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0" r:id="rId3"/>
    <p:sldId id="256" r:id="rId4"/>
    <p:sldId id="269" r:id="rId5"/>
    <p:sldId id="26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Армеева" userId="afd7773e2a04e8b4" providerId="LiveId" clId="{081ABA20-AE51-4182-AA4C-BCE374954206}"/>
    <pc:docChg chg="custSel addSld delSld modSld sldOrd">
      <pc:chgData name="Елена Армеева" userId="afd7773e2a04e8b4" providerId="LiveId" clId="{081ABA20-AE51-4182-AA4C-BCE374954206}" dt="2023-10-02T19:44:57.553" v="96" actId="2890"/>
      <pc:docMkLst>
        <pc:docMk/>
      </pc:docMkLst>
      <pc:sldChg chg="addSp delSp modSp mod">
        <pc:chgData name="Елена Армеева" userId="afd7773e2a04e8b4" providerId="LiveId" clId="{081ABA20-AE51-4182-AA4C-BCE374954206}" dt="2023-10-02T18:47:37.997" v="62" actId="21"/>
        <pc:sldMkLst>
          <pc:docMk/>
          <pc:sldMk cId="155342798" sldId="256"/>
        </pc:sldMkLst>
        <pc:spChg chg="add del mod">
          <ac:chgData name="Елена Армеева" userId="afd7773e2a04e8b4" providerId="LiveId" clId="{081ABA20-AE51-4182-AA4C-BCE374954206}" dt="2023-10-02T18:16:07.130" v="33" actId="22"/>
          <ac:spMkLst>
            <pc:docMk/>
            <pc:sldMk cId="155342798" sldId="256"/>
            <ac:spMk id="3" creationId="{8814BBF2-D7DB-854F-7ADF-EE46A991E001}"/>
          </ac:spMkLst>
        </pc:spChg>
        <pc:spChg chg="mod">
          <ac:chgData name="Елена Армеева" userId="afd7773e2a04e8b4" providerId="LiveId" clId="{081ABA20-AE51-4182-AA4C-BCE374954206}" dt="2023-10-02T18:12:26.855" v="9" actId="21"/>
          <ac:spMkLst>
            <pc:docMk/>
            <pc:sldMk cId="155342798" sldId="256"/>
            <ac:spMk id="4" creationId="{1008CC8E-5B71-EC9E-C0CA-68768B22D2B7}"/>
          </ac:spMkLst>
        </pc:spChg>
        <pc:spChg chg="add del mod">
          <ac:chgData name="Елена Армеева" userId="afd7773e2a04e8b4" providerId="LiveId" clId="{081ABA20-AE51-4182-AA4C-BCE374954206}" dt="2023-10-02T18:47:37.997" v="62" actId="21"/>
          <ac:spMkLst>
            <pc:docMk/>
            <pc:sldMk cId="155342798" sldId="256"/>
            <ac:spMk id="10" creationId="{90470FBB-AEE3-9195-B90F-811774A9E4F8}"/>
          </ac:spMkLst>
        </pc:spChg>
        <pc:picChg chg="add mod">
          <ac:chgData name="Елена Армеева" userId="afd7773e2a04e8b4" providerId="LiveId" clId="{081ABA20-AE51-4182-AA4C-BCE374954206}" dt="2023-10-02T18:15:48.397" v="32" actId="14100"/>
          <ac:picMkLst>
            <pc:docMk/>
            <pc:sldMk cId="155342798" sldId="256"/>
            <ac:picMk id="6" creationId="{6775C8BB-C79F-08C9-B3D5-BB850284F16C}"/>
          </ac:picMkLst>
        </pc:picChg>
        <pc:picChg chg="del">
          <ac:chgData name="Елена Армеева" userId="afd7773e2a04e8b4" providerId="LiveId" clId="{081ABA20-AE51-4182-AA4C-BCE374954206}" dt="2023-10-02T18:12:28.700" v="10" actId="21"/>
          <ac:picMkLst>
            <pc:docMk/>
            <pc:sldMk cId="155342798" sldId="256"/>
            <ac:picMk id="8" creationId="{4A0AD31A-23F5-7398-FF11-1BDA3EB5D6FB}"/>
          </ac:picMkLst>
        </pc:picChg>
        <pc:picChg chg="add mod ord modCrop">
          <ac:chgData name="Елена Армеева" userId="afd7773e2a04e8b4" providerId="LiveId" clId="{081ABA20-AE51-4182-AA4C-BCE374954206}" dt="2023-10-02T18:47:33.184" v="61" actId="732"/>
          <ac:picMkLst>
            <pc:docMk/>
            <pc:sldMk cId="155342798" sldId="256"/>
            <ac:picMk id="9" creationId="{EBC242B9-17F2-F6C8-A1A7-54A570DBEB68}"/>
          </ac:picMkLst>
        </pc:picChg>
      </pc:sldChg>
      <pc:sldChg chg="addSp delSp modSp mod">
        <pc:chgData name="Елена Армеева" userId="afd7773e2a04e8b4" providerId="LiveId" clId="{081ABA20-AE51-4182-AA4C-BCE374954206}" dt="2023-10-02T19:30:24.427" v="91" actId="14100"/>
        <pc:sldMkLst>
          <pc:docMk/>
          <pc:sldMk cId="1305426795" sldId="267"/>
        </pc:sldMkLst>
        <pc:spChg chg="mod">
          <ac:chgData name="Елена Армеева" userId="afd7773e2a04e8b4" providerId="LiveId" clId="{081ABA20-AE51-4182-AA4C-BCE374954206}" dt="2023-10-02T19:28:13.133" v="88" actId="14100"/>
          <ac:spMkLst>
            <pc:docMk/>
            <pc:sldMk cId="1305426795" sldId="267"/>
            <ac:spMk id="2" creationId="{355FF2F6-4FCD-1282-BB95-90107441AD38}"/>
          </ac:spMkLst>
        </pc:spChg>
        <pc:spChg chg="del">
          <ac:chgData name="Елена Армеева" userId="afd7773e2a04e8b4" providerId="LiveId" clId="{081ABA20-AE51-4182-AA4C-BCE374954206}" dt="2023-10-02T19:30:09.782" v="89"/>
          <ac:spMkLst>
            <pc:docMk/>
            <pc:sldMk cId="1305426795" sldId="267"/>
            <ac:spMk id="3" creationId="{F6643816-5106-E615-C677-F7D1857B5E00}"/>
          </ac:spMkLst>
        </pc:spChg>
        <pc:picChg chg="add mod">
          <ac:chgData name="Елена Армеева" userId="afd7773e2a04e8b4" providerId="LiveId" clId="{081ABA20-AE51-4182-AA4C-BCE374954206}" dt="2023-10-02T19:30:24.427" v="91" actId="14100"/>
          <ac:picMkLst>
            <pc:docMk/>
            <pc:sldMk cId="1305426795" sldId="267"/>
            <ac:picMk id="4" creationId="{A769E916-4F34-7643-9925-D6503B9A40BF}"/>
          </ac:picMkLst>
        </pc:picChg>
      </pc:sldChg>
      <pc:sldChg chg="del">
        <pc:chgData name="Елена Армеева" userId="afd7773e2a04e8b4" providerId="LiveId" clId="{081ABA20-AE51-4182-AA4C-BCE374954206}" dt="2023-10-02T19:44:00.865" v="92" actId="2696"/>
        <pc:sldMkLst>
          <pc:docMk/>
          <pc:sldMk cId="2354280408" sldId="268"/>
        </pc:sldMkLst>
      </pc:sldChg>
      <pc:sldChg chg="addSp delSp modSp mod ord">
        <pc:chgData name="Елена Армеева" userId="afd7773e2a04e8b4" providerId="LiveId" clId="{081ABA20-AE51-4182-AA4C-BCE374954206}" dt="2023-10-02T18:18:48.922" v="60" actId="2085"/>
        <pc:sldMkLst>
          <pc:docMk/>
          <pc:sldMk cId="2740595900" sldId="269"/>
        </pc:sldMkLst>
        <pc:spChg chg="del">
          <ac:chgData name="Елена Армеева" userId="afd7773e2a04e8b4" providerId="LiveId" clId="{081ABA20-AE51-4182-AA4C-BCE374954206}" dt="2023-10-02T18:17:46.468" v="47" actId="22"/>
          <ac:spMkLst>
            <pc:docMk/>
            <pc:sldMk cId="2740595900" sldId="269"/>
            <ac:spMk id="3" creationId="{8F11CA5D-887B-5B69-071C-A3FD36974E40}"/>
          </ac:spMkLst>
        </pc:spChg>
        <pc:spChg chg="add mod">
          <ac:chgData name="Елена Армеева" userId="afd7773e2a04e8b4" providerId="LiveId" clId="{081ABA20-AE51-4182-AA4C-BCE374954206}" dt="2023-10-02T18:18:48.922" v="60" actId="2085"/>
          <ac:spMkLst>
            <pc:docMk/>
            <pc:sldMk cId="2740595900" sldId="269"/>
            <ac:spMk id="8" creationId="{D0C8FF6C-BA67-8C55-5E8D-43B0DCD6C18F}"/>
          </ac:spMkLst>
        </pc:spChg>
        <pc:picChg chg="add mod ord">
          <ac:chgData name="Елена Армеева" userId="afd7773e2a04e8b4" providerId="LiveId" clId="{081ABA20-AE51-4182-AA4C-BCE374954206}" dt="2023-10-02T18:18:00.620" v="50" actId="14100"/>
          <ac:picMkLst>
            <pc:docMk/>
            <pc:sldMk cId="2740595900" sldId="269"/>
            <ac:picMk id="5" creationId="{A5ACDF43-FAF5-499B-0933-947FF0D0CF5C}"/>
          </ac:picMkLst>
        </pc:picChg>
        <pc:picChg chg="add mod modCrop">
          <ac:chgData name="Елена Армеева" userId="afd7773e2a04e8b4" providerId="LiveId" clId="{081ABA20-AE51-4182-AA4C-BCE374954206}" dt="2023-10-02T18:18:30.297" v="55" actId="1076"/>
          <ac:picMkLst>
            <pc:docMk/>
            <pc:sldMk cId="2740595900" sldId="269"/>
            <ac:picMk id="7" creationId="{0201382F-FF2F-8C19-0016-0AFE6988B490}"/>
          </ac:picMkLst>
        </pc:picChg>
      </pc:sldChg>
      <pc:sldChg chg="addSp delSp modSp mod">
        <pc:chgData name="Елена Армеева" userId="afd7773e2a04e8b4" providerId="LiveId" clId="{081ABA20-AE51-4182-AA4C-BCE374954206}" dt="2023-10-02T18:14:36.972" v="28" actId="14100"/>
        <pc:sldMkLst>
          <pc:docMk/>
          <pc:sldMk cId="910153745" sldId="270"/>
        </pc:sldMkLst>
        <pc:spChg chg="mod">
          <ac:chgData name="Елена Армеева" userId="afd7773e2a04e8b4" providerId="LiveId" clId="{081ABA20-AE51-4182-AA4C-BCE374954206}" dt="2023-10-02T17:40:30.935" v="4" actId="14100"/>
          <ac:spMkLst>
            <pc:docMk/>
            <pc:sldMk cId="910153745" sldId="270"/>
            <ac:spMk id="2" creationId="{B8438E19-35C1-6C38-B8AA-87244EFC9C51}"/>
          </ac:spMkLst>
        </pc:spChg>
        <pc:spChg chg="add del mod">
          <ac:chgData name="Елена Армеева" userId="afd7773e2a04e8b4" providerId="LiveId" clId="{081ABA20-AE51-4182-AA4C-BCE374954206}" dt="2023-10-02T18:14:04.494" v="17" actId="22"/>
          <ac:spMkLst>
            <pc:docMk/>
            <pc:sldMk cId="910153745" sldId="270"/>
            <ac:spMk id="7" creationId="{B45ADF2E-D181-54BC-0420-C5FA19428B95}"/>
          </ac:spMkLst>
        </pc:spChg>
        <pc:spChg chg="add mod">
          <ac:chgData name="Елена Армеева" userId="afd7773e2a04e8b4" providerId="LiveId" clId="{081ABA20-AE51-4182-AA4C-BCE374954206}" dt="2023-10-02T18:14:36.972" v="28" actId="14100"/>
          <ac:spMkLst>
            <pc:docMk/>
            <pc:sldMk cId="910153745" sldId="270"/>
            <ac:spMk id="12" creationId="{A64F19BA-17B2-8CEF-E97C-15B4F4F81B65}"/>
          </ac:spMkLst>
        </pc:spChg>
        <pc:picChg chg="del mod">
          <ac:chgData name="Елена Армеева" userId="afd7773e2a04e8b4" providerId="LiveId" clId="{081ABA20-AE51-4182-AA4C-BCE374954206}" dt="2023-10-02T18:12:13.045" v="8" actId="21"/>
          <ac:picMkLst>
            <pc:docMk/>
            <pc:sldMk cId="910153745" sldId="270"/>
            <ac:picMk id="4" creationId="{F6528C59-0CBB-0B2F-1233-0C7163674CDF}"/>
          </ac:picMkLst>
        </pc:picChg>
        <pc:picChg chg="del">
          <ac:chgData name="Елена Армеева" userId="afd7773e2a04e8b4" providerId="LiveId" clId="{081ABA20-AE51-4182-AA4C-BCE374954206}" dt="2023-10-02T18:12:10.877" v="6" actId="21"/>
          <ac:picMkLst>
            <pc:docMk/>
            <pc:sldMk cId="910153745" sldId="270"/>
            <ac:picMk id="5" creationId="{037A08C2-5695-A953-CB74-4BFD18B104FC}"/>
          </ac:picMkLst>
        </pc:picChg>
        <pc:picChg chg="del">
          <ac:chgData name="Елена Армеева" userId="afd7773e2a04e8b4" providerId="LiveId" clId="{081ABA20-AE51-4182-AA4C-BCE374954206}" dt="2023-10-02T18:12:08.710" v="5" actId="21"/>
          <ac:picMkLst>
            <pc:docMk/>
            <pc:sldMk cId="910153745" sldId="270"/>
            <ac:picMk id="6" creationId="{4737241F-DE68-227C-79DB-8BA5F430E8C9}"/>
          </ac:picMkLst>
        </pc:picChg>
        <pc:picChg chg="add mod">
          <ac:chgData name="Елена Армеева" userId="afd7773e2a04e8b4" providerId="LiveId" clId="{081ABA20-AE51-4182-AA4C-BCE374954206}" dt="2023-10-02T18:13:46.600" v="16" actId="14100"/>
          <ac:picMkLst>
            <pc:docMk/>
            <pc:sldMk cId="910153745" sldId="270"/>
            <ac:picMk id="9" creationId="{FB1423E0-DC3A-17F2-3C2D-A388450EDB43}"/>
          </ac:picMkLst>
        </pc:picChg>
        <pc:picChg chg="add mod ord">
          <ac:chgData name="Елена Армеева" userId="afd7773e2a04e8b4" providerId="LiveId" clId="{081ABA20-AE51-4182-AA4C-BCE374954206}" dt="2023-10-02T18:14:15.220" v="20" actId="1076"/>
          <ac:picMkLst>
            <pc:docMk/>
            <pc:sldMk cId="910153745" sldId="270"/>
            <ac:picMk id="11" creationId="{899CC32D-330C-D79F-F64A-588249B12C44}"/>
          </ac:picMkLst>
        </pc:picChg>
      </pc:sldChg>
      <pc:sldChg chg="add">
        <pc:chgData name="Елена Армеева" userId="afd7773e2a04e8b4" providerId="LiveId" clId="{081ABA20-AE51-4182-AA4C-BCE374954206}" dt="2023-10-02T19:44:25.494" v="93" actId="2890"/>
        <pc:sldMkLst>
          <pc:docMk/>
          <pc:sldMk cId="1315511246" sldId="271"/>
        </pc:sldMkLst>
      </pc:sldChg>
      <pc:sldChg chg="add">
        <pc:chgData name="Елена Армеева" userId="afd7773e2a04e8b4" providerId="LiveId" clId="{081ABA20-AE51-4182-AA4C-BCE374954206}" dt="2023-10-02T19:44:36.228" v="94" actId="2890"/>
        <pc:sldMkLst>
          <pc:docMk/>
          <pc:sldMk cId="3994008463" sldId="272"/>
        </pc:sldMkLst>
      </pc:sldChg>
      <pc:sldChg chg="add">
        <pc:chgData name="Елена Армеева" userId="afd7773e2a04e8b4" providerId="LiveId" clId="{081ABA20-AE51-4182-AA4C-BCE374954206}" dt="2023-10-02T19:44:48.267" v="95" actId="2890"/>
        <pc:sldMkLst>
          <pc:docMk/>
          <pc:sldMk cId="4035374856" sldId="273"/>
        </pc:sldMkLst>
      </pc:sldChg>
      <pc:sldChg chg="add">
        <pc:chgData name="Елена Армеева" userId="afd7773e2a04e8b4" providerId="LiveId" clId="{081ABA20-AE51-4182-AA4C-BCE374954206}" dt="2023-10-02T19:44:57.553" v="96" actId="2890"/>
        <pc:sldMkLst>
          <pc:docMk/>
          <pc:sldMk cId="3354279597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7E7C97-3420-273B-B502-B7A5C8FB2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044AD39-4A48-77EF-F85D-7211ADD6F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B94C1A2-CFEC-8723-1CB9-61427DFEC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BBCB10D-E0D4-8F32-C958-AA3C9D726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7BCA438-180B-0EDF-17CF-79B0B65BC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68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73D8BD-FC29-0AD5-B6F7-EA83AA5FF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86D0CA6-0E10-D220-5911-A5014F5E5E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ADC5560-05D2-EB9A-C764-EF0534450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138CA6D-1773-586C-4C77-25A09A44C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1A0AE00-CFE4-B923-D92D-583E32620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75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7291CE0-E10D-9D40-67AC-93029AB913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C23462E-9715-7182-2ACD-A5EDBADB46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780005-E44C-6D0F-CE36-84658EF17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1C19A93-0AA9-C24C-F74A-63C042DB7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D1E36A3-2713-7BF6-19DC-552296B9B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28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9B56C1-746F-6DC9-95A5-758FDCEC7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DA7EC5-E741-C6FE-9C4B-22A7C4E1A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B39413F-1D35-F238-B231-BDEE3CFE7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AB22C74-5EE4-45AA-B900-5DE2C8990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7B94380-B3E9-D006-CA06-35FB748C0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03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DD875E8-4F77-0419-1112-B193CE362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1D92E58-91E8-D54B-C851-62142DF98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5543516-F3C8-F146-4E2A-85230ABA6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7756F5C-0CFF-9501-563A-4C7AC5D7B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75D2332-3EB0-7EB8-C86A-E208B1CA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93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F8CD6A-E644-6C04-E650-D9BF8134A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B2B834E-6882-F2A9-7970-03E7337829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70F1F08-7EFF-E751-31BF-9AB740B7C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6F3C2E9-6781-527A-F0A5-2D8FC2C8A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99EF9BC-3FAC-5E22-251E-C76807DDF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37645A6-1B1E-9947-25B4-DC0569AB8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1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7D6F2E-97F1-4961-7A36-3432AD363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C221FB7-B8D2-0AD0-9C31-3BD416FCF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3837C08-E731-7A54-D24A-BF04A7A40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1A2A661-A5BE-829E-AB23-602BF39C54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7C98C98-BB4D-C98A-C29A-34B9723D18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45EF665-CD00-1646-4F49-D6F20164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3DE370B-1FD7-2470-63C8-A7256C239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2120128-3CB1-5721-AB2E-CBE455AD8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351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625A06-5F4C-4FB4-6ED7-324744260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FF93851-377E-D69E-27A6-BCD111DF4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9874B74-B5C5-DD7D-66FE-856E3CAAD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805FB8A-5767-7E86-36E8-48485C36E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426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36E50CC-2200-EBD8-F7C6-39F05EB79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03078FA-DCAF-42EA-0E18-3A5F6C2D6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099227F-7ABF-10BE-FB74-21ABC1013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86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FA1200-2A3E-E96E-6B3D-1A2DBAC1D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5E90F3-F37A-2565-776E-20E930DBE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A7C7F5D-44D9-8277-263C-173AC31B0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3F4B810-13C6-AE03-6388-075C1C95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552915A-E0A9-BED2-5E5E-3FD207C7B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D1617D-EA93-6214-1D0F-8A2446960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23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5C54A2-753D-FD46-2ED4-FD54FAAD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5F5AC1A-912C-49FC-4C81-148DD2E89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A3218F1-DA64-2094-2264-78FE0E8F4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D8B6690-ABCA-0EA9-34EC-89579B743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ABF5584-4622-FDBC-8DE6-98E32FD89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F0E5264-1381-2FD3-226C-61CF339E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76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FC38F6-5BBE-AA3A-6BBE-E8D2647D8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BEAD218-6EE0-DC35-BEBC-30F2610AE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FC9C69D-932B-C7B7-D219-A76E6EABE1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34D9B56-68A6-2B60-FC45-C268BDAD75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FFACF19-2523-DA44-1CEB-1FB203204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175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99" Type="http://schemas.openxmlformats.org/officeDocument/2006/relationships/tags" Target="../tags/tag299.xml"/><Relationship Id="rId21" Type="http://schemas.openxmlformats.org/officeDocument/2006/relationships/tags" Target="../tags/tag21.xml"/><Relationship Id="rId63" Type="http://schemas.openxmlformats.org/officeDocument/2006/relationships/tags" Target="../tags/tag63.xml"/><Relationship Id="rId159" Type="http://schemas.openxmlformats.org/officeDocument/2006/relationships/tags" Target="../tags/tag159.xml"/><Relationship Id="rId324" Type="http://schemas.openxmlformats.org/officeDocument/2006/relationships/tags" Target="../tags/tag324.xml"/><Relationship Id="rId366" Type="http://schemas.openxmlformats.org/officeDocument/2006/relationships/tags" Target="../tags/tag366.xml"/><Relationship Id="rId170" Type="http://schemas.openxmlformats.org/officeDocument/2006/relationships/tags" Target="../tags/tag170.xml"/><Relationship Id="rId226" Type="http://schemas.openxmlformats.org/officeDocument/2006/relationships/tags" Target="../tags/tag226.xml"/><Relationship Id="rId433" Type="http://schemas.openxmlformats.org/officeDocument/2006/relationships/tags" Target="../tags/tag433.xml"/><Relationship Id="rId268" Type="http://schemas.openxmlformats.org/officeDocument/2006/relationships/tags" Target="../tags/tag268.xml"/><Relationship Id="rId475" Type="http://schemas.openxmlformats.org/officeDocument/2006/relationships/tags" Target="../tags/tag475.xml"/><Relationship Id="rId32" Type="http://schemas.openxmlformats.org/officeDocument/2006/relationships/tags" Target="../tags/tag32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335" Type="http://schemas.openxmlformats.org/officeDocument/2006/relationships/tags" Target="../tags/tag335.xml"/><Relationship Id="rId377" Type="http://schemas.openxmlformats.org/officeDocument/2006/relationships/tags" Target="../tags/tag377.xml"/><Relationship Id="rId5" Type="http://schemas.openxmlformats.org/officeDocument/2006/relationships/tags" Target="../tags/tag5.xml"/><Relationship Id="rId181" Type="http://schemas.openxmlformats.org/officeDocument/2006/relationships/tags" Target="../tags/tag181.xml"/><Relationship Id="rId237" Type="http://schemas.openxmlformats.org/officeDocument/2006/relationships/tags" Target="../tags/tag237.xml"/><Relationship Id="rId402" Type="http://schemas.openxmlformats.org/officeDocument/2006/relationships/tags" Target="../tags/tag402.xml"/><Relationship Id="rId279" Type="http://schemas.openxmlformats.org/officeDocument/2006/relationships/tags" Target="../tags/tag279.xml"/><Relationship Id="rId444" Type="http://schemas.openxmlformats.org/officeDocument/2006/relationships/tags" Target="../tags/tag444.xml"/><Relationship Id="rId43" Type="http://schemas.openxmlformats.org/officeDocument/2006/relationships/tags" Target="../tags/tag43.xml"/><Relationship Id="rId139" Type="http://schemas.openxmlformats.org/officeDocument/2006/relationships/tags" Target="../tags/tag139.xml"/><Relationship Id="rId290" Type="http://schemas.openxmlformats.org/officeDocument/2006/relationships/tags" Target="../tags/tag290.xml"/><Relationship Id="rId304" Type="http://schemas.openxmlformats.org/officeDocument/2006/relationships/tags" Target="../tags/tag304.xml"/><Relationship Id="rId346" Type="http://schemas.openxmlformats.org/officeDocument/2006/relationships/tags" Target="../tags/tag346.xml"/><Relationship Id="rId388" Type="http://schemas.openxmlformats.org/officeDocument/2006/relationships/tags" Target="../tags/tag388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413" Type="http://schemas.openxmlformats.org/officeDocument/2006/relationships/tags" Target="../tags/tag413.xml"/><Relationship Id="rId248" Type="http://schemas.openxmlformats.org/officeDocument/2006/relationships/tags" Target="../tags/tag248.xml"/><Relationship Id="rId455" Type="http://schemas.openxmlformats.org/officeDocument/2006/relationships/tags" Target="../tags/tag455.xml"/><Relationship Id="rId12" Type="http://schemas.openxmlformats.org/officeDocument/2006/relationships/tags" Target="../tags/tag12.xml"/><Relationship Id="rId108" Type="http://schemas.openxmlformats.org/officeDocument/2006/relationships/tags" Target="../tags/tag108.xml"/><Relationship Id="rId315" Type="http://schemas.openxmlformats.org/officeDocument/2006/relationships/tags" Target="../tags/tag315.xml"/><Relationship Id="rId357" Type="http://schemas.openxmlformats.org/officeDocument/2006/relationships/tags" Target="../tags/tag357.xml"/><Relationship Id="rId54" Type="http://schemas.openxmlformats.org/officeDocument/2006/relationships/tags" Target="../tags/tag54.xml"/><Relationship Id="rId96" Type="http://schemas.openxmlformats.org/officeDocument/2006/relationships/tags" Target="../tags/tag96.xml"/><Relationship Id="rId161" Type="http://schemas.openxmlformats.org/officeDocument/2006/relationships/tags" Target="../tags/tag161.xml"/><Relationship Id="rId217" Type="http://schemas.openxmlformats.org/officeDocument/2006/relationships/tags" Target="../tags/tag217.xml"/><Relationship Id="rId399" Type="http://schemas.openxmlformats.org/officeDocument/2006/relationships/tags" Target="../tags/tag399.xml"/><Relationship Id="rId259" Type="http://schemas.openxmlformats.org/officeDocument/2006/relationships/tags" Target="../tags/tag259.xml"/><Relationship Id="rId424" Type="http://schemas.openxmlformats.org/officeDocument/2006/relationships/tags" Target="../tags/tag424.xml"/><Relationship Id="rId466" Type="http://schemas.openxmlformats.org/officeDocument/2006/relationships/tags" Target="../tags/tag466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326" Type="http://schemas.openxmlformats.org/officeDocument/2006/relationships/tags" Target="../tags/tag326.xml"/><Relationship Id="rId65" Type="http://schemas.openxmlformats.org/officeDocument/2006/relationships/tags" Target="../tags/tag65.xml"/><Relationship Id="rId130" Type="http://schemas.openxmlformats.org/officeDocument/2006/relationships/tags" Target="../tags/tag130.xml"/><Relationship Id="rId368" Type="http://schemas.openxmlformats.org/officeDocument/2006/relationships/tags" Target="../tags/tag368.xml"/><Relationship Id="rId172" Type="http://schemas.openxmlformats.org/officeDocument/2006/relationships/tags" Target="../tags/tag172.xml"/><Relationship Id="rId228" Type="http://schemas.openxmlformats.org/officeDocument/2006/relationships/tags" Target="../tags/tag228.xml"/><Relationship Id="rId435" Type="http://schemas.openxmlformats.org/officeDocument/2006/relationships/tags" Target="../tags/tag435.xml"/><Relationship Id="rId477" Type="http://schemas.openxmlformats.org/officeDocument/2006/relationships/tags" Target="../tags/tag477.xml"/><Relationship Id="rId281" Type="http://schemas.openxmlformats.org/officeDocument/2006/relationships/tags" Target="../tags/tag281.xml"/><Relationship Id="rId337" Type="http://schemas.openxmlformats.org/officeDocument/2006/relationships/tags" Target="../tags/tag337.xml"/><Relationship Id="rId34" Type="http://schemas.openxmlformats.org/officeDocument/2006/relationships/tags" Target="../tags/tag34.xml"/><Relationship Id="rId76" Type="http://schemas.openxmlformats.org/officeDocument/2006/relationships/tags" Target="../tags/tag76.xml"/><Relationship Id="rId141" Type="http://schemas.openxmlformats.org/officeDocument/2006/relationships/tags" Target="../tags/tag141.xml"/><Relationship Id="rId379" Type="http://schemas.openxmlformats.org/officeDocument/2006/relationships/tags" Target="../tags/tag379.xml"/><Relationship Id="rId7" Type="http://schemas.openxmlformats.org/officeDocument/2006/relationships/tags" Target="../tags/tag7.xml"/><Relationship Id="rId183" Type="http://schemas.openxmlformats.org/officeDocument/2006/relationships/tags" Target="../tags/tag183.xml"/><Relationship Id="rId239" Type="http://schemas.openxmlformats.org/officeDocument/2006/relationships/tags" Target="../tags/tag239.xml"/><Relationship Id="rId390" Type="http://schemas.openxmlformats.org/officeDocument/2006/relationships/tags" Target="../tags/tag390.xml"/><Relationship Id="rId404" Type="http://schemas.openxmlformats.org/officeDocument/2006/relationships/tags" Target="../tags/tag404.xml"/><Relationship Id="rId446" Type="http://schemas.openxmlformats.org/officeDocument/2006/relationships/tags" Target="../tags/tag446.xml"/><Relationship Id="rId250" Type="http://schemas.openxmlformats.org/officeDocument/2006/relationships/tags" Target="../tags/tag250.xml"/><Relationship Id="rId292" Type="http://schemas.openxmlformats.org/officeDocument/2006/relationships/tags" Target="../tags/tag292.xml"/><Relationship Id="rId306" Type="http://schemas.openxmlformats.org/officeDocument/2006/relationships/tags" Target="../tags/tag306.xml"/><Relationship Id="rId45" Type="http://schemas.openxmlformats.org/officeDocument/2006/relationships/tags" Target="../tags/tag45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348" Type="http://schemas.openxmlformats.org/officeDocument/2006/relationships/tags" Target="../tags/tag348.xml"/><Relationship Id="rId152" Type="http://schemas.openxmlformats.org/officeDocument/2006/relationships/tags" Target="../tags/tag152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415" Type="http://schemas.openxmlformats.org/officeDocument/2006/relationships/tags" Target="../tags/tag415.xml"/><Relationship Id="rId457" Type="http://schemas.openxmlformats.org/officeDocument/2006/relationships/tags" Target="../tags/tag457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56" Type="http://schemas.openxmlformats.org/officeDocument/2006/relationships/tags" Target="../tags/tag56.xml"/><Relationship Id="rId317" Type="http://schemas.openxmlformats.org/officeDocument/2006/relationships/tags" Target="../tags/tag317.xml"/><Relationship Id="rId359" Type="http://schemas.openxmlformats.org/officeDocument/2006/relationships/tags" Target="../tags/tag359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63" Type="http://schemas.openxmlformats.org/officeDocument/2006/relationships/tags" Target="../tags/tag163.xml"/><Relationship Id="rId219" Type="http://schemas.openxmlformats.org/officeDocument/2006/relationships/tags" Target="../tags/tag219.xml"/><Relationship Id="rId370" Type="http://schemas.openxmlformats.org/officeDocument/2006/relationships/tags" Target="../tags/tag370.xml"/><Relationship Id="rId426" Type="http://schemas.openxmlformats.org/officeDocument/2006/relationships/tags" Target="../tags/tag426.xml"/><Relationship Id="rId230" Type="http://schemas.openxmlformats.org/officeDocument/2006/relationships/tags" Target="../tags/tag230.xml"/><Relationship Id="rId468" Type="http://schemas.openxmlformats.org/officeDocument/2006/relationships/tags" Target="../tags/tag468.xml"/><Relationship Id="rId25" Type="http://schemas.openxmlformats.org/officeDocument/2006/relationships/tags" Target="../tags/tag25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328" Type="http://schemas.openxmlformats.org/officeDocument/2006/relationships/tags" Target="../tags/tag328.xml"/><Relationship Id="rId132" Type="http://schemas.openxmlformats.org/officeDocument/2006/relationships/tags" Target="../tags/tag132.xml"/><Relationship Id="rId174" Type="http://schemas.openxmlformats.org/officeDocument/2006/relationships/tags" Target="../tags/tag174.xml"/><Relationship Id="rId381" Type="http://schemas.openxmlformats.org/officeDocument/2006/relationships/tags" Target="../tags/tag381.xml"/><Relationship Id="rId241" Type="http://schemas.openxmlformats.org/officeDocument/2006/relationships/tags" Target="../tags/tag241.xml"/><Relationship Id="rId437" Type="http://schemas.openxmlformats.org/officeDocument/2006/relationships/tags" Target="../tags/tag437.xml"/><Relationship Id="rId479" Type="http://schemas.openxmlformats.org/officeDocument/2006/relationships/tags" Target="../tags/tag479.xml"/><Relationship Id="rId36" Type="http://schemas.openxmlformats.org/officeDocument/2006/relationships/tags" Target="../tags/tag36.xml"/><Relationship Id="rId283" Type="http://schemas.openxmlformats.org/officeDocument/2006/relationships/tags" Target="../tags/tag283.xml"/><Relationship Id="rId339" Type="http://schemas.openxmlformats.org/officeDocument/2006/relationships/tags" Target="../tags/tag339.xml"/><Relationship Id="rId78" Type="http://schemas.openxmlformats.org/officeDocument/2006/relationships/tags" Target="../tags/tag78.xml"/><Relationship Id="rId101" Type="http://schemas.openxmlformats.org/officeDocument/2006/relationships/tags" Target="../tags/tag101.xml"/><Relationship Id="rId143" Type="http://schemas.openxmlformats.org/officeDocument/2006/relationships/tags" Target="../tags/tag143.xml"/><Relationship Id="rId185" Type="http://schemas.openxmlformats.org/officeDocument/2006/relationships/tags" Target="../tags/tag185.xml"/><Relationship Id="rId350" Type="http://schemas.openxmlformats.org/officeDocument/2006/relationships/tags" Target="../tags/tag350.xml"/><Relationship Id="rId406" Type="http://schemas.openxmlformats.org/officeDocument/2006/relationships/tags" Target="../tags/tag406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392" Type="http://schemas.openxmlformats.org/officeDocument/2006/relationships/tags" Target="../tags/tag392.xml"/><Relationship Id="rId448" Type="http://schemas.openxmlformats.org/officeDocument/2006/relationships/tags" Target="../tags/tag448.xml"/><Relationship Id="rId252" Type="http://schemas.openxmlformats.org/officeDocument/2006/relationships/tags" Target="../tags/tag252.xml"/><Relationship Id="rId294" Type="http://schemas.openxmlformats.org/officeDocument/2006/relationships/tags" Target="../tags/tag294.xml"/><Relationship Id="rId308" Type="http://schemas.openxmlformats.org/officeDocument/2006/relationships/tags" Target="../tags/tag308.xml"/><Relationship Id="rId47" Type="http://schemas.openxmlformats.org/officeDocument/2006/relationships/tags" Target="../tags/tag47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54" Type="http://schemas.openxmlformats.org/officeDocument/2006/relationships/tags" Target="../tags/tag154.xml"/><Relationship Id="rId361" Type="http://schemas.openxmlformats.org/officeDocument/2006/relationships/tags" Target="../tags/tag361.xml"/><Relationship Id="rId196" Type="http://schemas.openxmlformats.org/officeDocument/2006/relationships/tags" Target="../tags/tag196.xml"/><Relationship Id="rId417" Type="http://schemas.openxmlformats.org/officeDocument/2006/relationships/tags" Target="../tags/tag417.xml"/><Relationship Id="rId459" Type="http://schemas.openxmlformats.org/officeDocument/2006/relationships/tags" Target="../tags/tag459.xml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63" Type="http://schemas.openxmlformats.org/officeDocument/2006/relationships/tags" Target="../tags/tag263.xml"/><Relationship Id="rId319" Type="http://schemas.openxmlformats.org/officeDocument/2006/relationships/tags" Target="../tags/tag319.xml"/><Relationship Id="rId470" Type="http://schemas.openxmlformats.org/officeDocument/2006/relationships/tags" Target="../tags/tag470.xml"/><Relationship Id="rId58" Type="http://schemas.openxmlformats.org/officeDocument/2006/relationships/tags" Target="../tags/tag58.xml"/><Relationship Id="rId123" Type="http://schemas.openxmlformats.org/officeDocument/2006/relationships/tags" Target="../tags/tag123.xml"/><Relationship Id="rId330" Type="http://schemas.openxmlformats.org/officeDocument/2006/relationships/tags" Target="../tags/tag330.xml"/><Relationship Id="rId165" Type="http://schemas.openxmlformats.org/officeDocument/2006/relationships/tags" Target="../tags/tag165.xml"/><Relationship Id="rId372" Type="http://schemas.openxmlformats.org/officeDocument/2006/relationships/tags" Target="../tags/tag372.xml"/><Relationship Id="rId428" Type="http://schemas.openxmlformats.org/officeDocument/2006/relationships/tags" Target="../tags/tag428.xml"/><Relationship Id="rId232" Type="http://schemas.openxmlformats.org/officeDocument/2006/relationships/tags" Target="../tags/tag232.xml"/><Relationship Id="rId274" Type="http://schemas.openxmlformats.org/officeDocument/2006/relationships/tags" Target="../tags/tag274.xml"/><Relationship Id="rId481" Type="http://schemas.openxmlformats.org/officeDocument/2006/relationships/slideLayout" Target="../slideLayouts/slideLayout2.xml"/><Relationship Id="rId27" Type="http://schemas.openxmlformats.org/officeDocument/2006/relationships/tags" Target="../tags/tag27.xml"/><Relationship Id="rId69" Type="http://schemas.openxmlformats.org/officeDocument/2006/relationships/tags" Target="../tags/tag69.xml"/><Relationship Id="rId134" Type="http://schemas.openxmlformats.org/officeDocument/2006/relationships/tags" Target="../tags/tag134.xml"/><Relationship Id="rId80" Type="http://schemas.openxmlformats.org/officeDocument/2006/relationships/tags" Target="../tags/tag80.xml"/><Relationship Id="rId176" Type="http://schemas.openxmlformats.org/officeDocument/2006/relationships/tags" Target="../tags/tag176.xml"/><Relationship Id="rId341" Type="http://schemas.openxmlformats.org/officeDocument/2006/relationships/tags" Target="../tags/tag341.xml"/><Relationship Id="rId383" Type="http://schemas.openxmlformats.org/officeDocument/2006/relationships/tags" Target="../tags/tag383.xml"/><Relationship Id="rId439" Type="http://schemas.openxmlformats.org/officeDocument/2006/relationships/tags" Target="../tags/tag439.xml"/><Relationship Id="rId201" Type="http://schemas.openxmlformats.org/officeDocument/2006/relationships/tags" Target="../tags/tag201.xml"/><Relationship Id="rId243" Type="http://schemas.openxmlformats.org/officeDocument/2006/relationships/tags" Target="../tags/tag243.xml"/><Relationship Id="rId285" Type="http://schemas.openxmlformats.org/officeDocument/2006/relationships/tags" Target="../tags/tag285.xml"/><Relationship Id="rId450" Type="http://schemas.openxmlformats.org/officeDocument/2006/relationships/tags" Target="../tags/tag450.xml"/><Relationship Id="rId38" Type="http://schemas.openxmlformats.org/officeDocument/2006/relationships/tags" Target="../tags/tag38.xml"/><Relationship Id="rId103" Type="http://schemas.openxmlformats.org/officeDocument/2006/relationships/tags" Target="../tags/tag103.xml"/><Relationship Id="rId310" Type="http://schemas.openxmlformats.org/officeDocument/2006/relationships/tags" Target="../tags/tag31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87" Type="http://schemas.openxmlformats.org/officeDocument/2006/relationships/tags" Target="../tags/tag187.xml"/><Relationship Id="rId352" Type="http://schemas.openxmlformats.org/officeDocument/2006/relationships/tags" Target="../tags/tag352.xml"/><Relationship Id="rId394" Type="http://schemas.openxmlformats.org/officeDocument/2006/relationships/tags" Target="../tags/tag394.xml"/><Relationship Id="rId408" Type="http://schemas.openxmlformats.org/officeDocument/2006/relationships/tags" Target="../tags/tag408.xml"/><Relationship Id="rId212" Type="http://schemas.openxmlformats.org/officeDocument/2006/relationships/tags" Target="../tags/tag212.xml"/><Relationship Id="rId254" Type="http://schemas.openxmlformats.org/officeDocument/2006/relationships/tags" Target="../tags/tag254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96" Type="http://schemas.openxmlformats.org/officeDocument/2006/relationships/tags" Target="../tags/tag296.xml"/><Relationship Id="rId461" Type="http://schemas.openxmlformats.org/officeDocument/2006/relationships/tags" Target="../tags/tag461.xml"/><Relationship Id="rId60" Type="http://schemas.openxmlformats.org/officeDocument/2006/relationships/tags" Target="../tags/tag60.xml"/><Relationship Id="rId156" Type="http://schemas.openxmlformats.org/officeDocument/2006/relationships/tags" Target="../tags/tag156.xml"/><Relationship Id="rId198" Type="http://schemas.openxmlformats.org/officeDocument/2006/relationships/tags" Target="../tags/tag198.xml"/><Relationship Id="rId321" Type="http://schemas.openxmlformats.org/officeDocument/2006/relationships/tags" Target="../tags/tag321.xml"/><Relationship Id="rId363" Type="http://schemas.openxmlformats.org/officeDocument/2006/relationships/tags" Target="../tags/tag363.xml"/><Relationship Id="rId419" Type="http://schemas.openxmlformats.org/officeDocument/2006/relationships/tags" Target="../tags/tag419.xml"/><Relationship Id="rId223" Type="http://schemas.openxmlformats.org/officeDocument/2006/relationships/tags" Target="../tags/tag223.xml"/><Relationship Id="rId430" Type="http://schemas.openxmlformats.org/officeDocument/2006/relationships/tags" Target="../tags/tag430.xml"/><Relationship Id="rId18" Type="http://schemas.openxmlformats.org/officeDocument/2006/relationships/tags" Target="../tags/tag18.xml"/><Relationship Id="rId265" Type="http://schemas.openxmlformats.org/officeDocument/2006/relationships/tags" Target="../tags/tag265.xml"/><Relationship Id="rId472" Type="http://schemas.openxmlformats.org/officeDocument/2006/relationships/tags" Target="../tags/tag472.xml"/><Relationship Id="rId125" Type="http://schemas.openxmlformats.org/officeDocument/2006/relationships/tags" Target="../tags/tag125.xml"/><Relationship Id="rId167" Type="http://schemas.openxmlformats.org/officeDocument/2006/relationships/tags" Target="../tags/tag167.xml"/><Relationship Id="rId332" Type="http://schemas.openxmlformats.org/officeDocument/2006/relationships/tags" Target="../tags/tag332.xml"/><Relationship Id="rId374" Type="http://schemas.openxmlformats.org/officeDocument/2006/relationships/tags" Target="../tags/tag374.xml"/><Relationship Id="rId71" Type="http://schemas.openxmlformats.org/officeDocument/2006/relationships/tags" Target="../tags/tag71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76" Type="http://schemas.openxmlformats.org/officeDocument/2006/relationships/tags" Target="../tags/tag276.xml"/><Relationship Id="rId441" Type="http://schemas.openxmlformats.org/officeDocument/2006/relationships/tags" Target="../tags/tag441.xml"/><Relationship Id="rId483" Type="http://schemas.openxmlformats.org/officeDocument/2006/relationships/image" Target="../media/image2.emf"/><Relationship Id="rId40" Type="http://schemas.openxmlformats.org/officeDocument/2006/relationships/tags" Target="../tags/tag40.xml"/><Relationship Id="rId136" Type="http://schemas.openxmlformats.org/officeDocument/2006/relationships/tags" Target="../tags/tag136.xml"/><Relationship Id="rId178" Type="http://schemas.openxmlformats.org/officeDocument/2006/relationships/tags" Target="../tags/tag178.xml"/><Relationship Id="rId301" Type="http://schemas.openxmlformats.org/officeDocument/2006/relationships/tags" Target="../tags/tag301.xml"/><Relationship Id="rId343" Type="http://schemas.openxmlformats.org/officeDocument/2006/relationships/tags" Target="../tags/tag343.xml"/><Relationship Id="rId82" Type="http://schemas.openxmlformats.org/officeDocument/2006/relationships/tags" Target="../tags/tag82.xml"/><Relationship Id="rId203" Type="http://schemas.openxmlformats.org/officeDocument/2006/relationships/tags" Target="../tags/tag203.xml"/><Relationship Id="rId385" Type="http://schemas.openxmlformats.org/officeDocument/2006/relationships/tags" Target="../tags/tag385.xml"/><Relationship Id="rId245" Type="http://schemas.openxmlformats.org/officeDocument/2006/relationships/tags" Target="../tags/tag245.xml"/><Relationship Id="rId287" Type="http://schemas.openxmlformats.org/officeDocument/2006/relationships/tags" Target="../tags/tag287.xml"/><Relationship Id="rId410" Type="http://schemas.openxmlformats.org/officeDocument/2006/relationships/tags" Target="../tags/tag410.xml"/><Relationship Id="rId452" Type="http://schemas.openxmlformats.org/officeDocument/2006/relationships/tags" Target="../tags/tag452.xml"/><Relationship Id="rId105" Type="http://schemas.openxmlformats.org/officeDocument/2006/relationships/tags" Target="../tags/tag105.xml"/><Relationship Id="rId147" Type="http://schemas.openxmlformats.org/officeDocument/2006/relationships/tags" Target="../tags/tag147.xml"/><Relationship Id="rId312" Type="http://schemas.openxmlformats.org/officeDocument/2006/relationships/tags" Target="../tags/tag312.xml"/><Relationship Id="rId354" Type="http://schemas.openxmlformats.org/officeDocument/2006/relationships/tags" Target="../tags/tag354.xml"/><Relationship Id="rId51" Type="http://schemas.openxmlformats.org/officeDocument/2006/relationships/tags" Target="../tags/tag51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96" Type="http://schemas.openxmlformats.org/officeDocument/2006/relationships/tags" Target="../tags/tag396.xml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298" Type="http://schemas.openxmlformats.org/officeDocument/2006/relationships/tags" Target="../tags/tag298.xml"/><Relationship Id="rId400" Type="http://schemas.openxmlformats.org/officeDocument/2006/relationships/tags" Target="../tags/tag400.xml"/><Relationship Id="rId421" Type="http://schemas.openxmlformats.org/officeDocument/2006/relationships/tags" Target="../tags/tag421.xml"/><Relationship Id="rId442" Type="http://schemas.openxmlformats.org/officeDocument/2006/relationships/tags" Target="../tags/tag442.xml"/><Relationship Id="rId463" Type="http://schemas.openxmlformats.org/officeDocument/2006/relationships/tags" Target="../tags/tag463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302" Type="http://schemas.openxmlformats.org/officeDocument/2006/relationships/tags" Target="../tags/tag302.xml"/><Relationship Id="rId323" Type="http://schemas.openxmlformats.org/officeDocument/2006/relationships/tags" Target="../tags/tag323.xml"/><Relationship Id="rId344" Type="http://schemas.openxmlformats.org/officeDocument/2006/relationships/tags" Target="../tags/tag344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365" Type="http://schemas.openxmlformats.org/officeDocument/2006/relationships/tags" Target="../tags/tag365.xml"/><Relationship Id="rId386" Type="http://schemas.openxmlformats.org/officeDocument/2006/relationships/tags" Target="../tags/tag386.xml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288" Type="http://schemas.openxmlformats.org/officeDocument/2006/relationships/tags" Target="../tags/tag288.xml"/><Relationship Id="rId411" Type="http://schemas.openxmlformats.org/officeDocument/2006/relationships/tags" Target="../tags/tag411.xml"/><Relationship Id="rId432" Type="http://schemas.openxmlformats.org/officeDocument/2006/relationships/tags" Target="../tags/tag432.xml"/><Relationship Id="rId453" Type="http://schemas.openxmlformats.org/officeDocument/2006/relationships/tags" Target="../tags/tag453.xml"/><Relationship Id="rId474" Type="http://schemas.openxmlformats.org/officeDocument/2006/relationships/tags" Target="../tags/tag474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313" Type="http://schemas.openxmlformats.org/officeDocument/2006/relationships/tags" Target="../tags/tag313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334" Type="http://schemas.openxmlformats.org/officeDocument/2006/relationships/tags" Target="../tags/tag334.xml"/><Relationship Id="rId355" Type="http://schemas.openxmlformats.org/officeDocument/2006/relationships/tags" Target="../tags/tag355.xml"/><Relationship Id="rId376" Type="http://schemas.openxmlformats.org/officeDocument/2006/relationships/tags" Target="../tags/tag376.xml"/><Relationship Id="rId397" Type="http://schemas.openxmlformats.org/officeDocument/2006/relationships/tags" Target="../tags/tag397.xml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tags" Target="../tags/tag278.xml"/><Relationship Id="rId401" Type="http://schemas.openxmlformats.org/officeDocument/2006/relationships/tags" Target="../tags/tag401.xml"/><Relationship Id="rId422" Type="http://schemas.openxmlformats.org/officeDocument/2006/relationships/tags" Target="../tags/tag422.xml"/><Relationship Id="rId443" Type="http://schemas.openxmlformats.org/officeDocument/2006/relationships/tags" Target="../tags/tag443.xml"/><Relationship Id="rId464" Type="http://schemas.openxmlformats.org/officeDocument/2006/relationships/tags" Target="../tags/tag464.xml"/><Relationship Id="rId303" Type="http://schemas.openxmlformats.org/officeDocument/2006/relationships/tags" Target="../tags/tag303.xml"/><Relationship Id="rId42" Type="http://schemas.openxmlformats.org/officeDocument/2006/relationships/tags" Target="../tags/tag42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345" Type="http://schemas.openxmlformats.org/officeDocument/2006/relationships/tags" Target="../tags/tag345.xml"/><Relationship Id="rId387" Type="http://schemas.openxmlformats.org/officeDocument/2006/relationships/tags" Target="../tags/tag387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47" Type="http://schemas.openxmlformats.org/officeDocument/2006/relationships/tags" Target="../tags/tag247.xml"/><Relationship Id="rId412" Type="http://schemas.openxmlformats.org/officeDocument/2006/relationships/tags" Target="../tags/tag412.xml"/><Relationship Id="rId107" Type="http://schemas.openxmlformats.org/officeDocument/2006/relationships/tags" Target="../tags/tag107.xml"/><Relationship Id="rId289" Type="http://schemas.openxmlformats.org/officeDocument/2006/relationships/tags" Target="../tags/tag289.xml"/><Relationship Id="rId454" Type="http://schemas.openxmlformats.org/officeDocument/2006/relationships/tags" Target="../tags/tag454.xml"/><Relationship Id="rId11" Type="http://schemas.openxmlformats.org/officeDocument/2006/relationships/tags" Target="../tags/tag11.xml"/><Relationship Id="rId53" Type="http://schemas.openxmlformats.org/officeDocument/2006/relationships/tags" Target="../tags/tag53.xml"/><Relationship Id="rId149" Type="http://schemas.openxmlformats.org/officeDocument/2006/relationships/tags" Target="../tags/tag149.xml"/><Relationship Id="rId314" Type="http://schemas.openxmlformats.org/officeDocument/2006/relationships/tags" Target="../tags/tag314.xml"/><Relationship Id="rId356" Type="http://schemas.openxmlformats.org/officeDocument/2006/relationships/tags" Target="../tags/tag356.xml"/><Relationship Id="rId398" Type="http://schemas.openxmlformats.org/officeDocument/2006/relationships/tags" Target="../tags/tag398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216" Type="http://schemas.openxmlformats.org/officeDocument/2006/relationships/tags" Target="../tags/tag216.xml"/><Relationship Id="rId423" Type="http://schemas.openxmlformats.org/officeDocument/2006/relationships/tags" Target="../tags/tag423.xml"/><Relationship Id="rId258" Type="http://schemas.openxmlformats.org/officeDocument/2006/relationships/tags" Target="../tags/tag258.xml"/><Relationship Id="rId465" Type="http://schemas.openxmlformats.org/officeDocument/2006/relationships/tags" Target="../tags/tag465.xml"/><Relationship Id="rId22" Type="http://schemas.openxmlformats.org/officeDocument/2006/relationships/tags" Target="../tags/tag22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325" Type="http://schemas.openxmlformats.org/officeDocument/2006/relationships/tags" Target="../tags/tag325.xml"/><Relationship Id="rId367" Type="http://schemas.openxmlformats.org/officeDocument/2006/relationships/tags" Target="../tags/tag367.xml"/><Relationship Id="rId171" Type="http://schemas.openxmlformats.org/officeDocument/2006/relationships/tags" Target="../tags/tag171.xml"/><Relationship Id="rId227" Type="http://schemas.openxmlformats.org/officeDocument/2006/relationships/tags" Target="../tags/tag227.xml"/><Relationship Id="rId269" Type="http://schemas.openxmlformats.org/officeDocument/2006/relationships/tags" Target="../tags/tag269.xml"/><Relationship Id="rId434" Type="http://schemas.openxmlformats.org/officeDocument/2006/relationships/tags" Target="../tags/tag434.xml"/><Relationship Id="rId476" Type="http://schemas.openxmlformats.org/officeDocument/2006/relationships/tags" Target="../tags/tag476.xml"/><Relationship Id="rId33" Type="http://schemas.openxmlformats.org/officeDocument/2006/relationships/tags" Target="../tags/tag33.xml"/><Relationship Id="rId129" Type="http://schemas.openxmlformats.org/officeDocument/2006/relationships/tags" Target="../tags/tag129.xml"/><Relationship Id="rId280" Type="http://schemas.openxmlformats.org/officeDocument/2006/relationships/tags" Target="../tags/tag280.xml"/><Relationship Id="rId336" Type="http://schemas.openxmlformats.org/officeDocument/2006/relationships/tags" Target="../tags/tag336.xml"/><Relationship Id="rId75" Type="http://schemas.openxmlformats.org/officeDocument/2006/relationships/tags" Target="../tags/tag75.xml"/><Relationship Id="rId140" Type="http://schemas.openxmlformats.org/officeDocument/2006/relationships/tags" Target="../tags/tag140.xml"/><Relationship Id="rId182" Type="http://schemas.openxmlformats.org/officeDocument/2006/relationships/tags" Target="../tags/tag182.xml"/><Relationship Id="rId378" Type="http://schemas.openxmlformats.org/officeDocument/2006/relationships/tags" Target="../tags/tag378.xml"/><Relationship Id="rId403" Type="http://schemas.openxmlformats.org/officeDocument/2006/relationships/tags" Target="../tags/tag403.xml"/><Relationship Id="rId6" Type="http://schemas.openxmlformats.org/officeDocument/2006/relationships/tags" Target="../tags/tag6.xml"/><Relationship Id="rId238" Type="http://schemas.openxmlformats.org/officeDocument/2006/relationships/tags" Target="../tags/tag238.xml"/><Relationship Id="rId445" Type="http://schemas.openxmlformats.org/officeDocument/2006/relationships/tags" Target="../tags/tag445.xml"/><Relationship Id="rId291" Type="http://schemas.openxmlformats.org/officeDocument/2006/relationships/tags" Target="../tags/tag291.xml"/><Relationship Id="rId305" Type="http://schemas.openxmlformats.org/officeDocument/2006/relationships/tags" Target="../tags/tag305.xml"/><Relationship Id="rId347" Type="http://schemas.openxmlformats.org/officeDocument/2006/relationships/tags" Target="../tags/tag347.xml"/><Relationship Id="rId44" Type="http://schemas.openxmlformats.org/officeDocument/2006/relationships/tags" Target="../tags/tag44.xml"/><Relationship Id="rId86" Type="http://schemas.openxmlformats.org/officeDocument/2006/relationships/tags" Target="../tags/tag86.xml"/><Relationship Id="rId151" Type="http://schemas.openxmlformats.org/officeDocument/2006/relationships/tags" Target="../tags/tag151.xml"/><Relationship Id="rId389" Type="http://schemas.openxmlformats.org/officeDocument/2006/relationships/tags" Target="../tags/tag389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49" Type="http://schemas.openxmlformats.org/officeDocument/2006/relationships/tags" Target="../tags/tag249.xml"/><Relationship Id="rId414" Type="http://schemas.openxmlformats.org/officeDocument/2006/relationships/tags" Target="../tags/tag414.xml"/><Relationship Id="rId456" Type="http://schemas.openxmlformats.org/officeDocument/2006/relationships/tags" Target="../tags/tag456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316" Type="http://schemas.openxmlformats.org/officeDocument/2006/relationships/tags" Target="../tags/tag316.xml"/><Relationship Id="rId55" Type="http://schemas.openxmlformats.org/officeDocument/2006/relationships/tags" Target="../tags/tag55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358" Type="http://schemas.openxmlformats.org/officeDocument/2006/relationships/tags" Target="../tags/tag358.xml"/><Relationship Id="rId162" Type="http://schemas.openxmlformats.org/officeDocument/2006/relationships/tags" Target="../tags/tag162.xml"/><Relationship Id="rId218" Type="http://schemas.openxmlformats.org/officeDocument/2006/relationships/tags" Target="../tags/tag218.xml"/><Relationship Id="rId425" Type="http://schemas.openxmlformats.org/officeDocument/2006/relationships/tags" Target="../tags/tag425.xml"/><Relationship Id="rId467" Type="http://schemas.openxmlformats.org/officeDocument/2006/relationships/tags" Target="../tags/tag467.xml"/><Relationship Id="rId271" Type="http://schemas.openxmlformats.org/officeDocument/2006/relationships/tags" Target="../tags/tag271.xml"/><Relationship Id="rId24" Type="http://schemas.openxmlformats.org/officeDocument/2006/relationships/tags" Target="../tags/tag24.xml"/><Relationship Id="rId66" Type="http://schemas.openxmlformats.org/officeDocument/2006/relationships/tags" Target="../tags/tag66.xml"/><Relationship Id="rId131" Type="http://schemas.openxmlformats.org/officeDocument/2006/relationships/tags" Target="../tags/tag131.xml"/><Relationship Id="rId327" Type="http://schemas.openxmlformats.org/officeDocument/2006/relationships/tags" Target="../tags/tag327.xml"/><Relationship Id="rId369" Type="http://schemas.openxmlformats.org/officeDocument/2006/relationships/tags" Target="../tags/tag369.xml"/><Relationship Id="rId173" Type="http://schemas.openxmlformats.org/officeDocument/2006/relationships/tags" Target="../tags/tag173.xml"/><Relationship Id="rId229" Type="http://schemas.openxmlformats.org/officeDocument/2006/relationships/tags" Target="../tags/tag229.xml"/><Relationship Id="rId380" Type="http://schemas.openxmlformats.org/officeDocument/2006/relationships/tags" Target="../tags/tag380.xml"/><Relationship Id="rId436" Type="http://schemas.openxmlformats.org/officeDocument/2006/relationships/tags" Target="../tags/tag436.xml"/><Relationship Id="rId240" Type="http://schemas.openxmlformats.org/officeDocument/2006/relationships/tags" Target="../tags/tag240.xml"/><Relationship Id="rId478" Type="http://schemas.openxmlformats.org/officeDocument/2006/relationships/tags" Target="../tags/tag478.xml"/><Relationship Id="rId35" Type="http://schemas.openxmlformats.org/officeDocument/2006/relationships/tags" Target="../tags/tag35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282" Type="http://schemas.openxmlformats.org/officeDocument/2006/relationships/tags" Target="../tags/tag282.xml"/><Relationship Id="rId338" Type="http://schemas.openxmlformats.org/officeDocument/2006/relationships/tags" Target="../tags/tag338.xml"/><Relationship Id="rId8" Type="http://schemas.openxmlformats.org/officeDocument/2006/relationships/tags" Target="../tags/tag8.xml"/><Relationship Id="rId142" Type="http://schemas.openxmlformats.org/officeDocument/2006/relationships/tags" Target="../tags/tag142.xml"/><Relationship Id="rId184" Type="http://schemas.openxmlformats.org/officeDocument/2006/relationships/tags" Target="../tags/tag184.xml"/><Relationship Id="rId391" Type="http://schemas.openxmlformats.org/officeDocument/2006/relationships/tags" Target="../tags/tag391.xml"/><Relationship Id="rId405" Type="http://schemas.openxmlformats.org/officeDocument/2006/relationships/tags" Target="../tags/tag405.xml"/><Relationship Id="rId447" Type="http://schemas.openxmlformats.org/officeDocument/2006/relationships/tags" Target="../tags/tag447.xml"/><Relationship Id="rId251" Type="http://schemas.openxmlformats.org/officeDocument/2006/relationships/tags" Target="../tags/tag251.xml"/><Relationship Id="rId46" Type="http://schemas.openxmlformats.org/officeDocument/2006/relationships/tags" Target="../tags/tag46.xml"/><Relationship Id="rId293" Type="http://schemas.openxmlformats.org/officeDocument/2006/relationships/tags" Target="../tags/tag293.xml"/><Relationship Id="rId307" Type="http://schemas.openxmlformats.org/officeDocument/2006/relationships/tags" Target="../tags/tag307.xml"/><Relationship Id="rId349" Type="http://schemas.openxmlformats.org/officeDocument/2006/relationships/tags" Target="../tags/tag349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53" Type="http://schemas.openxmlformats.org/officeDocument/2006/relationships/tags" Target="../tags/tag153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360" Type="http://schemas.openxmlformats.org/officeDocument/2006/relationships/tags" Target="../tags/tag360.xml"/><Relationship Id="rId416" Type="http://schemas.openxmlformats.org/officeDocument/2006/relationships/tags" Target="../tags/tag416.xml"/><Relationship Id="rId220" Type="http://schemas.openxmlformats.org/officeDocument/2006/relationships/tags" Target="../tags/tag220.xml"/><Relationship Id="rId458" Type="http://schemas.openxmlformats.org/officeDocument/2006/relationships/tags" Target="../tags/tag458.xml"/><Relationship Id="rId15" Type="http://schemas.openxmlformats.org/officeDocument/2006/relationships/tags" Target="../tags/tag15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318" Type="http://schemas.openxmlformats.org/officeDocument/2006/relationships/tags" Target="../tags/tag318.xml"/><Relationship Id="rId99" Type="http://schemas.openxmlformats.org/officeDocument/2006/relationships/tags" Target="../tags/tag99.xml"/><Relationship Id="rId122" Type="http://schemas.openxmlformats.org/officeDocument/2006/relationships/tags" Target="../tags/tag122.xml"/><Relationship Id="rId164" Type="http://schemas.openxmlformats.org/officeDocument/2006/relationships/tags" Target="../tags/tag164.xml"/><Relationship Id="rId371" Type="http://schemas.openxmlformats.org/officeDocument/2006/relationships/tags" Target="../tags/tag371.xml"/><Relationship Id="rId427" Type="http://schemas.openxmlformats.org/officeDocument/2006/relationships/tags" Target="../tags/tag427.xml"/><Relationship Id="rId469" Type="http://schemas.openxmlformats.org/officeDocument/2006/relationships/tags" Target="../tags/tag469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73" Type="http://schemas.openxmlformats.org/officeDocument/2006/relationships/tags" Target="../tags/tag273.xml"/><Relationship Id="rId329" Type="http://schemas.openxmlformats.org/officeDocument/2006/relationships/tags" Target="../tags/tag329.xml"/><Relationship Id="rId480" Type="http://schemas.openxmlformats.org/officeDocument/2006/relationships/tags" Target="../tags/tag480.xml"/><Relationship Id="rId68" Type="http://schemas.openxmlformats.org/officeDocument/2006/relationships/tags" Target="../tags/tag68.xml"/><Relationship Id="rId133" Type="http://schemas.openxmlformats.org/officeDocument/2006/relationships/tags" Target="../tags/tag133.xml"/><Relationship Id="rId175" Type="http://schemas.openxmlformats.org/officeDocument/2006/relationships/tags" Target="../tags/tag175.xml"/><Relationship Id="rId340" Type="http://schemas.openxmlformats.org/officeDocument/2006/relationships/tags" Target="../tags/tag340.xml"/><Relationship Id="rId200" Type="http://schemas.openxmlformats.org/officeDocument/2006/relationships/tags" Target="../tags/tag200.xml"/><Relationship Id="rId382" Type="http://schemas.openxmlformats.org/officeDocument/2006/relationships/tags" Target="../tags/tag382.xml"/><Relationship Id="rId438" Type="http://schemas.openxmlformats.org/officeDocument/2006/relationships/tags" Target="../tags/tag438.xml"/><Relationship Id="rId242" Type="http://schemas.openxmlformats.org/officeDocument/2006/relationships/tags" Target="../tags/tag242.xml"/><Relationship Id="rId284" Type="http://schemas.openxmlformats.org/officeDocument/2006/relationships/tags" Target="../tags/tag284.xml"/><Relationship Id="rId37" Type="http://schemas.openxmlformats.org/officeDocument/2006/relationships/tags" Target="../tags/tag37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44" Type="http://schemas.openxmlformats.org/officeDocument/2006/relationships/tags" Target="../tags/tag144.xml"/><Relationship Id="rId90" Type="http://schemas.openxmlformats.org/officeDocument/2006/relationships/tags" Target="../tags/tag90.xml"/><Relationship Id="rId186" Type="http://schemas.openxmlformats.org/officeDocument/2006/relationships/tags" Target="../tags/tag186.xml"/><Relationship Id="rId351" Type="http://schemas.openxmlformats.org/officeDocument/2006/relationships/tags" Target="../tags/tag351.xml"/><Relationship Id="rId393" Type="http://schemas.openxmlformats.org/officeDocument/2006/relationships/tags" Target="../tags/tag393.xml"/><Relationship Id="rId407" Type="http://schemas.openxmlformats.org/officeDocument/2006/relationships/tags" Target="../tags/tag407.xml"/><Relationship Id="rId449" Type="http://schemas.openxmlformats.org/officeDocument/2006/relationships/tags" Target="../tags/tag449.xml"/><Relationship Id="rId211" Type="http://schemas.openxmlformats.org/officeDocument/2006/relationships/tags" Target="../tags/tag211.xml"/><Relationship Id="rId253" Type="http://schemas.openxmlformats.org/officeDocument/2006/relationships/tags" Target="../tags/tag253.xml"/><Relationship Id="rId295" Type="http://schemas.openxmlformats.org/officeDocument/2006/relationships/tags" Target="../tags/tag295.xml"/><Relationship Id="rId309" Type="http://schemas.openxmlformats.org/officeDocument/2006/relationships/tags" Target="../tags/tag309.xml"/><Relationship Id="rId460" Type="http://schemas.openxmlformats.org/officeDocument/2006/relationships/tags" Target="../tags/tag460.xml"/><Relationship Id="rId48" Type="http://schemas.openxmlformats.org/officeDocument/2006/relationships/tags" Target="../tags/tag48.xml"/><Relationship Id="rId113" Type="http://schemas.openxmlformats.org/officeDocument/2006/relationships/tags" Target="../tags/tag113.xml"/><Relationship Id="rId320" Type="http://schemas.openxmlformats.org/officeDocument/2006/relationships/tags" Target="../tags/tag320.xml"/><Relationship Id="rId155" Type="http://schemas.openxmlformats.org/officeDocument/2006/relationships/tags" Target="../tags/tag155.xml"/><Relationship Id="rId197" Type="http://schemas.openxmlformats.org/officeDocument/2006/relationships/tags" Target="../tags/tag197.xml"/><Relationship Id="rId362" Type="http://schemas.openxmlformats.org/officeDocument/2006/relationships/tags" Target="../tags/tag362.xml"/><Relationship Id="rId418" Type="http://schemas.openxmlformats.org/officeDocument/2006/relationships/tags" Target="../tags/tag418.xml"/><Relationship Id="rId222" Type="http://schemas.openxmlformats.org/officeDocument/2006/relationships/tags" Target="../tags/tag222.xml"/><Relationship Id="rId264" Type="http://schemas.openxmlformats.org/officeDocument/2006/relationships/tags" Target="../tags/tag264.xml"/><Relationship Id="rId471" Type="http://schemas.openxmlformats.org/officeDocument/2006/relationships/tags" Target="../tags/tag471.xml"/><Relationship Id="rId17" Type="http://schemas.openxmlformats.org/officeDocument/2006/relationships/tags" Target="../tags/tag17.xml"/><Relationship Id="rId59" Type="http://schemas.openxmlformats.org/officeDocument/2006/relationships/tags" Target="../tags/tag59.xml"/><Relationship Id="rId124" Type="http://schemas.openxmlformats.org/officeDocument/2006/relationships/tags" Target="../tags/tag124.xml"/><Relationship Id="rId70" Type="http://schemas.openxmlformats.org/officeDocument/2006/relationships/tags" Target="../tags/tag70.xml"/><Relationship Id="rId166" Type="http://schemas.openxmlformats.org/officeDocument/2006/relationships/tags" Target="../tags/tag166.xml"/><Relationship Id="rId331" Type="http://schemas.openxmlformats.org/officeDocument/2006/relationships/tags" Target="../tags/tag331.xml"/><Relationship Id="rId373" Type="http://schemas.openxmlformats.org/officeDocument/2006/relationships/tags" Target="../tags/tag373.xml"/><Relationship Id="rId429" Type="http://schemas.openxmlformats.org/officeDocument/2006/relationships/tags" Target="../tags/tag429.xml"/><Relationship Id="rId1" Type="http://schemas.openxmlformats.org/officeDocument/2006/relationships/tags" Target="../tags/tag1.xml"/><Relationship Id="rId233" Type="http://schemas.openxmlformats.org/officeDocument/2006/relationships/tags" Target="../tags/tag233.xml"/><Relationship Id="rId440" Type="http://schemas.openxmlformats.org/officeDocument/2006/relationships/tags" Target="../tags/tag440.xml"/><Relationship Id="rId28" Type="http://schemas.openxmlformats.org/officeDocument/2006/relationships/tags" Target="../tags/tag28.xml"/><Relationship Id="rId275" Type="http://schemas.openxmlformats.org/officeDocument/2006/relationships/tags" Target="../tags/tag275.xml"/><Relationship Id="rId300" Type="http://schemas.openxmlformats.org/officeDocument/2006/relationships/tags" Target="../tags/tag300.xml"/><Relationship Id="rId482" Type="http://schemas.openxmlformats.org/officeDocument/2006/relationships/image" Target="../media/image1.emf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77" Type="http://schemas.openxmlformats.org/officeDocument/2006/relationships/tags" Target="../tags/tag177.xml"/><Relationship Id="rId342" Type="http://schemas.openxmlformats.org/officeDocument/2006/relationships/tags" Target="../tags/tag342.xml"/><Relationship Id="rId384" Type="http://schemas.openxmlformats.org/officeDocument/2006/relationships/tags" Target="../tags/tag384.xml"/><Relationship Id="rId202" Type="http://schemas.openxmlformats.org/officeDocument/2006/relationships/tags" Target="../tags/tag202.xml"/><Relationship Id="rId244" Type="http://schemas.openxmlformats.org/officeDocument/2006/relationships/tags" Target="../tags/tag244.xml"/><Relationship Id="rId39" Type="http://schemas.openxmlformats.org/officeDocument/2006/relationships/tags" Target="../tags/tag39.xml"/><Relationship Id="rId286" Type="http://schemas.openxmlformats.org/officeDocument/2006/relationships/tags" Target="../tags/tag286.xml"/><Relationship Id="rId451" Type="http://schemas.openxmlformats.org/officeDocument/2006/relationships/tags" Target="../tags/tag451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46" Type="http://schemas.openxmlformats.org/officeDocument/2006/relationships/tags" Target="../tags/tag146.xml"/><Relationship Id="rId188" Type="http://schemas.openxmlformats.org/officeDocument/2006/relationships/tags" Target="../tags/tag188.xml"/><Relationship Id="rId311" Type="http://schemas.openxmlformats.org/officeDocument/2006/relationships/tags" Target="../tags/tag311.xml"/><Relationship Id="rId353" Type="http://schemas.openxmlformats.org/officeDocument/2006/relationships/tags" Target="../tags/tag353.xml"/><Relationship Id="rId395" Type="http://schemas.openxmlformats.org/officeDocument/2006/relationships/tags" Target="../tags/tag395.xml"/><Relationship Id="rId409" Type="http://schemas.openxmlformats.org/officeDocument/2006/relationships/tags" Target="../tags/tag409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420" Type="http://schemas.openxmlformats.org/officeDocument/2006/relationships/tags" Target="../tags/tag420.xml"/><Relationship Id="rId255" Type="http://schemas.openxmlformats.org/officeDocument/2006/relationships/tags" Target="../tags/tag255.xml"/><Relationship Id="rId297" Type="http://schemas.openxmlformats.org/officeDocument/2006/relationships/tags" Target="../tags/tag297.xml"/><Relationship Id="rId462" Type="http://schemas.openxmlformats.org/officeDocument/2006/relationships/tags" Target="../tags/tag462.xml"/><Relationship Id="rId115" Type="http://schemas.openxmlformats.org/officeDocument/2006/relationships/tags" Target="../tags/tag115.xml"/><Relationship Id="rId157" Type="http://schemas.openxmlformats.org/officeDocument/2006/relationships/tags" Target="../tags/tag157.xml"/><Relationship Id="rId322" Type="http://schemas.openxmlformats.org/officeDocument/2006/relationships/tags" Target="../tags/tag322.xml"/><Relationship Id="rId364" Type="http://schemas.openxmlformats.org/officeDocument/2006/relationships/tags" Target="../tags/tag364.xml"/><Relationship Id="rId61" Type="http://schemas.openxmlformats.org/officeDocument/2006/relationships/tags" Target="../tags/tag61.xml"/><Relationship Id="rId199" Type="http://schemas.openxmlformats.org/officeDocument/2006/relationships/tags" Target="../tags/tag199.xml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66" Type="http://schemas.openxmlformats.org/officeDocument/2006/relationships/tags" Target="../tags/tag266.xml"/><Relationship Id="rId431" Type="http://schemas.openxmlformats.org/officeDocument/2006/relationships/tags" Target="../tags/tag431.xml"/><Relationship Id="rId473" Type="http://schemas.openxmlformats.org/officeDocument/2006/relationships/tags" Target="../tags/tag473.xml"/><Relationship Id="rId30" Type="http://schemas.openxmlformats.org/officeDocument/2006/relationships/tags" Target="../tags/tag30.xml"/><Relationship Id="rId126" Type="http://schemas.openxmlformats.org/officeDocument/2006/relationships/tags" Target="../tags/tag126.xml"/><Relationship Id="rId168" Type="http://schemas.openxmlformats.org/officeDocument/2006/relationships/tags" Target="../tags/tag168.xml"/><Relationship Id="rId333" Type="http://schemas.openxmlformats.org/officeDocument/2006/relationships/tags" Target="../tags/tag333.xml"/><Relationship Id="rId72" Type="http://schemas.openxmlformats.org/officeDocument/2006/relationships/tags" Target="../tags/tag72.xml"/><Relationship Id="rId375" Type="http://schemas.openxmlformats.org/officeDocument/2006/relationships/tags" Target="../tags/tag375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597.xml"/><Relationship Id="rId21" Type="http://schemas.openxmlformats.org/officeDocument/2006/relationships/tags" Target="../tags/tag501.xml"/><Relationship Id="rId324" Type="http://schemas.openxmlformats.org/officeDocument/2006/relationships/tags" Target="../tags/tag804.xml"/><Relationship Id="rId531" Type="http://schemas.openxmlformats.org/officeDocument/2006/relationships/tags" Target="../tags/tag1011.xml"/><Relationship Id="rId629" Type="http://schemas.openxmlformats.org/officeDocument/2006/relationships/tags" Target="../tags/tag1109.xml"/><Relationship Id="rId170" Type="http://schemas.openxmlformats.org/officeDocument/2006/relationships/tags" Target="../tags/tag650.xml"/><Relationship Id="rId268" Type="http://schemas.openxmlformats.org/officeDocument/2006/relationships/tags" Target="../tags/tag748.xml"/><Relationship Id="rId475" Type="http://schemas.openxmlformats.org/officeDocument/2006/relationships/tags" Target="../tags/tag955.xml"/><Relationship Id="rId32" Type="http://schemas.openxmlformats.org/officeDocument/2006/relationships/tags" Target="../tags/tag512.xml"/><Relationship Id="rId128" Type="http://schemas.openxmlformats.org/officeDocument/2006/relationships/tags" Target="../tags/tag608.xml"/><Relationship Id="rId335" Type="http://schemas.openxmlformats.org/officeDocument/2006/relationships/tags" Target="../tags/tag815.xml"/><Relationship Id="rId542" Type="http://schemas.openxmlformats.org/officeDocument/2006/relationships/tags" Target="../tags/tag1022.xml"/><Relationship Id="rId181" Type="http://schemas.openxmlformats.org/officeDocument/2006/relationships/tags" Target="../tags/tag661.xml"/><Relationship Id="rId402" Type="http://schemas.openxmlformats.org/officeDocument/2006/relationships/tags" Target="../tags/tag882.xml"/><Relationship Id="rId279" Type="http://schemas.openxmlformats.org/officeDocument/2006/relationships/tags" Target="../tags/tag759.xml"/><Relationship Id="rId486" Type="http://schemas.openxmlformats.org/officeDocument/2006/relationships/tags" Target="../tags/tag966.xml"/><Relationship Id="rId43" Type="http://schemas.openxmlformats.org/officeDocument/2006/relationships/tags" Target="../tags/tag523.xml"/><Relationship Id="rId139" Type="http://schemas.openxmlformats.org/officeDocument/2006/relationships/tags" Target="../tags/tag619.xml"/><Relationship Id="rId346" Type="http://schemas.openxmlformats.org/officeDocument/2006/relationships/tags" Target="../tags/tag826.xml"/><Relationship Id="rId553" Type="http://schemas.openxmlformats.org/officeDocument/2006/relationships/tags" Target="../tags/tag1033.xml"/><Relationship Id="rId192" Type="http://schemas.openxmlformats.org/officeDocument/2006/relationships/tags" Target="../tags/tag672.xml"/><Relationship Id="rId206" Type="http://schemas.openxmlformats.org/officeDocument/2006/relationships/tags" Target="../tags/tag686.xml"/><Relationship Id="rId413" Type="http://schemas.openxmlformats.org/officeDocument/2006/relationships/tags" Target="../tags/tag893.xml"/><Relationship Id="rId497" Type="http://schemas.openxmlformats.org/officeDocument/2006/relationships/tags" Target="../tags/tag977.xml"/><Relationship Id="rId620" Type="http://schemas.openxmlformats.org/officeDocument/2006/relationships/tags" Target="../tags/tag1100.xml"/><Relationship Id="rId357" Type="http://schemas.openxmlformats.org/officeDocument/2006/relationships/tags" Target="../tags/tag837.xml"/><Relationship Id="rId54" Type="http://schemas.openxmlformats.org/officeDocument/2006/relationships/tags" Target="../tags/tag534.xml"/><Relationship Id="rId217" Type="http://schemas.openxmlformats.org/officeDocument/2006/relationships/tags" Target="../tags/tag697.xml"/><Relationship Id="rId564" Type="http://schemas.openxmlformats.org/officeDocument/2006/relationships/tags" Target="../tags/tag1044.xml"/><Relationship Id="rId424" Type="http://schemas.openxmlformats.org/officeDocument/2006/relationships/tags" Target="../tags/tag904.xml"/><Relationship Id="rId631" Type="http://schemas.openxmlformats.org/officeDocument/2006/relationships/tags" Target="../tags/tag1111.xml"/><Relationship Id="rId270" Type="http://schemas.openxmlformats.org/officeDocument/2006/relationships/tags" Target="../tags/tag750.xml"/><Relationship Id="rId65" Type="http://schemas.openxmlformats.org/officeDocument/2006/relationships/tags" Target="../tags/tag545.xml"/><Relationship Id="rId130" Type="http://schemas.openxmlformats.org/officeDocument/2006/relationships/tags" Target="../tags/tag610.xml"/><Relationship Id="rId368" Type="http://schemas.openxmlformats.org/officeDocument/2006/relationships/tags" Target="../tags/tag848.xml"/><Relationship Id="rId575" Type="http://schemas.openxmlformats.org/officeDocument/2006/relationships/tags" Target="../tags/tag1055.xml"/><Relationship Id="rId228" Type="http://schemas.openxmlformats.org/officeDocument/2006/relationships/tags" Target="../tags/tag708.xml"/><Relationship Id="rId435" Type="http://schemas.openxmlformats.org/officeDocument/2006/relationships/tags" Target="../tags/tag915.xml"/><Relationship Id="rId642" Type="http://schemas.openxmlformats.org/officeDocument/2006/relationships/image" Target="../media/image4.emf"/><Relationship Id="rId281" Type="http://schemas.openxmlformats.org/officeDocument/2006/relationships/tags" Target="../tags/tag761.xml"/><Relationship Id="rId502" Type="http://schemas.openxmlformats.org/officeDocument/2006/relationships/tags" Target="../tags/tag982.xml"/><Relationship Id="rId76" Type="http://schemas.openxmlformats.org/officeDocument/2006/relationships/tags" Target="../tags/tag556.xml"/><Relationship Id="rId141" Type="http://schemas.openxmlformats.org/officeDocument/2006/relationships/tags" Target="../tags/tag621.xml"/><Relationship Id="rId379" Type="http://schemas.openxmlformats.org/officeDocument/2006/relationships/tags" Target="../tags/tag859.xml"/><Relationship Id="rId586" Type="http://schemas.openxmlformats.org/officeDocument/2006/relationships/tags" Target="../tags/tag1066.xml"/><Relationship Id="rId7" Type="http://schemas.openxmlformats.org/officeDocument/2006/relationships/tags" Target="../tags/tag487.xml"/><Relationship Id="rId239" Type="http://schemas.openxmlformats.org/officeDocument/2006/relationships/tags" Target="../tags/tag719.xml"/><Relationship Id="rId446" Type="http://schemas.openxmlformats.org/officeDocument/2006/relationships/tags" Target="../tags/tag926.xml"/><Relationship Id="rId292" Type="http://schemas.openxmlformats.org/officeDocument/2006/relationships/tags" Target="../tags/tag772.xml"/><Relationship Id="rId306" Type="http://schemas.openxmlformats.org/officeDocument/2006/relationships/tags" Target="../tags/tag786.xml"/><Relationship Id="rId87" Type="http://schemas.openxmlformats.org/officeDocument/2006/relationships/tags" Target="../tags/tag567.xml"/><Relationship Id="rId513" Type="http://schemas.openxmlformats.org/officeDocument/2006/relationships/tags" Target="../tags/tag993.xml"/><Relationship Id="rId597" Type="http://schemas.openxmlformats.org/officeDocument/2006/relationships/tags" Target="../tags/tag1077.xml"/><Relationship Id="rId152" Type="http://schemas.openxmlformats.org/officeDocument/2006/relationships/tags" Target="../tags/tag632.xml"/><Relationship Id="rId457" Type="http://schemas.openxmlformats.org/officeDocument/2006/relationships/tags" Target="../tags/tag937.xml"/><Relationship Id="rId14" Type="http://schemas.openxmlformats.org/officeDocument/2006/relationships/tags" Target="../tags/tag494.xml"/><Relationship Id="rId317" Type="http://schemas.openxmlformats.org/officeDocument/2006/relationships/tags" Target="../tags/tag797.xml"/><Relationship Id="rId524" Type="http://schemas.openxmlformats.org/officeDocument/2006/relationships/tags" Target="../tags/tag1004.xml"/><Relationship Id="rId98" Type="http://schemas.openxmlformats.org/officeDocument/2006/relationships/tags" Target="../tags/tag578.xml"/><Relationship Id="rId163" Type="http://schemas.openxmlformats.org/officeDocument/2006/relationships/tags" Target="../tags/tag643.xml"/><Relationship Id="rId370" Type="http://schemas.openxmlformats.org/officeDocument/2006/relationships/tags" Target="../tags/tag850.xml"/><Relationship Id="rId230" Type="http://schemas.openxmlformats.org/officeDocument/2006/relationships/tags" Target="../tags/tag710.xml"/><Relationship Id="rId468" Type="http://schemas.openxmlformats.org/officeDocument/2006/relationships/tags" Target="../tags/tag948.xml"/><Relationship Id="rId25" Type="http://schemas.openxmlformats.org/officeDocument/2006/relationships/tags" Target="../tags/tag505.xml"/><Relationship Id="rId328" Type="http://schemas.openxmlformats.org/officeDocument/2006/relationships/tags" Target="../tags/tag808.xml"/><Relationship Id="rId535" Type="http://schemas.openxmlformats.org/officeDocument/2006/relationships/tags" Target="../tags/tag1015.xml"/><Relationship Id="rId174" Type="http://schemas.openxmlformats.org/officeDocument/2006/relationships/tags" Target="../tags/tag654.xml"/><Relationship Id="rId381" Type="http://schemas.openxmlformats.org/officeDocument/2006/relationships/tags" Target="../tags/tag861.xml"/><Relationship Id="rId602" Type="http://schemas.openxmlformats.org/officeDocument/2006/relationships/tags" Target="../tags/tag1082.xml"/><Relationship Id="rId241" Type="http://schemas.openxmlformats.org/officeDocument/2006/relationships/tags" Target="../tags/tag721.xml"/><Relationship Id="rId479" Type="http://schemas.openxmlformats.org/officeDocument/2006/relationships/tags" Target="../tags/tag959.xml"/><Relationship Id="rId36" Type="http://schemas.openxmlformats.org/officeDocument/2006/relationships/tags" Target="../tags/tag516.xml"/><Relationship Id="rId339" Type="http://schemas.openxmlformats.org/officeDocument/2006/relationships/tags" Target="../tags/tag819.xml"/><Relationship Id="rId546" Type="http://schemas.openxmlformats.org/officeDocument/2006/relationships/tags" Target="../tags/tag1026.xml"/><Relationship Id="rId101" Type="http://schemas.openxmlformats.org/officeDocument/2006/relationships/tags" Target="../tags/tag581.xml"/><Relationship Id="rId185" Type="http://schemas.openxmlformats.org/officeDocument/2006/relationships/tags" Target="../tags/tag665.xml"/><Relationship Id="rId406" Type="http://schemas.openxmlformats.org/officeDocument/2006/relationships/tags" Target="../tags/tag886.xml"/><Relationship Id="rId392" Type="http://schemas.openxmlformats.org/officeDocument/2006/relationships/tags" Target="../tags/tag872.xml"/><Relationship Id="rId613" Type="http://schemas.openxmlformats.org/officeDocument/2006/relationships/tags" Target="../tags/tag1093.xml"/><Relationship Id="rId252" Type="http://schemas.openxmlformats.org/officeDocument/2006/relationships/tags" Target="../tags/tag732.xml"/><Relationship Id="rId47" Type="http://schemas.openxmlformats.org/officeDocument/2006/relationships/tags" Target="../tags/tag527.xml"/><Relationship Id="rId89" Type="http://schemas.openxmlformats.org/officeDocument/2006/relationships/tags" Target="../tags/tag569.xml"/><Relationship Id="rId112" Type="http://schemas.openxmlformats.org/officeDocument/2006/relationships/tags" Target="../tags/tag592.xml"/><Relationship Id="rId154" Type="http://schemas.openxmlformats.org/officeDocument/2006/relationships/tags" Target="../tags/tag634.xml"/><Relationship Id="rId361" Type="http://schemas.openxmlformats.org/officeDocument/2006/relationships/tags" Target="../tags/tag841.xml"/><Relationship Id="rId557" Type="http://schemas.openxmlformats.org/officeDocument/2006/relationships/tags" Target="../tags/tag1037.xml"/><Relationship Id="rId599" Type="http://schemas.openxmlformats.org/officeDocument/2006/relationships/tags" Target="../tags/tag1079.xml"/><Relationship Id="rId196" Type="http://schemas.openxmlformats.org/officeDocument/2006/relationships/tags" Target="../tags/tag676.xml"/><Relationship Id="rId417" Type="http://schemas.openxmlformats.org/officeDocument/2006/relationships/tags" Target="../tags/tag897.xml"/><Relationship Id="rId459" Type="http://schemas.openxmlformats.org/officeDocument/2006/relationships/tags" Target="../tags/tag939.xml"/><Relationship Id="rId624" Type="http://schemas.openxmlformats.org/officeDocument/2006/relationships/tags" Target="../tags/tag1104.xml"/><Relationship Id="rId16" Type="http://schemas.openxmlformats.org/officeDocument/2006/relationships/tags" Target="../tags/tag496.xml"/><Relationship Id="rId221" Type="http://schemas.openxmlformats.org/officeDocument/2006/relationships/tags" Target="../tags/tag701.xml"/><Relationship Id="rId263" Type="http://schemas.openxmlformats.org/officeDocument/2006/relationships/tags" Target="../tags/tag743.xml"/><Relationship Id="rId319" Type="http://schemas.openxmlformats.org/officeDocument/2006/relationships/tags" Target="../tags/tag799.xml"/><Relationship Id="rId470" Type="http://schemas.openxmlformats.org/officeDocument/2006/relationships/tags" Target="../tags/tag950.xml"/><Relationship Id="rId526" Type="http://schemas.openxmlformats.org/officeDocument/2006/relationships/tags" Target="../tags/tag1006.xml"/><Relationship Id="rId58" Type="http://schemas.openxmlformats.org/officeDocument/2006/relationships/tags" Target="../tags/tag538.xml"/><Relationship Id="rId123" Type="http://schemas.openxmlformats.org/officeDocument/2006/relationships/tags" Target="../tags/tag603.xml"/><Relationship Id="rId330" Type="http://schemas.openxmlformats.org/officeDocument/2006/relationships/tags" Target="../tags/tag810.xml"/><Relationship Id="rId568" Type="http://schemas.openxmlformats.org/officeDocument/2006/relationships/tags" Target="../tags/tag1048.xml"/><Relationship Id="rId165" Type="http://schemas.openxmlformats.org/officeDocument/2006/relationships/tags" Target="../tags/tag645.xml"/><Relationship Id="rId372" Type="http://schemas.openxmlformats.org/officeDocument/2006/relationships/tags" Target="../tags/tag852.xml"/><Relationship Id="rId428" Type="http://schemas.openxmlformats.org/officeDocument/2006/relationships/tags" Target="../tags/tag908.xml"/><Relationship Id="rId635" Type="http://schemas.openxmlformats.org/officeDocument/2006/relationships/tags" Target="../tags/tag1115.xml"/><Relationship Id="rId232" Type="http://schemas.openxmlformats.org/officeDocument/2006/relationships/tags" Target="../tags/tag712.xml"/><Relationship Id="rId274" Type="http://schemas.openxmlformats.org/officeDocument/2006/relationships/tags" Target="../tags/tag754.xml"/><Relationship Id="rId481" Type="http://schemas.openxmlformats.org/officeDocument/2006/relationships/tags" Target="../tags/tag961.xml"/><Relationship Id="rId27" Type="http://schemas.openxmlformats.org/officeDocument/2006/relationships/tags" Target="../tags/tag507.xml"/><Relationship Id="rId69" Type="http://schemas.openxmlformats.org/officeDocument/2006/relationships/tags" Target="../tags/tag549.xml"/><Relationship Id="rId134" Type="http://schemas.openxmlformats.org/officeDocument/2006/relationships/tags" Target="../tags/tag614.xml"/><Relationship Id="rId537" Type="http://schemas.openxmlformats.org/officeDocument/2006/relationships/tags" Target="../tags/tag1017.xml"/><Relationship Id="rId579" Type="http://schemas.openxmlformats.org/officeDocument/2006/relationships/tags" Target="../tags/tag1059.xml"/><Relationship Id="rId80" Type="http://schemas.openxmlformats.org/officeDocument/2006/relationships/tags" Target="../tags/tag560.xml"/><Relationship Id="rId176" Type="http://schemas.openxmlformats.org/officeDocument/2006/relationships/tags" Target="../tags/tag656.xml"/><Relationship Id="rId341" Type="http://schemas.openxmlformats.org/officeDocument/2006/relationships/tags" Target="../tags/tag821.xml"/><Relationship Id="rId383" Type="http://schemas.openxmlformats.org/officeDocument/2006/relationships/tags" Target="../tags/tag863.xml"/><Relationship Id="rId439" Type="http://schemas.openxmlformats.org/officeDocument/2006/relationships/tags" Target="../tags/tag919.xml"/><Relationship Id="rId590" Type="http://schemas.openxmlformats.org/officeDocument/2006/relationships/tags" Target="../tags/tag1070.xml"/><Relationship Id="rId604" Type="http://schemas.openxmlformats.org/officeDocument/2006/relationships/tags" Target="../tags/tag1084.xml"/><Relationship Id="rId201" Type="http://schemas.openxmlformats.org/officeDocument/2006/relationships/tags" Target="../tags/tag681.xml"/><Relationship Id="rId243" Type="http://schemas.openxmlformats.org/officeDocument/2006/relationships/tags" Target="../tags/tag723.xml"/><Relationship Id="rId285" Type="http://schemas.openxmlformats.org/officeDocument/2006/relationships/tags" Target="../tags/tag765.xml"/><Relationship Id="rId450" Type="http://schemas.openxmlformats.org/officeDocument/2006/relationships/tags" Target="../tags/tag930.xml"/><Relationship Id="rId506" Type="http://schemas.openxmlformats.org/officeDocument/2006/relationships/tags" Target="../tags/tag986.xml"/><Relationship Id="rId38" Type="http://schemas.openxmlformats.org/officeDocument/2006/relationships/tags" Target="../tags/tag518.xml"/><Relationship Id="rId103" Type="http://schemas.openxmlformats.org/officeDocument/2006/relationships/tags" Target="../tags/tag583.xml"/><Relationship Id="rId310" Type="http://schemas.openxmlformats.org/officeDocument/2006/relationships/tags" Target="../tags/tag790.xml"/><Relationship Id="rId492" Type="http://schemas.openxmlformats.org/officeDocument/2006/relationships/tags" Target="../tags/tag972.xml"/><Relationship Id="rId548" Type="http://schemas.openxmlformats.org/officeDocument/2006/relationships/tags" Target="../tags/tag1028.xml"/><Relationship Id="rId91" Type="http://schemas.openxmlformats.org/officeDocument/2006/relationships/tags" Target="../tags/tag571.xml"/><Relationship Id="rId145" Type="http://schemas.openxmlformats.org/officeDocument/2006/relationships/tags" Target="../tags/tag625.xml"/><Relationship Id="rId187" Type="http://schemas.openxmlformats.org/officeDocument/2006/relationships/tags" Target="../tags/tag667.xml"/><Relationship Id="rId352" Type="http://schemas.openxmlformats.org/officeDocument/2006/relationships/tags" Target="../tags/tag832.xml"/><Relationship Id="rId394" Type="http://schemas.openxmlformats.org/officeDocument/2006/relationships/tags" Target="../tags/tag874.xml"/><Relationship Id="rId408" Type="http://schemas.openxmlformats.org/officeDocument/2006/relationships/tags" Target="../tags/tag888.xml"/><Relationship Id="rId615" Type="http://schemas.openxmlformats.org/officeDocument/2006/relationships/tags" Target="../tags/tag1095.xml"/><Relationship Id="rId212" Type="http://schemas.openxmlformats.org/officeDocument/2006/relationships/tags" Target="../tags/tag692.xml"/><Relationship Id="rId254" Type="http://schemas.openxmlformats.org/officeDocument/2006/relationships/tags" Target="../tags/tag734.xml"/><Relationship Id="rId49" Type="http://schemas.openxmlformats.org/officeDocument/2006/relationships/tags" Target="../tags/tag529.xml"/><Relationship Id="rId114" Type="http://schemas.openxmlformats.org/officeDocument/2006/relationships/tags" Target="../tags/tag594.xml"/><Relationship Id="rId296" Type="http://schemas.openxmlformats.org/officeDocument/2006/relationships/tags" Target="../tags/tag776.xml"/><Relationship Id="rId461" Type="http://schemas.openxmlformats.org/officeDocument/2006/relationships/tags" Target="../tags/tag941.xml"/><Relationship Id="rId517" Type="http://schemas.openxmlformats.org/officeDocument/2006/relationships/tags" Target="../tags/tag997.xml"/><Relationship Id="rId559" Type="http://schemas.openxmlformats.org/officeDocument/2006/relationships/tags" Target="../tags/tag1039.xml"/><Relationship Id="rId60" Type="http://schemas.openxmlformats.org/officeDocument/2006/relationships/tags" Target="../tags/tag540.xml"/><Relationship Id="rId156" Type="http://schemas.openxmlformats.org/officeDocument/2006/relationships/tags" Target="../tags/tag636.xml"/><Relationship Id="rId198" Type="http://schemas.openxmlformats.org/officeDocument/2006/relationships/tags" Target="../tags/tag678.xml"/><Relationship Id="rId321" Type="http://schemas.openxmlformats.org/officeDocument/2006/relationships/tags" Target="../tags/tag801.xml"/><Relationship Id="rId363" Type="http://schemas.openxmlformats.org/officeDocument/2006/relationships/tags" Target="../tags/tag843.xml"/><Relationship Id="rId419" Type="http://schemas.openxmlformats.org/officeDocument/2006/relationships/tags" Target="../tags/tag899.xml"/><Relationship Id="rId570" Type="http://schemas.openxmlformats.org/officeDocument/2006/relationships/tags" Target="../tags/tag1050.xml"/><Relationship Id="rId626" Type="http://schemas.openxmlformats.org/officeDocument/2006/relationships/tags" Target="../tags/tag1106.xml"/><Relationship Id="rId223" Type="http://schemas.openxmlformats.org/officeDocument/2006/relationships/tags" Target="../tags/tag703.xml"/><Relationship Id="rId430" Type="http://schemas.openxmlformats.org/officeDocument/2006/relationships/tags" Target="../tags/tag910.xml"/><Relationship Id="rId18" Type="http://schemas.openxmlformats.org/officeDocument/2006/relationships/tags" Target="../tags/tag498.xml"/><Relationship Id="rId265" Type="http://schemas.openxmlformats.org/officeDocument/2006/relationships/tags" Target="../tags/tag745.xml"/><Relationship Id="rId472" Type="http://schemas.openxmlformats.org/officeDocument/2006/relationships/tags" Target="../tags/tag952.xml"/><Relationship Id="rId528" Type="http://schemas.openxmlformats.org/officeDocument/2006/relationships/tags" Target="../tags/tag1008.xml"/><Relationship Id="rId125" Type="http://schemas.openxmlformats.org/officeDocument/2006/relationships/tags" Target="../tags/tag605.xml"/><Relationship Id="rId167" Type="http://schemas.openxmlformats.org/officeDocument/2006/relationships/tags" Target="../tags/tag647.xml"/><Relationship Id="rId332" Type="http://schemas.openxmlformats.org/officeDocument/2006/relationships/tags" Target="../tags/tag812.xml"/><Relationship Id="rId374" Type="http://schemas.openxmlformats.org/officeDocument/2006/relationships/tags" Target="../tags/tag854.xml"/><Relationship Id="rId581" Type="http://schemas.openxmlformats.org/officeDocument/2006/relationships/tags" Target="../tags/tag1061.xml"/><Relationship Id="rId71" Type="http://schemas.openxmlformats.org/officeDocument/2006/relationships/tags" Target="../tags/tag551.xml"/><Relationship Id="rId234" Type="http://schemas.openxmlformats.org/officeDocument/2006/relationships/tags" Target="../tags/tag714.xml"/><Relationship Id="rId637" Type="http://schemas.openxmlformats.org/officeDocument/2006/relationships/tags" Target="../tags/tag1117.xml"/><Relationship Id="rId2" Type="http://schemas.openxmlformats.org/officeDocument/2006/relationships/tags" Target="../tags/tag482.xml"/><Relationship Id="rId29" Type="http://schemas.openxmlformats.org/officeDocument/2006/relationships/tags" Target="../tags/tag509.xml"/><Relationship Id="rId276" Type="http://schemas.openxmlformats.org/officeDocument/2006/relationships/tags" Target="../tags/tag756.xml"/><Relationship Id="rId441" Type="http://schemas.openxmlformats.org/officeDocument/2006/relationships/tags" Target="../tags/tag921.xml"/><Relationship Id="rId483" Type="http://schemas.openxmlformats.org/officeDocument/2006/relationships/tags" Target="../tags/tag963.xml"/><Relationship Id="rId539" Type="http://schemas.openxmlformats.org/officeDocument/2006/relationships/tags" Target="../tags/tag1019.xml"/><Relationship Id="rId40" Type="http://schemas.openxmlformats.org/officeDocument/2006/relationships/tags" Target="../tags/tag520.xml"/><Relationship Id="rId136" Type="http://schemas.openxmlformats.org/officeDocument/2006/relationships/tags" Target="../tags/tag616.xml"/><Relationship Id="rId178" Type="http://schemas.openxmlformats.org/officeDocument/2006/relationships/tags" Target="../tags/tag658.xml"/><Relationship Id="rId301" Type="http://schemas.openxmlformats.org/officeDocument/2006/relationships/tags" Target="../tags/tag781.xml"/><Relationship Id="rId343" Type="http://schemas.openxmlformats.org/officeDocument/2006/relationships/tags" Target="../tags/tag823.xml"/><Relationship Id="rId550" Type="http://schemas.openxmlformats.org/officeDocument/2006/relationships/tags" Target="../tags/tag1030.xml"/><Relationship Id="rId82" Type="http://schemas.openxmlformats.org/officeDocument/2006/relationships/tags" Target="../tags/tag562.xml"/><Relationship Id="rId203" Type="http://schemas.openxmlformats.org/officeDocument/2006/relationships/tags" Target="../tags/tag683.xml"/><Relationship Id="rId385" Type="http://schemas.openxmlformats.org/officeDocument/2006/relationships/tags" Target="../tags/tag865.xml"/><Relationship Id="rId592" Type="http://schemas.openxmlformats.org/officeDocument/2006/relationships/tags" Target="../tags/tag1072.xml"/><Relationship Id="rId606" Type="http://schemas.openxmlformats.org/officeDocument/2006/relationships/tags" Target="../tags/tag1086.xml"/><Relationship Id="rId245" Type="http://schemas.openxmlformats.org/officeDocument/2006/relationships/tags" Target="../tags/tag725.xml"/><Relationship Id="rId287" Type="http://schemas.openxmlformats.org/officeDocument/2006/relationships/tags" Target="../tags/tag767.xml"/><Relationship Id="rId410" Type="http://schemas.openxmlformats.org/officeDocument/2006/relationships/tags" Target="../tags/tag890.xml"/><Relationship Id="rId452" Type="http://schemas.openxmlformats.org/officeDocument/2006/relationships/tags" Target="../tags/tag932.xml"/><Relationship Id="rId494" Type="http://schemas.openxmlformats.org/officeDocument/2006/relationships/tags" Target="../tags/tag974.xml"/><Relationship Id="rId508" Type="http://schemas.openxmlformats.org/officeDocument/2006/relationships/tags" Target="../tags/tag988.xml"/><Relationship Id="rId105" Type="http://schemas.openxmlformats.org/officeDocument/2006/relationships/tags" Target="../tags/tag585.xml"/><Relationship Id="rId147" Type="http://schemas.openxmlformats.org/officeDocument/2006/relationships/tags" Target="../tags/tag627.xml"/><Relationship Id="rId312" Type="http://schemas.openxmlformats.org/officeDocument/2006/relationships/tags" Target="../tags/tag792.xml"/><Relationship Id="rId354" Type="http://schemas.openxmlformats.org/officeDocument/2006/relationships/tags" Target="../tags/tag834.xml"/><Relationship Id="rId51" Type="http://schemas.openxmlformats.org/officeDocument/2006/relationships/tags" Target="../tags/tag531.xml"/><Relationship Id="rId93" Type="http://schemas.openxmlformats.org/officeDocument/2006/relationships/tags" Target="../tags/tag573.xml"/><Relationship Id="rId189" Type="http://schemas.openxmlformats.org/officeDocument/2006/relationships/tags" Target="../tags/tag669.xml"/><Relationship Id="rId396" Type="http://schemas.openxmlformats.org/officeDocument/2006/relationships/tags" Target="../tags/tag876.xml"/><Relationship Id="rId561" Type="http://schemas.openxmlformats.org/officeDocument/2006/relationships/tags" Target="../tags/tag1041.xml"/><Relationship Id="rId617" Type="http://schemas.openxmlformats.org/officeDocument/2006/relationships/tags" Target="../tags/tag1097.xml"/><Relationship Id="rId214" Type="http://schemas.openxmlformats.org/officeDocument/2006/relationships/tags" Target="../tags/tag694.xml"/><Relationship Id="rId256" Type="http://schemas.openxmlformats.org/officeDocument/2006/relationships/tags" Target="../tags/tag736.xml"/><Relationship Id="rId298" Type="http://schemas.openxmlformats.org/officeDocument/2006/relationships/tags" Target="../tags/tag778.xml"/><Relationship Id="rId421" Type="http://schemas.openxmlformats.org/officeDocument/2006/relationships/tags" Target="../tags/tag901.xml"/><Relationship Id="rId463" Type="http://schemas.openxmlformats.org/officeDocument/2006/relationships/tags" Target="../tags/tag943.xml"/><Relationship Id="rId519" Type="http://schemas.openxmlformats.org/officeDocument/2006/relationships/tags" Target="../tags/tag999.xml"/><Relationship Id="rId116" Type="http://schemas.openxmlformats.org/officeDocument/2006/relationships/tags" Target="../tags/tag596.xml"/><Relationship Id="rId158" Type="http://schemas.openxmlformats.org/officeDocument/2006/relationships/tags" Target="../tags/tag638.xml"/><Relationship Id="rId323" Type="http://schemas.openxmlformats.org/officeDocument/2006/relationships/tags" Target="../tags/tag803.xml"/><Relationship Id="rId530" Type="http://schemas.openxmlformats.org/officeDocument/2006/relationships/tags" Target="../tags/tag1010.xml"/><Relationship Id="rId20" Type="http://schemas.openxmlformats.org/officeDocument/2006/relationships/tags" Target="../tags/tag500.xml"/><Relationship Id="rId62" Type="http://schemas.openxmlformats.org/officeDocument/2006/relationships/tags" Target="../tags/tag542.xml"/><Relationship Id="rId365" Type="http://schemas.openxmlformats.org/officeDocument/2006/relationships/tags" Target="../tags/tag845.xml"/><Relationship Id="rId572" Type="http://schemas.openxmlformats.org/officeDocument/2006/relationships/tags" Target="../tags/tag1052.xml"/><Relationship Id="rId628" Type="http://schemas.openxmlformats.org/officeDocument/2006/relationships/tags" Target="../tags/tag1108.xml"/><Relationship Id="rId225" Type="http://schemas.openxmlformats.org/officeDocument/2006/relationships/tags" Target="../tags/tag705.xml"/><Relationship Id="rId267" Type="http://schemas.openxmlformats.org/officeDocument/2006/relationships/tags" Target="../tags/tag747.xml"/><Relationship Id="rId432" Type="http://schemas.openxmlformats.org/officeDocument/2006/relationships/tags" Target="../tags/tag912.xml"/><Relationship Id="rId474" Type="http://schemas.openxmlformats.org/officeDocument/2006/relationships/tags" Target="../tags/tag954.xml"/><Relationship Id="rId127" Type="http://schemas.openxmlformats.org/officeDocument/2006/relationships/tags" Target="../tags/tag607.xml"/><Relationship Id="rId31" Type="http://schemas.openxmlformats.org/officeDocument/2006/relationships/tags" Target="../tags/tag511.xml"/><Relationship Id="rId73" Type="http://schemas.openxmlformats.org/officeDocument/2006/relationships/tags" Target="../tags/tag553.xml"/><Relationship Id="rId169" Type="http://schemas.openxmlformats.org/officeDocument/2006/relationships/tags" Target="../tags/tag649.xml"/><Relationship Id="rId334" Type="http://schemas.openxmlformats.org/officeDocument/2006/relationships/tags" Target="../tags/tag814.xml"/><Relationship Id="rId376" Type="http://schemas.openxmlformats.org/officeDocument/2006/relationships/tags" Target="../tags/tag856.xml"/><Relationship Id="rId541" Type="http://schemas.openxmlformats.org/officeDocument/2006/relationships/tags" Target="../tags/tag1021.xml"/><Relationship Id="rId583" Type="http://schemas.openxmlformats.org/officeDocument/2006/relationships/tags" Target="../tags/tag1063.xml"/><Relationship Id="rId639" Type="http://schemas.openxmlformats.org/officeDocument/2006/relationships/tags" Target="../tags/tag1119.xml"/><Relationship Id="rId4" Type="http://schemas.openxmlformats.org/officeDocument/2006/relationships/tags" Target="../tags/tag484.xml"/><Relationship Id="rId180" Type="http://schemas.openxmlformats.org/officeDocument/2006/relationships/tags" Target="../tags/tag660.xml"/><Relationship Id="rId236" Type="http://schemas.openxmlformats.org/officeDocument/2006/relationships/tags" Target="../tags/tag716.xml"/><Relationship Id="rId278" Type="http://schemas.openxmlformats.org/officeDocument/2006/relationships/tags" Target="../tags/tag758.xml"/><Relationship Id="rId401" Type="http://schemas.openxmlformats.org/officeDocument/2006/relationships/tags" Target="../tags/tag881.xml"/><Relationship Id="rId443" Type="http://schemas.openxmlformats.org/officeDocument/2006/relationships/tags" Target="../tags/tag923.xml"/><Relationship Id="rId303" Type="http://schemas.openxmlformats.org/officeDocument/2006/relationships/tags" Target="../tags/tag783.xml"/><Relationship Id="rId485" Type="http://schemas.openxmlformats.org/officeDocument/2006/relationships/tags" Target="../tags/tag965.xml"/><Relationship Id="rId42" Type="http://schemas.openxmlformats.org/officeDocument/2006/relationships/tags" Target="../tags/tag522.xml"/><Relationship Id="rId84" Type="http://schemas.openxmlformats.org/officeDocument/2006/relationships/tags" Target="../tags/tag564.xml"/><Relationship Id="rId138" Type="http://schemas.openxmlformats.org/officeDocument/2006/relationships/tags" Target="../tags/tag618.xml"/><Relationship Id="rId345" Type="http://schemas.openxmlformats.org/officeDocument/2006/relationships/tags" Target="../tags/tag825.xml"/><Relationship Id="rId387" Type="http://schemas.openxmlformats.org/officeDocument/2006/relationships/tags" Target="../tags/tag867.xml"/><Relationship Id="rId510" Type="http://schemas.openxmlformats.org/officeDocument/2006/relationships/tags" Target="../tags/tag990.xml"/><Relationship Id="rId552" Type="http://schemas.openxmlformats.org/officeDocument/2006/relationships/tags" Target="../tags/tag1032.xml"/><Relationship Id="rId594" Type="http://schemas.openxmlformats.org/officeDocument/2006/relationships/tags" Target="../tags/tag1074.xml"/><Relationship Id="rId608" Type="http://schemas.openxmlformats.org/officeDocument/2006/relationships/tags" Target="../tags/tag1088.xml"/><Relationship Id="rId191" Type="http://schemas.openxmlformats.org/officeDocument/2006/relationships/tags" Target="../tags/tag671.xml"/><Relationship Id="rId205" Type="http://schemas.openxmlformats.org/officeDocument/2006/relationships/tags" Target="../tags/tag685.xml"/><Relationship Id="rId247" Type="http://schemas.openxmlformats.org/officeDocument/2006/relationships/tags" Target="../tags/tag727.xml"/><Relationship Id="rId412" Type="http://schemas.openxmlformats.org/officeDocument/2006/relationships/tags" Target="../tags/tag892.xml"/><Relationship Id="rId107" Type="http://schemas.openxmlformats.org/officeDocument/2006/relationships/tags" Target="../tags/tag587.xml"/><Relationship Id="rId289" Type="http://schemas.openxmlformats.org/officeDocument/2006/relationships/tags" Target="../tags/tag769.xml"/><Relationship Id="rId454" Type="http://schemas.openxmlformats.org/officeDocument/2006/relationships/tags" Target="../tags/tag934.xml"/><Relationship Id="rId496" Type="http://schemas.openxmlformats.org/officeDocument/2006/relationships/tags" Target="../tags/tag976.xml"/><Relationship Id="rId11" Type="http://schemas.openxmlformats.org/officeDocument/2006/relationships/tags" Target="../tags/tag491.xml"/><Relationship Id="rId53" Type="http://schemas.openxmlformats.org/officeDocument/2006/relationships/tags" Target="../tags/tag533.xml"/><Relationship Id="rId149" Type="http://schemas.openxmlformats.org/officeDocument/2006/relationships/tags" Target="../tags/tag629.xml"/><Relationship Id="rId314" Type="http://schemas.openxmlformats.org/officeDocument/2006/relationships/tags" Target="../tags/tag794.xml"/><Relationship Id="rId356" Type="http://schemas.openxmlformats.org/officeDocument/2006/relationships/tags" Target="../tags/tag836.xml"/><Relationship Id="rId398" Type="http://schemas.openxmlformats.org/officeDocument/2006/relationships/tags" Target="../tags/tag878.xml"/><Relationship Id="rId521" Type="http://schemas.openxmlformats.org/officeDocument/2006/relationships/tags" Target="../tags/tag1001.xml"/><Relationship Id="rId563" Type="http://schemas.openxmlformats.org/officeDocument/2006/relationships/tags" Target="../tags/tag1043.xml"/><Relationship Id="rId619" Type="http://schemas.openxmlformats.org/officeDocument/2006/relationships/tags" Target="../tags/tag1099.xml"/><Relationship Id="rId95" Type="http://schemas.openxmlformats.org/officeDocument/2006/relationships/tags" Target="../tags/tag575.xml"/><Relationship Id="rId160" Type="http://schemas.openxmlformats.org/officeDocument/2006/relationships/tags" Target="../tags/tag640.xml"/><Relationship Id="rId216" Type="http://schemas.openxmlformats.org/officeDocument/2006/relationships/tags" Target="../tags/tag696.xml"/><Relationship Id="rId423" Type="http://schemas.openxmlformats.org/officeDocument/2006/relationships/tags" Target="../tags/tag903.xml"/><Relationship Id="rId258" Type="http://schemas.openxmlformats.org/officeDocument/2006/relationships/tags" Target="../tags/tag738.xml"/><Relationship Id="rId465" Type="http://schemas.openxmlformats.org/officeDocument/2006/relationships/tags" Target="../tags/tag945.xml"/><Relationship Id="rId630" Type="http://schemas.openxmlformats.org/officeDocument/2006/relationships/tags" Target="../tags/tag1110.xml"/><Relationship Id="rId22" Type="http://schemas.openxmlformats.org/officeDocument/2006/relationships/tags" Target="../tags/tag502.xml"/><Relationship Id="rId64" Type="http://schemas.openxmlformats.org/officeDocument/2006/relationships/tags" Target="../tags/tag544.xml"/><Relationship Id="rId118" Type="http://schemas.openxmlformats.org/officeDocument/2006/relationships/tags" Target="../tags/tag598.xml"/><Relationship Id="rId325" Type="http://schemas.openxmlformats.org/officeDocument/2006/relationships/tags" Target="../tags/tag805.xml"/><Relationship Id="rId367" Type="http://schemas.openxmlformats.org/officeDocument/2006/relationships/tags" Target="../tags/tag847.xml"/><Relationship Id="rId532" Type="http://schemas.openxmlformats.org/officeDocument/2006/relationships/tags" Target="../tags/tag1012.xml"/><Relationship Id="rId574" Type="http://schemas.openxmlformats.org/officeDocument/2006/relationships/tags" Target="../tags/tag1054.xml"/><Relationship Id="rId171" Type="http://schemas.openxmlformats.org/officeDocument/2006/relationships/tags" Target="../tags/tag651.xml"/><Relationship Id="rId227" Type="http://schemas.openxmlformats.org/officeDocument/2006/relationships/tags" Target="../tags/tag707.xml"/><Relationship Id="rId269" Type="http://schemas.openxmlformats.org/officeDocument/2006/relationships/tags" Target="../tags/tag749.xml"/><Relationship Id="rId434" Type="http://schemas.openxmlformats.org/officeDocument/2006/relationships/tags" Target="../tags/tag914.xml"/><Relationship Id="rId476" Type="http://schemas.openxmlformats.org/officeDocument/2006/relationships/tags" Target="../tags/tag956.xml"/><Relationship Id="rId641" Type="http://schemas.openxmlformats.org/officeDocument/2006/relationships/image" Target="../media/image3.emf"/><Relationship Id="rId33" Type="http://schemas.openxmlformats.org/officeDocument/2006/relationships/tags" Target="../tags/tag513.xml"/><Relationship Id="rId129" Type="http://schemas.openxmlformats.org/officeDocument/2006/relationships/tags" Target="../tags/tag609.xml"/><Relationship Id="rId280" Type="http://schemas.openxmlformats.org/officeDocument/2006/relationships/tags" Target="../tags/tag760.xml"/><Relationship Id="rId336" Type="http://schemas.openxmlformats.org/officeDocument/2006/relationships/tags" Target="../tags/tag816.xml"/><Relationship Id="rId501" Type="http://schemas.openxmlformats.org/officeDocument/2006/relationships/tags" Target="../tags/tag981.xml"/><Relationship Id="rId543" Type="http://schemas.openxmlformats.org/officeDocument/2006/relationships/tags" Target="../tags/tag1023.xml"/><Relationship Id="rId75" Type="http://schemas.openxmlformats.org/officeDocument/2006/relationships/tags" Target="../tags/tag555.xml"/><Relationship Id="rId140" Type="http://schemas.openxmlformats.org/officeDocument/2006/relationships/tags" Target="../tags/tag620.xml"/><Relationship Id="rId182" Type="http://schemas.openxmlformats.org/officeDocument/2006/relationships/tags" Target="../tags/tag662.xml"/><Relationship Id="rId378" Type="http://schemas.openxmlformats.org/officeDocument/2006/relationships/tags" Target="../tags/tag858.xml"/><Relationship Id="rId403" Type="http://schemas.openxmlformats.org/officeDocument/2006/relationships/tags" Target="../tags/tag883.xml"/><Relationship Id="rId585" Type="http://schemas.openxmlformats.org/officeDocument/2006/relationships/tags" Target="../tags/tag1065.xml"/><Relationship Id="rId6" Type="http://schemas.openxmlformats.org/officeDocument/2006/relationships/tags" Target="../tags/tag486.xml"/><Relationship Id="rId238" Type="http://schemas.openxmlformats.org/officeDocument/2006/relationships/tags" Target="../tags/tag718.xml"/><Relationship Id="rId445" Type="http://schemas.openxmlformats.org/officeDocument/2006/relationships/tags" Target="../tags/tag925.xml"/><Relationship Id="rId487" Type="http://schemas.openxmlformats.org/officeDocument/2006/relationships/tags" Target="../tags/tag967.xml"/><Relationship Id="rId610" Type="http://schemas.openxmlformats.org/officeDocument/2006/relationships/tags" Target="../tags/tag1090.xml"/><Relationship Id="rId291" Type="http://schemas.openxmlformats.org/officeDocument/2006/relationships/tags" Target="../tags/tag771.xml"/><Relationship Id="rId305" Type="http://schemas.openxmlformats.org/officeDocument/2006/relationships/tags" Target="../tags/tag785.xml"/><Relationship Id="rId347" Type="http://schemas.openxmlformats.org/officeDocument/2006/relationships/tags" Target="../tags/tag827.xml"/><Relationship Id="rId512" Type="http://schemas.openxmlformats.org/officeDocument/2006/relationships/tags" Target="../tags/tag992.xml"/><Relationship Id="rId44" Type="http://schemas.openxmlformats.org/officeDocument/2006/relationships/tags" Target="../tags/tag524.xml"/><Relationship Id="rId86" Type="http://schemas.openxmlformats.org/officeDocument/2006/relationships/tags" Target="../tags/tag566.xml"/><Relationship Id="rId151" Type="http://schemas.openxmlformats.org/officeDocument/2006/relationships/tags" Target="../tags/tag631.xml"/><Relationship Id="rId389" Type="http://schemas.openxmlformats.org/officeDocument/2006/relationships/tags" Target="../tags/tag869.xml"/><Relationship Id="rId554" Type="http://schemas.openxmlformats.org/officeDocument/2006/relationships/tags" Target="../tags/tag1034.xml"/><Relationship Id="rId596" Type="http://schemas.openxmlformats.org/officeDocument/2006/relationships/tags" Target="../tags/tag1076.xml"/><Relationship Id="rId193" Type="http://schemas.openxmlformats.org/officeDocument/2006/relationships/tags" Target="../tags/tag673.xml"/><Relationship Id="rId207" Type="http://schemas.openxmlformats.org/officeDocument/2006/relationships/tags" Target="../tags/tag687.xml"/><Relationship Id="rId249" Type="http://schemas.openxmlformats.org/officeDocument/2006/relationships/tags" Target="../tags/tag729.xml"/><Relationship Id="rId414" Type="http://schemas.openxmlformats.org/officeDocument/2006/relationships/tags" Target="../tags/tag894.xml"/><Relationship Id="rId456" Type="http://schemas.openxmlformats.org/officeDocument/2006/relationships/tags" Target="../tags/tag936.xml"/><Relationship Id="rId498" Type="http://schemas.openxmlformats.org/officeDocument/2006/relationships/tags" Target="../tags/tag978.xml"/><Relationship Id="rId621" Type="http://schemas.openxmlformats.org/officeDocument/2006/relationships/tags" Target="../tags/tag1101.xml"/><Relationship Id="rId13" Type="http://schemas.openxmlformats.org/officeDocument/2006/relationships/tags" Target="../tags/tag493.xml"/><Relationship Id="rId109" Type="http://schemas.openxmlformats.org/officeDocument/2006/relationships/tags" Target="../tags/tag589.xml"/><Relationship Id="rId260" Type="http://schemas.openxmlformats.org/officeDocument/2006/relationships/tags" Target="../tags/tag740.xml"/><Relationship Id="rId316" Type="http://schemas.openxmlformats.org/officeDocument/2006/relationships/tags" Target="../tags/tag796.xml"/><Relationship Id="rId523" Type="http://schemas.openxmlformats.org/officeDocument/2006/relationships/tags" Target="../tags/tag1003.xml"/><Relationship Id="rId55" Type="http://schemas.openxmlformats.org/officeDocument/2006/relationships/tags" Target="../tags/tag535.xml"/><Relationship Id="rId97" Type="http://schemas.openxmlformats.org/officeDocument/2006/relationships/tags" Target="../tags/tag577.xml"/><Relationship Id="rId120" Type="http://schemas.openxmlformats.org/officeDocument/2006/relationships/tags" Target="../tags/tag600.xml"/><Relationship Id="rId358" Type="http://schemas.openxmlformats.org/officeDocument/2006/relationships/tags" Target="../tags/tag838.xml"/><Relationship Id="rId565" Type="http://schemas.openxmlformats.org/officeDocument/2006/relationships/tags" Target="../tags/tag1045.xml"/><Relationship Id="rId162" Type="http://schemas.openxmlformats.org/officeDocument/2006/relationships/tags" Target="../tags/tag642.xml"/><Relationship Id="rId218" Type="http://schemas.openxmlformats.org/officeDocument/2006/relationships/tags" Target="../tags/tag698.xml"/><Relationship Id="rId425" Type="http://schemas.openxmlformats.org/officeDocument/2006/relationships/tags" Target="../tags/tag905.xml"/><Relationship Id="rId467" Type="http://schemas.openxmlformats.org/officeDocument/2006/relationships/tags" Target="../tags/tag947.xml"/><Relationship Id="rId632" Type="http://schemas.openxmlformats.org/officeDocument/2006/relationships/tags" Target="../tags/tag1112.xml"/><Relationship Id="rId271" Type="http://schemas.openxmlformats.org/officeDocument/2006/relationships/tags" Target="../tags/tag751.xml"/><Relationship Id="rId24" Type="http://schemas.openxmlformats.org/officeDocument/2006/relationships/tags" Target="../tags/tag504.xml"/><Relationship Id="rId66" Type="http://schemas.openxmlformats.org/officeDocument/2006/relationships/tags" Target="../tags/tag546.xml"/><Relationship Id="rId131" Type="http://schemas.openxmlformats.org/officeDocument/2006/relationships/tags" Target="../tags/tag611.xml"/><Relationship Id="rId327" Type="http://schemas.openxmlformats.org/officeDocument/2006/relationships/tags" Target="../tags/tag807.xml"/><Relationship Id="rId369" Type="http://schemas.openxmlformats.org/officeDocument/2006/relationships/tags" Target="../tags/tag849.xml"/><Relationship Id="rId534" Type="http://schemas.openxmlformats.org/officeDocument/2006/relationships/tags" Target="../tags/tag1014.xml"/><Relationship Id="rId576" Type="http://schemas.openxmlformats.org/officeDocument/2006/relationships/tags" Target="../tags/tag1056.xml"/><Relationship Id="rId173" Type="http://schemas.openxmlformats.org/officeDocument/2006/relationships/tags" Target="../tags/tag653.xml"/><Relationship Id="rId229" Type="http://schemas.openxmlformats.org/officeDocument/2006/relationships/tags" Target="../tags/tag709.xml"/><Relationship Id="rId380" Type="http://schemas.openxmlformats.org/officeDocument/2006/relationships/tags" Target="../tags/tag860.xml"/><Relationship Id="rId436" Type="http://schemas.openxmlformats.org/officeDocument/2006/relationships/tags" Target="../tags/tag916.xml"/><Relationship Id="rId601" Type="http://schemas.openxmlformats.org/officeDocument/2006/relationships/tags" Target="../tags/tag1081.xml"/><Relationship Id="rId240" Type="http://schemas.openxmlformats.org/officeDocument/2006/relationships/tags" Target="../tags/tag720.xml"/><Relationship Id="rId478" Type="http://schemas.openxmlformats.org/officeDocument/2006/relationships/tags" Target="../tags/tag958.xml"/><Relationship Id="rId35" Type="http://schemas.openxmlformats.org/officeDocument/2006/relationships/tags" Target="../tags/tag515.xml"/><Relationship Id="rId77" Type="http://schemas.openxmlformats.org/officeDocument/2006/relationships/tags" Target="../tags/tag557.xml"/><Relationship Id="rId100" Type="http://schemas.openxmlformats.org/officeDocument/2006/relationships/tags" Target="../tags/tag580.xml"/><Relationship Id="rId282" Type="http://schemas.openxmlformats.org/officeDocument/2006/relationships/tags" Target="../tags/tag762.xml"/><Relationship Id="rId338" Type="http://schemas.openxmlformats.org/officeDocument/2006/relationships/tags" Target="../tags/tag818.xml"/><Relationship Id="rId503" Type="http://schemas.openxmlformats.org/officeDocument/2006/relationships/tags" Target="../tags/tag983.xml"/><Relationship Id="rId545" Type="http://schemas.openxmlformats.org/officeDocument/2006/relationships/tags" Target="../tags/tag1025.xml"/><Relationship Id="rId587" Type="http://schemas.openxmlformats.org/officeDocument/2006/relationships/tags" Target="../tags/tag1067.xml"/><Relationship Id="rId8" Type="http://schemas.openxmlformats.org/officeDocument/2006/relationships/tags" Target="../tags/tag488.xml"/><Relationship Id="rId142" Type="http://schemas.openxmlformats.org/officeDocument/2006/relationships/tags" Target="../tags/tag622.xml"/><Relationship Id="rId184" Type="http://schemas.openxmlformats.org/officeDocument/2006/relationships/tags" Target="../tags/tag664.xml"/><Relationship Id="rId391" Type="http://schemas.openxmlformats.org/officeDocument/2006/relationships/tags" Target="../tags/tag871.xml"/><Relationship Id="rId405" Type="http://schemas.openxmlformats.org/officeDocument/2006/relationships/tags" Target="../tags/tag885.xml"/><Relationship Id="rId447" Type="http://schemas.openxmlformats.org/officeDocument/2006/relationships/tags" Target="../tags/tag927.xml"/><Relationship Id="rId612" Type="http://schemas.openxmlformats.org/officeDocument/2006/relationships/tags" Target="../tags/tag1092.xml"/><Relationship Id="rId251" Type="http://schemas.openxmlformats.org/officeDocument/2006/relationships/tags" Target="../tags/tag731.xml"/><Relationship Id="rId489" Type="http://schemas.openxmlformats.org/officeDocument/2006/relationships/tags" Target="../tags/tag969.xml"/><Relationship Id="rId46" Type="http://schemas.openxmlformats.org/officeDocument/2006/relationships/tags" Target="../tags/tag526.xml"/><Relationship Id="rId293" Type="http://schemas.openxmlformats.org/officeDocument/2006/relationships/tags" Target="../tags/tag773.xml"/><Relationship Id="rId307" Type="http://schemas.openxmlformats.org/officeDocument/2006/relationships/tags" Target="../tags/tag787.xml"/><Relationship Id="rId349" Type="http://schemas.openxmlformats.org/officeDocument/2006/relationships/tags" Target="../tags/tag829.xml"/><Relationship Id="rId514" Type="http://schemas.openxmlformats.org/officeDocument/2006/relationships/tags" Target="../tags/tag994.xml"/><Relationship Id="rId556" Type="http://schemas.openxmlformats.org/officeDocument/2006/relationships/tags" Target="../tags/tag1036.xml"/><Relationship Id="rId88" Type="http://schemas.openxmlformats.org/officeDocument/2006/relationships/tags" Target="../tags/tag568.xml"/><Relationship Id="rId111" Type="http://schemas.openxmlformats.org/officeDocument/2006/relationships/tags" Target="../tags/tag591.xml"/><Relationship Id="rId153" Type="http://schemas.openxmlformats.org/officeDocument/2006/relationships/tags" Target="../tags/tag633.xml"/><Relationship Id="rId195" Type="http://schemas.openxmlformats.org/officeDocument/2006/relationships/tags" Target="../tags/tag675.xml"/><Relationship Id="rId209" Type="http://schemas.openxmlformats.org/officeDocument/2006/relationships/tags" Target="../tags/tag689.xml"/><Relationship Id="rId360" Type="http://schemas.openxmlformats.org/officeDocument/2006/relationships/tags" Target="../tags/tag840.xml"/><Relationship Id="rId416" Type="http://schemas.openxmlformats.org/officeDocument/2006/relationships/tags" Target="../tags/tag896.xml"/><Relationship Id="rId598" Type="http://schemas.openxmlformats.org/officeDocument/2006/relationships/tags" Target="../tags/tag1078.xml"/><Relationship Id="rId220" Type="http://schemas.openxmlformats.org/officeDocument/2006/relationships/tags" Target="../tags/tag700.xml"/><Relationship Id="rId458" Type="http://schemas.openxmlformats.org/officeDocument/2006/relationships/tags" Target="../tags/tag938.xml"/><Relationship Id="rId623" Type="http://schemas.openxmlformats.org/officeDocument/2006/relationships/tags" Target="../tags/tag1103.xml"/><Relationship Id="rId15" Type="http://schemas.openxmlformats.org/officeDocument/2006/relationships/tags" Target="../tags/tag495.xml"/><Relationship Id="rId57" Type="http://schemas.openxmlformats.org/officeDocument/2006/relationships/tags" Target="../tags/tag537.xml"/><Relationship Id="rId262" Type="http://schemas.openxmlformats.org/officeDocument/2006/relationships/tags" Target="../tags/tag742.xml"/><Relationship Id="rId318" Type="http://schemas.openxmlformats.org/officeDocument/2006/relationships/tags" Target="../tags/tag798.xml"/><Relationship Id="rId525" Type="http://schemas.openxmlformats.org/officeDocument/2006/relationships/tags" Target="../tags/tag1005.xml"/><Relationship Id="rId567" Type="http://schemas.openxmlformats.org/officeDocument/2006/relationships/tags" Target="../tags/tag1047.xml"/><Relationship Id="rId99" Type="http://schemas.openxmlformats.org/officeDocument/2006/relationships/tags" Target="../tags/tag579.xml"/><Relationship Id="rId122" Type="http://schemas.openxmlformats.org/officeDocument/2006/relationships/tags" Target="../tags/tag602.xml"/><Relationship Id="rId164" Type="http://schemas.openxmlformats.org/officeDocument/2006/relationships/tags" Target="../tags/tag644.xml"/><Relationship Id="rId371" Type="http://schemas.openxmlformats.org/officeDocument/2006/relationships/tags" Target="../tags/tag851.xml"/><Relationship Id="rId427" Type="http://schemas.openxmlformats.org/officeDocument/2006/relationships/tags" Target="../tags/tag907.xml"/><Relationship Id="rId469" Type="http://schemas.openxmlformats.org/officeDocument/2006/relationships/tags" Target="../tags/tag949.xml"/><Relationship Id="rId634" Type="http://schemas.openxmlformats.org/officeDocument/2006/relationships/tags" Target="../tags/tag1114.xml"/><Relationship Id="rId26" Type="http://schemas.openxmlformats.org/officeDocument/2006/relationships/tags" Target="../tags/tag506.xml"/><Relationship Id="rId231" Type="http://schemas.openxmlformats.org/officeDocument/2006/relationships/tags" Target="../tags/tag711.xml"/><Relationship Id="rId273" Type="http://schemas.openxmlformats.org/officeDocument/2006/relationships/tags" Target="../tags/tag753.xml"/><Relationship Id="rId329" Type="http://schemas.openxmlformats.org/officeDocument/2006/relationships/tags" Target="../tags/tag809.xml"/><Relationship Id="rId480" Type="http://schemas.openxmlformats.org/officeDocument/2006/relationships/tags" Target="../tags/tag960.xml"/><Relationship Id="rId536" Type="http://schemas.openxmlformats.org/officeDocument/2006/relationships/tags" Target="../tags/tag1016.xml"/><Relationship Id="rId68" Type="http://schemas.openxmlformats.org/officeDocument/2006/relationships/tags" Target="../tags/tag548.xml"/><Relationship Id="rId133" Type="http://schemas.openxmlformats.org/officeDocument/2006/relationships/tags" Target="../tags/tag613.xml"/><Relationship Id="rId175" Type="http://schemas.openxmlformats.org/officeDocument/2006/relationships/tags" Target="../tags/tag655.xml"/><Relationship Id="rId340" Type="http://schemas.openxmlformats.org/officeDocument/2006/relationships/tags" Target="../tags/tag820.xml"/><Relationship Id="rId578" Type="http://schemas.openxmlformats.org/officeDocument/2006/relationships/tags" Target="../tags/tag1058.xml"/><Relationship Id="rId200" Type="http://schemas.openxmlformats.org/officeDocument/2006/relationships/tags" Target="../tags/tag680.xml"/><Relationship Id="rId382" Type="http://schemas.openxmlformats.org/officeDocument/2006/relationships/tags" Target="../tags/tag862.xml"/><Relationship Id="rId438" Type="http://schemas.openxmlformats.org/officeDocument/2006/relationships/tags" Target="../tags/tag918.xml"/><Relationship Id="rId603" Type="http://schemas.openxmlformats.org/officeDocument/2006/relationships/tags" Target="../tags/tag1083.xml"/><Relationship Id="rId242" Type="http://schemas.openxmlformats.org/officeDocument/2006/relationships/tags" Target="../tags/tag722.xml"/><Relationship Id="rId284" Type="http://schemas.openxmlformats.org/officeDocument/2006/relationships/tags" Target="../tags/tag764.xml"/><Relationship Id="rId491" Type="http://schemas.openxmlformats.org/officeDocument/2006/relationships/tags" Target="../tags/tag971.xml"/><Relationship Id="rId505" Type="http://schemas.openxmlformats.org/officeDocument/2006/relationships/tags" Target="../tags/tag985.xml"/><Relationship Id="rId37" Type="http://schemas.openxmlformats.org/officeDocument/2006/relationships/tags" Target="../tags/tag517.xml"/><Relationship Id="rId79" Type="http://schemas.openxmlformats.org/officeDocument/2006/relationships/tags" Target="../tags/tag559.xml"/><Relationship Id="rId102" Type="http://schemas.openxmlformats.org/officeDocument/2006/relationships/tags" Target="../tags/tag582.xml"/><Relationship Id="rId144" Type="http://schemas.openxmlformats.org/officeDocument/2006/relationships/tags" Target="../tags/tag624.xml"/><Relationship Id="rId547" Type="http://schemas.openxmlformats.org/officeDocument/2006/relationships/tags" Target="../tags/tag1027.xml"/><Relationship Id="rId589" Type="http://schemas.openxmlformats.org/officeDocument/2006/relationships/tags" Target="../tags/tag1069.xml"/><Relationship Id="rId90" Type="http://schemas.openxmlformats.org/officeDocument/2006/relationships/tags" Target="../tags/tag570.xml"/><Relationship Id="rId186" Type="http://schemas.openxmlformats.org/officeDocument/2006/relationships/tags" Target="../tags/tag666.xml"/><Relationship Id="rId351" Type="http://schemas.openxmlformats.org/officeDocument/2006/relationships/tags" Target="../tags/tag831.xml"/><Relationship Id="rId393" Type="http://schemas.openxmlformats.org/officeDocument/2006/relationships/tags" Target="../tags/tag873.xml"/><Relationship Id="rId407" Type="http://schemas.openxmlformats.org/officeDocument/2006/relationships/tags" Target="../tags/tag887.xml"/><Relationship Id="rId449" Type="http://schemas.openxmlformats.org/officeDocument/2006/relationships/tags" Target="../tags/tag929.xml"/><Relationship Id="rId614" Type="http://schemas.openxmlformats.org/officeDocument/2006/relationships/tags" Target="../tags/tag1094.xml"/><Relationship Id="rId211" Type="http://schemas.openxmlformats.org/officeDocument/2006/relationships/tags" Target="../tags/tag691.xml"/><Relationship Id="rId253" Type="http://schemas.openxmlformats.org/officeDocument/2006/relationships/tags" Target="../tags/tag733.xml"/><Relationship Id="rId295" Type="http://schemas.openxmlformats.org/officeDocument/2006/relationships/tags" Target="../tags/tag775.xml"/><Relationship Id="rId309" Type="http://schemas.openxmlformats.org/officeDocument/2006/relationships/tags" Target="../tags/tag789.xml"/><Relationship Id="rId460" Type="http://schemas.openxmlformats.org/officeDocument/2006/relationships/tags" Target="../tags/tag940.xml"/><Relationship Id="rId516" Type="http://schemas.openxmlformats.org/officeDocument/2006/relationships/tags" Target="../tags/tag996.xml"/><Relationship Id="rId48" Type="http://schemas.openxmlformats.org/officeDocument/2006/relationships/tags" Target="../tags/tag528.xml"/><Relationship Id="rId113" Type="http://schemas.openxmlformats.org/officeDocument/2006/relationships/tags" Target="../tags/tag593.xml"/><Relationship Id="rId320" Type="http://schemas.openxmlformats.org/officeDocument/2006/relationships/tags" Target="../tags/tag800.xml"/><Relationship Id="rId558" Type="http://schemas.openxmlformats.org/officeDocument/2006/relationships/tags" Target="../tags/tag1038.xml"/><Relationship Id="rId155" Type="http://schemas.openxmlformats.org/officeDocument/2006/relationships/tags" Target="../tags/tag635.xml"/><Relationship Id="rId197" Type="http://schemas.openxmlformats.org/officeDocument/2006/relationships/tags" Target="../tags/tag677.xml"/><Relationship Id="rId362" Type="http://schemas.openxmlformats.org/officeDocument/2006/relationships/tags" Target="../tags/tag842.xml"/><Relationship Id="rId418" Type="http://schemas.openxmlformats.org/officeDocument/2006/relationships/tags" Target="../tags/tag898.xml"/><Relationship Id="rId625" Type="http://schemas.openxmlformats.org/officeDocument/2006/relationships/tags" Target="../tags/tag1105.xml"/><Relationship Id="rId222" Type="http://schemas.openxmlformats.org/officeDocument/2006/relationships/tags" Target="../tags/tag702.xml"/><Relationship Id="rId264" Type="http://schemas.openxmlformats.org/officeDocument/2006/relationships/tags" Target="../tags/tag744.xml"/><Relationship Id="rId471" Type="http://schemas.openxmlformats.org/officeDocument/2006/relationships/tags" Target="../tags/tag951.xml"/><Relationship Id="rId17" Type="http://schemas.openxmlformats.org/officeDocument/2006/relationships/tags" Target="../tags/tag497.xml"/><Relationship Id="rId59" Type="http://schemas.openxmlformats.org/officeDocument/2006/relationships/tags" Target="../tags/tag539.xml"/><Relationship Id="rId124" Type="http://schemas.openxmlformats.org/officeDocument/2006/relationships/tags" Target="../tags/tag604.xml"/><Relationship Id="rId527" Type="http://schemas.openxmlformats.org/officeDocument/2006/relationships/tags" Target="../tags/tag1007.xml"/><Relationship Id="rId569" Type="http://schemas.openxmlformats.org/officeDocument/2006/relationships/tags" Target="../tags/tag1049.xml"/><Relationship Id="rId70" Type="http://schemas.openxmlformats.org/officeDocument/2006/relationships/tags" Target="../tags/tag550.xml"/><Relationship Id="rId166" Type="http://schemas.openxmlformats.org/officeDocument/2006/relationships/tags" Target="../tags/tag646.xml"/><Relationship Id="rId331" Type="http://schemas.openxmlformats.org/officeDocument/2006/relationships/tags" Target="../tags/tag811.xml"/><Relationship Id="rId373" Type="http://schemas.openxmlformats.org/officeDocument/2006/relationships/tags" Target="../tags/tag853.xml"/><Relationship Id="rId429" Type="http://schemas.openxmlformats.org/officeDocument/2006/relationships/tags" Target="../tags/tag909.xml"/><Relationship Id="rId580" Type="http://schemas.openxmlformats.org/officeDocument/2006/relationships/tags" Target="../tags/tag1060.xml"/><Relationship Id="rId636" Type="http://schemas.openxmlformats.org/officeDocument/2006/relationships/tags" Target="../tags/tag1116.xml"/><Relationship Id="rId1" Type="http://schemas.openxmlformats.org/officeDocument/2006/relationships/tags" Target="../tags/tag481.xml"/><Relationship Id="rId233" Type="http://schemas.openxmlformats.org/officeDocument/2006/relationships/tags" Target="../tags/tag713.xml"/><Relationship Id="rId440" Type="http://schemas.openxmlformats.org/officeDocument/2006/relationships/tags" Target="../tags/tag920.xml"/><Relationship Id="rId28" Type="http://schemas.openxmlformats.org/officeDocument/2006/relationships/tags" Target="../tags/tag508.xml"/><Relationship Id="rId275" Type="http://schemas.openxmlformats.org/officeDocument/2006/relationships/tags" Target="../tags/tag755.xml"/><Relationship Id="rId300" Type="http://schemas.openxmlformats.org/officeDocument/2006/relationships/tags" Target="../tags/tag780.xml"/><Relationship Id="rId482" Type="http://schemas.openxmlformats.org/officeDocument/2006/relationships/tags" Target="../tags/tag962.xml"/><Relationship Id="rId538" Type="http://schemas.openxmlformats.org/officeDocument/2006/relationships/tags" Target="../tags/tag1018.xml"/><Relationship Id="rId81" Type="http://schemas.openxmlformats.org/officeDocument/2006/relationships/tags" Target="../tags/tag561.xml"/><Relationship Id="rId135" Type="http://schemas.openxmlformats.org/officeDocument/2006/relationships/tags" Target="../tags/tag615.xml"/><Relationship Id="rId177" Type="http://schemas.openxmlformats.org/officeDocument/2006/relationships/tags" Target="../tags/tag657.xml"/><Relationship Id="rId342" Type="http://schemas.openxmlformats.org/officeDocument/2006/relationships/tags" Target="../tags/tag822.xml"/><Relationship Id="rId384" Type="http://schemas.openxmlformats.org/officeDocument/2006/relationships/tags" Target="../tags/tag864.xml"/><Relationship Id="rId591" Type="http://schemas.openxmlformats.org/officeDocument/2006/relationships/tags" Target="../tags/tag1071.xml"/><Relationship Id="rId605" Type="http://schemas.openxmlformats.org/officeDocument/2006/relationships/tags" Target="../tags/tag1085.xml"/><Relationship Id="rId202" Type="http://schemas.openxmlformats.org/officeDocument/2006/relationships/tags" Target="../tags/tag682.xml"/><Relationship Id="rId244" Type="http://schemas.openxmlformats.org/officeDocument/2006/relationships/tags" Target="../tags/tag724.xml"/><Relationship Id="rId39" Type="http://schemas.openxmlformats.org/officeDocument/2006/relationships/tags" Target="../tags/tag519.xml"/><Relationship Id="rId286" Type="http://schemas.openxmlformats.org/officeDocument/2006/relationships/tags" Target="../tags/tag766.xml"/><Relationship Id="rId451" Type="http://schemas.openxmlformats.org/officeDocument/2006/relationships/tags" Target="../tags/tag931.xml"/><Relationship Id="rId493" Type="http://schemas.openxmlformats.org/officeDocument/2006/relationships/tags" Target="../tags/tag973.xml"/><Relationship Id="rId507" Type="http://schemas.openxmlformats.org/officeDocument/2006/relationships/tags" Target="../tags/tag987.xml"/><Relationship Id="rId549" Type="http://schemas.openxmlformats.org/officeDocument/2006/relationships/tags" Target="../tags/tag1029.xml"/><Relationship Id="rId50" Type="http://schemas.openxmlformats.org/officeDocument/2006/relationships/tags" Target="../tags/tag530.xml"/><Relationship Id="rId104" Type="http://schemas.openxmlformats.org/officeDocument/2006/relationships/tags" Target="../tags/tag584.xml"/><Relationship Id="rId146" Type="http://schemas.openxmlformats.org/officeDocument/2006/relationships/tags" Target="../tags/tag626.xml"/><Relationship Id="rId188" Type="http://schemas.openxmlformats.org/officeDocument/2006/relationships/tags" Target="../tags/tag668.xml"/><Relationship Id="rId311" Type="http://schemas.openxmlformats.org/officeDocument/2006/relationships/tags" Target="../tags/tag791.xml"/><Relationship Id="rId353" Type="http://schemas.openxmlformats.org/officeDocument/2006/relationships/tags" Target="../tags/tag833.xml"/><Relationship Id="rId395" Type="http://schemas.openxmlformats.org/officeDocument/2006/relationships/tags" Target="../tags/tag875.xml"/><Relationship Id="rId409" Type="http://schemas.openxmlformats.org/officeDocument/2006/relationships/tags" Target="../tags/tag889.xml"/><Relationship Id="rId560" Type="http://schemas.openxmlformats.org/officeDocument/2006/relationships/tags" Target="../tags/tag1040.xml"/><Relationship Id="rId92" Type="http://schemas.openxmlformats.org/officeDocument/2006/relationships/tags" Target="../tags/tag572.xml"/><Relationship Id="rId213" Type="http://schemas.openxmlformats.org/officeDocument/2006/relationships/tags" Target="../tags/tag693.xml"/><Relationship Id="rId420" Type="http://schemas.openxmlformats.org/officeDocument/2006/relationships/tags" Target="../tags/tag900.xml"/><Relationship Id="rId616" Type="http://schemas.openxmlformats.org/officeDocument/2006/relationships/tags" Target="../tags/tag1096.xml"/><Relationship Id="rId255" Type="http://schemas.openxmlformats.org/officeDocument/2006/relationships/tags" Target="../tags/tag735.xml"/><Relationship Id="rId297" Type="http://schemas.openxmlformats.org/officeDocument/2006/relationships/tags" Target="../tags/tag777.xml"/><Relationship Id="rId462" Type="http://schemas.openxmlformats.org/officeDocument/2006/relationships/tags" Target="../tags/tag942.xml"/><Relationship Id="rId518" Type="http://schemas.openxmlformats.org/officeDocument/2006/relationships/tags" Target="../tags/tag998.xml"/><Relationship Id="rId115" Type="http://schemas.openxmlformats.org/officeDocument/2006/relationships/tags" Target="../tags/tag595.xml"/><Relationship Id="rId157" Type="http://schemas.openxmlformats.org/officeDocument/2006/relationships/tags" Target="../tags/tag637.xml"/><Relationship Id="rId322" Type="http://schemas.openxmlformats.org/officeDocument/2006/relationships/tags" Target="../tags/tag802.xml"/><Relationship Id="rId364" Type="http://schemas.openxmlformats.org/officeDocument/2006/relationships/tags" Target="../tags/tag844.xml"/><Relationship Id="rId61" Type="http://schemas.openxmlformats.org/officeDocument/2006/relationships/tags" Target="../tags/tag541.xml"/><Relationship Id="rId199" Type="http://schemas.openxmlformats.org/officeDocument/2006/relationships/tags" Target="../tags/tag679.xml"/><Relationship Id="rId571" Type="http://schemas.openxmlformats.org/officeDocument/2006/relationships/tags" Target="../tags/tag1051.xml"/><Relationship Id="rId627" Type="http://schemas.openxmlformats.org/officeDocument/2006/relationships/tags" Target="../tags/tag1107.xml"/><Relationship Id="rId19" Type="http://schemas.openxmlformats.org/officeDocument/2006/relationships/tags" Target="../tags/tag499.xml"/><Relationship Id="rId224" Type="http://schemas.openxmlformats.org/officeDocument/2006/relationships/tags" Target="../tags/tag704.xml"/><Relationship Id="rId266" Type="http://schemas.openxmlformats.org/officeDocument/2006/relationships/tags" Target="../tags/tag746.xml"/><Relationship Id="rId431" Type="http://schemas.openxmlformats.org/officeDocument/2006/relationships/tags" Target="../tags/tag911.xml"/><Relationship Id="rId473" Type="http://schemas.openxmlformats.org/officeDocument/2006/relationships/tags" Target="../tags/tag953.xml"/><Relationship Id="rId529" Type="http://schemas.openxmlformats.org/officeDocument/2006/relationships/tags" Target="../tags/tag1009.xml"/><Relationship Id="rId30" Type="http://schemas.openxmlformats.org/officeDocument/2006/relationships/tags" Target="../tags/tag510.xml"/><Relationship Id="rId126" Type="http://schemas.openxmlformats.org/officeDocument/2006/relationships/tags" Target="../tags/tag606.xml"/><Relationship Id="rId168" Type="http://schemas.openxmlformats.org/officeDocument/2006/relationships/tags" Target="../tags/tag648.xml"/><Relationship Id="rId333" Type="http://schemas.openxmlformats.org/officeDocument/2006/relationships/tags" Target="../tags/tag813.xml"/><Relationship Id="rId540" Type="http://schemas.openxmlformats.org/officeDocument/2006/relationships/tags" Target="../tags/tag1020.xml"/><Relationship Id="rId72" Type="http://schemas.openxmlformats.org/officeDocument/2006/relationships/tags" Target="../tags/tag552.xml"/><Relationship Id="rId375" Type="http://schemas.openxmlformats.org/officeDocument/2006/relationships/tags" Target="../tags/tag855.xml"/><Relationship Id="rId582" Type="http://schemas.openxmlformats.org/officeDocument/2006/relationships/tags" Target="../tags/tag1062.xml"/><Relationship Id="rId638" Type="http://schemas.openxmlformats.org/officeDocument/2006/relationships/tags" Target="../tags/tag1118.xml"/><Relationship Id="rId3" Type="http://schemas.openxmlformats.org/officeDocument/2006/relationships/tags" Target="../tags/tag483.xml"/><Relationship Id="rId235" Type="http://schemas.openxmlformats.org/officeDocument/2006/relationships/tags" Target="../tags/tag715.xml"/><Relationship Id="rId277" Type="http://schemas.openxmlformats.org/officeDocument/2006/relationships/tags" Target="../tags/tag757.xml"/><Relationship Id="rId400" Type="http://schemas.openxmlformats.org/officeDocument/2006/relationships/tags" Target="../tags/tag880.xml"/><Relationship Id="rId442" Type="http://schemas.openxmlformats.org/officeDocument/2006/relationships/tags" Target="../tags/tag922.xml"/><Relationship Id="rId484" Type="http://schemas.openxmlformats.org/officeDocument/2006/relationships/tags" Target="../tags/tag964.xml"/><Relationship Id="rId137" Type="http://schemas.openxmlformats.org/officeDocument/2006/relationships/tags" Target="../tags/tag617.xml"/><Relationship Id="rId302" Type="http://schemas.openxmlformats.org/officeDocument/2006/relationships/tags" Target="../tags/tag782.xml"/><Relationship Id="rId344" Type="http://schemas.openxmlformats.org/officeDocument/2006/relationships/tags" Target="../tags/tag824.xml"/><Relationship Id="rId41" Type="http://schemas.openxmlformats.org/officeDocument/2006/relationships/tags" Target="../tags/tag521.xml"/><Relationship Id="rId83" Type="http://schemas.openxmlformats.org/officeDocument/2006/relationships/tags" Target="../tags/tag563.xml"/><Relationship Id="rId179" Type="http://schemas.openxmlformats.org/officeDocument/2006/relationships/tags" Target="../tags/tag659.xml"/><Relationship Id="rId386" Type="http://schemas.openxmlformats.org/officeDocument/2006/relationships/tags" Target="../tags/tag866.xml"/><Relationship Id="rId551" Type="http://schemas.openxmlformats.org/officeDocument/2006/relationships/tags" Target="../tags/tag1031.xml"/><Relationship Id="rId593" Type="http://schemas.openxmlformats.org/officeDocument/2006/relationships/tags" Target="../tags/tag1073.xml"/><Relationship Id="rId607" Type="http://schemas.openxmlformats.org/officeDocument/2006/relationships/tags" Target="../tags/tag1087.xml"/><Relationship Id="rId190" Type="http://schemas.openxmlformats.org/officeDocument/2006/relationships/tags" Target="../tags/tag670.xml"/><Relationship Id="rId204" Type="http://schemas.openxmlformats.org/officeDocument/2006/relationships/tags" Target="../tags/tag684.xml"/><Relationship Id="rId246" Type="http://schemas.openxmlformats.org/officeDocument/2006/relationships/tags" Target="../tags/tag726.xml"/><Relationship Id="rId288" Type="http://schemas.openxmlformats.org/officeDocument/2006/relationships/tags" Target="../tags/tag768.xml"/><Relationship Id="rId411" Type="http://schemas.openxmlformats.org/officeDocument/2006/relationships/tags" Target="../tags/tag891.xml"/><Relationship Id="rId453" Type="http://schemas.openxmlformats.org/officeDocument/2006/relationships/tags" Target="../tags/tag933.xml"/><Relationship Id="rId509" Type="http://schemas.openxmlformats.org/officeDocument/2006/relationships/tags" Target="../tags/tag989.xml"/><Relationship Id="rId106" Type="http://schemas.openxmlformats.org/officeDocument/2006/relationships/tags" Target="../tags/tag586.xml"/><Relationship Id="rId313" Type="http://schemas.openxmlformats.org/officeDocument/2006/relationships/tags" Target="../tags/tag793.xml"/><Relationship Id="rId495" Type="http://schemas.openxmlformats.org/officeDocument/2006/relationships/tags" Target="../tags/tag975.xml"/><Relationship Id="rId10" Type="http://schemas.openxmlformats.org/officeDocument/2006/relationships/tags" Target="../tags/tag490.xml"/><Relationship Id="rId52" Type="http://schemas.openxmlformats.org/officeDocument/2006/relationships/tags" Target="../tags/tag532.xml"/><Relationship Id="rId94" Type="http://schemas.openxmlformats.org/officeDocument/2006/relationships/tags" Target="../tags/tag574.xml"/><Relationship Id="rId148" Type="http://schemas.openxmlformats.org/officeDocument/2006/relationships/tags" Target="../tags/tag628.xml"/><Relationship Id="rId355" Type="http://schemas.openxmlformats.org/officeDocument/2006/relationships/tags" Target="../tags/tag835.xml"/><Relationship Id="rId397" Type="http://schemas.openxmlformats.org/officeDocument/2006/relationships/tags" Target="../tags/tag877.xml"/><Relationship Id="rId520" Type="http://schemas.openxmlformats.org/officeDocument/2006/relationships/tags" Target="../tags/tag1000.xml"/><Relationship Id="rId562" Type="http://schemas.openxmlformats.org/officeDocument/2006/relationships/tags" Target="../tags/tag1042.xml"/><Relationship Id="rId618" Type="http://schemas.openxmlformats.org/officeDocument/2006/relationships/tags" Target="../tags/tag1098.xml"/><Relationship Id="rId215" Type="http://schemas.openxmlformats.org/officeDocument/2006/relationships/tags" Target="../tags/tag695.xml"/><Relationship Id="rId257" Type="http://schemas.openxmlformats.org/officeDocument/2006/relationships/tags" Target="../tags/tag737.xml"/><Relationship Id="rId422" Type="http://schemas.openxmlformats.org/officeDocument/2006/relationships/tags" Target="../tags/tag902.xml"/><Relationship Id="rId464" Type="http://schemas.openxmlformats.org/officeDocument/2006/relationships/tags" Target="../tags/tag944.xml"/><Relationship Id="rId299" Type="http://schemas.openxmlformats.org/officeDocument/2006/relationships/tags" Target="../tags/tag779.xml"/><Relationship Id="rId63" Type="http://schemas.openxmlformats.org/officeDocument/2006/relationships/tags" Target="../tags/tag543.xml"/><Relationship Id="rId159" Type="http://schemas.openxmlformats.org/officeDocument/2006/relationships/tags" Target="../tags/tag639.xml"/><Relationship Id="rId366" Type="http://schemas.openxmlformats.org/officeDocument/2006/relationships/tags" Target="../tags/tag846.xml"/><Relationship Id="rId573" Type="http://schemas.openxmlformats.org/officeDocument/2006/relationships/tags" Target="../tags/tag1053.xml"/><Relationship Id="rId226" Type="http://schemas.openxmlformats.org/officeDocument/2006/relationships/tags" Target="../tags/tag706.xml"/><Relationship Id="rId433" Type="http://schemas.openxmlformats.org/officeDocument/2006/relationships/tags" Target="../tags/tag913.xml"/><Relationship Id="rId640" Type="http://schemas.openxmlformats.org/officeDocument/2006/relationships/slideLayout" Target="../slideLayouts/slideLayout2.xml"/><Relationship Id="rId74" Type="http://schemas.openxmlformats.org/officeDocument/2006/relationships/tags" Target="../tags/tag554.xml"/><Relationship Id="rId377" Type="http://schemas.openxmlformats.org/officeDocument/2006/relationships/tags" Target="../tags/tag857.xml"/><Relationship Id="rId500" Type="http://schemas.openxmlformats.org/officeDocument/2006/relationships/tags" Target="../tags/tag980.xml"/><Relationship Id="rId584" Type="http://schemas.openxmlformats.org/officeDocument/2006/relationships/tags" Target="../tags/tag1064.xml"/><Relationship Id="rId5" Type="http://schemas.openxmlformats.org/officeDocument/2006/relationships/tags" Target="../tags/tag485.xml"/><Relationship Id="rId237" Type="http://schemas.openxmlformats.org/officeDocument/2006/relationships/tags" Target="../tags/tag717.xml"/><Relationship Id="rId444" Type="http://schemas.openxmlformats.org/officeDocument/2006/relationships/tags" Target="../tags/tag924.xml"/><Relationship Id="rId290" Type="http://schemas.openxmlformats.org/officeDocument/2006/relationships/tags" Target="../tags/tag770.xml"/><Relationship Id="rId304" Type="http://schemas.openxmlformats.org/officeDocument/2006/relationships/tags" Target="../tags/tag784.xml"/><Relationship Id="rId388" Type="http://schemas.openxmlformats.org/officeDocument/2006/relationships/tags" Target="../tags/tag868.xml"/><Relationship Id="rId511" Type="http://schemas.openxmlformats.org/officeDocument/2006/relationships/tags" Target="../tags/tag991.xml"/><Relationship Id="rId609" Type="http://schemas.openxmlformats.org/officeDocument/2006/relationships/tags" Target="../tags/tag1089.xml"/><Relationship Id="rId85" Type="http://schemas.openxmlformats.org/officeDocument/2006/relationships/tags" Target="../tags/tag565.xml"/><Relationship Id="rId150" Type="http://schemas.openxmlformats.org/officeDocument/2006/relationships/tags" Target="../tags/tag630.xml"/><Relationship Id="rId595" Type="http://schemas.openxmlformats.org/officeDocument/2006/relationships/tags" Target="../tags/tag1075.xml"/><Relationship Id="rId248" Type="http://schemas.openxmlformats.org/officeDocument/2006/relationships/tags" Target="../tags/tag728.xml"/><Relationship Id="rId455" Type="http://schemas.openxmlformats.org/officeDocument/2006/relationships/tags" Target="../tags/tag935.xml"/><Relationship Id="rId12" Type="http://schemas.openxmlformats.org/officeDocument/2006/relationships/tags" Target="../tags/tag492.xml"/><Relationship Id="rId108" Type="http://schemas.openxmlformats.org/officeDocument/2006/relationships/tags" Target="../tags/tag588.xml"/><Relationship Id="rId315" Type="http://schemas.openxmlformats.org/officeDocument/2006/relationships/tags" Target="../tags/tag795.xml"/><Relationship Id="rId522" Type="http://schemas.openxmlformats.org/officeDocument/2006/relationships/tags" Target="../tags/tag1002.xml"/><Relationship Id="rId96" Type="http://schemas.openxmlformats.org/officeDocument/2006/relationships/tags" Target="../tags/tag576.xml"/><Relationship Id="rId161" Type="http://schemas.openxmlformats.org/officeDocument/2006/relationships/tags" Target="../tags/tag641.xml"/><Relationship Id="rId399" Type="http://schemas.openxmlformats.org/officeDocument/2006/relationships/tags" Target="../tags/tag879.xml"/><Relationship Id="rId259" Type="http://schemas.openxmlformats.org/officeDocument/2006/relationships/tags" Target="../tags/tag739.xml"/><Relationship Id="rId466" Type="http://schemas.openxmlformats.org/officeDocument/2006/relationships/tags" Target="../tags/tag946.xml"/><Relationship Id="rId23" Type="http://schemas.openxmlformats.org/officeDocument/2006/relationships/tags" Target="../tags/tag503.xml"/><Relationship Id="rId119" Type="http://schemas.openxmlformats.org/officeDocument/2006/relationships/tags" Target="../tags/tag599.xml"/><Relationship Id="rId326" Type="http://schemas.openxmlformats.org/officeDocument/2006/relationships/tags" Target="../tags/tag806.xml"/><Relationship Id="rId533" Type="http://schemas.openxmlformats.org/officeDocument/2006/relationships/tags" Target="../tags/tag1013.xml"/><Relationship Id="rId172" Type="http://schemas.openxmlformats.org/officeDocument/2006/relationships/tags" Target="../tags/tag652.xml"/><Relationship Id="rId477" Type="http://schemas.openxmlformats.org/officeDocument/2006/relationships/tags" Target="../tags/tag957.xml"/><Relationship Id="rId600" Type="http://schemas.openxmlformats.org/officeDocument/2006/relationships/tags" Target="../tags/tag1080.xml"/><Relationship Id="rId337" Type="http://schemas.openxmlformats.org/officeDocument/2006/relationships/tags" Target="../tags/tag817.xml"/><Relationship Id="rId34" Type="http://schemas.openxmlformats.org/officeDocument/2006/relationships/tags" Target="../tags/tag514.xml"/><Relationship Id="rId544" Type="http://schemas.openxmlformats.org/officeDocument/2006/relationships/tags" Target="../tags/tag1024.xml"/><Relationship Id="rId183" Type="http://schemas.openxmlformats.org/officeDocument/2006/relationships/tags" Target="../tags/tag663.xml"/><Relationship Id="rId390" Type="http://schemas.openxmlformats.org/officeDocument/2006/relationships/tags" Target="../tags/tag870.xml"/><Relationship Id="rId404" Type="http://schemas.openxmlformats.org/officeDocument/2006/relationships/tags" Target="../tags/tag884.xml"/><Relationship Id="rId611" Type="http://schemas.openxmlformats.org/officeDocument/2006/relationships/tags" Target="../tags/tag1091.xml"/><Relationship Id="rId250" Type="http://schemas.openxmlformats.org/officeDocument/2006/relationships/tags" Target="../tags/tag730.xml"/><Relationship Id="rId488" Type="http://schemas.openxmlformats.org/officeDocument/2006/relationships/tags" Target="../tags/tag968.xml"/><Relationship Id="rId45" Type="http://schemas.openxmlformats.org/officeDocument/2006/relationships/tags" Target="../tags/tag525.xml"/><Relationship Id="rId110" Type="http://schemas.openxmlformats.org/officeDocument/2006/relationships/tags" Target="../tags/tag590.xml"/><Relationship Id="rId348" Type="http://schemas.openxmlformats.org/officeDocument/2006/relationships/tags" Target="../tags/tag828.xml"/><Relationship Id="rId555" Type="http://schemas.openxmlformats.org/officeDocument/2006/relationships/tags" Target="../tags/tag1035.xml"/><Relationship Id="rId194" Type="http://schemas.openxmlformats.org/officeDocument/2006/relationships/tags" Target="../tags/tag674.xml"/><Relationship Id="rId208" Type="http://schemas.openxmlformats.org/officeDocument/2006/relationships/tags" Target="../tags/tag688.xml"/><Relationship Id="rId415" Type="http://schemas.openxmlformats.org/officeDocument/2006/relationships/tags" Target="../tags/tag895.xml"/><Relationship Id="rId622" Type="http://schemas.openxmlformats.org/officeDocument/2006/relationships/tags" Target="../tags/tag1102.xml"/><Relationship Id="rId261" Type="http://schemas.openxmlformats.org/officeDocument/2006/relationships/tags" Target="../tags/tag741.xml"/><Relationship Id="rId499" Type="http://schemas.openxmlformats.org/officeDocument/2006/relationships/tags" Target="../tags/tag979.xml"/><Relationship Id="rId56" Type="http://schemas.openxmlformats.org/officeDocument/2006/relationships/tags" Target="../tags/tag536.xml"/><Relationship Id="rId359" Type="http://schemas.openxmlformats.org/officeDocument/2006/relationships/tags" Target="../tags/tag839.xml"/><Relationship Id="rId566" Type="http://schemas.openxmlformats.org/officeDocument/2006/relationships/tags" Target="../tags/tag1046.xml"/><Relationship Id="rId121" Type="http://schemas.openxmlformats.org/officeDocument/2006/relationships/tags" Target="../tags/tag601.xml"/><Relationship Id="rId219" Type="http://schemas.openxmlformats.org/officeDocument/2006/relationships/tags" Target="../tags/tag699.xml"/><Relationship Id="rId426" Type="http://schemas.openxmlformats.org/officeDocument/2006/relationships/tags" Target="../tags/tag906.xml"/><Relationship Id="rId633" Type="http://schemas.openxmlformats.org/officeDocument/2006/relationships/tags" Target="../tags/tag1113.xml"/><Relationship Id="rId67" Type="http://schemas.openxmlformats.org/officeDocument/2006/relationships/tags" Target="../tags/tag547.xml"/><Relationship Id="rId272" Type="http://schemas.openxmlformats.org/officeDocument/2006/relationships/tags" Target="../tags/tag752.xml"/><Relationship Id="rId577" Type="http://schemas.openxmlformats.org/officeDocument/2006/relationships/tags" Target="../tags/tag1057.xml"/><Relationship Id="rId132" Type="http://schemas.openxmlformats.org/officeDocument/2006/relationships/tags" Target="../tags/tag612.xml"/><Relationship Id="rId437" Type="http://schemas.openxmlformats.org/officeDocument/2006/relationships/tags" Target="../tags/tag917.xml"/><Relationship Id="rId283" Type="http://schemas.openxmlformats.org/officeDocument/2006/relationships/tags" Target="../tags/tag763.xml"/><Relationship Id="rId490" Type="http://schemas.openxmlformats.org/officeDocument/2006/relationships/tags" Target="../tags/tag970.xml"/><Relationship Id="rId504" Type="http://schemas.openxmlformats.org/officeDocument/2006/relationships/tags" Target="../tags/tag984.xml"/><Relationship Id="rId78" Type="http://schemas.openxmlformats.org/officeDocument/2006/relationships/tags" Target="../tags/tag558.xml"/><Relationship Id="rId143" Type="http://schemas.openxmlformats.org/officeDocument/2006/relationships/tags" Target="../tags/tag623.xml"/><Relationship Id="rId350" Type="http://schemas.openxmlformats.org/officeDocument/2006/relationships/tags" Target="../tags/tag830.xml"/><Relationship Id="rId588" Type="http://schemas.openxmlformats.org/officeDocument/2006/relationships/tags" Target="../tags/tag1068.xml"/><Relationship Id="rId9" Type="http://schemas.openxmlformats.org/officeDocument/2006/relationships/tags" Target="../tags/tag489.xml"/><Relationship Id="rId210" Type="http://schemas.openxmlformats.org/officeDocument/2006/relationships/tags" Target="../tags/tag690.xml"/><Relationship Id="rId448" Type="http://schemas.openxmlformats.org/officeDocument/2006/relationships/tags" Target="../tags/tag928.xml"/><Relationship Id="rId294" Type="http://schemas.openxmlformats.org/officeDocument/2006/relationships/tags" Target="../tags/tag774.xml"/><Relationship Id="rId308" Type="http://schemas.openxmlformats.org/officeDocument/2006/relationships/tags" Target="../tags/tag788.xml"/><Relationship Id="rId515" Type="http://schemas.openxmlformats.org/officeDocument/2006/relationships/tags" Target="../tags/tag995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1236.xml"/><Relationship Id="rId299" Type="http://schemas.openxmlformats.org/officeDocument/2006/relationships/tags" Target="../tags/tag1418.xml"/><Relationship Id="rId21" Type="http://schemas.openxmlformats.org/officeDocument/2006/relationships/tags" Target="../tags/tag1140.xml"/><Relationship Id="rId63" Type="http://schemas.openxmlformats.org/officeDocument/2006/relationships/tags" Target="../tags/tag1182.xml"/><Relationship Id="rId159" Type="http://schemas.openxmlformats.org/officeDocument/2006/relationships/tags" Target="../tags/tag1278.xml"/><Relationship Id="rId324" Type="http://schemas.openxmlformats.org/officeDocument/2006/relationships/tags" Target="../tags/tag1443.xml"/><Relationship Id="rId366" Type="http://schemas.openxmlformats.org/officeDocument/2006/relationships/tags" Target="../tags/tag1485.xml"/><Relationship Id="rId170" Type="http://schemas.openxmlformats.org/officeDocument/2006/relationships/tags" Target="../tags/tag1289.xml"/><Relationship Id="rId226" Type="http://schemas.openxmlformats.org/officeDocument/2006/relationships/tags" Target="../tags/tag1345.xml"/><Relationship Id="rId268" Type="http://schemas.openxmlformats.org/officeDocument/2006/relationships/tags" Target="../tags/tag1387.xml"/><Relationship Id="rId32" Type="http://schemas.openxmlformats.org/officeDocument/2006/relationships/tags" Target="../tags/tag1151.xml"/><Relationship Id="rId74" Type="http://schemas.openxmlformats.org/officeDocument/2006/relationships/tags" Target="../tags/tag1193.xml"/><Relationship Id="rId128" Type="http://schemas.openxmlformats.org/officeDocument/2006/relationships/tags" Target="../tags/tag1247.xml"/><Relationship Id="rId335" Type="http://schemas.openxmlformats.org/officeDocument/2006/relationships/tags" Target="../tags/tag1454.xml"/><Relationship Id="rId377" Type="http://schemas.openxmlformats.org/officeDocument/2006/relationships/tags" Target="../tags/tag1496.xml"/><Relationship Id="rId5" Type="http://schemas.openxmlformats.org/officeDocument/2006/relationships/tags" Target="../tags/tag1124.xml"/><Relationship Id="rId181" Type="http://schemas.openxmlformats.org/officeDocument/2006/relationships/tags" Target="../tags/tag1300.xml"/><Relationship Id="rId237" Type="http://schemas.openxmlformats.org/officeDocument/2006/relationships/tags" Target="../tags/tag1356.xml"/><Relationship Id="rId402" Type="http://schemas.openxmlformats.org/officeDocument/2006/relationships/tags" Target="../tags/tag1521.xml"/><Relationship Id="rId279" Type="http://schemas.openxmlformats.org/officeDocument/2006/relationships/tags" Target="../tags/tag1398.xml"/><Relationship Id="rId43" Type="http://schemas.openxmlformats.org/officeDocument/2006/relationships/tags" Target="../tags/tag1162.xml"/><Relationship Id="rId139" Type="http://schemas.openxmlformats.org/officeDocument/2006/relationships/tags" Target="../tags/tag1258.xml"/><Relationship Id="rId290" Type="http://schemas.openxmlformats.org/officeDocument/2006/relationships/tags" Target="../tags/tag1409.xml"/><Relationship Id="rId304" Type="http://schemas.openxmlformats.org/officeDocument/2006/relationships/tags" Target="../tags/tag1423.xml"/><Relationship Id="rId346" Type="http://schemas.openxmlformats.org/officeDocument/2006/relationships/tags" Target="../tags/tag1465.xml"/><Relationship Id="rId388" Type="http://schemas.openxmlformats.org/officeDocument/2006/relationships/tags" Target="../tags/tag1507.xml"/><Relationship Id="rId85" Type="http://schemas.openxmlformats.org/officeDocument/2006/relationships/tags" Target="../tags/tag1204.xml"/><Relationship Id="rId150" Type="http://schemas.openxmlformats.org/officeDocument/2006/relationships/tags" Target="../tags/tag1269.xml"/><Relationship Id="rId192" Type="http://schemas.openxmlformats.org/officeDocument/2006/relationships/tags" Target="../tags/tag1311.xml"/><Relationship Id="rId206" Type="http://schemas.openxmlformats.org/officeDocument/2006/relationships/tags" Target="../tags/tag1325.xml"/><Relationship Id="rId413" Type="http://schemas.openxmlformats.org/officeDocument/2006/relationships/tags" Target="../tags/tag1532.xml"/><Relationship Id="rId248" Type="http://schemas.openxmlformats.org/officeDocument/2006/relationships/tags" Target="../tags/tag1367.xml"/><Relationship Id="rId12" Type="http://schemas.openxmlformats.org/officeDocument/2006/relationships/tags" Target="../tags/tag1131.xml"/><Relationship Id="rId108" Type="http://schemas.openxmlformats.org/officeDocument/2006/relationships/tags" Target="../tags/tag1227.xml"/><Relationship Id="rId315" Type="http://schemas.openxmlformats.org/officeDocument/2006/relationships/tags" Target="../tags/tag1434.xml"/><Relationship Id="rId357" Type="http://schemas.openxmlformats.org/officeDocument/2006/relationships/tags" Target="../tags/tag1476.xml"/><Relationship Id="rId54" Type="http://schemas.openxmlformats.org/officeDocument/2006/relationships/tags" Target="../tags/tag1173.xml"/><Relationship Id="rId96" Type="http://schemas.openxmlformats.org/officeDocument/2006/relationships/tags" Target="../tags/tag1215.xml"/><Relationship Id="rId161" Type="http://schemas.openxmlformats.org/officeDocument/2006/relationships/tags" Target="../tags/tag1280.xml"/><Relationship Id="rId217" Type="http://schemas.openxmlformats.org/officeDocument/2006/relationships/tags" Target="../tags/tag1336.xml"/><Relationship Id="rId399" Type="http://schemas.openxmlformats.org/officeDocument/2006/relationships/tags" Target="../tags/tag1518.xml"/><Relationship Id="rId259" Type="http://schemas.openxmlformats.org/officeDocument/2006/relationships/tags" Target="../tags/tag1378.xml"/><Relationship Id="rId23" Type="http://schemas.openxmlformats.org/officeDocument/2006/relationships/tags" Target="../tags/tag1142.xml"/><Relationship Id="rId119" Type="http://schemas.openxmlformats.org/officeDocument/2006/relationships/tags" Target="../tags/tag1238.xml"/><Relationship Id="rId270" Type="http://schemas.openxmlformats.org/officeDocument/2006/relationships/tags" Target="../tags/tag1389.xml"/><Relationship Id="rId326" Type="http://schemas.openxmlformats.org/officeDocument/2006/relationships/tags" Target="../tags/tag1445.xml"/><Relationship Id="rId65" Type="http://schemas.openxmlformats.org/officeDocument/2006/relationships/tags" Target="../tags/tag1184.xml"/><Relationship Id="rId130" Type="http://schemas.openxmlformats.org/officeDocument/2006/relationships/tags" Target="../tags/tag1249.xml"/><Relationship Id="rId368" Type="http://schemas.openxmlformats.org/officeDocument/2006/relationships/tags" Target="../tags/tag1487.xml"/><Relationship Id="rId172" Type="http://schemas.openxmlformats.org/officeDocument/2006/relationships/tags" Target="../tags/tag1291.xml"/><Relationship Id="rId228" Type="http://schemas.openxmlformats.org/officeDocument/2006/relationships/tags" Target="../tags/tag1347.xml"/><Relationship Id="rId281" Type="http://schemas.openxmlformats.org/officeDocument/2006/relationships/tags" Target="../tags/tag1400.xml"/><Relationship Id="rId337" Type="http://schemas.openxmlformats.org/officeDocument/2006/relationships/tags" Target="../tags/tag1456.xml"/><Relationship Id="rId34" Type="http://schemas.openxmlformats.org/officeDocument/2006/relationships/tags" Target="../tags/tag1153.xml"/><Relationship Id="rId76" Type="http://schemas.openxmlformats.org/officeDocument/2006/relationships/tags" Target="../tags/tag1195.xml"/><Relationship Id="rId141" Type="http://schemas.openxmlformats.org/officeDocument/2006/relationships/tags" Target="../tags/tag1260.xml"/><Relationship Id="rId379" Type="http://schemas.openxmlformats.org/officeDocument/2006/relationships/tags" Target="../tags/tag1498.xml"/><Relationship Id="rId7" Type="http://schemas.openxmlformats.org/officeDocument/2006/relationships/tags" Target="../tags/tag1126.xml"/><Relationship Id="rId183" Type="http://schemas.openxmlformats.org/officeDocument/2006/relationships/tags" Target="../tags/tag1302.xml"/><Relationship Id="rId239" Type="http://schemas.openxmlformats.org/officeDocument/2006/relationships/tags" Target="../tags/tag1358.xml"/><Relationship Id="rId390" Type="http://schemas.openxmlformats.org/officeDocument/2006/relationships/tags" Target="../tags/tag1509.xml"/><Relationship Id="rId404" Type="http://schemas.openxmlformats.org/officeDocument/2006/relationships/tags" Target="../tags/tag1523.xml"/><Relationship Id="rId250" Type="http://schemas.openxmlformats.org/officeDocument/2006/relationships/tags" Target="../tags/tag1369.xml"/><Relationship Id="rId292" Type="http://schemas.openxmlformats.org/officeDocument/2006/relationships/tags" Target="../tags/tag1411.xml"/><Relationship Id="rId306" Type="http://schemas.openxmlformats.org/officeDocument/2006/relationships/tags" Target="../tags/tag1425.xml"/><Relationship Id="rId45" Type="http://schemas.openxmlformats.org/officeDocument/2006/relationships/tags" Target="../tags/tag1164.xml"/><Relationship Id="rId87" Type="http://schemas.openxmlformats.org/officeDocument/2006/relationships/tags" Target="../tags/tag1206.xml"/><Relationship Id="rId110" Type="http://schemas.openxmlformats.org/officeDocument/2006/relationships/tags" Target="../tags/tag1229.xml"/><Relationship Id="rId348" Type="http://schemas.openxmlformats.org/officeDocument/2006/relationships/tags" Target="../tags/tag1467.xml"/><Relationship Id="rId152" Type="http://schemas.openxmlformats.org/officeDocument/2006/relationships/tags" Target="../tags/tag1271.xml"/><Relationship Id="rId194" Type="http://schemas.openxmlformats.org/officeDocument/2006/relationships/tags" Target="../tags/tag1313.xml"/><Relationship Id="rId208" Type="http://schemas.openxmlformats.org/officeDocument/2006/relationships/tags" Target="../tags/tag1327.xml"/><Relationship Id="rId415" Type="http://schemas.openxmlformats.org/officeDocument/2006/relationships/tags" Target="../tags/tag1534.xml"/><Relationship Id="rId261" Type="http://schemas.openxmlformats.org/officeDocument/2006/relationships/tags" Target="../tags/tag1380.xml"/><Relationship Id="rId14" Type="http://schemas.openxmlformats.org/officeDocument/2006/relationships/tags" Target="../tags/tag1133.xml"/><Relationship Id="rId56" Type="http://schemas.openxmlformats.org/officeDocument/2006/relationships/tags" Target="../tags/tag1175.xml"/><Relationship Id="rId317" Type="http://schemas.openxmlformats.org/officeDocument/2006/relationships/tags" Target="../tags/tag1436.xml"/><Relationship Id="rId359" Type="http://schemas.openxmlformats.org/officeDocument/2006/relationships/tags" Target="../tags/tag1478.xml"/><Relationship Id="rId98" Type="http://schemas.openxmlformats.org/officeDocument/2006/relationships/tags" Target="../tags/tag1217.xml"/><Relationship Id="rId121" Type="http://schemas.openxmlformats.org/officeDocument/2006/relationships/tags" Target="../tags/tag1240.xml"/><Relationship Id="rId163" Type="http://schemas.openxmlformats.org/officeDocument/2006/relationships/tags" Target="../tags/tag1282.xml"/><Relationship Id="rId219" Type="http://schemas.openxmlformats.org/officeDocument/2006/relationships/tags" Target="../tags/tag1338.xml"/><Relationship Id="rId370" Type="http://schemas.openxmlformats.org/officeDocument/2006/relationships/tags" Target="../tags/tag1489.xml"/><Relationship Id="rId230" Type="http://schemas.openxmlformats.org/officeDocument/2006/relationships/tags" Target="../tags/tag1349.xml"/><Relationship Id="rId25" Type="http://schemas.openxmlformats.org/officeDocument/2006/relationships/tags" Target="../tags/tag1144.xml"/><Relationship Id="rId67" Type="http://schemas.openxmlformats.org/officeDocument/2006/relationships/tags" Target="../tags/tag1186.xml"/><Relationship Id="rId272" Type="http://schemas.openxmlformats.org/officeDocument/2006/relationships/tags" Target="../tags/tag1391.xml"/><Relationship Id="rId328" Type="http://schemas.openxmlformats.org/officeDocument/2006/relationships/tags" Target="../tags/tag1447.xml"/><Relationship Id="rId132" Type="http://schemas.openxmlformats.org/officeDocument/2006/relationships/tags" Target="../tags/tag1251.xml"/><Relationship Id="rId174" Type="http://schemas.openxmlformats.org/officeDocument/2006/relationships/tags" Target="../tags/tag1293.xml"/><Relationship Id="rId381" Type="http://schemas.openxmlformats.org/officeDocument/2006/relationships/tags" Target="../tags/tag1500.xml"/><Relationship Id="rId241" Type="http://schemas.openxmlformats.org/officeDocument/2006/relationships/tags" Target="../tags/tag1360.xml"/><Relationship Id="rId36" Type="http://schemas.openxmlformats.org/officeDocument/2006/relationships/tags" Target="../tags/tag1155.xml"/><Relationship Id="rId283" Type="http://schemas.openxmlformats.org/officeDocument/2006/relationships/tags" Target="../tags/tag1402.xml"/><Relationship Id="rId339" Type="http://schemas.openxmlformats.org/officeDocument/2006/relationships/tags" Target="../tags/tag1458.xml"/><Relationship Id="rId78" Type="http://schemas.openxmlformats.org/officeDocument/2006/relationships/tags" Target="../tags/tag1197.xml"/><Relationship Id="rId101" Type="http://schemas.openxmlformats.org/officeDocument/2006/relationships/tags" Target="../tags/tag1220.xml"/><Relationship Id="rId143" Type="http://schemas.openxmlformats.org/officeDocument/2006/relationships/tags" Target="../tags/tag1262.xml"/><Relationship Id="rId185" Type="http://schemas.openxmlformats.org/officeDocument/2006/relationships/tags" Target="../tags/tag1304.xml"/><Relationship Id="rId350" Type="http://schemas.openxmlformats.org/officeDocument/2006/relationships/tags" Target="../tags/tag1469.xml"/><Relationship Id="rId406" Type="http://schemas.openxmlformats.org/officeDocument/2006/relationships/tags" Target="../tags/tag1525.xml"/><Relationship Id="rId9" Type="http://schemas.openxmlformats.org/officeDocument/2006/relationships/tags" Target="../tags/tag1128.xml"/><Relationship Id="rId210" Type="http://schemas.openxmlformats.org/officeDocument/2006/relationships/tags" Target="../tags/tag1329.xml"/><Relationship Id="rId392" Type="http://schemas.openxmlformats.org/officeDocument/2006/relationships/tags" Target="../tags/tag1511.xml"/><Relationship Id="rId252" Type="http://schemas.openxmlformats.org/officeDocument/2006/relationships/tags" Target="../tags/tag1371.xml"/><Relationship Id="rId294" Type="http://schemas.openxmlformats.org/officeDocument/2006/relationships/tags" Target="../tags/tag1413.xml"/><Relationship Id="rId308" Type="http://schemas.openxmlformats.org/officeDocument/2006/relationships/tags" Target="../tags/tag1427.xml"/><Relationship Id="rId47" Type="http://schemas.openxmlformats.org/officeDocument/2006/relationships/tags" Target="../tags/tag1166.xml"/><Relationship Id="rId89" Type="http://schemas.openxmlformats.org/officeDocument/2006/relationships/tags" Target="../tags/tag1208.xml"/><Relationship Id="rId112" Type="http://schemas.openxmlformats.org/officeDocument/2006/relationships/tags" Target="../tags/tag1231.xml"/><Relationship Id="rId154" Type="http://schemas.openxmlformats.org/officeDocument/2006/relationships/tags" Target="../tags/tag1273.xml"/><Relationship Id="rId361" Type="http://schemas.openxmlformats.org/officeDocument/2006/relationships/tags" Target="../tags/tag1480.xml"/><Relationship Id="rId196" Type="http://schemas.openxmlformats.org/officeDocument/2006/relationships/tags" Target="../tags/tag1315.xml"/><Relationship Id="rId417" Type="http://schemas.openxmlformats.org/officeDocument/2006/relationships/slideLayout" Target="../slideLayouts/slideLayout2.xml"/><Relationship Id="rId16" Type="http://schemas.openxmlformats.org/officeDocument/2006/relationships/tags" Target="../tags/tag1135.xml"/><Relationship Id="rId221" Type="http://schemas.openxmlformats.org/officeDocument/2006/relationships/tags" Target="../tags/tag1340.xml"/><Relationship Id="rId263" Type="http://schemas.openxmlformats.org/officeDocument/2006/relationships/tags" Target="../tags/tag1382.xml"/><Relationship Id="rId319" Type="http://schemas.openxmlformats.org/officeDocument/2006/relationships/tags" Target="../tags/tag1438.xml"/><Relationship Id="rId58" Type="http://schemas.openxmlformats.org/officeDocument/2006/relationships/tags" Target="../tags/tag1177.xml"/><Relationship Id="rId123" Type="http://schemas.openxmlformats.org/officeDocument/2006/relationships/tags" Target="../tags/tag1242.xml"/><Relationship Id="rId330" Type="http://schemas.openxmlformats.org/officeDocument/2006/relationships/tags" Target="../tags/tag1449.xml"/><Relationship Id="rId165" Type="http://schemas.openxmlformats.org/officeDocument/2006/relationships/tags" Target="../tags/tag1284.xml"/><Relationship Id="rId372" Type="http://schemas.openxmlformats.org/officeDocument/2006/relationships/tags" Target="../tags/tag1491.xml"/><Relationship Id="rId232" Type="http://schemas.openxmlformats.org/officeDocument/2006/relationships/tags" Target="../tags/tag1351.xml"/><Relationship Id="rId274" Type="http://schemas.openxmlformats.org/officeDocument/2006/relationships/tags" Target="../tags/tag1393.xml"/><Relationship Id="rId27" Type="http://schemas.openxmlformats.org/officeDocument/2006/relationships/tags" Target="../tags/tag1146.xml"/><Relationship Id="rId69" Type="http://schemas.openxmlformats.org/officeDocument/2006/relationships/tags" Target="../tags/tag1188.xml"/><Relationship Id="rId134" Type="http://schemas.openxmlformats.org/officeDocument/2006/relationships/tags" Target="../tags/tag1253.xml"/><Relationship Id="rId80" Type="http://schemas.openxmlformats.org/officeDocument/2006/relationships/tags" Target="../tags/tag1199.xml"/><Relationship Id="rId176" Type="http://schemas.openxmlformats.org/officeDocument/2006/relationships/tags" Target="../tags/tag1295.xml"/><Relationship Id="rId341" Type="http://schemas.openxmlformats.org/officeDocument/2006/relationships/tags" Target="../tags/tag1460.xml"/><Relationship Id="rId383" Type="http://schemas.openxmlformats.org/officeDocument/2006/relationships/tags" Target="../tags/tag1502.xml"/><Relationship Id="rId201" Type="http://schemas.openxmlformats.org/officeDocument/2006/relationships/tags" Target="../tags/tag1320.xml"/><Relationship Id="rId222" Type="http://schemas.openxmlformats.org/officeDocument/2006/relationships/tags" Target="../tags/tag1341.xml"/><Relationship Id="rId243" Type="http://schemas.openxmlformats.org/officeDocument/2006/relationships/tags" Target="../tags/tag1362.xml"/><Relationship Id="rId264" Type="http://schemas.openxmlformats.org/officeDocument/2006/relationships/tags" Target="../tags/tag1383.xml"/><Relationship Id="rId285" Type="http://schemas.openxmlformats.org/officeDocument/2006/relationships/tags" Target="../tags/tag1404.xml"/><Relationship Id="rId17" Type="http://schemas.openxmlformats.org/officeDocument/2006/relationships/tags" Target="../tags/tag1136.xml"/><Relationship Id="rId38" Type="http://schemas.openxmlformats.org/officeDocument/2006/relationships/tags" Target="../tags/tag1157.xml"/><Relationship Id="rId59" Type="http://schemas.openxmlformats.org/officeDocument/2006/relationships/tags" Target="../tags/tag1178.xml"/><Relationship Id="rId103" Type="http://schemas.openxmlformats.org/officeDocument/2006/relationships/tags" Target="../tags/tag1222.xml"/><Relationship Id="rId124" Type="http://schemas.openxmlformats.org/officeDocument/2006/relationships/tags" Target="../tags/tag1243.xml"/><Relationship Id="rId310" Type="http://schemas.openxmlformats.org/officeDocument/2006/relationships/tags" Target="../tags/tag1429.xml"/><Relationship Id="rId70" Type="http://schemas.openxmlformats.org/officeDocument/2006/relationships/tags" Target="../tags/tag1189.xml"/><Relationship Id="rId91" Type="http://schemas.openxmlformats.org/officeDocument/2006/relationships/tags" Target="../tags/tag1210.xml"/><Relationship Id="rId145" Type="http://schemas.openxmlformats.org/officeDocument/2006/relationships/tags" Target="../tags/tag1264.xml"/><Relationship Id="rId166" Type="http://schemas.openxmlformats.org/officeDocument/2006/relationships/tags" Target="../tags/tag1285.xml"/><Relationship Id="rId187" Type="http://schemas.openxmlformats.org/officeDocument/2006/relationships/tags" Target="../tags/tag1306.xml"/><Relationship Id="rId331" Type="http://schemas.openxmlformats.org/officeDocument/2006/relationships/tags" Target="../tags/tag1450.xml"/><Relationship Id="rId352" Type="http://schemas.openxmlformats.org/officeDocument/2006/relationships/tags" Target="../tags/tag1471.xml"/><Relationship Id="rId373" Type="http://schemas.openxmlformats.org/officeDocument/2006/relationships/tags" Target="../tags/tag1492.xml"/><Relationship Id="rId394" Type="http://schemas.openxmlformats.org/officeDocument/2006/relationships/tags" Target="../tags/tag1513.xml"/><Relationship Id="rId408" Type="http://schemas.openxmlformats.org/officeDocument/2006/relationships/tags" Target="../tags/tag1527.xml"/><Relationship Id="rId1" Type="http://schemas.openxmlformats.org/officeDocument/2006/relationships/tags" Target="../tags/tag1120.xml"/><Relationship Id="rId212" Type="http://schemas.openxmlformats.org/officeDocument/2006/relationships/tags" Target="../tags/tag1331.xml"/><Relationship Id="rId233" Type="http://schemas.openxmlformats.org/officeDocument/2006/relationships/tags" Target="../tags/tag1352.xml"/><Relationship Id="rId254" Type="http://schemas.openxmlformats.org/officeDocument/2006/relationships/tags" Target="../tags/tag1373.xml"/><Relationship Id="rId28" Type="http://schemas.openxmlformats.org/officeDocument/2006/relationships/tags" Target="../tags/tag1147.xml"/><Relationship Id="rId49" Type="http://schemas.openxmlformats.org/officeDocument/2006/relationships/tags" Target="../tags/tag1168.xml"/><Relationship Id="rId114" Type="http://schemas.openxmlformats.org/officeDocument/2006/relationships/tags" Target="../tags/tag1233.xml"/><Relationship Id="rId275" Type="http://schemas.openxmlformats.org/officeDocument/2006/relationships/tags" Target="../tags/tag1394.xml"/><Relationship Id="rId296" Type="http://schemas.openxmlformats.org/officeDocument/2006/relationships/tags" Target="../tags/tag1415.xml"/><Relationship Id="rId300" Type="http://schemas.openxmlformats.org/officeDocument/2006/relationships/tags" Target="../tags/tag1419.xml"/><Relationship Id="rId60" Type="http://schemas.openxmlformats.org/officeDocument/2006/relationships/tags" Target="../tags/tag1179.xml"/><Relationship Id="rId81" Type="http://schemas.openxmlformats.org/officeDocument/2006/relationships/tags" Target="../tags/tag1200.xml"/><Relationship Id="rId135" Type="http://schemas.openxmlformats.org/officeDocument/2006/relationships/tags" Target="../tags/tag1254.xml"/><Relationship Id="rId156" Type="http://schemas.openxmlformats.org/officeDocument/2006/relationships/tags" Target="../tags/tag1275.xml"/><Relationship Id="rId177" Type="http://schemas.openxmlformats.org/officeDocument/2006/relationships/tags" Target="../tags/tag1296.xml"/><Relationship Id="rId198" Type="http://schemas.openxmlformats.org/officeDocument/2006/relationships/tags" Target="../tags/tag1317.xml"/><Relationship Id="rId321" Type="http://schemas.openxmlformats.org/officeDocument/2006/relationships/tags" Target="../tags/tag1440.xml"/><Relationship Id="rId342" Type="http://schemas.openxmlformats.org/officeDocument/2006/relationships/tags" Target="../tags/tag1461.xml"/><Relationship Id="rId363" Type="http://schemas.openxmlformats.org/officeDocument/2006/relationships/tags" Target="../tags/tag1482.xml"/><Relationship Id="rId384" Type="http://schemas.openxmlformats.org/officeDocument/2006/relationships/tags" Target="../tags/tag1503.xml"/><Relationship Id="rId419" Type="http://schemas.openxmlformats.org/officeDocument/2006/relationships/image" Target="../media/image6.emf"/><Relationship Id="rId202" Type="http://schemas.openxmlformats.org/officeDocument/2006/relationships/tags" Target="../tags/tag1321.xml"/><Relationship Id="rId223" Type="http://schemas.openxmlformats.org/officeDocument/2006/relationships/tags" Target="../tags/tag1342.xml"/><Relationship Id="rId244" Type="http://schemas.openxmlformats.org/officeDocument/2006/relationships/tags" Target="../tags/tag1363.xml"/><Relationship Id="rId18" Type="http://schemas.openxmlformats.org/officeDocument/2006/relationships/tags" Target="../tags/tag1137.xml"/><Relationship Id="rId39" Type="http://schemas.openxmlformats.org/officeDocument/2006/relationships/tags" Target="../tags/tag1158.xml"/><Relationship Id="rId265" Type="http://schemas.openxmlformats.org/officeDocument/2006/relationships/tags" Target="../tags/tag1384.xml"/><Relationship Id="rId286" Type="http://schemas.openxmlformats.org/officeDocument/2006/relationships/tags" Target="../tags/tag1405.xml"/><Relationship Id="rId50" Type="http://schemas.openxmlformats.org/officeDocument/2006/relationships/tags" Target="../tags/tag1169.xml"/><Relationship Id="rId104" Type="http://schemas.openxmlformats.org/officeDocument/2006/relationships/tags" Target="../tags/tag1223.xml"/><Relationship Id="rId125" Type="http://schemas.openxmlformats.org/officeDocument/2006/relationships/tags" Target="../tags/tag1244.xml"/><Relationship Id="rId146" Type="http://schemas.openxmlformats.org/officeDocument/2006/relationships/tags" Target="../tags/tag1265.xml"/><Relationship Id="rId167" Type="http://schemas.openxmlformats.org/officeDocument/2006/relationships/tags" Target="../tags/tag1286.xml"/><Relationship Id="rId188" Type="http://schemas.openxmlformats.org/officeDocument/2006/relationships/tags" Target="../tags/tag1307.xml"/><Relationship Id="rId311" Type="http://schemas.openxmlformats.org/officeDocument/2006/relationships/tags" Target="../tags/tag1430.xml"/><Relationship Id="rId332" Type="http://schemas.openxmlformats.org/officeDocument/2006/relationships/tags" Target="../tags/tag1451.xml"/><Relationship Id="rId353" Type="http://schemas.openxmlformats.org/officeDocument/2006/relationships/tags" Target="../tags/tag1472.xml"/><Relationship Id="rId374" Type="http://schemas.openxmlformats.org/officeDocument/2006/relationships/tags" Target="../tags/tag1493.xml"/><Relationship Id="rId395" Type="http://schemas.openxmlformats.org/officeDocument/2006/relationships/tags" Target="../tags/tag1514.xml"/><Relationship Id="rId409" Type="http://schemas.openxmlformats.org/officeDocument/2006/relationships/tags" Target="../tags/tag1528.xml"/><Relationship Id="rId71" Type="http://schemas.openxmlformats.org/officeDocument/2006/relationships/tags" Target="../tags/tag1190.xml"/><Relationship Id="rId92" Type="http://schemas.openxmlformats.org/officeDocument/2006/relationships/tags" Target="../tags/tag1211.xml"/><Relationship Id="rId213" Type="http://schemas.openxmlformats.org/officeDocument/2006/relationships/tags" Target="../tags/tag1332.xml"/><Relationship Id="rId234" Type="http://schemas.openxmlformats.org/officeDocument/2006/relationships/tags" Target="../tags/tag1353.xml"/><Relationship Id="rId2" Type="http://schemas.openxmlformats.org/officeDocument/2006/relationships/tags" Target="../tags/tag1121.xml"/><Relationship Id="rId29" Type="http://schemas.openxmlformats.org/officeDocument/2006/relationships/tags" Target="../tags/tag1148.xml"/><Relationship Id="rId255" Type="http://schemas.openxmlformats.org/officeDocument/2006/relationships/tags" Target="../tags/tag1374.xml"/><Relationship Id="rId276" Type="http://schemas.openxmlformats.org/officeDocument/2006/relationships/tags" Target="../tags/tag1395.xml"/><Relationship Id="rId297" Type="http://schemas.openxmlformats.org/officeDocument/2006/relationships/tags" Target="../tags/tag1416.xml"/><Relationship Id="rId40" Type="http://schemas.openxmlformats.org/officeDocument/2006/relationships/tags" Target="../tags/tag1159.xml"/><Relationship Id="rId115" Type="http://schemas.openxmlformats.org/officeDocument/2006/relationships/tags" Target="../tags/tag1234.xml"/><Relationship Id="rId136" Type="http://schemas.openxmlformats.org/officeDocument/2006/relationships/tags" Target="../tags/tag1255.xml"/><Relationship Id="rId157" Type="http://schemas.openxmlformats.org/officeDocument/2006/relationships/tags" Target="../tags/tag1276.xml"/><Relationship Id="rId178" Type="http://schemas.openxmlformats.org/officeDocument/2006/relationships/tags" Target="../tags/tag1297.xml"/><Relationship Id="rId301" Type="http://schemas.openxmlformats.org/officeDocument/2006/relationships/tags" Target="../tags/tag1420.xml"/><Relationship Id="rId322" Type="http://schemas.openxmlformats.org/officeDocument/2006/relationships/tags" Target="../tags/tag1441.xml"/><Relationship Id="rId343" Type="http://schemas.openxmlformats.org/officeDocument/2006/relationships/tags" Target="../tags/tag1462.xml"/><Relationship Id="rId364" Type="http://schemas.openxmlformats.org/officeDocument/2006/relationships/tags" Target="../tags/tag1483.xml"/><Relationship Id="rId61" Type="http://schemas.openxmlformats.org/officeDocument/2006/relationships/tags" Target="../tags/tag1180.xml"/><Relationship Id="rId82" Type="http://schemas.openxmlformats.org/officeDocument/2006/relationships/tags" Target="../tags/tag1201.xml"/><Relationship Id="rId199" Type="http://schemas.openxmlformats.org/officeDocument/2006/relationships/tags" Target="../tags/tag1318.xml"/><Relationship Id="rId203" Type="http://schemas.openxmlformats.org/officeDocument/2006/relationships/tags" Target="../tags/tag1322.xml"/><Relationship Id="rId385" Type="http://schemas.openxmlformats.org/officeDocument/2006/relationships/tags" Target="../tags/tag1504.xml"/><Relationship Id="rId19" Type="http://schemas.openxmlformats.org/officeDocument/2006/relationships/tags" Target="../tags/tag1138.xml"/><Relationship Id="rId224" Type="http://schemas.openxmlformats.org/officeDocument/2006/relationships/tags" Target="../tags/tag1343.xml"/><Relationship Id="rId245" Type="http://schemas.openxmlformats.org/officeDocument/2006/relationships/tags" Target="../tags/tag1364.xml"/><Relationship Id="rId266" Type="http://schemas.openxmlformats.org/officeDocument/2006/relationships/tags" Target="../tags/tag1385.xml"/><Relationship Id="rId287" Type="http://schemas.openxmlformats.org/officeDocument/2006/relationships/tags" Target="../tags/tag1406.xml"/><Relationship Id="rId410" Type="http://schemas.openxmlformats.org/officeDocument/2006/relationships/tags" Target="../tags/tag1529.xml"/><Relationship Id="rId30" Type="http://schemas.openxmlformats.org/officeDocument/2006/relationships/tags" Target="../tags/tag1149.xml"/><Relationship Id="rId105" Type="http://schemas.openxmlformats.org/officeDocument/2006/relationships/tags" Target="../tags/tag1224.xml"/><Relationship Id="rId126" Type="http://schemas.openxmlformats.org/officeDocument/2006/relationships/tags" Target="../tags/tag1245.xml"/><Relationship Id="rId147" Type="http://schemas.openxmlformats.org/officeDocument/2006/relationships/tags" Target="../tags/tag1266.xml"/><Relationship Id="rId168" Type="http://schemas.openxmlformats.org/officeDocument/2006/relationships/tags" Target="../tags/tag1287.xml"/><Relationship Id="rId312" Type="http://schemas.openxmlformats.org/officeDocument/2006/relationships/tags" Target="../tags/tag1431.xml"/><Relationship Id="rId333" Type="http://schemas.openxmlformats.org/officeDocument/2006/relationships/tags" Target="../tags/tag1452.xml"/><Relationship Id="rId354" Type="http://schemas.openxmlformats.org/officeDocument/2006/relationships/tags" Target="../tags/tag1473.xml"/><Relationship Id="rId51" Type="http://schemas.openxmlformats.org/officeDocument/2006/relationships/tags" Target="../tags/tag1170.xml"/><Relationship Id="rId72" Type="http://schemas.openxmlformats.org/officeDocument/2006/relationships/tags" Target="../tags/tag1191.xml"/><Relationship Id="rId93" Type="http://schemas.openxmlformats.org/officeDocument/2006/relationships/tags" Target="../tags/tag1212.xml"/><Relationship Id="rId189" Type="http://schemas.openxmlformats.org/officeDocument/2006/relationships/tags" Target="../tags/tag1308.xml"/><Relationship Id="rId375" Type="http://schemas.openxmlformats.org/officeDocument/2006/relationships/tags" Target="../tags/tag1494.xml"/><Relationship Id="rId396" Type="http://schemas.openxmlformats.org/officeDocument/2006/relationships/tags" Target="../tags/tag1515.xml"/><Relationship Id="rId3" Type="http://schemas.openxmlformats.org/officeDocument/2006/relationships/tags" Target="../tags/tag1122.xml"/><Relationship Id="rId214" Type="http://schemas.openxmlformats.org/officeDocument/2006/relationships/tags" Target="../tags/tag1333.xml"/><Relationship Id="rId235" Type="http://schemas.openxmlformats.org/officeDocument/2006/relationships/tags" Target="../tags/tag1354.xml"/><Relationship Id="rId256" Type="http://schemas.openxmlformats.org/officeDocument/2006/relationships/tags" Target="../tags/tag1375.xml"/><Relationship Id="rId277" Type="http://schemas.openxmlformats.org/officeDocument/2006/relationships/tags" Target="../tags/tag1396.xml"/><Relationship Id="rId298" Type="http://schemas.openxmlformats.org/officeDocument/2006/relationships/tags" Target="../tags/tag1417.xml"/><Relationship Id="rId400" Type="http://schemas.openxmlformats.org/officeDocument/2006/relationships/tags" Target="../tags/tag1519.xml"/><Relationship Id="rId116" Type="http://schemas.openxmlformats.org/officeDocument/2006/relationships/tags" Target="../tags/tag1235.xml"/><Relationship Id="rId137" Type="http://schemas.openxmlformats.org/officeDocument/2006/relationships/tags" Target="../tags/tag1256.xml"/><Relationship Id="rId158" Type="http://schemas.openxmlformats.org/officeDocument/2006/relationships/tags" Target="../tags/tag1277.xml"/><Relationship Id="rId302" Type="http://schemas.openxmlformats.org/officeDocument/2006/relationships/tags" Target="../tags/tag1421.xml"/><Relationship Id="rId323" Type="http://schemas.openxmlformats.org/officeDocument/2006/relationships/tags" Target="../tags/tag1442.xml"/><Relationship Id="rId344" Type="http://schemas.openxmlformats.org/officeDocument/2006/relationships/tags" Target="../tags/tag1463.xml"/><Relationship Id="rId20" Type="http://schemas.openxmlformats.org/officeDocument/2006/relationships/tags" Target="../tags/tag1139.xml"/><Relationship Id="rId41" Type="http://schemas.openxmlformats.org/officeDocument/2006/relationships/tags" Target="../tags/tag1160.xml"/><Relationship Id="rId62" Type="http://schemas.openxmlformats.org/officeDocument/2006/relationships/tags" Target="../tags/tag1181.xml"/><Relationship Id="rId83" Type="http://schemas.openxmlformats.org/officeDocument/2006/relationships/tags" Target="../tags/tag1202.xml"/><Relationship Id="rId179" Type="http://schemas.openxmlformats.org/officeDocument/2006/relationships/tags" Target="../tags/tag1298.xml"/><Relationship Id="rId365" Type="http://schemas.openxmlformats.org/officeDocument/2006/relationships/tags" Target="../tags/tag1484.xml"/><Relationship Id="rId386" Type="http://schemas.openxmlformats.org/officeDocument/2006/relationships/tags" Target="../tags/tag1505.xml"/><Relationship Id="rId190" Type="http://schemas.openxmlformats.org/officeDocument/2006/relationships/tags" Target="../tags/tag1309.xml"/><Relationship Id="rId204" Type="http://schemas.openxmlformats.org/officeDocument/2006/relationships/tags" Target="../tags/tag1323.xml"/><Relationship Id="rId225" Type="http://schemas.openxmlformats.org/officeDocument/2006/relationships/tags" Target="../tags/tag1344.xml"/><Relationship Id="rId246" Type="http://schemas.openxmlformats.org/officeDocument/2006/relationships/tags" Target="../tags/tag1365.xml"/><Relationship Id="rId267" Type="http://schemas.openxmlformats.org/officeDocument/2006/relationships/tags" Target="../tags/tag1386.xml"/><Relationship Id="rId288" Type="http://schemas.openxmlformats.org/officeDocument/2006/relationships/tags" Target="../tags/tag1407.xml"/><Relationship Id="rId411" Type="http://schemas.openxmlformats.org/officeDocument/2006/relationships/tags" Target="../tags/tag1530.xml"/><Relationship Id="rId106" Type="http://schemas.openxmlformats.org/officeDocument/2006/relationships/tags" Target="../tags/tag1225.xml"/><Relationship Id="rId127" Type="http://schemas.openxmlformats.org/officeDocument/2006/relationships/tags" Target="../tags/tag1246.xml"/><Relationship Id="rId313" Type="http://schemas.openxmlformats.org/officeDocument/2006/relationships/tags" Target="../tags/tag1432.xml"/><Relationship Id="rId10" Type="http://schemas.openxmlformats.org/officeDocument/2006/relationships/tags" Target="../tags/tag1129.xml"/><Relationship Id="rId31" Type="http://schemas.openxmlformats.org/officeDocument/2006/relationships/tags" Target="../tags/tag1150.xml"/><Relationship Id="rId52" Type="http://schemas.openxmlformats.org/officeDocument/2006/relationships/tags" Target="../tags/tag1171.xml"/><Relationship Id="rId73" Type="http://schemas.openxmlformats.org/officeDocument/2006/relationships/tags" Target="../tags/tag1192.xml"/><Relationship Id="rId94" Type="http://schemas.openxmlformats.org/officeDocument/2006/relationships/tags" Target="../tags/tag1213.xml"/><Relationship Id="rId148" Type="http://schemas.openxmlformats.org/officeDocument/2006/relationships/tags" Target="../tags/tag1267.xml"/><Relationship Id="rId169" Type="http://schemas.openxmlformats.org/officeDocument/2006/relationships/tags" Target="../tags/tag1288.xml"/><Relationship Id="rId334" Type="http://schemas.openxmlformats.org/officeDocument/2006/relationships/tags" Target="../tags/tag1453.xml"/><Relationship Id="rId355" Type="http://schemas.openxmlformats.org/officeDocument/2006/relationships/tags" Target="../tags/tag1474.xml"/><Relationship Id="rId376" Type="http://schemas.openxmlformats.org/officeDocument/2006/relationships/tags" Target="../tags/tag1495.xml"/><Relationship Id="rId397" Type="http://schemas.openxmlformats.org/officeDocument/2006/relationships/tags" Target="../tags/tag1516.xml"/><Relationship Id="rId4" Type="http://schemas.openxmlformats.org/officeDocument/2006/relationships/tags" Target="../tags/tag1123.xml"/><Relationship Id="rId180" Type="http://schemas.openxmlformats.org/officeDocument/2006/relationships/tags" Target="../tags/tag1299.xml"/><Relationship Id="rId215" Type="http://schemas.openxmlformats.org/officeDocument/2006/relationships/tags" Target="../tags/tag1334.xml"/><Relationship Id="rId236" Type="http://schemas.openxmlformats.org/officeDocument/2006/relationships/tags" Target="../tags/tag1355.xml"/><Relationship Id="rId257" Type="http://schemas.openxmlformats.org/officeDocument/2006/relationships/tags" Target="../tags/tag1376.xml"/><Relationship Id="rId278" Type="http://schemas.openxmlformats.org/officeDocument/2006/relationships/tags" Target="../tags/tag1397.xml"/><Relationship Id="rId401" Type="http://schemas.openxmlformats.org/officeDocument/2006/relationships/tags" Target="../tags/tag1520.xml"/><Relationship Id="rId303" Type="http://schemas.openxmlformats.org/officeDocument/2006/relationships/tags" Target="../tags/tag1422.xml"/><Relationship Id="rId42" Type="http://schemas.openxmlformats.org/officeDocument/2006/relationships/tags" Target="../tags/tag1161.xml"/><Relationship Id="rId84" Type="http://schemas.openxmlformats.org/officeDocument/2006/relationships/tags" Target="../tags/tag1203.xml"/><Relationship Id="rId138" Type="http://schemas.openxmlformats.org/officeDocument/2006/relationships/tags" Target="../tags/tag1257.xml"/><Relationship Id="rId345" Type="http://schemas.openxmlformats.org/officeDocument/2006/relationships/tags" Target="../tags/tag1464.xml"/><Relationship Id="rId387" Type="http://schemas.openxmlformats.org/officeDocument/2006/relationships/tags" Target="../tags/tag1506.xml"/><Relationship Id="rId191" Type="http://schemas.openxmlformats.org/officeDocument/2006/relationships/tags" Target="../tags/tag1310.xml"/><Relationship Id="rId205" Type="http://schemas.openxmlformats.org/officeDocument/2006/relationships/tags" Target="../tags/tag1324.xml"/><Relationship Id="rId247" Type="http://schemas.openxmlformats.org/officeDocument/2006/relationships/tags" Target="../tags/tag1366.xml"/><Relationship Id="rId412" Type="http://schemas.openxmlformats.org/officeDocument/2006/relationships/tags" Target="../tags/tag1531.xml"/><Relationship Id="rId107" Type="http://schemas.openxmlformats.org/officeDocument/2006/relationships/tags" Target="../tags/tag1226.xml"/><Relationship Id="rId289" Type="http://schemas.openxmlformats.org/officeDocument/2006/relationships/tags" Target="../tags/tag1408.xml"/><Relationship Id="rId11" Type="http://schemas.openxmlformats.org/officeDocument/2006/relationships/tags" Target="../tags/tag1130.xml"/><Relationship Id="rId53" Type="http://schemas.openxmlformats.org/officeDocument/2006/relationships/tags" Target="../tags/tag1172.xml"/><Relationship Id="rId149" Type="http://schemas.openxmlformats.org/officeDocument/2006/relationships/tags" Target="../tags/tag1268.xml"/><Relationship Id="rId314" Type="http://schemas.openxmlformats.org/officeDocument/2006/relationships/tags" Target="../tags/tag1433.xml"/><Relationship Id="rId356" Type="http://schemas.openxmlformats.org/officeDocument/2006/relationships/tags" Target="../tags/tag1475.xml"/><Relationship Id="rId398" Type="http://schemas.openxmlformats.org/officeDocument/2006/relationships/tags" Target="../tags/tag1517.xml"/><Relationship Id="rId95" Type="http://schemas.openxmlformats.org/officeDocument/2006/relationships/tags" Target="../tags/tag1214.xml"/><Relationship Id="rId160" Type="http://schemas.openxmlformats.org/officeDocument/2006/relationships/tags" Target="../tags/tag1279.xml"/><Relationship Id="rId216" Type="http://schemas.openxmlformats.org/officeDocument/2006/relationships/tags" Target="../tags/tag1335.xml"/><Relationship Id="rId258" Type="http://schemas.openxmlformats.org/officeDocument/2006/relationships/tags" Target="../tags/tag1377.xml"/><Relationship Id="rId22" Type="http://schemas.openxmlformats.org/officeDocument/2006/relationships/tags" Target="../tags/tag1141.xml"/><Relationship Id="rId64" Type="http://schemas.openxmlformats.org/officeDocument/2006/relationships/tags" Target="../tags/tag1183.xml"/><Relationship Id="rId118" Type="http://schemas.openxmlformats.org/officeDocument/2006/relationships/tags" Target="../tags/tag1237.xml"/><Relationship Id="rId325" Type="http://schemas.openxmlformats.org/officeDocument/2006/relationships/tags" Target="../tags/tag1444.xml"/><Relationship Id="rId367" Type="http://schemas.openxmlformats.org/officeDocument/2006/relationships/tags" Target="../tags/tag1486.xml"/><Relationship Id="rId171" Type="http://schemas.openxmlformats.org/officeDocument/2006/relationships/tags" Target="../tags/tag1290.xml"/><Relationship Id="rId227" Type="http://schemas.openxmlformats.org/officeDocument/2006/relationships/tags" Target="../tags/tag1346.xml"/><Relationship Id="rId269" Type="http://schemas.openxmlformats.org/officeDocument/2006/relationships/tags" Target="../tags/tag1388.xml"/><Relationship Id="rId33" Type="http://schemas.openxmlformats.org/officeDocument/2006/relationships/tags" Target="../tags/tag1152.xml"/><Relationship Id="rId129" Type="http://schemas.openxmlformats.org/officeDocument/2006/relationships/tags" Target="../tags/tag1248.xml"/><Relationship Id="rId280" Type="http://schemas.openxmlformats.org/officeDocument/2006/relationships/tags" Target="../tags/tag1399.xml"/><Relationship Id="rId336" Type="http://schemas.openxmlformats.org/officeDocument/2006/relationships/tags" Target="../tags/tag1455.xml"/><Relationship Id="rId75" Type="http://schemas.openxmlformats.org/officeDocument/2006/relationships/tags" Target="../tags/tag1194.xml"/><Relationship Id="rId140" Type="http://schemas.openxmlformats.org/officeDocument/2006/relationships/tags" Target="../tags/tag1259.xml"/><Relationship Id="rId182" Type="http://schemas.openxmlformats.org/officeDocument/2006/relationships/tags" Target="../tags/tag1301.xml"/><Relationship Id="rId378" Type="http://schemas.openxmlformats.org/officeDocument/2006/relationships/tags" Target="../tags/tag1497.xml"/><Relationship Id="rId403" Type="http://schemas.openxmlformats.org/officeDocument/2006/relationships/tags" Target="../tags/tag1522.xml"/><Relationship Id="rId6" Type="http://schemas.openxmlformats.org/officeDocument/2006/relationships/tags" Target="../tags/tag1125.xml"/><Relationship Id="rId238" Type="http://schemas.openxmlformats.org/officeDocument/2006/relationships/tags" Target="../tags/tag1357.xml"/><Relationship Id="rId291" Type="http://schemas.openxmlformats.org/officeDocument/2006/relationships/tags" Target="../tags/tag1410.xml"/><Relationship Id="rId305" Type="http://schemas.openxmlformats.org/officeDocument/2006/relationships/tags" Target="../tags/tag1424.xml"/><Relationship Id="rId347" Type="http://schemas.openxmlformats.org/officeDocument/2006/relationships/tags" Target="../tags/tag1466.xml"/><Relationship Id="rId44" Type="http://schemas.openxmlformats.org/officeDocument/2006/relationships/tags" Target="../tags/tag1163.xml"/><Relationship Id="rId86" Type="http://schemas.openxmlformats.org/officeDocument/2006/relationships/tags" Target="../tags/tag1205.xml"/><Relationship Id="rId151" Type="http://schemas.openxmlformats.org/officeDocument/2006/relationships/tags" Target="../tags/tag1270.xml"/><Relationship Id="rId389" Type="http://schemas.openxmlformats.org/officeDocument/2006/relationships/tags" Target="../tags/tag1508.xml"/><Relationship Id="rId193" Type="http://schemas.openxmlformats.org/officeDocument/2006/relationships/tags" Target="../tags/tag1312.xml"/><Relationship Id="rId207" Type="http://schemas.openxmlformats.org/officeDocument/2006/relationships/tags" Target="../tags/tag1326.xml"/><Relationship Id="rId249" Type="http://schemas.openxmlformats.org/officeDocument/2006/relationships/tags" Target="../tags/tag1368.xml"/><Relationship Id="rId414" Type="http://schemas.openxmlformats.org/officeDocument/2006/relationships/tags" Target="../tags/tag1533.xml"/><Relationship Id="rId13" Type="http://schemas.openxmlformats.org/officeDocument/2006/relationships/tags" Target="../tags/tag1132.xml"/><Relationship Id="rId109" Type="http://schemas.openxmlformats.org/officeDocument/2006/relationships/tags" Target="../tags/tag1228.xml"/><Relationship Id="rId260" Type="http://schemas.openxmlformats.org/officeDocument/2006/relationships/tags" Target="../tags/tag1379.xml"/><Relationship Id="rId316" Type="http://schemas.openxmlformats.org/officeDocument/2006/relationships/tags" Target="../tags/tag1435.xml"/><Relationship Id="rId55" Type="http://schemas.openxmlformats.org/officeDocument/2006/relationships/tags" Target="../tags/tag1174.xml"/><Relationship Id="rId97" Type="http://schemas.openxmlformats.org/officeDocument/2006/relationships/tags" Target="../tags/tag1216.xml"/><Relationship Id="rId120" Type="http://schemas.openxmlformats.org/officeDocument/2006/relationships/tags" Target="../tags/tag1239.xml"/><Relationship Id="rId358" Type="http://schemas.openxmlformats.org/officeDocument/2006/relationships/tags" Target="../tags/tag1477.xml"/><Relationship Id="rId162" Type="http://schemas.openxmlformats.org/officeDocument/2006/relationships/tags" Target="../tags/tag1281.xml"/><Relationship Id="rId218" Type="http://schemas.openxmlformats.org/officeDocument/2006/relationships/tags" Target="../tags/tag1337.xml"/><Relationship Id="rId271" Type="http://schemas.openxmlformats.org/officeDocument/2006/relationships/tags" Target="../tags/tag1390.xml"/><Relationship Id="rId24" Type="http://schemas.openxmlformats.org/officeDocument/2006/relationships/tags" Target="../tags/tag1143.xml"/><Relationship Id="rId66" Type="http://schemas.openxmlformats.org/officeDocument/2006/relationships/tags" Target="../tags/tag1185.xml"/><Relationship Id="rId131" Type="http://schemas.openxmlformats.org/officeDocument/2006/relationships/tags" Target="../tags/tag1250.xml"/><Relationship Id="rId327" Type="http://schemas.openxmlformats.org/officeDocument/2006/relationships/tags" Target="../tags/tag1446.xml"/><Relationship Id="rId369" Type="http://schemas.openxmlformats.org/officeDocument/2006/relationships/tags" Target="../tags/tag1488.xml"/><Relationship Id="rId173" Type="http://schemas.openxmlformats.org/officeDocument/2006/relationships/tags" Target="../tags/tag1292.xml"/><Relationship Id="rId229" Type="http://schemas.openxmlformats.org/officeDocument/2006/relationships/tags" Target="../tags/tag1348.xml"/><Relationship Id="rId380" Type="http://schemas.openxmlformats.org/officeDocument/2006/relationships/tags" Target="../tags/tag1499.xml"/><Relationship Id="rId240" Type="http://schemas.openxmlformats.org/officeDocument/2006/relationships/tags" Target="../tags/tag1359.xml"/><Relationship Id="rId35" Type="http://schemas.openxmlformats.org/officeDocument/2006/relationships/tags" Target="../tags/tag1154.xml"/><Relationship Id="rId77" Type="http://schemas.openxmlformats.org/officeDocument/2006/relationships/tags" Target="../tags/tag1196.xml"/><Relationship Id="rId100" Type="http://schemas.openxmlformats.org/officeDocument/2006/relationships/tags" Target="../tags/tag1219.xml"/><Relationship Id="rId282" Type="http://schemas.openxmlformats.org/officeDocument/2006/relationships/tags" Target="../tags/tag1401.xml"/><Relationship Id="rId338" Type="http://schemas.openxmlformats.org/officeDocument/2006/relationships/tags" Target="../tags/tag1457.xml"/><Relationship Id="rId8" Type="http://schemas.openxmlformats.org/officeDocument/2006/relationships/tags" Target="../tags/tag1127.xml"/><Relationship Id="rId142" Type="http://schemas.openxmlformats.org/officeDocument/2006/relationships/tags" Target="../tags/tag1261.xml"/><Relationship Id="rId184" Type="http://schemas.openxmlformats.org/officeDocument/2006/relationships/tags" Target="../tags/tag1303.xml"/><Relationship Id="rId391" Type="http://schemas.openxmlformats.org/officeDocument/2006/relationships/tags" Target="../tags/tag1510.xml"/><Relationship Id="rId405" Type="http://schemas.openxmlformats.org/officeDocument/2006/relationships/tags" Target="../tags/tag1524.xml"/><Relationship Id="rId251" Type="http://schemas.openxmlformats.org/officeDocument/2006/relationships/tags" Target="../tags/tag1370.xml"/><Relationship Id="rId46" Type="http://schemas.openxmlformats.org/officeDocument/2006/relationships/tags" Target="../tags/tag1165.xml"/><Relationship Id="rId293" Type="http://schemas.openxmlformats.org/officeDocument/2006/relationships/tags" Target="../tags/tag1412.xml"/><Relationship Id="rId307" Type="http://schemas.openxmlformats.org/officeDocument/2006/relationships/tags" Target="../tags/tag1426.xml"/><Relationship Id="rId349" Type="http://schemas.openxmlformats.org/officeDocument/2006/relationships/tags" Target="../tags/tag1468.xml"/><Relationship Id="rId88" Type="http://schemas.openxmlformats.org/officeDocument/2006/relationships/tags" Target="../tags/tag1207.xml"/><Relationship Id="rId111" Type="http://schemas.openxmlformats.org/officeDocument/2006/relationships/tags" Target="../tags/tag1230.xml"/><Relationship Id="rId153" Type="http://schemas.openxmlformats.org/officeDocument/2006/relationships/tags" Target="../tags/tag1272.xml"/><Relationship Id="rId195" Type="http://schemas.openxmlformats.org/officeDocument/2006/relationships/tags" Target="../tags/tag1314.xml"/><Relationship Id="rId209" Type="http://schemas.openxmlformats.org/officeDocument/2006/relationships/tags" Target="../tags/tag1328.xml"/><Relationship Id="rId360" Type="http://schemas.openxmlformats.org/officeDocument/2006/relationships/tags" Target="../tags/tag1479.xml"/><Relationship Id="rId416" Type="http://schemas.openxmlformats.org/officeDocument/2006/relationships/tags" Target="../tags/tag1535.xml"/><Relationship Id="rId220" Type="http://schemas.openxmlformats.org/officeDocument/2006/relationships/tags" Target="../tags/tag1339.xml"/><Relationship Id="rId15" Type="http://schemas.openxmlformats.org/officeDocument/2006/relationships/tags" Target="../tags/tag1134.xml"/><Relationship Id="rId57" Type="http://schemas.openxmlformats.org/officeDocument/2006/relationships/tags" Target="../tags/tag1176.xml"/><Relationship Id="rId262" Type="http://schemas.openxmlformats.org/officeDocument/2006/relationships/tags" Target="../tags/tag1381.xml"/><Relationship Id="rId318" Type="http://schemas.openxmlformats.org/officeDocument/2006/relationships/tags" Target="../tags/tag1437.xml"/><Relationship Id="rId99" Type="http://schemas.openxmlformats.org/officeDocument/2006/relationships/tags" Target="../tags/tag1218.xml"/><Relationship Id="rId122" Type="http://schemas.openxmlformats.org/officeDocument/2006/relationships/tags" Target="../tags/tag1241.xml"/><Relationship Id="rId164" Type="http://schemas.openxmlformats.org/officeDocument/2006/relationships/tags" Target="../tags/tag1283.xml"/><Relationship Id="rId371" Type="http://schemas.openxmlformats.org/officeDocument/2006/relationships/tags" Target="../tags/tag1490.xml"/><Relationship Id="rId26" Type="http://schemas.openxmlformats.org/officeDocument/2006/relationships/tags" Target="../tags/tag1145.xml"/><Relationship Id="rId231" Type="http://schemas.openxmlformats.org/officeDocument/2006/relationships/tags" Target="../tags/tag1350.xml"/><Relationship Id="rId273" Type="http://schemas.openxmlformats.org/officeDocument/2006/relationships/tags" Target="../tags/tag1392.xml"/><Relationship Id="rId329" Type="http://schemas.openxmlformats.org/officeDocument/2006/relationships/tags" Target="../tags/tag1448.xml"/><Relationship Id="rId68" Type="http://schemas.openxmlformats.org/officeDocument/2006/relationships/tags" Target="../tags/tag1187.xml"/><Relationship Id="rId133" Type="http://schemas.openxmlformats.org/officeDocument/2006/relationships/tags" Target="../tags/tag1252.xml"/><Relationship Id="rId175" Type="http://schemas.openxmlformats.org/officeDocument/2006/relationships/tags" Target="../tags/tag1294.xml"/><Relationship Id="rId340" Type="http://schemas.openxmlformats.org/officeDocument/2006/relationships/tags" Target="../tags/tag1459.xml"/><Relationship Id="rId200" Type="http://schemas.openxmlformats.org/officeDocument/2006/relationships/tags" Target="../tags/tag1319.xml"/><Relationship Id="rId382" Type="http://schemas.openxmlformats.org/officeDocument/2006/relationships/tags" Target="../tags/tag1501.xml"/><Relationship Id="rId242" Type="http://schemas.openxmlformats.org/officeDocument/2006/relationships/tags" Target="../tags/tag1361.xml"/><Relationship Id="rId284" Type="http://schemas.openxmlformats.org/officeDocument/2006/relationships/tags" Target="../tags/tag1403.xml"/><Relationship Id="rId37" Type="http://schemas.openxmlformats.org/officeDocument/2006/relationships/tags" Target="../tags/tag1156.xml"/><Relationship Id="rId79" Type="http://schemas.openxmlformats.org/officeDocument/2006/relationships/tags" Target="../tags/tag1198.xml"/><Relationship Id="rId102" Type="http://schemas.openxmlformats.org/officeDocument/2006/relationships/tags" Target="../tags/tag1221.xml"/><Relationship Id="rId144" Type="http://schemas.openxmlformats.org/officeDocument/2006/relationships/tags" Target="../tags/tag1263.xml"/><Relationship Id="rId90" Type="http://schemas.openxmlformats.org/officeDocument/2006/relationships/tags" Target="../tags/tag1209.xml"/><Relationship Id="rId186" Type="http://schemas.openxmlformats.org/officeDocument/2006/relationships/tags" Target="../tags/tag1305.xml"/><Relationship Id="rId351" Type="http://schemas.openxmlformats.org/officeDocument/2006/relationships/tags" Target="../tags/tag1470.xml"/><Relationship Id="rId393" Type="http://schemas.openxmlformats.org/officeDocument/2006/relationships/tags" Target="../tags/tag1512.xml"/><Relationship Id="rId407" Type="http://schemas.openxmlformats.org/officeDocument/2006/relationships/tags" Target="../tags/tag1526.xml"/><Relationship Id="rId211" Type="http://schemas.openxmlformats.org/officeDocument/2006/relationships/tags" Target="../tags/tag1330.xml"/><Relationship Id="rId253" Type="http://schemas.openxmlformats.org/officeDocument/2006/relationships/tags" Target="../tags/tag1372.xml"/><Relationship Id="rId295" Type="http://schemas.openxmlformats.org/officeDocument/2006/relationships/tags" Target="../tags/tag1414.xml"/><Relationship Id="rId309" Type="http://schemas.openxmlformats.org/officeDocument/2006/relationships/tags" Target="../tags/tag1428.xml"/><Relationship Id="rId48" Type="http://schemas.openxmlformats.org/officeDocument/2006/relationships/tags" Target="../tags/tag1167.xml"/><Relationship Id="rId113" Type="http://schemas.openxmlformats.org/officeDocument/2006/relationships/tags" Target="../tags/tag1232.xml"/><Relationship Id="rId320" Type="http://schemas.openxmlformats.org/officeDocument/2006/relationships/tags" Target="../tags/tag1439.xml"/><Relationship Id="rId155" Type="http://schemas.openxmlformats.org/officeDocument/2006/relationships/tags" Target="../tags/tag1274.xml"/><Relationship Id="rId197" Type="http://schemas.openxmlformats.org/officeDocument/2006/relationships/tags" Target="../tags/tag1316.xml"/><Relationship Id="rId362" Type="http://schemas.openxmlformats.org/officeDocument/2006/relationships/tags" Target="../tags/tag1481.xml"/><Relationship Id="rId418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5FDB89DC-2352-2614-7643-44343394D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latin typeface="Arial Narrow" panose="020B0606020202030204" pitchFamily="34" charset="0"/>
              </a:rPr>
              <a:t>Подготовка к муниципальному этапу всероссийской олимпиады школьников по математике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="" xmlns:a16="http://schemas.microsoft.com/office/drawing/2014/main" id="{1AAA97DF-326C-216A-8520-B165E21BD4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800" dirty="0">
              <a:latin typeface="Arial Narrow" panose="020B0606020202030204" pitchFamily="34" charset="0"/>
            </a:endParaRPr>
          </a:p>
          <a:p>
            <a:r>
              <a:rPr lang="ru-RU" sz="4800" dirty="0">
                <a:latin typeface="Arial Narrow" panose="020B0606020202030204" pitchFamily="34" charset="0"/>
              </a:rPr>
              <a:t>Геометрия: четырехугольники -2</a:t>
            </a:r>
          </a:p>
        </p:txBody>
      </p:sp>
    </p:spTree>
    <p:extLst>
      <p:ext uri="{BB962C8B-B14F-4D97-AF65-F5344CB8AC3E}">
        <p14:creationId xmlns:p14="http://schemas.microsoft.com/office/powerpoint/2010/main" val="14333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438E19-35C1-6C38-B8AA-87244EFC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163629"/>
            <a:ext cx="11752446" cy="1527059"/>
          </a:xfrm>
        </p:spPr>
        <p:txBody>
          <a:bodyPr>
            <a:normAutofit/>
          </a:bodyPr>
          <a:lstStyle/>
          <a:p>
            <a:endParaRPr lang="ru-RU" sz="3200" dirty="0">
              <a:latin typeface="Arial Narrow" panose="020B0606020202030204" pitchFamily="34" charset="0"/>
            </a:endParaRPr>
          </a:p>
        </p:txBody>
      </p:sp>
      <p:pic>
        <p:nvPicPr>
          <p:cNvPr id="11" name="Объект 10">
            <a:extLst>
              <a:ext uri="{FF2B5EF4-FFF2-40B4-BE49-F238E27FC236}">
                <a16:creationId xmlns="" xmlns:a16="http://schemas.microsoft.com/office/drawing/2014/main" id="{899CC32D-330C-D79F-F64A-588249B12C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82"/>
          <a:stretch>
            <a:fillRect/>
          </a:stretch>
        </p:blipFill>
        <p:spPr>
          <a:xfrm>
            <a:off x="211756" y="1584810"/>
            <a:ext cx="3633534" cy="1976537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B1423E0-DC3A-17F2-3C2D-A388450EDB43}"/>
              </a:ext>
            </a:extLst>
          </p:cNvPr>
          <p:cNvPicPr>
            <a:picLocks noChangeAspect="1"/>
          </p:cNvPicPr>
          <p:nvPr/>
        </p:nvPicPr>
        <p:blipFill>
          <a:blip r:embed="rId483"/>
          <a:stretch>
            <a:fillRect/>
          </a:stretch>
        </p:blipFill>
        <p:spPr>
          <a:xfrm>
            <a:off x="242369" y="266253"/>
            <a:ext cx="11662709" cy="111015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A64F19BA-17B2-8CEF-E97C-15B4F4F81B65}"/>
              </a:ext>
            </a:extLst>
          </p:cNvPr>
          <p:cNvSpPr/>
          <p:nvPr/>
        </p:nvSpPr>
        <p:spPr>
          <a:xfrm>
            <a:off x="3080083" y="3385687"/>
            <a:ext cx="885525" cy="175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SMARTInkShape-Group1"/>
          <p:cNvGrpSpPr/>
          <p:nvPr/>
        </p:nvGrpSpPr>
        <p:grpSpPr>
          <a:xfrm>
            <a:off x="6248531" y="1057275"/>
            <a:ext cx="876170" cy="180856"/>
            <a:chOff x="6248531" y="1057275"/>
            <a:chExt cx="876170" cy="180856"/>
          </a:xfrm>
        </p:grpSpPr>
        <p:sp>
          <p:nvSpPr>
            <p:cNvPr id="3" name="SMARTInkShape-1"/>
            <p:cNvSpPr/>
            <p:nvPr>
              <p:custDataLst>
                <p:tags r:id="rId476"/>
              </p:custDataLst>
            </p:nvPr>
          </p:nvSpPr>
          <p:spPr>
            <a:xfrm>
              <a:off x="6372225" y="10858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"/>
            <p:cNvSpPr/>
            <p:nvPr>
              <p:custDataLst>
                <p:tags r:id="rId477"/>
              </p:custDataLst>
            </p:nvPr>
          </p:nvSpPr>
          <p:spPr>
            <a:xfrm>
              <a:off x="6248531" y="1057275"/>
              <a:ext cx="180845" cy="180856"/>
            </a:xfrm>
            <a:custGeom>
              <a:avLst/>
              <a:gdLst/>
              <a:ahLst/>
              <a:cxnLst/>
              <a:rect l="0" t="0" r="0" b="0"/>
              <a:pathLst>
                <a:path w="180845" h="180856">
                  <a:moveTo>
                    <a:pt x="114169" y="66675"/>
                  </a:moveTo>
                  <a:lnTo>
                    <a:pt x="114169" y="66675"/>
                  </a:lnTo>
                  <a:lnTo>
                    <a:pt x="109113" y="71731"/>
                  </a:lnTo>
                  <a:lnTo>
                    <a:pt x="106630" y="77036"/>
                  </a:lnTo>
                  <a:lnTo>
                    <a:pt x="105968" y="79932"/>
                  </a:lnTo>
                  <a:lnTo>
                    <a:pt x="97279" y="95323"/>
                  </a:lnTo>
                  <a:lnTo>
                    <a:pt x="96559" y="98474"/>
                  </a:lnTo>
                  <a:lnTo>
                    <a:pt x="87769" y="114306"/>
                  </a:lnTo>
                  <a:lnTo>
                    <a:pt x="87045" y="117479"/>
                  </a:lnTo>
                  <a:lnTo>
                    <a:pt x="80966" y="127001"/>
                  </a:lnTo>
                  <a:lnTo>
                    <a:pt x="61168" y="149225"/>
                  </a:lnTo>
                  <a:lnTo>
                    <a:pt x="55016" y="161925"/>
                  </a:lnTo>
                  <a:lnTo>
                    <a:pt x="48979" y="169569"/>
                  </a:lnTo>
                  <a:lnTo>
                    <a:pt x="45332" y="170614"/>
                  </a:lnTo>
                  <a:lnTo>
                    <a:pt x="42877" y="170893"/>
                  </a:lnTo>
                  <a:lnTo>
                    <a:pt x="41242" y="172137"/>
                  </a:lnTo>
                  <a:lnTo>
                    <a:pt x="38400" y="179602"/>
                  </a:lnTo>
                  <a:lnTo>
                    <a:pt x="35339" y="180365"/>
                  </a:lnTo>
                  <a:lnTo>
                    <a:pt x="29806" y="180854"/>
                  </a:lnTo>
                  <a:lnTo>
                    <a:pt x="29352" y="179836"/>
                  </a:lnTo>
                  <a:lnTo>
                    <a:pt x="28444" y="144629"/>
                  </a:lnTo>
                  <a:lnTo>
                    <a:pt x="36645" y="134828"/>
                  </a:lnTo>
                  <a:lnTo>
                    <a:pt x="37853" y="125279"/>
                  </a:lnTo>
                  <a:lnTo>
                    <a:pt x="38950" y="124794"/>
                  </a:lnTo>
                  <a:lnTo>
                    <a:pt x="65093" y="123826"/>
                  </a:lnTo>
                  <a:lnTo>
                    <a:pt x="71172" y="128882"/>
                  </a:lnTo>
                  <a:lnTo>
                    <a:pt x="73892" y="134186"/>
                  </a:lnTo>
                  <a:lnTo>
                    <a:pt x="74618" y="137082"/>
                  </a:lnTo>
                  <a:lnTo>
                    <a:pt x="76160" y="139013"/>
                  </a:lnTo>
                  <a:lnTo>
                    <a:pt x="80695" y="141159"/>
                  </a:lnTo>
                  <a:lnTo>
                    <a:pt x="82328" y="142789"/>
                  </a:lnTo>
                  <a:lnTo>
                    <a:pt x="84143" y="147423"/>
                  </a:lnTo>
                  <a:lnTo>
                    <a:pt x="85685" y="149082"/>
                  </a:lnTo>
                  <a:lnTo>
                    <a:pt x="90220" y="150925"/>
                  </a:lnTo>
                  <a:lnTo>
                    <a:pt x="91853" y="152475"/>
                  </a:lnTo>
                  <a:lnTo>
                    <a:pt x="103193" y="169695"/>
                  </a:lnTo>
                  <a:lnTo>
                    <a:pt x="106821" y="170670"/>
                  </a:lnTo>
                  <a:lnTo>
                    <a:pt x="109270" y="170930"/>
                  </a:lnTo>
                  <a:lnTo>
                    <a:pt x="114814" y="174041"/>
                  </a:lnTo>
                  <a:lnTo>
                    <a:pt x="121940" y="179605"/>
                  </a:lnTo>
                  <a:lnTo>
                    <a:pt x="130951" y="180704"/>
                  </a:lnTo>
                  <a:lnTo>
                    <a:pt x="136798" y="180855"/>
                  </a:lnTo>
                  <a:lnTo>
                    <a:pt x="138780" y="179837"/>
                  </a:lnTo>
                  <a:lnTo>
                    <a:pt x="140101" y="178099"/>
                  </a:lnTo>
                  <a:lnTo>
                    <a:pt x="140982" y="175883"/>
                  </a:lnTo>
                  <a:lnTo>
                    <a:pt x="142628" y="174405"/>
                  </a:lnTo>
                  <a:lnTo>
                    <a:pt x="147279" y="172763"/>
                  </a:lnTo>
                  <a:lnTo>
                    <a:pt x="155847" y="171839"/>
                  </a:lnTo>
                  <a:lnTo>
                    <a:pt x="157830" y="170651"/>
                  </a:lnTo>
                  <a:lnTo>
                    <a:pt x="159151" y="168801"/>
                  </a:lnTo>
                  <a:lnTo>
                    <a:pt x="161677" y="163923"/>
                  </a:lnTo>
                  <a:lnTo>
                    <a:pt x="167991" y="155226"/>
                  </a:lnTo>
                  <a:lnTo>
                    <a:pt x="179875" y="118349"/>
                  </a:lnTo>
                  <a:lnTo>
                    <a:pt x="180836" y="72836"/>
                  </a:lnTo>
                  <a:lnTo>
                    <a:pt x="180844" y="54368"/>
                  </a:lnTo>
                  <a:lnTo>
                    <a:pt x="178022" y="47800"/>
                  </a:lnTo>
                  <a:lnTo>
                    <a:pt x="174299" y="41353"/>
                  </a:lnTo>
                  <a:lnTo>
                    <a:pt x="171143" y="31773"/>
                  </a:lnTo>
                  <a:lnTo>
                    <a:pt x="166655" y="25410"/>
                  </a:lnTo>
                  <a:lnTo>
                    <a:pt x="161132" y="21877"/>
                  </a:lnTo>
                  <a:lnTo>
                    <a:pt x="155151" y="19248"/>
                  </a:lnTo>
                  <a:lnTo>
                    <a:pt x="133202" y="2648"/>
                  </a:lnTo>
                  <a:lnTo>
                    <a:pt x="120516" y="523"/>
                  </a:lnTo>
                  <a:lnTo>
                    <a:pt x="73420" y="6"/>
                  </a:lnTo>
                  <a:lnTo>
                    <a:pt x="44722" y="0"/>
                  </a:lnTo>
                  <a:lnTo>
                    <a:pt x="38148" y="2822"/>
                  </a:lnTo>
                  <a:lnTo>
                    <a:pt x="31698" y="6546"/>
                  </a:lnTo>
                  <a:lnTo>
                    <a:pt x="22118" y="9701"/>
                  </a:lnTo>
                  <a:lnTo>
                    <a:pt x="4896" y="23680"/>
                  </a:lnTo>
                  <a:lnTo>
                    <a:pt x="2103" y="29221"/>
                  </a:lnTo>
                  <a:lnTo>
                    <a:pt x="0" y="45781"/>
                  </a:lnTo>
                  <a:lnTo>
                    <a:pt x="4964" y="52135"/>
                  </a:lnTo>
                  <a:lnTo>
                    <a:pt x="10248" y="54921"/>
                  </a:lnTo>
                  <a:lnTo>
                    <a:pt x="25381" y="57915"/>
                  </a:lnTo>
                  <a:lnTo>
                    <a:pt x="35885" y="63609"/>
                  </a:lnTo>
                  <a:lnTo>
                    <a:pt x="63931" y="66271"/>
                  </a:lnTo>
                  <a:lnTo>
                    <a:pt x="108910" y="56951"/>
                  </a:lnTo>
                  <a:lnTo>
                    <a:pt x="161794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3"/>
            <p:cNvSpPr/>
            <p:nvPr>
              <p:custDataLst>
                <p:tags r:id="rId478"/>
              </p:custDataLst>
            </p:nvPr>
          </p:nvSpPr>
          <p:spPr>
            <a:xfrm>
              <a:off x="6524663" y="1086291"/>
              <a:ext cx="504358" cy="132898"/>
            </a:xfrm>
            <a:custGeom>
              <a:avLst/>
              <a:gdLst/>
              <a:ahLst/>
              <a:cxnLst/>
              <a:rect l="0" t="0" r="0" b="0"/>
              <a:pathLst>
                <a:path w="504358" h="132898">
                  <a:moveTo>
                    <a:pt x="104737" y="37659"/>
                  </a:moveTo>
                  <a:lnTo>
                    <a:pt x="104737" y="37659"/>
                  </a:lnTo>
                  <a:lnTo>
                    <a:pt x="104737" y="19011"/>
                  </a:lnTo>
                  <a:lnTo>
                    <a:pt x="99681" y="18728"/>
                  </a:lnTo>
                  <a:lnTo>
                    <a:pt x="98192" y="17630"/>
                  </a:lnTo>
                  <a:lnTo>
                    <a:pt x="95605" y="10418"/>
                  </a:lnTo>
                  <a:lnTo>
                    <a:pt x="92564" y="9677"/>
                  </a:lnTo>
                  <a:lnTo>
                    <a:pt x="77888" y="9119"/>
                  </a:lnTo>
                  <a:lnTo>
                    <a:pt x="68899" y="15637"/>
                  </a:lnTo>
                  <a:lnTo>
                    <a:pt x="60016" y="18787"/>
                  </a:lnTo>
                  <a:lnTo>
                    <a:pt x="34491" y="41265"/>
                  </a:lnTo>
                  <a:lnTo>
                    <a:pt x="31183" y="47376"/>
                  </a:lnTo>
                  <a:lnTo>
                    <a:pt x="28654" y="53619"/>
                  </a:lnTo>
                  <a:lnTo>
                    <a:pt x="12130" y="75764"/>
                  </a:lnTo>
                  <a:lnTo>
                    <a:pt x="9604" y="82111"/>
                  </a:lnTo>
                  <a:lnTo>
                    <a:pt x="3290" y="91635"/>
                  </a:lnTo>
                  <a:lnTo>
                    <a:pt x="948" y="101159"/>
                  </a:lnTo>
                  <a:lnTo>
                    <a:pt x="0" y="118358"/>
                  </a:lnTo>
                  <a:lnTo>
                    <a:pt x="1046" y="120033"/>
                  </a:lnTo>
                  <a:lnTo>
                    <a:pt x="2801" y="121150"/>
                  </a:lnTo>
                  <a:lnTo>
                    <a:pt x="8167" y="122943"/>
                  </a:lnTo>
                  <a:lnTo>
                    <a:pt x="31843" y="123372"/>
                  </a:lnTo>
                  <a:lnTo>
                    <a:pt x="38120" y="120557"/>
                  </a:lnTo>
                  <a:lnTo>
                    <a:pt x="44438" y="116836"/>
                  </a:lnTo>
                  <a:lnTo>
                    <a:pt x="50773" y="115182"/>
                  </a:lnTo>
                  <a:lnTo>
                    <a:pt x="57117" y="108802"/>
                  </a:lnTo>
                  <a:lnTo>
                    <a:pt x="63464" y="101028"/>
                  </a:lnTo>
                  <a:lnTo>
                    <a:pt x="84393" y="90572"/>
                  </a:lnTo>
                  <a:lnTo>
                    <a:pt x="87999" y="86692"/>
                  </a:lnTo>
                  <a:lnTo>
                    <a:pt x="95192" y="72178"/>
                  </a:lnTo>
                  <a:lnTo>
                    <a:pt x="107671" y="60704"/>
                  </a:lnTo>
                  <a:lnTo>
                    <a:pt x="118451" y="44117"/>
                  </a:lnTo>
                  <a:lnTo>
                    <a:pt x="124237" y="40529"/>
                  </a:lnTo>
                  <a:lnTo>
                    <a:pt x="127262" y="39572"/>
                  </a:lnTo>
                  <a:lnTo>
                    <a:pt x="129279" y="37876"/>
                  </a:lnTo>
                  <a:lnTo>
                    <a:pt x="133298" y="28173"/>
                  </a:lnTo>
                  <a:lnTo>
                    <a:pt x="133311" y="41395"/>
                  </a:lnTo>
                  <a:lnTo>
                    <a:pt x="130489" y="47433"/>
                  </a:lnTo>
                  <a:lnTo>
                    <a:pt x="126765" y="53645"/>
                  </a:lnTo>
                  <a:lnTo>
                    <a:pt x="124375" y="66256"/>
                  </a:lnTo>
                  <a:lnTo>
                    <a:pt x="123790" y="98376"/>
                  </a:lnTo>
                  <a:lnTo>
                    <a:pt x="124847" y="100362"/>
                  </a:lnTo>
                  <a:lnTo>
                    <a:pt x="126611" y="101686"/>
                  </a:lnTo>
                  <a:lnTo>
                    <a:pt x="128844" y="102569"/>
                  </a:lnTo>
                  <a:lnTo>
                    <a:pt x="130334" y="104215"/>
                  </a:lnTo>
                  <a:lnTo>
                    <a:pt x="132921" y="112380"/>
                  </a:lnTo>
                  <a:lnTo>
                    <a:pt x="135961" y="113202"/>
                  </a:lnTo>
                  <a:lnTo>
                    <a:pt x="150636" y="113821"/>
                  </a:lnTo>
                  <a:lnTo>
                    <a:pt x="160683" y="107305"/>
                  </a:lnTo>
                  <a:lnTo>
                    <a:pt x="175054" y="104156"/>
                  </a:lnTo>
                  <a:lnTo>
                    <a:pt x="189926" y="94147"/>
                  </a:lnTo>
                  <a:lnTo>
                    <a:pt x="215841" y="68325"/>
                  </a:lnTo>
                  <a:lnTo>
                    <a:pt x="244790" y="28308"/>
                  </a:lnTo>
                  <a:lnTo>
                    <a:pt x="247416" y="21861"/>
                  </a:lnTo>
                  <a:lnTo>
                    <a:pt x="255648" y="10976"/>
                  </a:lnTo>
                  <a:lnTo>
                    <a:pt x="257099" y="0"/>
                  </a:lnTo>
                  <a:lnTo>
                    <a:pt x="257136" y="16904"/>
                  </a:lnTo>
                  <a:lnTo>
                    <a:pt x="250592" y="26935"/>
                  </a:lnTo>
                  <a:lnTo>
                    <a:pt x="246816" y="52732"/>
                  </a:lnTo>
                  <a:lnTo>
                    <a:pt x="241143" y="63880"/>
                  </a:lnTo>
                  <a:lnTo>
                    <a:pt x="237052" y="110605"/>
                  </a:lnTo>
                  <a:lnTo>
                    <a:pt x="229889" y="121492"/>
                  </a:lnTo>
                  <a:lnTo>
                    <a:pt x="228563" y="132897"/>
                  </a:lnTo>
                  <a:lnTo>
                    <a:pt x="228562" y="85456"/>
                  </a:lnTo>
                  <a:lnTo>
                    <a:pt x="228562" y="66362"/>
                  </a:lnTo>
                  <a:lnTo>
                    <a:pt x="236762" y="74446"/>
                  </a:lnTo>
                  <a:lnTo>
                    <a:pt x="237971" y="83845"/>
                  </a:lnTo>
                  <a:lnTo>
                    <a:pt x="238077" y="93359"/>
                  </a:lnTo>
                  <a:lnTo>
                    <a:pt x="239139" y="93842"/>
                  </a:lnTo>
                  <a:lnTo>
                    <a:pt x="270268" y="94808"/>
                  </a:lnTo>
                  <a:lnTo>
                    <a:pt x="276378" y="91986"/>
                  </a:lnTo>
                  <a:lnTo>
                    <a:pt x="304938" y="68860"/>
                  </a:lnTo>
                  <a:lnTo>
                    <a:pt x="311190" y="66343"/>
                  </a:lnTo>
                  <a:lnTo>
                    <a:pt x="317497" y="61696"/>
                  </a:lnTo>
                  <a:lnTo>
                    <a:pt x="321005" y="56103"/>
                  </a:lnTo>
                  <a:lnTo>
                    <a:pt x="323622" y="50090"/>
                  </a:lnTo>
                  <a:lnTo>
                    <a:pt x="329988" y="40754"/>
                  </a:lnTo>
                  <a:lnTo>
                    <a:pt x="331849" y="34449"/>
                  </a:lnTo>
                  <a:lnTo>
                    <a:pt x="333403" y="32344"/>
                  </a:lnTo>
                  <a:lnTo>
                    <a:pt x="335497" y="30940"/>
                  </a:lnTo>
                  <a:lnTo>
                    <a:pt x="337951" y="30005"/>
                  </a:lnTo>
                  <a:lnTo>
                    <a:pt x="339589" y="28323"/>
                  </a:lnTo>
                  <a:lnTo>
                    <a:pt x="341407" y="23632"/>
                  </a:lnTo>
                  <a:lnTo>
                    <a:pt x="342950" y="21958"/>
                  </a:lnTo>
                  <a:lnTo>
                    <a:pt x="351957" y="18740"/>
                  </a:lnTo>
                  <a:lnTo>
                    <a:pt x="352350" y="26822"/>
                  </a:lnTo>
                  <a:lnTo>
                    <a:pt x="345834" y="35479"/>
                  </a:lnTo>
                  <a:lnTo>
                    <a:pt x="343743" y="44304"/>
                  </a:lnTo>
                  <a:lnTo>
                    <a:pt x="343253" y="50490"/>
                  </a:lnTo>
                  <a:lnTo>
                    <a:pt x="340213" y="56767"/>
                  </a:lnTo>
                  <a:lnTo>
                    <a:pt x="336393" y="63085"/>
                  </a:lnTo>
                  <a:lnTo>
                    <a:pt x="333941" y="75764"/>
                  </a:lnTo>
                  <a:lnTo>
                    <a:pt x="333337" y="118750"/>
                  </a:lnTo>
                  <a:lnTo>
                    <a:pt x="334395" y="120295"/>
                  </a:lnTo>
                  <a:lnTo>
                    <a:pt x="336159" y="121325"/>
                  </a:lnTo>
                  <a:lnTo>
                    <a:pt x="338393" y="122011"/>
                  </a:lnTo>
                  <a:lnTo>
                    <a:pt x="340941" y="121410"/>
                  </a:lnTo>
                  <a:lnTo>
                    <a:pt x="350670" y="115063"/>
                  </a:lnTo>
                  <a:lnTo>
                    <a:pt x="359652" y="113038"/>
                  </a:lnTo>
                  <a:lnTo>
                    <a:pt x="390503" y="88037"/>
                  </a:lnTo>
                  <a:lnTo>
                    <a:pt x="393673" y="87119"/>
                  </a:lnTo>
                  <a:lnTo>
                    <a:pt x="395786" y="85449"/>
                  </a:lnTo>
                  <a:lnTo>
                    <a:pt x="417297" y="58556"/>
                  </a:lnTo>
                  <a:lnTo>
                    <a:pt x="418278" y="54707"/>
                  </a:lnTo>
                  <a:lnTo>
                    <a:pt x="419058" y="47223"/>
                  </a:lnTo>
                  <a:lnTo>
                    <a:pt x="419062" y="91719"/>
                  </a:lnTo>
                  <a:lnTo>
                    <a:pt x="419062" y="107520"/>
                  </a:lnTo>
                  <a:lnTo>
                    <a:pt x="420120" y="109633"/>
                  </a:lnTo>
                  <a:lnTo>
                    <a:pt x="421884" y="111042"/>
                  </a:lnTo>
                  <a:lnTo>
                    <a:pt x="428194" y="113694"/>
                  </a:lnTo>
                  <a:lnTo>
                    <a:pt x="450967" y="113855"/>
                  </a:lnTo>
                  <a:lnTo>
                    <a:pt x="457231" y="111035"/>
                  </a:lnTo>
                  <a:lnTo>
                    <a:pt x="480713" y="90261"/>
                  </a:lnTo>
                  <a:lnTo>
                    <a:pt x="483504" y="84674"/>
                  </a:lnTo>
                  <a:lnTo>
                    <a:pt x="484249" y="81702"/>
                  </a:lnTo>
                  <a:lnTo>
                    <a:pt x="493080" y="66180"/>
                  </a:lnTo>
                  <a:lnTo>
                    <a:pt x="493807" y="63023"/>
                  </a:lnTo>
                  <a:lnTo>
                    <a:pt x="502609" y="47179"/>
                  </a:lnTo>
                  <a:lnTo>
                    <a:pt x="504357" y="34483"/>
                  </a:lnTo>
                  <a:lnTo>
                    <a:pt x="503442" y="32367"/>
                  </a:lnTo>
                  <a:lnTo>
                    <a:pt x="501774" y="30956"/>
                  </a:lnTo>
                  <a:lnTo>
                    <a:pt x="499603" y="30015"/>
                  </a:lnTo>
                  <a:lnTo>
                    <a:pt x="498156" y="28330"/>
                  </a:lnTo>
                  <a:lnTo>
                    <a:pt x="495643" y="20098"/>
                  </a:lnTo>
                  <a:lnTo>
                    <a:pt x="487094" y="10539"/>
                  </a:lnTo>
                  <a:lnTo>
                    <a:pt x="477655" y="9212"/>
                  </a:lnTo>
                  <a:lnTo>
                    <a:pt x="468892" y="15655"/>
                  </a:lnTo>
                  <a:lnTo>
                    <a:pt x="458916" y="18220"/>
                  </a:lnTo>
                  <a:lnTo>
                    <a:pt x="449904" y="25078"/>
                  </a:lnTo>
                  <a:lnTo>
                    <a:pt x="444058" y="26776"/>
                  </a:lnTo>
                  <a:lnTo>
                    <a:pt x="442076" y="28287"/>
                  </a:lnTo>
                  <a:lnTo>
                    <a:pt x="430805" y="47379"/>
                  </a:lnTo>
                  <a:lnTo>
                    <a:pt x="430065" y="50489"/>
                  </a:lnTo>
                  <a:lnTo>
                    <a:pt x="421242" y="66251"/>
                  </a:lnTo>
                  <a:lnTo>
                    <a:pt x="419062" y="757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4"/>
            <p:cNvSpPr/>
            <p:nvPr>
              <p:custDataLst>
                <p:tags r:id="rId479"/>
              </p:custDataLst>
            </p:nvPr>
          </p:nvSpPr>
          <p:spPr>
            <a:xfrm>
              <a:off x="7124700" y="10668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5"/>
            <p:cNvSpPr/>
            <p:nvPr>
              <p:custDataLst>
                <p:tags r:id="rId480"/>
              </p:custDataLst>
            </p:nvPr>
          </p:nvSpPr>
          <p:spPr>
            <a:xfrm>
              <a:off x="7124700" y="1190625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SMARTInkShape-Group2"/>
          <p:cNvGrpSpPr/>
          <p:nvPr/>
        </p:nvGrpSpPr>
        <p:grpSpPr>
          <a:xfrm>
            <a:off x="7381875" y="1019175"/>
            <a:ext cx="1710376" cy="371476"/>
            <a:chOff x="7381875" y="1019175"/>
            <a:chExt cx="1710376" cy="371476"/>
          </a:xfrm>
        </p:grpSpPr>
        <p:sp>
          <p:nvSpPr>
            <p:cNvPr id="10" name="SMARTInkShape-6"/>
            <p:cNvSpPr/>
            <p:nvPr>
              <p:custDataLst>
                <p:tags r:id="rId467"/>
              </p:custDataLst>
            </p:nvPr>
          </p:nvSpPr>
          <p:spPr>
            <a:xfrm>
              <a:off x="7381875" y="1019175"/>
              <a:ext cx="123826" cy="161926"/>
            </a:xfrm>
            <a:custGeom>
              <a:avLst/>
              <a:gdLst/>
              <a:ahLst/>
              <a:cxnLst/>
              <a:rect l="0" t="0" r="0" b="0"/>
              <a:pathLst>
                <a:path w="123826" h="161926">
                  <a:moveTo>
                    <a:pt x="123825" y="0"/>
                  </a:moveTo>
                  <a:lnTo>
                    <a:pt x="123825" y="0"/>
                  </a:lnTo>
                  <a:lnTo>
                    <a:pt x="118769" y="0"/>
                  </a:lnTo>
                  <a:lnTo>
                    <a:pt x="113464" y="2822"/>
                  </a:lnTo>
                  <a:lnTo>
                    <a:pt x="106492" y="8201"/>
                  </a:lnTo>
                  <a:lnTo>
                    <a:pt x="100227" y="9133"/>
                  </a:lnTo>
                  <a:lnTo>
                    <a:pt x="98568" y="10322"/>
                  </a:lnTo>
                  <a:lnTo>
                    <a:pt x="97462" y="12173"/>
                  </a:lnTo>
                  <a:lnTo>
                    <a:pt x="96724" y="14465"/>
                  </a:lnTo>
                  <a:lnTo>
                    <a:pt x="90631" y="22748"/>
                  </a:lnTo>
                  <a:lnTo>
                    <a:pt x="85083" y="25985"/>
                  </a:lnTo>
                  <a:lnTo>
                    <a:pt x="79090" y="28482"/>
                  </a:lnTo>
                  <a:lnTo>
                    <a:pt x="53964" y="50920"/>
                  </a:lnTo>
                  <a:lnTo>
                    <a:pt x="50443" y="57203"/>
                  </a:lnTo>
                  <a:lnTo>
                    <a:pt x="43125" y="74917"/>
                  </a:lnTo>
                  <a:lnTo>
                    <a:pt x="13735" y="119690"/>
                  </a:lnTo>
                  <a:lnTo>
                    <a:pt x="7534" y="133160"/>
                  </a:lnTo>
                  <a:lnTo>
                    <a:pt x="3349" y="139616"/>
                  </a:lnTo>
                  <a:lnTo>
                    <a:pt x="992" y="149200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7"/>
            <p:cNvSpPr/>
            <p:nvPr>
              <p:custDataLst>
                <p:tags r:id="rId468"/>
              </p:custDataLst>
            </p:nvPr>
          </p:nvSpPr>
          <p:spPr>
            <a:xfrm>
              <a:off x="7477125" y="1038238"/>
              <a:ext cx="9526" cy="152388"/>
            </a:xfrm>
            <a:custGeom>
              <a:avLst/>
              <a:gdLst/>
              <a:ahLst/>
              <a:cxnLst/>
              <a:rect l="0" t="0" r="0" b="0"/>
              <a:pathLst>
                <a:path w="9526" h="152388">
                  <a:moveTo>
                    <a:pt x="0" y="19037"/>
                  </a:moveTo>
                  <a:lnTo>
                    <a:pt x="0" y="19037"/>
                  </a:lnTo>
                  <a:lnTo>
                    <a:pt x="0" y="5780"/>
                  </a:lnTo>
                  <a:lnTo>
                    <a:pt x="1058" y="3849"/>
                  </a:lnTo>
                  <a:lnTo>
                    <a:pt x="2822" y="2561"/>
                  </a:lnTo>
                  <a:lnTo>
                    <a:pt x="9491" y="0"/>
                  </a:lnTo>
                  <a:lnTo>
                    <a:pt x="9525" y="22653"/>
                  </a:lnTo>
                  <a:lnTo>
                    <a:pt x="6703" y="28758"/>
                  </a:lnTo>
                  <a:lnTo>
                    <a:pt x="4469" y="31868"/>
                  </a:lnTo>
                  <a:lnTo>
                    <a:pt x="1325" y="46357"/>
                  </a:lnTo>
                  <a:lnTo>
                    <a:pt x="23" y="92161"/>
                  </a:lnTo>
                  <a:lnTo>
                    <a:pt x="0" y="138544"/>
                  </a:lnTo>
                  <a:lnTo>
                    <a:pt x="0" y="1523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8"/>
            <p:cNvSpPr/>
            <p:nvPr>
              <p:custDataLst>
                <p:tags r:id="rId469"/>
              </p:custDataLst>
            </p:nvPr>
          </p:nvSpPr>
          <p:spPr>
            <a:xfrm>
              <a:off x="7381875" y="11334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9"/>
            <p:cNvSpPr/>
            <p:nvPr>
              <p:custDataLst>
                <p:tags r:id="rId470"/>
              </p:custDataLst>
            </p:nvPr>
          </p:nvSpPr>
          <p:spPr>
            <a:xfrm>
              <a:off x="7581900" y="1028739"/>
              <a:ext cx="600076" cy="180926"/>
            </a:xfrm>
            <a:custGeom>
              <a:avLst/>
              <a:gdLst/>
              <a:ahLst/>
              <a:cxnLst/>
              <a:rect l="0" t="0" r="0" b="0"/>
              <a:pathLst>
                <a:path w="600076" h="180926">
                  <a:moveTo>
                    <a:pt x="0" y="57111"/>
                  </a:moveTo>
                  <a:lnTo>
                    <a:pt x="0" y="57111"/>
                  </a:lnTo>
                  <a:lnTo>
                    <a:pt x="10113" y="57111"/>
                  </a:lnTo>
                  <a:lnTo>
                    <a:pt x="17900" y="54289"/>
                  </a:lnTo>
                  <a:lnTo>
                    <a:pt x="31523" y="43854"/>
                  </a:lnTo>
                  <a:lnTo>
                    <a:pt x="35177" y="37813"/>
                  </a:lnTo>
                  <a:lnTo>
                    <a:pt x="36151" y="34721"/>
                  </a:lnTo>
                  <a:lnTo>
                    <a:pt x="37859" y="32659"/>
                  </a:lnTo>
                  <a:lnTo>
                    <a:pt x="42579" y="30369"/>
                  </a:lnTo>
                  <a:lnTo>
                    <a:pt x="51186" y="29079"/>
                  </a:lnTo>
                  <a:lnTo>
                    <a:pt x="53174" y="27840"/>
                  </a:lnTo>
                  <a:lnTo>
                    <a:pt x="54500" y="25955"/>
                  </a:lnTo>
                  <a:lnTo>
                    <a:pt x="55383" y="23640"/>
                  </a:lnTo>
                  <a:lnTo>
                    <a:pt x="57031" y="22097"/>
                  </a:lnTo>
                  <a:lnTo>
                    <a:pt x="66637" y="19022"/>
                  </a:lnTo>
                  <a:lnTo>
                    <a:pt x="66675" y="33476"/>
                  </a:lnTo>
                  <a:lnTo>
                    <a:pt x="63853" y="38846"/>
                  </a:lnTo>
                  <a:lnTo>
                    <a:pt x="60130" y="44760"/>
                  </a:lnTo>
                  <a:lnTo>
                    <a:pt x="57738" y="57180"/>
                  </a:lnTo>
                  <a:lnTo>
                    <a:pt x="56169" y="79541"/>
                  </a:lnTo>
                  <a:lnTo>
                    <a:pt x="48959" y="97995"/>
                  </a:lnTo>
                  <a:lnTo>
                    <a:pt x="46830" y="117555"/>
                  </a:lnTo>
                  <a:lnTo>
                    <a:pt x="39459" y="136083"/>
                  </a:lnTo>
                  <a:lnTo>
                    <a:pt x="38100" y="171362"/>
                  </a:lnTo>
                  <a:lnTo>
                    <a:pt x="29900" y="171407"/>
                  </a:lnTo>
                  <a:lnTo>
                    <a:pt x="29458" y="170350"/>
                  </a:lnTo>
                  <a:lnTo>
                    <a:pt x="28585" y="143688"/>
                  </a:lnTo>
                  <a:lnTo>
                    <a:pt x="31402" y="135101"/>
                  </a:lnTo>
                  <a:lnTo>
                    <a:pt x="35123" y="126698"/>
                  </a:lnTo>
                  <a:lnTo>
                    <a:pt x="38022" y="82597"/>
                  </a:lnTo>
                  <a:lnTo>
                    <a:pt x="39136" y="69719"/>
                  </a:lnTo>
                  <a:lnTo>
                    <a:pt x="46741" y="42203"/>
                  </a:lnTo>
                  <a:lnTo>
                    <a:pt x="47232" y="35316"/>
                  </a:lnTo>
                  <a:lnTo>
                    <a:pt x="50273" y="28727"/>
                  </a:lnTo>
                  <a:lnTo>
                    <a:pt x="54094" y="22271"/>
                  </a:lnTo>
                  <a:lnTo>
                    <a:pt x="55791" y="15874"/>
                  </a:lnTo>
                  <a:lnTo>
                    <a:pt x="57303" y="13744"/>
                  </a:lnTo>
                  <a:lnTo>
                    <a:pt x="59368" y="12325"/>
                  </a:lnTo>
                  <a:lnTo>
                    <a:pt x="61804" y="11379"/>
                  </a:lnTo>
                  <a:lnTo>
                    <a:pt x="63428" y="9689"/>
                  </a:lnTo>
                  <a:lnTo>
                    <a:pt x="65232" y="4990"/>
                  </a:lnTo>
                  <a:lnTo>
                    <a:pt x="66771" y="3314"/>
                  </a:lnTo>
                  <a:lnTo>
                    <a:pt x="74749" y="402"/>
                  </a:lnTo>
                  <a:lnTo>
                    <a:pt x="84274" y="0"/>
                  </a:lnTo>
                  <a:lnTo>
                    <a:pt x="84758" y="1045"/>
                  </a:lnTo>
                  <a:lnTo>
                    <a:pt x="85295" y="5029"/>
                  </a:lnTo>
                  <a:lnTo>
                    <a:pt x="86496" y="6515"/>
                  </a:lnTo>
                  <a:lnTo>
                    <a:pt x="90654" y="8165"/>
                  </a:lnTo>
                  <a:lnTo>
                    <a:pt x="98944" y="9095"/>
                  </a:lnTo>
                  <a:lnTo>
                    <a:pt x="100888" y="10283"/>
                  </a:lnTo>
                  <a:lnTo>
                    <a:pt x="102184" y="12134"/>
                  </a:lnTo>
                  <a:lnTo>
                    <a:pt x="103047" y="14426"/>
                  </a:lnTo>
                  <a:lnTo>
                    <a:pt x="104681" y="15955"/>
                  </a:lnTo>
                  <a:lnTo>
                    <a:pt x="109320" y="17653"/>
                  </a:lnTo>
                  <a:lnTo>
                    <a:pt x="110980" y="19164"/>
                  </a:lnTo>
                  <a:lnTo>
                    <a:pt x="115067" y="28632"/>
                  </a:lnTo>
                  <a:lnTo>
                    <a:pt x="119227" y="33165"/>
                  </a:lnTo>
                  <a:lnTo>
                    <a:pt x="119701" y="34797"/>
                  </a:lnTo>
                  <a:lnTo>
                    <a:pt x="118959" y="35885"/>
                  </a:lnTo>
                  <a:lnTo>
                    <a:pt x="117406" y="36610"/>
                  </a:lnTo>
                  <a:lnTo>
                    <a:pt x="116370" y="38152"/>
                  </a:lnTo>
                  <a:lnTo>
                    <a:pt x="114914" y="45379"/>
                  </a:lnTo>
                  <a:lnTo>
                    <a:pt x="114573" y="51191"/>
                  </a:lnTo>
                  <a:lnTo>
                    <a:pt x="113423" y="53164"/>
                  </a:lnTo>
                  <a:lnTo>
                    <a:pt x="111599" y="54480"/>
                  </a:lnTo>
                  <a:lnTo>
                    <a:pt x="106749" y="57000"/>
                  </a:lnTo>
                  <a:lnTo>
                    <a:pt x="78483" y="82359"/>
                  </a:lnTo>
                  <a:lnTo>
                    <a:pt x="68438" y="85248"/>
                  </a:lnTo>
                  <a:lnTo>
                    <a:pt x="57279" y="85683"/>
                  </a:lnTo>
                  <a:lnTo>
                    <a:pt x="89031" y="85686"/>
                  </a:lnTo>
                  <a:lnTo>
                    <a:pt x="95308" y="82864"/>
                  </a:lnTo>
                  <a:lnTo>
                    <a:pt x="98464" y="80630"/>
                  </a:lnTo>
                  <a:lnTo>
                    <a:pt x="101626" y="80198"/>
                  </a:lnTo>
                  <a:lnTo>
                    <a:pt x="133350" y="85563"/>
                  </a:lnTo>
                  <a:lnTo>
                    <a:pt x="136525" y="85604"/>
                  </a:lnTo>
                  <a:lnTo>
                    <a:pt x="138642" y="86690"/>
                  </a:lnTo>
                  <a:lnTo>
                    <a:pt x="140053" y="88472"/>
                  </a:lnTo>
                  <a:lnTo>
                    <a:pt x="140994" y="90718"/>
                  </a:lnTo>
                  <a:lnTo>
                    <a:pt x="142679" y="92216"/>
                  </a:lnTo>
                  <a:lnTo>
                    <a:pt x="147374" y="93880"/>
                  </a:lnTo>
                  <a:lnTo>
                    <a:pt x="149050" y="95382"/>
                  </a:lnTo>
                  <a:lnTo>
                    <a:pt x="153164" y="104834"/>
                  </a:lnTo>
                  <a:lnTo>
                    <a:pt x="158859" y="112056"/>
                  </a:lnTo>
                  <a:lnTo>
                    <a:pt x="161017" y="120898"/>
                  </a:lnTo>
                  <a:lnTo>
                    <a:pt x="161805" y="131467"/>
                  </a:lnTo>
                  <a:lnTo>
                    <a:pt x="154370" y="143429"/>
                  </a:lnTo>
                  <a:lnTo>
                    <a:pt x="153713" y="146407"/>
                  </a:lnTo>
                  <a:lnTo>
                    <a:pt x="145034" y="161938"/>
                  </a:lnTo>
                  <a:lnTo>
                    <a:pt x="144314" y="165096"/>
                  </a:lnTo>
                  <a:lnTo>
                    <a:pt x="142776" y="167201"/>
                  </a:lnTo>
                  <a:lnTo>
                    <a:pt x="140692" y="168604"/>
                  </a:lnTo>
                  <a:lnTo>
                    <a:pt x="134800" y="170857"/>
                  </a:lnTo>
                  <a:lnTo>
                    <a:pt x="125276" y="179563"/>
                  </a:lnTo>
                  <a:lnTo>
                    <a:pt x="114730" y="180900"/>
                  </a:lnTo>
                  <a:lnTo>
                    <a:pt x="109371" y="180925"/>
                  </a:lnTo>
                  <a:lnTo>
                    <a:pt x="108897" y="179871"/>
                  </a:lnTo>
                  <a:lnTo>
                    <a:pt x="121723" y="157522"/>
                  </a:lnTo>
                  <a:lnTo>
                    <a:pt x="140852" y="130114"/>
                  </a:lnTo>
                  <a:lnTo>
                    <a:pt x="178406" y="94559"/>
                  </a:lnTo>
                  <a:lnTo>
                    <a:pt x="187241" y="83280"/>
                  </a:lnTo>
                  <a:lnTo>
                    <a:pt x="231680" y="50864"/>
                  </a:lnTo>
                  <a:lnTo>
                    <a:pt x="253714" y="32778"/>
                  </a:lnTo>
                  <a:lnTo>
                    <a:pt x="264781" y="29095"/>
                  </a:lnTo>
                  <a:lnTo>
                    <a:pt x="274733" y="28585"/>
                  </a:lnTo>
                  <a:lnTo>
                    <a:pt x="284295" y="36741"/>
                  </a:lnTo>
                  <a:lnTo>
                    <a:pt x="285103" y="40297"/>
                  </a:lnTo>
                  <a:lnTo>
                    <a:pt x="285318" y="42727"/>
                  </a:lnTo>
                  <a:lnTo>
                    <a:pt x="286521" y="44346"/>
                  </a:lnTo>
                  <a:lnTo>
                    <a:pt x="290679" y="46146"/>
                  </a:lnTo>
                  <a:lnTo>
                    <a:pt x="292210" y="47684"/>
                  </a:lnTo>
                  <a:lnTo>
                    <a:pt x="296064" y="57202"/>
                  </a:lnTo>
                  <a:lnTo>
                    <a:pt x="303440" y="65185"/>
                  </a:lnTo>
                  <a:lnTo>
                    <a:pt x="312882" y="66509"/>
                  </a:lnTo>
                  <a:lnTo>
                    <a:pt x="322399" y="66625"/>
                  </a:lnTo>
                  <a:lnTo>
                    <a:pt x="322883" y="65570"/>
                  </a:lnTo>
                  <a:lnTo>
                    <a:pt x="323850" y="29987"/>
                  </a:lnTo>
                  <a:lnTo>
                    <a:pt x="322792" y="29504"/>
                  </a:lnTo>
                  <a:lnTo>
                    <a:pt x="300170" y="28539"/>
                  </a:lnTo>
                  <a:lnTo>
                    <a:pt x="294628" y="31360"/>
                  </a:lnTo>
                  <a:lnTo>
                    <a:pt x="278069" y="45870"/>
                  </a:lnTo>
                  <a:lnTo>
                    <a:pt x="261145" y="73433"/>
                  </a:lnTo>
                  <a:lnTo>
                    <a:pt x="255137" y="93104"/>
                  </a:lnTo>
                  <a:lnTo>
                    <a:pt x="252641" y="96981"/>
                  </a:lnTo>
                  <a:lnTo>
                    <a:pt x="239094" y="139375"/>
                  </a:lnTo>
                  <a:lnTo>
                    <a:pt x="238556" y="145884"/>
                  </a:lnTo>
                  <a:lnTo>
                    <a:pt x="241138" y="152305"/>
                  </a:lnTo>
                  <a:lnTo>
                    <a:pt x="244756" y="158686"/>
                  </a:lnTo>
                  <a:lnTo>
                    <a:pt x="246364" y="165050"/>
                  </a:lnTo>
                  <a:lnTo>
                    <a:pt x="247851" y="167170"/>
                  </a:lnTo>
                  <a:lnTo>
                    <a:pt x="249901" y="168584"/>
                  </a:lnTo>
                  <a:lnTo>
                    <a:pt x="255001" y="170154"/>
                  </a:lnTo>
                  <a:lnTo>
                    <a:pt x="284496" y="171362"/>
                  </a:lnTo>
                  <a:lnTo>
                    <a:pt x="293307" y="168567"/>
                  </a:lnTo>
                  <a:lnTo>
                    <a:pt x="301809" y="164855"/>
                  </a:lnTo>
                  <a:lnTo>
                    <a:pt x="336845" y="154542"/>
                  </a:lnTo>
                  <a:lnTo>
                    <a:pt x="349381" y="148744"/>
                  </a:lnTo>
                  <a:lnTo>
                    <a:pt x="359186" y="139817"/>
                  </a:lnTo>
                  <a:lnTo>
                    <a:pt x="368130" y="129853"/>
                  </a:lnTo>
                  <a:lnTo>
                    <a:pt x="412653" y="91915"/>
                  </a:lnTo>
                  <a:lnTo>
                    <a:pt x="453999" y="51843"/>
                  </a:lnTo>
                  <a:lnTo>
                    <a:pt x="466720" y="45605"/>
                  </a:lnTo>
                  <a:lnTo>
                    <a:pt x="473073" y="41414"/>
                  </a:lnTo>
                  <a:lnTo>
                    <a:pt x="482600" y="39054"/>
                  </a:lnTo>
                  <a:lnTo>
                    <a:pt x="494743" y="38100"/>
                  </a:lnTo>
                  <a:lnTo>
                    <a:pt x="500192" y="43129"/>
                  </a:lnTo>
                  <a:lnTo>
                    <a:pt x="502765" y="48427"/>
                  </a:lnTo>
                  <a:lnTo>
                    <a:pt x="504744" y="73019"/>
                  </a:lnTo>
                  <a:lnTo>
                    <a:pt x="504789" y="79351"/>
                  </a:lnTo>
                  <a:lnTo>
                    <a:pt x="501987" y="85692"/>
                  </a:lnTo>
                  <a:lnTo>
                    <a:pt x="498272" y="92039"/>
                  </a:lnTo>
                  <a:lnTo>
                    <a:pt x="495122" y="101562"/>
                  </a:lnTo>
                  <a:lnTo>
                    <a:pt x="489014" y="111086"/>
                  </a:lnTo>
                  <a:lnTo>
                    <a:pt x="485677" y="120611"/>
                  </a:lnTo>
                  <a:lnTo>
                    <a:pt x="469355" y="142836"/>
                  </a:lnTo>
                  <a:lnTo>
                    <a:pt x="466836" y="149186"/>
                  </a:lnTo>
                  <a:lnTo>
                    <a:pt x="453621" y="165061"/>
                  </a:lnTo>
                  <a:lnTo>
                    <a:pt x="447496" y="168589"/>
                  </a:lnTo>
                  <a:lnTo>
                    <a:pt x="431776" y="172098"/>
                  </a:lnTo>
                  <a:lnTo>
                    <a:pt x="420978" y="179563"/>
                  </a:lnTo>
                  <a:lnTo>
                    <a:pt x="411063" y="180815"/>
                  </a:lnTo>
                  <a:lnTo>
                    <a:pt x="410567" y="179797"/>
                  </a:lnTo>
                  <a:lnTo>
                    <a:pt x="409578" y="154112"/>
                  </a:lnTo>
                  <a:lnTo>
                    <a:pt x="416122" y="145102"/>
                  </a:lnTo>
                  <a:lnTo>
                    <a:pt x="417776" y="139257"/>
                  </a:lnTo>
                  <a:lnTo>
                    <a:pt x="419276" y="137275"/>
                  </a:lnTo>
                  <a:lnTo>
                    <a:pt x="436399" y="125265"/>
                  </a:lnTo>
                  <a:lnTo>
                    <a:pt x="446198" y="123916"/>
                  </a:lnTo>
                  <a:lnTo>
                    <a:pt x="452294" y="123824"/>
                  </a:lnTo>
                  <a:lnTo>
                    <a:pt x="453930" y="124870"/>
                  </a:lnTo>
                  <a:lnTo>
                    <a:pt x="455020" y="126625"/>
                  </a:lnTo>
                  <a:lnTo>
                    <a:pt x="455746" y="128854"/>
                  </a:lnTo>
                  <a:lnTo>
                    <a:pt x="457289" y="130340"/>
                  </a:lnTo>
                  <a:lnTo>
                    <a:pt x="461826" y="131990"/>
                  </a:lnTo>
                  <a:lnTo>
                    <a:pt x="463459" y="133489"/>
                  </a:lnTo>
                  <a:lnTo>
                    <a:pt x="466295" y="141396"/>
                  </a:lnTo>
                  <a:lnTo>
                    <a:pt x="466598" y="147466"/>
                  </a:lnTo>
                  <a:lnTo>
                    <a:pt x="467699" y="149098"/>
                  </a:lnTo>
                  <a:lnTo>
                    <a:pt x="469491" y="150185"/>
                  </a:lnTo>
                  <a:lnTo>
                    <a:pt x="471744" y="150911"/>
                  </a:lnTo>
                  <a:lnTo>
                    <a:pt x="473246" y="152452"/>
                  </a:lnTo>
                  <a:lnTo>
                    <a:pt x="477045" y="161977"/>
                  </a:lnTo>
                  <a:lnTo>
                    <a:pt x="484416" y="169960"/>
                  </a:lnTo>
                  <a:lnTo>
                    <a:pt x="493857" y="171284"/>
                  </a:lnTo>
                  <a:lnTo>
                    <a:pt x="503374" y="171400"/>
                  </a:lnTo>
                  <a:lnTo>
                    <a:pt x="536703" y="139530"/>
                  </a:lnTo>
                  <a:lnTo>
                    <a:pt x="540159" y="130431"/>
                  </a:lnTo>
                  <a:lnTo>
                    <a:pt x="542754" y="120389"/>
                  </a:lnTo>
                  <a:lnTo>
                    <a:pt x="550221" y="105319"/>
                  </a:lnTo>
                  <a:lnTo>
                    <a:pt x="555076" y="78198"/>
                  </a:lnTo>
                  <a:lnTo>
                    <a:pt x="557376" y="74344"/>
                  </a:lnTo>
                  <a:lnTo>
                    <a:pt x="557850" y="70716"/>
                  </a:lnTo>
                  <a:lnTo>
                    <a:pt x="551573" y="41260"/>
                  </a:lnTo>
                  <a:lnTo>
                    <a:pt x="544947" y="28541"/>
                  </a:lnTo>
                  <a:lnTo>
                    <a:pt x="544273" y="25364"/>
                  </a:lnTo>
                  <a:lnTo>
                    <a:pt x="542765" y="23246"/>
                  </a:lnTo>
                  <a:lnTo>
                    <a:pt x="540702" y="21835"/>
                  </a:lnTo>
                  <a:lnTo>
                    <a:pt x="532741" y="19848"/>
                  </a:lnTo>
                  <a:lnTo>
                    <a:pt x="529785" y="19569"/>
                  </a:lnTo>
                  <a:lnTo>
                    <a:pt x="523680" y="16437"/>
                  </a:lnTo>
                  <a:lnTo>
                    <a:pt x="520570" y="14120"/>
                  </a:lnTo>
                  <a:lnTo>
                    <a:pt x="517439" y="13634"/>
                  </a:lnTo>
                  <a:lnTo>
                    <a:pt x="514293" y="14368"/>
                  </a:lnTo>
                  <a:lnTo>
                    <a:pt x="507974" y="16947"/>
                  </a:lnTo>
                  <a:lnTo>
                    <a:pt x="479425" y="20016"/>
                  </a:lnTo>
                  <a:lnTo>
                    <a:pt x="466921" y="28707"/>
                  </a:lnTo>
                  <a:lnTo>
                    <a:pt x="462226" y="33198"/>
                  </a:lnTo>
                  <a:lnTo>
                    <a:pt x="459433" y="38722"/>
                  </a:lnTo>
                  <a:lnTo>
                    <a:pt x="457331" y="52124"/>
                  </a:lnTo>
                  <a:lnTo>
                    <a:pt x="458346" y="53786"/>
                  </a:lnTo>
                  <a:lnTo>
                    <a:pt x="460080" y="54894"/>
                  </a:lnTo>
                  <a:lnTo>
                    <a:pt x="462295" y="55633"/>
                  </a:lnTo>
                  <a:lnTo>
                    <a:pt x="463772" y="57184"/>
                  </a:lnTo>
                  <a:lnTo>
                    <a:pt x="465413" y="61730"/>
                  </a:lnTo>
                  <a:lnTo>
                    <a:pt x="466909" y="63365"/>
                  </a:lnTo>
                  <a:lnTo>
                    <a:pt x="471392" y="65182"/>
                  </a:lnTo>
                  <a:lnTo>
                    <a:pt x="473012" y="66725"/>
                  </a:lnTo>
                  <a:lnTo>
                    <a:pt x="474811" y="71262"/>
                  </a:lnTo>
                  <a:lnTo>
                    <a:pt x="477407" y="72895"/>
                  </a:lnTo>
                  <a:lnTo>
                    <a:pt x="497582" y="75731"/>
                  </a:lnTo>
                  <a:lnTo>
                    <a:pt x="507736" y="76033"/>
                  </a:lnTo>
                  <a:lnTo>
                    <a:pt x="514232" y="73282"/>
                  </a:lnTo>
                  <a:lnTo>
                    <a:pt x="517447" y="71067"/>
                  </a:lnTo>
                  <a:lnTo>
                    <a:pt x="540928" y="64397"/>
                  </a:lnTo>
                  <a:lnTo>
                    <a:pt x="548387" y="60349"/>
                  </a:lnTo>
                  <a:lnTo>
                    <a:pt x="561800" y="57751"/>
                  </a:lnTo>
                  <a:lnTo>
                    <a:pt x="565033" y="57537"/>
                  </a:lnTo>
                  <a:lnTo>
                    <a:pt x="571448" y="54478"/>
                  </a:lnTo>
                  <a:lnTo>
                    <a:pt x="579133" y="48947"/>
                  </a:lnTo>
                  <a:lnTo>
                    <a:pt x="585521" y="47989"/>
                  </a:lnTo>
                  <a:lnTo>
                    <a:pt x="587197" y="46797"/>
                  </a:lnTo>
                  <a:lnTo>
                    <a:pt x="588314" y="44943"/>
                  </a:lnTo>
                  <a:lnTo>
                    <a:pt x="590108" y="39420"/>
                  </a:lnTo>
                  <a:lnTo>
                    <a:pt x="593176" y="38665"/>
                  </a:lnTo>
                  <a:lnTo>
                    <a:pt x="600075" y="380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0"/>
            <p:cNvSpPr/>
            <p:nvPr>
              <p:custDataLst>
                <p:tags r:id="rId471"/>
              </p:custDataLst>
            </p:nvPr>
          </p:nvSpPr>
          <p:spPr>
            <a:xfrm>
              <a:off x="8258175" y="114300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45863" y="9525"/>
                  </a:lnTo>
                  <a:lnTo>
                    <a:pt x="54881" y="2979"/>
                  </a:lnTo>
                  <a:lnTo>
                    <a:pt x="63768" y="88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1"/>
            <p:cNvSpPr/>
            <p:nvPr>
              <p:custDataLst>
                <p:tags r:id="rId472"/>
              </p:custDataLst>
            </p:nvPr>
          </p:nvSpPr>
          <p:spPr>
            <a:xfrm>
              <a:off x="8524875" y="10668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2"/>
            <p:cNvSpPr/>
            <p:nvPr>
              <p:custDataLst>
                <p:tags r:id="rId473"/>
              </p:custDataLst>
            </p:nvPr>
          </p:nvSpPr>
          <p:spPr>
            <a:xfrm>
              <a:off x="8467725" y="1058730"/>
              <a:ext cx="361905" cy="150825"/>
            </a:xfrm>
            <a:custGeom>
              <a:avLst/>
              <a:gdLst/>
              <a:ahLst/>
              <a:cxnLst/>
              <a:rect l="0" t="0" r="0" b="0"/>
              <a:pathLst>
                <a:path w="361905" h="150825">
                  <a:moveTo>
                    <a:pt x="47625" y="55695"/>
                  </a:moveTo>
                  <a:lnTo>
                    <a:pt x="47625" y="55695"/>
                  </a:lnTo>
                  <a:lnTo>
                    <a:pt x="37924" y="74038"/>
                  </a:lnTo>
                  <a:lnTo>
                    <a:pt x="22989" y="90837"/>
                  </a:lnTo>
                  <a:lnTo>
                    <a:pt x="17006" y="103363"/>
                  </a:lnTo>
                  <a:lnTo>
                    <a:pt x="12850" y="109689"/>
                  </a:lnTo>
                  <a:lnTo>
                    <a:pt x="10510" y="119201"/>
                  </a:lnTo>
                  <a:lnTo>
                    <a:pt x="9963" y="125547"/>
                  </a:lnTo>
                  <a:lnTo>
                    <a:pt x="6898" y="131896"/>
                  </a:lnTo>
                  <a:lnTo>
                    <a:pt x="404" y="140863"/>
                  </a:lnTo>
                  <a:lnTo>
                    <a:pt x="3" y="150824"/>
                  </a:lnTo>
                  <a:lnTo>
                    <a:pt x="0" y="137677"/>
                  </a:lnTo>
                  <a:lnTo>
                    <a:pt x="2822" y="131643"/>
                  </a:lnTo>
                  <a:lnTo>
                    <a:pt x="38158" y="84806"/>
                  </a:lnTo>
                  <a:lnTo>
                    <a:pt x="52924" y="68466"/>
                  </a:lnTo>
                  <a:lnTo>
                    <a:pt x="59137" y="55709"/>
                  </a:lnTo>
                  <a:lnTo>
                    <a:pt x="70243" y="42998"/>
                  </a:lnTo>
                  <a:lnTo>
                    <a:pt x="76374" y="39468"/>
                  </a:lnTo>
                  <a:lnTo>
                    <a:pt x="79492" y="38527"/>
                  </a:lnTo>
                  <a:lnTo>
                    <a:pt x="81569" y="36842"/>
                  </a:lnTo>
                  <a:lnTo>
                    <a:pt x="85552" y="30471"/>
                  </a:lnTo>
                  <a:lnTo>
                    <a:pt x="90234" y="28609"/>
                  </a:lnTo>
                  <a:lnTo>
                    <a:pt x="103012" y="27251"/>
                  </a:lnTo>
                  <a:lnTo>
                    <a:pt x="103599" y="28266"/>
                  </a:lnTo>
                  <a:lnTo>
                    <a:pt x="104253" y="32215"/>
                  </a:lnTo>
                  <a:lnTo>
                    <a:pt x="105486" y="33692"/>
                  </a:lnTo>
                  <a:lnTo>
                    <a:pt x="109676" y="35333"/>
                  </a:lnTo>
                  <a:lnTo>
                    <a:pt x="111217" y="36828"/>
                  </a:lnTo>
                  <a:lnTo>
                    <a:pt x="113895" y="44731"/>
                  </a:lnTo>
                  <a:lnTo>
                    <a:pt x="114300" y="90627"/>
                  </a:lnTo>
                  <a:lnTo>
                    <a:pt x="114300" y="120489"/>
                  </a:lnTo>
                  <a:lnTo>
                    <a:pt x="122500" y="130406"/>
                  </a:lnTo>
                  <a:lnTo>
                    <a:pt x="126058" y="131233"/>
                  </a:lnTo>
                  <a:lnTo>
                    <a:pt x="155614" y="131883"/>
                  </a:lnTo>
                  <a:lnTo>
                    <a:pt x="161942" y="129068"/>
                  </a:lnTo>
                  <a:lnTo>
                    <a:pt x="177802" y="116706"/>
                  </a:lnTo>
                  <a:lnTo>
                    <a:pt x="190500" y="110785"/>
                  </a:lnTo>
                  <a:lnTo>
                    <a:pt x="237951" y="74729"/>
                  </a:lnTo>
                  <a:lnTo>
                    <a:pt x="243339" y="68388"/>
                  </a:lnTo>
                  <a:lnTo>
                    <a:pt x="247082" y="57576"/>
                  </a:lnTo>
                  <a:lnTo>
                    <a:pt x="248330" y="56949"/>
                  </a:lnTo>
                  <a:lnTo>
                    <a:pt x="252539" y="56252"/>
                  </a:lnTo>
                  <a:lnTo>
                    <a:pt x="254084" y="55008"/>
                  </a:lnTo>
                  <a:lnTo>
                    <a:pt x="257055" y="46577"/>
                  </a:lnTo>
                  <a:lnTo>
                    <a:pt x="257175" y="93852"/>
                  </a:lnTo>
                  <a:lnTo>
                    <a:pt x="257175" y="97008"/>
                  </a:lnTo>
                  <a:lnTo>
                    <a:pt x="259997" y="103337"/>
                  </a:lnTo>
                  <a:lnTo>
                    <a:pt x="274786" y="120881"/>
                  </a:lnTo>
                  <a:lnTo>
                    <a:pt x="280854" y="121929"/>
                  </a:lnTo>
                  <a:lnTo>
                    <a:pt x="298578" y="122331"/>
                  </a:lnTo>
                  <a:lnTo>
                    <a:pt x="304857" y="119531"/>
                  </a:lnTo>
                  <a:lnTo>
                    <a:pt x="311176" y="115816"/>
                  </a:lnTo>
                  <a:lnTo>
                    <a:pt x="320682" y="112667"/>
                  </a:lnTo>
                  <a:lnTo>
                    <a:pt x="336551" y="99703"/>
                  </a:lnTo>
                  <a:lnTo>
                    <a:pt x="340078" y="93599"/>
                  </a:lnTo>
                  <a:lnTo>
                    <a:pt x="342704" y="87358"/>
                  </a:lnTo>
                  <a:lnTo>
                    <a:pt x="357977" y="61841"/>
                  </a:lnTo>
                  <a:lnTo>
                    <a:pt x="361166" y="46757"/>
                  </a:lnTo>
                  <a:lnTo>
                    <a:pt x="361904" y="23979"/>
                  </a:lnTo>
                  <a:lnTo>
                    <a:pt x="360861" y="21851"/>
                  </a:lnTo>
                  <a:lnTo>
                    <a:pt x="359108" y="20433"/>
                  </a:lnTo>
                  <a:lnTo>
                    <a:pt x="354337" y="17798"/>
                  </a:lnTo>
                  <a:lnTo>
                    <a:pt x="335635" y="1818"/>
                  </a:lnTo>
                  <a:lnTo>
                    <a:pt x="329793" y="0"/>
                  </a:lnTo>
                  <a:lnTo>
                    <a:pt x="327813" y="573"/>
                  </a:lnTo>
                  <a:lnTo>
                    <a:pt x="326492" y="2014"/>
                  </a:lnTo>
                  <a:lnTo>
                    <a:pt x="325611" y="4033"/>
                  </a:lnTo>
                  <a:lnTo>
                    <a:pt x="323965" y="5378"/>
                  </a:lnTo>
                  <a:lnTo>
                    <a:pt x="313721" y="10361"/>
                  </a:lnTo>
                  <a:lnTo>
                    <a:pt x="301506" y="21223"/>
                  </a:lnTo>
                  <a:lnTo>
                    <a:pt x="298045" y="27321"/>
                  </a:lnTo>
                  <a:lnTo>
                    <a:pt x="295448" y="33559"/>
                  </a:lnTo>
                  <a:lnTo>
                    <a:pt x="270855" y="63106"/>
                  </a:lnTo>
                  <a:lnTo>
                    <a:pt x="264698" y="82284"/>
                  </a:lnTo>
                  <a:lnTo>
                    <a:pt x="258661" y="91521"/>
                  </a:lnTo>
                  <a:lnTo>
                    <a:pt x="257306" y="101796"/>
                  </a:lnTo>
                  <a:lnTo>
                    <a:pt x="257213" y="107925"/>
                  </a:lnTo>
                  <a:lnTo>
                    <a:pt x="258259" y="109565"/>
                  </a:lnTo>
                  <a:lnTo>
                    <a:pt x="260014" y="110658"/>
                  </a:lnTo>
                  <a:lnTo>
                    <a:pt x="265380" y="112413"/>
                  </a:lnTo>
                  <a:lnTo>
                    <a:pt x="276888" y="105249"/>
                  </a:lnTo>
                  <a:lnTo>
                    <a:pt x="279841" y="104606"/>
                  </a:lnTo>
                  <a:lnTo>
                    <a:pt x="281810" y="103119"/>
                  </a:lnTo>
                  <a:lnTo>
                    <a:pt x="312570" y="66982"/>
                  </a:lnTo>
                  <a:lnTo>
                    <a:pt x="313544" y="63181"/>
                  </a:lnTo>
                  <a:lnTo>
                    <a:pt x="313805" y="60685"/>
                  </a:lnTo>
                  <a:lnTo>
                    <a:pt x="315036" y="59022"/>
                  </a:lnTo>
                  <a:lnTo>
                    <a:pt x="323444" y="55825"/>
                  </a:lnTo>
                  <a:lnTo>
                    <a:pt x="323850" y="103374"/>
                  </a:lnTo>
                  <a:lnTo>
                    <a:pt x="323850" y="106531"/>
                  </a:lnTo>
                  <a:lnTo>
                    <a:pt x="326672" y="112861"/>
                  </a:lnTo>
                  <a:lnTo>
                    <a:pt x="330396" y="119202"/>
                  </a:lnTo>
                  <a:lnTo>
                    <a:pt x="332051" y="125548"/>
                  </a:lnTo>
                  <a:lnTo>
                    <a:pt x="333551" y="127664"/>
                  </a:lnTo>
                  <a:lnTo>
                    <a:pt x="335610" y="129074"/>
                  </a:lnTo>
                  <a:lnTo>
                    <a:pt x="342900" y="1318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3"/>
            <p:cNvSpPr/>
            <p:nvPr>
              <p:custDataLst>
                <p:tags r:id="rId474"/>
              </p:custDataLst>
            </p:nvPr>
          </p:nvSpPr>
          <p:spPr>
            <a:xfrm>
              <a:off x="8915400" y="1066839"/>
              <a:ext cx="66673" cy="323812"/>
            </a:xfrm>
            <a:custGeom>
              <a:avLst/>
              <a:gdLst/>
              <a:ahLst/>
              <a:cxnLst/>
              <a:rect l="0" t="0" r="0" b="0"/>
              <a:pathLst>
                <a:path w="66673" h="323812">
                  <a:moveTo>
                    <a:pt x="0" y="57111"/>
                  </a:moveTo>
                  <a:lnTo>
                    <a:pt x="0" y="57111"/>
                  </a:lnTo>
                  <a:lnTo>
                    <a:pt x="10113" y="52055"/>
                  </a:lnTo>
                  <a:lnTo>
                    <a:pt x="17900" y="43928"/>
                  </a:lnTo>
                  <a:lnTo>
                    <a:pt x="35177" y="19526"/>
                  </a:lnTo>
                  <a:lnTo>
                    <a:pt x="36151" y="16179"/>
                  </a:lnTo>
                  <a:lnTo>
                    <a:pt x="37859" y="13948"/>
                  </a:lnTo>
                  <a:lnTo>
                    <a:pt x="44261" y="9750"/>
                  </a:lnTo>
                  <a:lnTo>
                    <a:pt x="46130" y="5017"/>
                  </a:lnTo>
                  <a:lnTo>
                    <a:pt x="47687" y="3332"/>
                  </a:lnTo>
                  <a:lnTo>
                    <a:pt x="55695" y="405"/>
                  </a:lnTo>
                  <a:lnTo>
                    <a:pt x="65223" y="0"/>
                  </a:lnTo>
                  <a:lnTo>
                    <a:pt x="65707" y="1045"/>
                  </a:lnTo>
                  <a:lnTo>
                    <a:pt x="66672" y="41251"/>
                  </a:lnTo>
                  <a:lnTo>
                    <a:pt x="57541" y="87145"/>
                  </a:lnTo>
                  <a:lnTo>
                    <a:pt x="56168" y="108826"/>
                  </a:lnTo>
                  <a:lnTo>
                    <a:pt x="41343" y="156443"/>
                  </a:lnTo>
                  <a:lnTo>
                    <a:pt x="35468" y="197217"/>
                  </a:lnTo>
                  <a:lnTo>
                    <a:pt x="31638" y="206164"/>
                  </a:lnTo>
                  <a:lnTo>
                    <a:pt x="21215" y="247787"/>
                  </a:lnTo>
                  <a:lnTo>
                    <a:pt x="16418" y="278188"/>
                  </a:lnTo>
                  <a:lnTo>
                    <a:pt x="10886" y="296925"/>
                  </a:lnTo>
                  <a:lnTo>
                    <a:pt x="9525" y="3238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4"/>
            <p:cNvSpPr/>
            <p:nvPr>
              <p:custDataLst>
                <p:tags r:id="rId475"/>
              </p:custDataLst>
            </p:nvPr>
          </p:nvSpPr>
          <p:spPr>
            <a:xfrm>
              <a:off x="8953500" y="1095386"/>
              <a:ext cx="138751" cy="161915"/>
            </a:xfrm>
            <a:custGeom>
              <a:avLst/>
              <a:gdLst/>
              <a:ahLst/>
              <a:cxnLst/>
              <a:rect l="0" t="0" r="0" b="0"/>
              <a:pathLst>
                <a:path w="138751" h="161915">
                  <a:moveTo>
                    <a:pt x="0" y="161914"/>
                  </a:moveTo>
                  <a:lnTo>
                    <a:pt x="0" y="161914"/>
                  </a:lnTo>
                  <a:lnTo>
                    <a:pt x="6546" y="146705"/>
                  </a:lnTo>
                  <a:lnTo>
                    <a:pt x="12173" y="104617"/>
                  </a:lnTo>
                  <a:lnTo>
                    <a:pt x="17691" y="84392"/>
                  </a:lnTo>
                  <a:lnTo>
                    <a:pt x="18931" y="60507"/>
                  </a:lnTo>
                  <a:lnTo>
                    <a:pt x="26573" y="47221"/>
                  </a:lnTo>
                  <a:lnTo>
                    <a:pt x="27239" y="44177"/>
                  </a:lnTo>
                  <a:lnTo>
                    <a:pt x="35938" y="28530"/>
                  </a:lnTo>
                  <a:lnTo>
                    <a:pt x="36659" y="25366"/>
                  </a:lnTo>
                  <a:lnTo>
                    <a:pt x="38197" y="23257"/>
                  </a:lnTo>
                  <a:lnTo>
                    <a:pt x="40282" y="21851"/>
                  </a:lnTo>
                  <a:lnTo>
                    <a:pt x="45420" y="19230"/>
                  </a:lnTo>
                  <a:lnTo>
                    <a:pt x="54263" y="12863"/>
                  </a:lnTo>
                  <a:lnTo>
                    <a:pt x="63584" y="9448"/>
                  </a:lnTo>
                  <a:lnTo>
                    <a:pt x="73051" y="3262"/>
                  </a:lnTo>
                  <a:lnTo>
                    <a:pt x="82557" y="959"/>
                  </a:lnTo>
                  <a:lnTo>
                    <a:pt x="117475" y="0"/>
                  </a:lnTo>
                  <a:lnTo>
                    <a:pt x="119592" y="1055"/>
                  </a:lnTo>
                  <a:lnTo>
                    <a:pt x="121003" y="2816"/>
                  </a:lnTo>
                  <a:lnTo>
                    <a:pt x="121943" y="5049"/>
                  </a:lnTo>
                  <a:lnTo>
                    <a:pt x="123629" y="6537"/>
                  </a:lnTo>
                  <a:lnTo>
                    <a:pt x="128324" y="8191"/>
                  </a:lnTo>
                  <a:lnTo>
                    <a:pt x="129998" y="9690"/>
                  </a:lnTo>
                  <a:lnTo>
                    <a:pt x="131861" y="14178"/>
                  </a:lnTo>
                  <a:lnTo>
                    <a:pt x="134115" y="25683"/>
                  </a:lnTo>
                  <a:lnTo>
                    <a:pt x="138276" y="31870"/>
                  </a:lnTo>
                  <a:lnTo>
                    <a:pt x="138750" y="33943"/>
                  </a:lnTo>
                  <a:lnTo>
                    <a:pt x="138008" y="35325"/>
                  </a:lnTo>
                  <a:lnTo>
                    <a:pt x="136456" y="36246"/>
                  </a:lnTo>
                  <a:lnTo>
                    <a:pt x="135421" y="37919"/>
                  </a:lnTo>
                  <a:lnTo>
                    <a:pt x="133964" y="45329"/>
                  </a:lnTo>
                  <a:lnTo>
                    <a:pt x="133623" y="51185"/>
                  </a:lnTo>
                  <a:lnTo>
                    <a:pt x="130649" y="57315"/>
                  </a:lnTo>
                  <a:lnTo>
                    <a:pt x="118178" y="73037"/>
                  </a:lnTo>
                  <a:lnTo>
                    <a:pt x="116023" y="79374"/>
                  </a:lnTo>
                  <a:lnTo>
                    <a:pt x="114390" y="81488"/>
                  </a:lnTo>
                  <a:lnTo>
                    <a:pt x="101193" y="90214"/>
                  </a:lnTo>
                  <a:lnTo>
                    <a:pt x="97892" y="95828"/>
                  </a:lnTo>
                  <a:lnTo>
                    <a:pt x="97011" y="98807"/>
                  </a:lnTo>
                  <a:lnTo>
                    <a:pt x="95365" y="100792"/>
                  </a:lnTo>
                  <a:lnTo>
                    <a:pt x="85725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3"/>
          <p:cNvGrpSpPr/>
          <p:nvPr/>
        </p:nvGrpSpPr>
        <p:grpSpPr>
          <a:xfrm>
            <a:off x="9134487" y="1057314"/>
            <a:ext cx="2124064" cy="371437"/>
            <a:chOff x="9134487" y="1057314"/>
            <a:chExt cx="2124064" cy="371437"/>
          </a:xfrm>
        </p:grpSpPr>
        <p:sp>
          <p:nvSpPr>
            <p:cNvPr id="22" name="SMARTInkShape-15"/>
            <p:cNvSpPr/>
            <p:nvPr>
              <p:custDataLst>
                <p:tags r:id="rId462"/>
              </p:custDataLst>
            </p:nvPr>
          </p:nvSpPr>
          <p:spPr>
            <a:xfrm>
              <a:off x="9134487" y="1057705"/>
              <a:ext cx="1257289" cy="371046"/>
            </a:xfrm>
            <a:custGeom>
              <a:avLst/>
              <a:gdLst/>
              <a:ahLst/>
              <a:cxnLst/>
              <a:rect l="0" t="0" r="0" b="0"/>
              <a:pathLst>
                <a:path w="1257289" h="371046">
                  <a:moveTo>
                    <a:pt x="114288" y="47195"/>
                  </a:moveTo>
                  <a:lnTo>
                    <a:pt x="114288" y="47195"/>
                  </a:lnTo>
                  <a:lnTo>
                    <a:pt x="109231" y="47195"/>
                  </a:lnTo>
                  <a:lnTo>
                    <a:pt x="107742" y="46137"/>
                  </a:lnTo>
                  <a:lnTo>
                    <a:pt x="106748" y="44373"/>
                  </a:lnTo>
                  <a:lnTo>
                    <a:pt x="105024" y="37494"/>
                  </a:lnTo>
                  <a:lnTo>
                    <a:pt x="104878" y="33006"/>
                  </a:lnTo>
                  <a:lnTo>
                    <a:pt x="103781" y="31385"/>
                  </a:lnTo>
                  <a:lnTo>
                    <a:pt x="101992" y="30305"/>
                  </a:lnTo>
                  <a:lnTo>
                    <a:pt x="99741" y="29585"/>
                  </a:lnTo>
                  <a:lnTo>
                    <a:pt x="98240" y="28047"/>
                  </a:lnTo>
                  <a:lnTo>
                    <a:pt x="96574" y="23515"/>
                  </a:lnTo>
                  <a:lnTo>
                    <a:pt x="95068" y="21884"/>
                  </a:lnTo>
                  <a:lnTo>
                    <a:pt x="87154" y="19050"/>
                  </a:lnTo>
                  <a:lnTo>
                    <a:pt x="57568" y="18620"/>
                  </a:lnTo>
                  <a:lnTo>
                    <a:pt x="49619" y="25166"/>
                  </a:lnTo>
                  <a:lnTo>
                    <a:pt x="43918" y="26821"/>
                  </a:lnTo>
                  <a:lnTo>
                    <a:pt x="41975" y="28321"/>
                  </a:lnTo>
                  <a:lnTo>
                    <a:pt x="21680" y="56778"/>
                  </a:lnTo>
                  <a:lnTo>
                    <a:pt x="19153" y="63096"/>
                  </a:lnTo>
                  <a:lnTo>
                    <a:pt x="12841" y="72603"/>
                  </a:lnTo>
                  <a:lnTo>
                    <a:pt x="9441" y="82122"/>
                  </a:lnTo>
                  <a:lnTo>
                    <a:pt x="3259" y="91646"/>
                  </a:lnTo>
                  <a:lnTo>
                    <a:pt x="958" y="101170"/>
                  </a:lnTo>
                  <a:lnTo>
                    <a:pt x="0" y="127894"/>
                  </a:lnTo>
                  <a:lnTo>
                    <a:pt x="1054" y="129569"/>
                  </a:lnTo>
                  <a:lnTo>
                    <a:pt x="2815" y="130686"/>
                  </a:lnTo>
                  <a:lnTo>
                    <a:pt x="8190" y="132479"/>
                  </a:lnTo>
                  <a:lnTo>
                    <a:pt x="14179" y="132789"/>
                  </a:lnTo>
                  <a:lnTo>
                    <a:pt x="19701" y="130040"/>
                  </a:lnTo>
                  <a:lnTo>
                    <a:pt x="25682" y="126348"/>
                  </a:lnTo>
                  <a:lnTo>
                    <a:pt x="51010" y="116050"/>
                  </a:lnTo>
                  <a:lnTo>
                    <a:pt x="98403" y="72592"/>
                  </a:lnTo>
                  <a:lnTo>
                    <a:pt x="101936" y="66243"/>
                  </a:lnTo>
                  <a:lnTo>
                    <a:pt x="104565" y="59894"/>
                  </a:lnTo>
                  <a:lnTo>
                    <a:pt x="110936" y="50370"/>
                  </a:lnTo>
                  <a:lnTo>
                    <a:pt x="113845" y="39551"/>
                  </a:lnTo>
                  <a:lnTo>
                    <a:pt x="123693" y="28276"/>
                  </a:lnTo>
                  <a:lnTo>
                    <a:pt x="118721" y="33240"/>
                  </a:lnTo>
                  <a:lnTo>
                    <a:pt x="116258" y="38523"/>
                  </a:lnTo>
                  <a:lnTo>
                    <a:pt x="113252" y="72605"/>
                  </a:lnTo>
                  <a:lnTo>
                    <a:pt x="106754" y="85297"/>
                  </a:lnTo>
                  <a:lnTo>
                    <a:pt x="104770" y="130550"/>
                  </a:lnTo>
                  <a:lnTo>
                    <a:pt x="104763" y="141919"/>
                  </a:lnTo>
                  <a:lnTo>
                    <a:pt x="112964" y="142399"/>
                  </a:lnTo>
                  <a:lnTo>
                    <a:pt x="133534" y="125968"/>
                  </a:lnTo>
                  <a:lnTo>
                    <a:pt x="139776" y="123480"/>
                  </a:lnTo>
                  <a:lnTo>
                    <a:pt x="171283" y="94974"/>
                  </a:lnTo>
                  <a:lnTo>
                    <a:pt x="176449" y="99922"/>
                  </a:lnTo>
                  <a:lnTo>
                    <a:pt x="178957" y="105202"/>
                  </a:lnTo>
                  <a:lnTo>
                    <a:pt x="179626" y="108091"/>
                  </a:lnTo>
                  <a:lnTo>
                    <a:pt x="179014" y="110017"/>
                  </a:lnTo>
                  <a:lnTo>
                    <a:pt x="177547" y="111302"/>
                  </a:lnTo>
                  <a:lnTo>
                    <a:pt x="175511" y="112158"/>
                  </a:lnTo>
                  <a:lnTo>
                    <a:pt x="174153" y="113787"/>
                  </a:lnTo>
                  <a:lnTo>
                    <a:pt x="172645" y="118419"/>
                  </a:lnTo>
                  <a:lnTo>
                    <a:pt x="171438" y="161054"/>
                  </a:lnTo>
                  <a:lnTo>
                    <a:pt x="185629" y="161483"/>
                  </a:lnTo>
                  <a:lnTo>
                    <a:pt x="191151" y="158668"/>
                  </a:lnTo>
                  <a:lnTo>
                    <a:pt x="197132" y="154947"/>
                  </a:lnTo>
                  <a:lnTo>
                    <a:pt x="206451" y="151794"/>
                  </a:lnTo>
                  <a:lnTo>
                    <a:pt x="238114" y="126159"/>
                  </a:lnTo>
                  <a:lnTo>
                    <a:pt x="244463" y="123565"/>
                  </a:lnTo>
                  <a:lnTo>
                    <a:pt x="274331" y="96667"/>
                  </a:lnTo>
                  <a:lnTo>
                    <a:pt x="278198" y="95641"/>
                  </a:lnTo>
                  <a:lnTo>
                    <a:pt x="280712" y="95367"/>
                  </a:lnTo>
                  <a:lnTo>
                    <a:pt x="282386" y="94126"/>
                  </a:lnTo>
                  <a:lnTo>
                    <a:pt x="284745" y="88382"/>
                  </a:lnTo>
                  <a:lnTo>
                    <a:pt x="285295" y="86667"/>
                  </a:lnTo>
                  <a:lnTo>
                    <a:pt x="288364" y="85905"/>
                  </a:lnTo>
                  <a:lnTo>
                    <a:pt x="293901" y="85416"/>
                  </a:lnTo>
                  <a:lnTo>
                    <a:pt x="294355" y="84317"/>
                  </a:lnTo>
                  <a:lnTo>
                    <a:pt x="295262" y="61591"/>
                  </a:lnTo>
                  <a:lnTo>
                    <a:pt x="296321" y="59967"/>
                  </a:lnTo>
                  <a:lnTo>
                    <a:pt x="298085" y="58885"/>
                  </a:lnTo>
                  <a:lnTo>
                    <a:pt x="303464" y="57148"/>
                  </a:lnTo>
                  <a:lnTo>
                    <a:pt x="304200" y="54088"/>
                  </a:lnTo>
                  <a:lnTo>
                    <a:pt x="304788" y="28145"/>
                  </a:lnTo>
                  <a:lnTo>
                    <a:pt x="304788" y="33201"/>
                  </a:lnTo>
                  <a:lnTo>
                    <a:pt x="303730" y="34691"/>
                  </a:lnTo>
                  <a:lnTo>
                    <a:pt x="301966" y="35684"/>
                  </a:lnTo>
                  <a:lnTo>
                    <a:pt x="299731" y="36346"/>
                  </a:lnTo>
                  <a:lnTo>
                    <a:pt x="298242" y="37846"/>
                  </a:lnTo>
                  <a:lnTo>
                    <a:pt x="295654" y="45755"/>
                  </a:lnTo>
                  <a:lnTo>
                    <a:pt x="295264" y="74016"/>
                  </a:lnTo>
                  <a:lnTo>
                    <a:pt x="288717" y="83028"/>
                  </a:lnTo>
                  <a:lnTo>
                    <a:pt x="286129" y="93058"/>
                  </a:lnTo>
                  <a:lnTo>
                    <a:pt x="285738" y="140213"/>
                  </a:lnTo>
                  <a:lnTo>
                    <a:pt x="285738" y="142314"/>
                  </a:lnTo>
                  <a:lnTo>
                    <a:pt x="293939" y="150635"/>
                  </a:lnTo>
                  <a:lnTo>
                    <a:pt x="295439" y="150021"/>
                  </a:lnTo>
                  <a:lnTo>
                    <a:pt x="303349" y="143652"/>
                  </a:lnTo>
                  <a:lnTo>
                    <a:pt x="312108" y="142683"/>
                  </a:lnTo>
                  <a:lnTo>
                    <a:pt x="317919" y="142551"/>
                  </a:lnTo>
                  <a:lnTo>
                    <a:pt x="319892" y="141457"/>
                  </a:lnTo>
                  <a:lnTo>
                    <a:pt x="321208" y="139670"/>
                  </a:lnTo>
                  <a:lnTo>
                    <a:pt x="322085" y="137420"/>
                  </a:lnTo>
                  <a:lnTo>
                    <a:pt x="323727" y="135920"/>
                  </a:lnTo>
                  <a:lnTo>
                    <a:pt x="328375" y="134253"/>
                  </a:lnTo>
                  <a:lnTo>
                    <a:pt x="336941" y="133315"/>
                  </a:lnTo>
                  <a:lnTo>
                    <a:pt x="338923" y="132125"/>
                  </a:lnTo>
                  <a:lnTo>
                    <a:pt x="340244" y="130273"/>
                  </a:lnTo>
                  <a:lnTo>
                    <a:pt x="342366" y="124754"/>
                  </a:lnTo>
                  <a:lnTo>
                    <a:pt x="345478" y="123999"/>
                  </a:lnTo>
                  <a:lnTo>
                    <a:pt x="352403" y="123396"/>
                  </a:lnTo>
                  <a:lnTo>
                    <a:pt x="371068" y="142050"/>
                  </a:lnTo>
                  <a:lnTo>
                    <a:pt x="376403" y="142328"/>
                  </a:lnTo>
                  <a:lnTo>
                    <a:pt x="377931" y="141309"/>
                  </a:lnTo>
                  <a:lnTo>
                    <a:pt x="378950" y="139571"/>
                  </a:lnTo>
                  <a:lnTo>
                    <a:pt x="379629" y="137354"/>
                  </a:lnTo>
                  <a:lnTo>
                    <a:pt x="381140" y="135876"/>
                  </a:lnTo>
                  <a:lnTo>
                    <a:pt x="390608" y="132121"/>
                  </a:lnTo>
                  <a:lnTo>
                    <a:pt x="414190" y="109241"/>
                  </a:lnTo>
                  <a:lnTo>
                    <a:pt x="416911" y="103699"/>
                  </a:lnTo>
                  <a:lnTo>
                    <a:pt x="417637" y="100739"/>
                  </a:lnTo>
                  <a:lnTo>
                    <a:pt x="419179" y="98766"/>
                  </a:lnTo>
                  <a:lnTo>
                    <a:pt x="423715" y="96574"/>
                  </a:lnTo>
                  <a:lnTo>
                    <a:pt x="425348" y="94931"/>
                  </a:lnTo>
                  <a:lnTo>
                    <a:pt x="429384" y="85222"/>
                  </a:lnTo>
                  <a:lnTo>
                    <a:pt x="438135" y="75773"/>
                  </a:lnTo>
                  <a:lnTo>
                    <a:pt x="438138" y="75770"/>
                  </a:lnTo>
                  <a:lnTo>
                    <a:pt x="438138" y="66637"/>
                  </a:lnTo>
                  <a:lnTo>
                    <a:pt x="443195" y="66361"/>
                  </a:lnTo>
                  <a:lnTo>
                    <a:pt x="444684" y="65264"/>
                  </a:lnTo>
                  <a:lnTo>
                    <a:pt x="448461" y="56551"/>
                  </a:lnTo>
                  <a:lnTo>
                    <a:pt x="455829" y="48636"/>
                  </a:lnTo>
                  <a:lnTo>
                    <a:pt x="456786" y="42565"/>
                  </a:lnTo>
                  <a:lnTo>
                    <a:pt x="457978" y="40934"/>
                  </a:lnTo>
                  <a:lnTo>
                    <a:pt x="459832" y="39846"/>
                  </a:lnTo>
                  <a:lnTo>
                    <a:pt x="462125" y="39121"/>
                  </a:lnTo>
                  <a:lnTo>
                    <a:pt x="463655" y="37579"/>
                  </a:lnTo>
                  <a:lnTo>
                    <a:pt x="465354" y="33043"/>
                  </a:lnTo>
                  <a:lnTo>
                    <a:pt x="466865" y="31410"/>
                  </a:lnTo>
                  <a:lnTo>
                    <a:pt x="471367" y="29596"/>
                  </a:lnTo>
                  <a:lnTo>
                    <a:pt x="472991" y="28054"/>
                  </a:lnTo>
                  <a:lnTo>
                    <a:pt x="476236" y="18627"/>
                  </a:lnTo>
                  <a:lnTo>
                    <a:pt x="476237" y="18623"/>
                  </a:lnTo>
                  <a:lnTo>
                    <a:pt x="476238" y="18620"/>
                  </a:lnTo>
                  <a:lnTo>
                    <a:pt x="476238" y="32809"/>
                  </a:lnTo>
                  <a:lnTo>
                    <a:pt x="473416" y="38332"/>
                  </a:lnTo>
                  <a:lnTo>
                    <a:pt x="469692" y="44314"/>
                  </a:lnTo>
                  <a:lnTo>
                    <a:pt x="467301" y="56778"/>
                  </a:lnTo>
                  <a:lnTo>
                    <a:pt x="467104" y="59934"/>
                  </a:lnTo>
                  <a:lnTo>
                    <a:pt x="464065" y="66262"/>
                  </a:lnTo>
                  <a:lnTo>
                    <a:pt x="458547" y="73892"/>
                  </a:lnTo>
                  <a:lnTo>
                    <a:pt x="457455" y="83003"/>
                  </a:lnTo>
                  <a:lnTo>
                    <a:pt x="457189" y="117164"/>
                  </a:lnTo>
                  <a:lnTo>
                    <a:pt x="458246" y="119241"/>
                  </a:lnTo>
                  <a:lnTo>
                    <a:pt x="460010" y="120626"/>
                  </a:lnTo>
                  <a:lnTo>
                    <a:pt x="462245" y="121549"/>
                  </a:lnTo>
                  <a:lnTo>
                    <a:pt x="463734" y="123223"/>
                  </a:lnTo>
                  <a:lnTo>
                    <a:pt x="465389" y="127904"/>
                  </a:lnTo>
                  <a:lnTo>
                    <a:pt x="466322" y="136490"/>
                  </a:lnTo>
                  <a:lnTo>
                    <a:pt x="467511" y="138475"/>
                  </a:lnTo>
                  <a:lnTo>
                    <a:pt x="469361" y="139799"/>
                  </a:lnTo>
                  <a:lnTo>
                    <a:pt x="475836" y="142290"/>
                  </a:lnTo>
                  <a:lnTo>
                    <a:pt x="484404" y="150632"/>
                  </a:lnTo>
                  <a:lnTo>
                    <a:pt x="490417" y="151574"/>
                  </a:lnTo>
                  <a:lnTo>
                    <a:pt x="498901" y="151852"/>
                  </a:lnTo>
                  <a:lnTo>
                    <a:pt x="505008" y="149096"/>
                  </a:lnTo>
                  <a:lnTo>
                    <a:pt x="511249" y="145401"/>
                  </a:lnTo>
                  <a:lnTo>
                    <a:pt x="523881" y="143029"/>
                  </a:lnTo>
                  <a:lnTo>
                    <a:pt x="527050" y="142834"/>
                  </a:lnTo>
                  <a:lnTo>
                    <a:pt x="533393" y="139796"/>
                  </a:lnTo>
                  <a:lnTo>
                    <a:pt x="574663" y="101156"/>
                  </a:lnTo>
                  <a:lnTo>
                    <a:pt x="603238" y="63462"/>
                  </a:lnTo>
                  <a:lnTo>
                    <a:pt x="609588" y="59716"/>
                  </a:lnTo>
                  <a:lnTo>
                    <a:pt x="612763" y="58718"/>
                  </a:lnTo>
                  <a:lnTo>
                    <a:pt x="614880" y="56994"/>
                  </a:lnTo>
                  <a:lnTo>
                    <a:pt x="627149" y="39438"/>
                  </a:lnTo>
                  <a:lnTo>
                    <a:pt x="628626" y="28275"/>
                  </a:lnTo>
                  <a:lnTo>
                    <a:pt x="628638" y="18737"/>
                  </a:lnTo>
                  <a:lnTo>
                    <a:pt x="601504" y="18620"/>
                  </a:lnTo>
                  <a:lnTo>
                    <a:pt x="585609" y="33085"/>
                  </a:lnTo>
                  <a:lnTo>
                    <a:pt x="583056" y="38455"/>
                  </a:lnTo>
                  <a:lnTo>
                    <a:pt x="581416" y="45468"/>
                  </a:lnTo>
                  <a:lnTo>
                    <a:pt x="574546" y="54458"/>
                  </a:lnTo>
                  <a:lnTo>
                    <a:pt x="572393" y="63341"/>
                  </a:lnTo>
                  <a:lnTo>
                    <a:pt x="571890" y="69540"/>
                  </a:lnTo>
                  <a:lnTo>
                    <a:pt x="568844" y="75823"/>
                  </a:lnTo>
                  <a:lnTo>
                    <a:pt x="563322" y="83424"/>
                  </a:lnTo>
                  <a:lnTo>
                    <a:pt x="562365" y="89797"/>
                  </a:lnTo>
                  <a:lnTo>
                    <a:pt x="561964" y="136180"/>
                  </a:lnTo>
                  <a:lnTo>
                    <a:pt x="561963" y="140589"/>
                  </a:lnTo>
                  <a:lnTo>
                    <a:pt x="570164" y="150483"/>
                  </a:lnTo>
                  <a:lnTo>
                    <a:pt x="573723" y="151309"/>
                  </a:lnTo>
                  <a:lnTo>
                    <a:pt x="576154" y="151529"/>
                  </a:lnTo>
                  <a:lnTo>
                    <a:pt x="577773" y="152735"/>
                  </a:lnTo>
                  <a:lnTo>
                    <a:pt x="579574" y="156896"/>
                  </a:lnTo>
                  <a:lnTo>
                    <a:pt x="581111" y="158429"/>
                  </a:lnTo>
                  <a:lnTo>
                    <a:pt x="585642" y="160132"/>
                  </a:lnTo>
                  <a:lnTo>
                    <a:pt x="588333" y="159528"/>
                  </a:lnTo>
                  <a:lnTo>
                    <a:pt x="600254" y="153777"/>
                  </a:lnTo>
                  <a:lnTo>
                    <a:pt x="615964" y="151150"/>
                  </a:lnTo>
                  <a:lnTo>
                    <a:pt x="626529" y="145495"/>
                  </a:lnTo>
                  <a:lnTo>
                    <a:pt x="641536" y="142290"/>
                  </a:lnTo>
                  <a:lnTo>
                    <a:pt x="656625" y="135084"/>
                  </a:lnTo>
                  <a:lnTo>
                    <a:pt x="659995" y="134363"/>
                  </a:lnTo>
                  <a:lnTo>
                    <a:pt x="674348" y="124846"/>
                  </a:lnTo>
                  <a:lnTo>
                    <a:pt x="684297" y="115321"/>
                  </a:lnTo>
                  <a:lnTo>
                    <a:pt x="695185" y="113881"/>
                  </a:lnTo>
                  <a:lnTo>
                    <a:pt x="703502" y="113871"/>
                  </a:lnTo>
                  <a:lnTo>
                    <a:pt x="703947" y="114929"/>
                  </a:lnTo>
                  <a:lnTo>
                    <a:pt x="704828" y="131480"/>
                  </a:lnTo>
                  <a:lnTo>
                    <a:pt x="705889" y="131960"/>
                  </a:lnTo>
                  <a:lnTo>
                    <a:pt x="722529" y="132917"/>
                  </a:lnTo>
                  <a:lnTo>
                    <a:pt x="731224" y="126373"/>
                  </a:lnTo>
                  <a:lnTo>
                    <a:pt x="740055" y="123219"/>
                  </a:lnTo>
                  <a:lnTo>
                    <a:pt x="746242" y="118731"/>
                  </a:lnTo>
                  <a:lnTo>
                    <a:pt x="749698" y="113208"/>
                  </a:lnTo>
                  <a:lnTo>
                    <a:pt x="752292" y="107226"/>
                  </a:lnTo>
                  <a:lnTo>
                    <a:pt x="778268" y="75765"/>
                  </a:lnTo>
                  <a:lnTo>
                    <a:pt x="780864" y="69418"/>
                  </a:lnTo>
                  <a:lnTo>
                    <a:pt x="787218" y="59894"/>
                  </a:lnTo>
                  <a:lnTo>
                    <a:pt x="789077" y="53545"/>
                  </a:lnTo>
                  <a:lnTo>
                    <a:pt x="790630" y="51428"/>
                  </a:lnTo>
                  <a:lnTo>
                    <a:pt x="792725" y="50017"/>
                  </a:lnTo>
                  <a:lnTo>
                    <a:pt x="795179" y="49076"/>
                  </a:lnTo>
                  <a:lnTo>
                    <a:pt x="796816" y="47391"/>
                  </a:lnTo>
                  <a:lnTo>
                    <a:pt x="798634" y="42696"/>
                  </a:lnTo>
                  <a:lnTo>
                    <a:pt x="799960" y="24854"/>
                  </a:lnTo>
                  <a:lnTo>
                    <a:pt x="801062" y="22776"/>
                  </a:lnTo>
                  <a:lnTo>
                    <a:pt x="802854" y="21391"/>
                  </a:lnTo>
                  <a:lnTo>
                    <a:pt x="809603" y="18624"/>
                  </a:lnTo>
                  <a:lnTo>
                    <a:pt x="800479" y="18620"/>
                  </a:lnTo>
                  <a:lnTo>
                    <a:pt x="800203" y="23677"/>
                  </a:lnTo>
                  <a:lnTo>
                    <a:pt x="799106" y="25166"/>
                  </a:lnTo>
                  <a:lnTo>
                    <a:pt x="795066" y="26821"/>
                  </a:lnTo>
                  <a:lnTo>
                    <a:pt x="793565" y="28321"/>
                  </a:lnTo>
                  <a:lnTo>
                    <a:pt x="791899" y="32809"/>
                  </a:lnTo>
                  <a:lnTo>
                    <a:pt x="789769" y="44314"/>
                  </a:lnTo>
                  <a:lnTo>
                    <a:pt x="784096" y="53632"/>
                  </a:lnTo>
                  <a:lnTo>
                    <a:pt x="781642" y="66262"/>
                  </a:lnTo>
                  <a:lnTo>
                    <a:pt x="781440" y="69431"/>
                  </a:lnTo>
                  <a:lnTo>
                    <a:pt x="780247" y="71544"/>
                  </a:lnTo>
                  <a:lnTo>
                    <a:pt x="778394" y="72953"/>
                  </a:lnTo>
                  <a:lnTo>
                    <a:pt x="776100" y="73892"/>
                  </a:lnTo>
                  <a:lnTo>
                    <a:pt x="774571" y="75576"/>
                  </a:lnTo>
                  <a:lnTo>
                    <a:pt x="772872" y="80270"/>
                  </a:lnTo>
                  <a:lnTo>
                    <a:pt x="771633" y="93055"/>
                  </a:lnTo>
                  <a:lnTo>
                    <a:pt x="779068" y="104949"/>
                  </a:lnTo>
                  <a:lnTo>
                    <a:pt x="780648" y="112108"/>
                  </a:lnTo>
                  <a:lnTo>
                    <a:pt x="781837" y="112695"/>
                  </a:lnTo>
                  <a:lnTo>
                    <a:pt x="804633" y="113856"/>
                  </a:lnTo>
                  <a:lnTo>
                    <a:pt x="810223" y="111042"/>
                  </a:lnTo>
                  <a:lnTo>
                    <a:pt x="825568" y="98681"/>
                  </a:lnTo>
                  <a:lnTo>
                    <a:pt x="838204" y="92760"/>
                  </a:lnTo>
                  <a:lnTo>
                    <a:pt x="882638" y="51421"/>
                  </a:lnTo>
                  <a:lnTo>
                    <a:pt x="888988" y="49073"/>
                  </a:lnTo>
                  <a:lnTo>
                    <a:pt x="891105" y="47389"/>
                  </a:lnTo>
                  <a:lnTo>
                    <a:pt x="904732" y="28300"/>
                  </a:lnTo>
                  <a:lnTo>
                    <a:pt x="904863" y="75787"/>
                  </a:lnTo>
                  <a:lnTo>
                    <a:pt x="904863" y="98388"/>
                  </a:lnTo>
                  <a:lnTo>
                    <a:pt x="905921" y="100373"/>
                  </a:lnTo>
                  <a:lnTo>
                    <a:pt x="907687" y="101697"/>
                  </a:lnTo>
                  <a:lnTo>
                    <a:pt x="913065" y="103822"/>
                  </a:lnTo>
                  <a:lnTo>
                    <a:pt x="913800" y="106935"/>
                  </a:lnTo>
                  <a:lnTo>
                    <a:pt x="913997" y="109247"/>
                  </a:lnTo>
                  <a:lnTo>
                    <a:pt x="915186" y="110788"/>
                  </a:lnTo>
                  <a:lnTo>
                    <a:pt x="919328" y="112500"/>
                  </a:lnTo>
                  <a:lnTo>
                    <a:pt x="921914" y="111898"/>
                  </a:lnTo>
                  <a:lnTo>
                    <a:pt x="931712" y="105549"/>
                  </a:lnTo>
                  <a:lnTo>
                    <a:pt x="940702" y="103524"/>
                  </a:lnTo>
                  <a:lnTo>
                    <a:pt x="949584" y="97869"/>
                  </a:lnTo>
                  <a:lnTo>
                    <a:pt x="955783" y="96175"/>
                  </a:lnTo>
                  <a:lnTo>
                    <a:pt x="957861" y="94665"/>
                  </a:lnTo>
                  <a:lnTo>
                    <a:pt x="959244" y="92600"/>
                  </a:lnTo>
                  <a:lnTo>
                    <a:pt x="961192" y="84637"/>
                  </a:lnTo>
                  <a:lnTo>
                    <a:pt x="961465" y="81681"/>
                  </a:lnTo>
                  <a:lnTo>
                    <a:pt x="964592" y="75575"/>
                  </a:lnTo>
                  <a:lnTo>
                    <a:pt x="968451" y="69333"/>
                  </a:lnTo>
                  <a:lnTo>
                    <a:pt x="971131" y="58590"/>
                  </a:lnTo>
                  <a:lnTo>
                    <a:pt x="971538" y="20106"/>
                  </a:lnTo>
                  <a:lnTo>
                    <a:pt x="970480" y="19611"/>
                  </a:lnTo>
                  <a:lnTo>
                    <a:pt x="947835" y="18621"/>
                  </a:lnTo>
                  <a:lnTo>
                    <a:pt x="946210" y="19679"/>
                  </a:lnTo>
                  <a:lnTo>
                    <a:pt x="945128" y="21443"/>
                  </a:lnTo>
                  <a:lnTo>
                    <a:pt x="944406" y="23677"/>
                  </a:lnTo>
                  <a:lnTo>
                    <a:pt x="942868" y="25166"/>
                  </a:lnTo>
                  <a:lnTo>
                    <a:pt x="938334" y="26821"/>
                  </a:lnTo>
                  <a:lnTo>
                    <a:pt x="936702" y="28321"/>
                  </a:lnTo>
                  <a:lnTo>
                    <a:pt x="925364" y="45444"/>
                  </a:lnTo>
                  <a:lnTo>
                    <a:pt x="914516" y="56590"/>
                  </a:lnTo>
                  <a:lnTo>
                    <a:pt x="941213" y="56720"/>
                  </a:lnTo>
                  <a:lnTo>
                    <a:pt x="950221" y="50174"/>
                  </a:lnTo>
                  <a:lnTo>
                    <a:pt x="959108" y="47019"/>
                  </a:lnTo>
                  <a:lnTo>
                    <a:pt x="968443" y="40910"/>
                  </a:lnTo>
                  <a:lnTo>
                    <a:pt x="977912" y="37572"/>
                  </a:lnTo>
                  <a:lnTo>
                    <a:pt x="987422" y="31408"/>
                  </a:lnTo>
                  <a:lnTo>
                    <a:pt x="996940" y="28054"/>
                  </a:lnTo>
                  <a:lnTo>
                    <a:pt x="1006463" y="21885"/>
                  </a:lnTo>
                  <a:lnTo>
                    <a:pt x="1015988" y="18529"/>
                  </a:lnTo>
                  <a:lnTo>
                    <a:pt x="1025513" y="12361"/>
                  </a:lnTo>
                  <a:lnTo>
                    <a:pt x="1035038" y="9004"/>
                  </a:lnTo>
                  <a:lnTo>
                    <a:pt x="1044563" y="2836"/>
                  </a:lnTo>
                  <a:lnTo>
                    <a:pt x="1055382" y="0"/>
                  </a:lnTo>
                  <a:lnTo>
                    <a:pt x="1067376" y="7166"/>
                  </a:lnTo>
                  <a:lnTo>
                    <a:pt x="1083990" y="8982"/>
                  </a:lnTo>
                  <a:lnTo>
                    <a:pt x="1093077" y="15619"/>
                  </a:lnTo>
                  <a:lnTo>
                    <a:pt x="1098934" y="17286"/>
                  </a:lnTo>
                  <a:lnTo>
                    <a:pt x="1100918" y="18789"/>
                  </a:lnTo>
                  <a:lnTo>
                    <a:pt x="1104365" y="26704"/>
                  </a:lnTo>
                  <a:lnTo>
                    <a:pt x="1104733" y="32775"/>
                  </a:lnTo>
                  <a:lnTo>
                    <a:pt x="1105844" y="34406"/>
                  </a:lnTo>
                  <a:lnTo>
                    <a:pt x="1107641" y="35494"/>
                  </a:lnTo>
                  <a:lnTo>
                    <a:pt x="1109899" y="36219"/>
                  </a:lnTo>
                  <a:lnTo>
                    <a:pt x="1111403" y="37761"/>
                  </a:lnTo>
                  <a:lnTo>
                    <a:pt x="1114016" y="45744"/>
                  </a:lnTo>
                  <a:lnTo>
                    <a:pt x="1114295" y="51821"/>
                  </a:lnTo>
                  <a:lnTo>
                    <a:pt x="1113276" y="53454"/>
                  </a:lnTo>
                  <a:lnTo>
                    <a:pt x="1111538" y="54543"/>
                  </a:lnTo>
                  <a:lnTo>
                    <a:pt x="1109322" y="55269"/>
                  </a:lnTo>
                  <a:lnTo>
                    <a:pt x="1107844" y="56811"/>
                  </a:lnTo>
                  <a:lnTo>
                    <a:pt x="1105003" y="65815"/>
                  </a:lnTo>
                  <a:lnTo>
                    <a:pt x="1104889" y="75651"/>
                  </a:lnTo>
                  <a:lnTo>
                    <a:pt x="1128568" y="75770"/>
                  </a:lnTo>
                  <a:lnTo>
                    <a:pt x="1134110" y="72948"/>
                  </a:lnTo>
                  <a:lnTo>
                    <a:pt x="1140101" y="69224"/>
                  </a:lnTo>
                  <a:lnTo>
                    <a:pt x="1149422" y="66069"/>
                  </a:lnTo>
                  <a:lnTo>
                    <a:pt x="1158888" y="59960"/>
                  </a:lnTo>
                  <a:lnTo>
                    <a:pt x="1168397" y="56622"/>
                  </a:lnTo>
                  <a:lnTo>
                    <a:pt x="1192927" y="40558"/>
                  </a:lnTo>
                  <a:lnTo>
                    <a:pt x="1196932" y="34367"/>
                  </a:lnTo>
                  <a:lnTo>
                    <a:pt x="1200119" y="32293"/>
                  </a:lnTo>
                  <a:lnTo>
                    <a:pt x="1212598" y="28316"/>
                  </a:lnTo>
                  <a:lnTo>
                    <a:pt x="1214794" y="26142"/>
                  </a:lnTo>
                  <a:lnTo>
                    <a:pt x="1216259" y="23635"/>
                  </a:lnTo>
                  <a:lnTo>
                    <a:pt x="1218293" y="21963"/>
                  </a:lnTo>
                  <a:lnTo>
                    <a:pt x="1223376" y="20106"/>
                  </a:lnTo>
                  <a:lnTo>
                    <a:pt x="1235264" y="17855"/>
                  </a:lnTo>
                  <a:lnTo>
                    <a:pt x="1247599" y="9215"/>
                  </a:lnTo>
                  <a:lnTo>
                    <a:pt x="1255949" y="17307"/>
                  </a:lnTo>
                  <a:lnTo>
                    <a:pt x="1257170" y="26706"/>
                  </a:lnTo>
                  <a:lnTo>
                    <a:pt x="1257288" y="73801"/>
                  </a:lnTo>
                  <a:lnTo>
                    <a:pt x="1257288" y="120373"/>
                  </a:lnTo>
                  <a:lnTo>
                    <a:pt x="1256230" y="148891"/>
                  </a:lnTo>
                  <a:lnTo>
                    <a:pt x="1249086" y="177801"/>
                  </a:lnTo>
                  <a:lnTo>
                    <a:pt x="1245115" y="209177"/>
                  </a:lnTo>
                  <a:lnTo>
                    <a:pt x="1240276" y="228187"/>
                  </a:lnTo>
                  <a:lnTo>
                    <a:pt x="1236020" y="247225"/>
                  </a:lnTo>
                  <a:lnTo>
                    <a:pt x="1222452" y="289378"/>
                  </a:lnTo>
                  <a:lnTo>
                    <a:pt x="1218416" y="319068"/>
                  </a:lnTo>
                  <a:lnTo>
                    <a:pt x="1212726" y="330480"/>
                  </a:lnTo>
                  <a:lnTo>
                    <a:pt x="1209663" y="3710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6"/>
            <p:cNvSpPr/>
            <p:nvPr>
              <p:custDataLst>
                <p:tags r:id="rId463"/>
              </p:custDataLst>
            </p:nvPr>
          </p:nvSpPr>
          <p:spPr>
            <a:xfrm>
              <a:off x="10382250" y="1066920"/>
              <a:ext cx="152398" cy="304681"/>
            </a:xfrm>
            <a:custGeom>
              <a:avLst/>
              <a:gdLst/>
              <a:ahLst/>
              <a:cxnLst/>
              <a:rect l="0" t="0" r="0" b="0"/>
              <a:pathLst>
                <a:path w="152398" h="304681">
                  <a:moveTo>
                    <a:pt x="0" y="304680"/>
                  </a:moveTo>
                  <a:lnTo>
                    <a:pt x="0" y="304680"/>
                  </a:lnTo>
                  <a:lnTo>
                    <a:pt x="1058" y="272187"/>
                  </a:lnTo>
                  <a:lnTo>
                    <a:pt x="14191" y="230302"/>
                  </a:lnTo>
                  <a:lnTo>
                    <a:pt x="18623" y="185235"/>
                  </a:lnTo>
                  <a:lnTo>
                    <a:pt x="21682" y="174688"/>
                  </a:lnTo>
                  <a:lnTo>
                    <a:pt x="25512" y="165414"/>
                  </a:lnTo>
                  <a:lnTo>
                    <a:pt x="29554" y="118538"/>
                  </a:lnTo>
                  <a:lnTo>
                    <a:pt x="36098" y="104889"/>
                  </a:lnTo>
                  <a:lnTo>
                    <a:pt x="38894" y="88811"/>
                  </a:lnTo>
                  <a:lnTo>
                    <a:pt x="45587" y="76086"/>
                  </a:lnTo>
                  <a:lnTo>
                    <a:pt x="48416" y="60206"/>
                  </a:lnTo>
                  <a:lnTo>
                    <a:pt x="60848" y="44330"/>
                  </a:lnTo>
                  <a:lnTo>
                    <a:pt x="73128" y="32688"/>
                  </a:lnTo>
                  <a:lnTo>
                    <a:pt x="85744" y="26469"/>
                  </a:lnTo>
                  <a:lnTo>
                    <a:pt x="101603" y="13377"/>
                  </a:lnTo>
                  <a:lnTo>
                    <a:pt x="111126" y="10582"/>
                  </a:lnTo>
                  <a:lnTo>
                    <a:pt x="117475" y="9928"/>
                  </a:lnTo>
                  <a:lnTo>
                    <a:pt x="123825" y="6815"/>
                  </a:lnTo>
                  <a:lnTo>
                    <a:pt x="130175" y="2962"/>
                  </a:lnTo>
                  <a:lnTo>
                    <a:pt x="140994" y="286"/>
                  </a:lnTo>
                  <a:lnTo>
                    <a:pt x="147374" y="0"/>
                  </a:lnTo>
                  <a:lnTo>
                    <a:pt x="149049" y="1018"/>
                  </a:lnTo>
                  <a:lnTo>
                    <a:pt x="150165" y="2756"/>
                  </a:lnTo>
                  <a:lnTo>
                    <a:pt x="152269" y="9016"/>
                  </a:lnTo>
                  <a:lnTo>
                    <a:pt x="152397" y="26729"/>
                  </a:lnTo>
                  <a:lnTo>
                    <a:pt x="145854" y="35718"/>
                  </a:lnTo>
                  <a:lnTo>
                    <a:pt x="143266" y="45744"/>
                  </a:lnTo>
                  <a:lnTo>
                    <a:pt x="136407" y="54762"/>
                  </a:lnTo>
                  <a:lnTo>
                    <a:pt x="134709" y="60608"/>
                  </a:lnTo>
                  <a:lnTo>
                    <a:pt x="133198" y="62590"/>
                  </a:lnTo>
                  <a:lnTo>
                    <a:pt x="127072" y="66439"/>
                  </a:lnTo>
                  <a:lnTo>
                    <a:pt x="114588" y="85257"/>
                  </a:lnTo>
                  <a:lnTo>
                    <a:pt x="114300" y="856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7"/>
            <p:cNvSpPr/>
            <p:nvPr>
              <p:custDataLst>
                <p:tags r:id="rId464"/>
              </p:custDataLst>
            </p:nvPr>
          </p:nvSpPr>
          <p:spPr>
            <a:xfrm>
              <a:off x="10648950" y="1104900"/>
              <a:ext cx="28576" cy="19051"/>
            </a:xfrm>
            <a:custGeom>
              <a:avLst/>
              <a:gdLst/>
              <a:ahLst/>
              <a:cxnLst/>
              <a:rect l="0" t="0" r="0" b="0"/>
              <a:pathLst>
                <a:path w="28576" h="19051">
                  <a:moveTo>
                    <a:pt x="0" y="0"/>
                  </a:moveTo>
                  <a:lnTo>
                    <a:pt x="0" y="0"/>
                  </a:lnTo>
                  <a:lnTo>
                    <a:pt x="14191" y="0"/>
                  </a:lnTo>
                  <a:lnTo>
                    <a:pt x="15810" y="1058"/>
                  </a:lnTo>
                  <a:lnTo>
                    <a:pt x="16889" y="2822"/>
                  </a:lnTo>
                  <a:lnTo>
                    <a:pt x="18923" y="9133"/>
                  </a:lnTo>
                  <a:lnTo>
                    <a:pt x="27239" y="9491"/>
                  </a:lnTo>
                  <a:lnTo>
                    <a:pt x="27684" y="10560"/>
                  </a:lnTo>
                  <a:lnTo>
                    <a:pt x="285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8"/>
            <p:cNvSpPr/>
            <p:nvPr>
              <p:custDataLst>
                <p:tags r:id="rId465"/>
              </p:custDataLst>
            </p:nvPr>
          </p:nvSpPr>
          <p:spPr>
            <a:xfrm>
              <a:off x="10601328" y="1057314"/>
              <a:ext cx="409572" cy="132909"/>
            </a:xfrm>
            <a:custGeom>
              <a:avLst/>
              <a:gdLst/>
              <a:ahLst/>
              <a:cxnLst/>
              <a:rect l="0" t="0" r="0" b="0"/>
              <a:pathLst>
                <a:path w="409572" h="132909">
                  <a:moveTo>
                    <a:pt x="104772" y="57111"/>
                  </a:moveTo>
                  <a:lnTo>
                    <a:pt x="104772" y="57111"/>
                  </a:lnTo>
                  <a:lnTo>
                    <a:pt x="104772" y="52055"/>
                  </a:lnTo>
                  <a:lnTo>
                    <a:pt x="105830" y="50565"/>
                  </a:lnTo>
                  <a:lnTo>
                    <a:pt x="107596" y="49572"/>
                  </a:lnTo>
                  <a:lnTo>
                    <a:pt x="112974" y="47978"/>
                  </a:lnTo>
                  <a:lnTo>
                    <a:pt x="113709" y="44938"/>
                  </a:lnTo>
                  <a:lnTo>
                    <a:pt x="114182" y="39419"/>
                  </a:lnTo>
                  <a:lnTo>
                    <a:pt x="96583" y="20346"/>
                  </a:lnTo>
                  <a:lnTo>
                    <a:pt x="87164" y="19128"/>
                  </a:lnTo>
                  <a:lnTo>
                    <a:pt x="77647" y="10820"/>
                  </a:lnTo>
                  <a:lnTo>
                    <a:pt x="76105" y="11434"/>
                  </a:lnTo>
                  <a:lnTo>
                    <a:pt x="68123" y="17804"/>
                  </a:lnTo>
                  <a:lnTo>
                    <a:pt x="59354" y="19831"/>
                  </a:lnTo>
                  <a:lnTo>
                    <a:pt x="50509" y="25486"/>
                  </a:lnTo>
                  <a:lnTo>
                    <a:pt x="44320" y="27181"/>
                  </a:lnTo>
                  <a:lnTo>
                    <a:pt x="42246" y="28691"/>
                  </a:lnTo>
                  <a:lnTo>
                    <a:pt x="40863" y="30756"/>
                  </a:lnTo>
                  <a:lnTo>
                    <a:pt x="39941" y="33191"/>
                  </a:lnTo>
                  <a:lnTo>
                    <a:pt x="38268" y="34814"/>
                  </a:lnTo>
                  <a:lnTo>
                    <a:pt x="27979" y="40242"/>
                  </a:lnTo>
                  <a:lnTo>
                    <a:pt x="25001" y="42690"/>
                  </a:lnTo>
                  <a:lnTo>
                    <a:pt x="21693" y="48232"/>
                  </a:lnTo>
                  <a:lnTo>
                    <a:pt x="19165" y="54223"/>
                  </a:lnTo>
                  <a:lnTo>
                    <a:pt x="12850" y="63546"/>
                  </a:lnTo>
                  <a:lnTo>
                    <a:pt x="9450" y="73011"/>
                  </a:lnTo>
                  <a:lnTo>
                    <a:pt x="3268" y="82518"/>
                  </a:lnTo>
                  <a:lnTo>
                    <a:pt x="967" y="92038"/>
                  </a:lnTo>
                  <a:lnTo>
                    <a:pt x="0" y="122297"/>
                  </a:lnTo>
                  <a:lnTo>
                    <a:pt x="1057" y="122793"/>
                  </a:lnTo>
                  <a:lnTo>
                    <a:pt x="17606" y="123774"/>
                  </a:lnTo>
                  <a:lnTo>
                    <a:pt x="26367" y="117238"/>
                  </a:lnTo>
                  <a:lnTo>
                    <a:pt x="35210" y="114085"/>
                  </a:lnTo>
                  <a:lnTo>
                    <a:pt x="57165" y="97837"/>
                  </a:lnTo>
                  <a:lnTo>
                    <a:pt x="60334" y="96962"/>
                  </a:lnTo>
                  <a:lnTo>
                    <a:pt x="62446" y="95320"/>
                  </a:lnTo>
                  <a:lnTo>
                    <a:pt x="85710" y="66648"/>
                  </a:lnTo>
                  <a:lnTo>
                    <a:pt x="85718" y="66641"/>
                  </a:lnTo>
                  <a:lnTo>
                    <a:pt x="85719" y="66639"/>
                  </a:lnTo>
                  <a:lnTo>
                    <a:pt x="85722" y="80825"/>
                  </a:lnTo>
                  <a:lnTo>
                    <a:pt x="84664" y="82446"/>
                  </a:lnTo>
                  <a:lnTo>
                    <a:pt x="82898" y="83526"/>
                  </a:lnTo>
                  <a:lnTo>
                    <a:pt x="80665" y="84246"/>
                  </a:lnTo>
                  <a:lnTo>
                    <a:pt x="79176" y="85784"/>
                  </a:lnTo>
                  <a:lnTo>
                    <a:pt x="77520" y="90316"/>
                  </a:lnTo>
                  <a:lnTo>
                    <a:pt x="76200" y="122300"/>
                  </a:lnTo>
                  <a:lnTo>
                    <a:pt x="77257" y="122795"/>
                  </a:lnTo>
                  <a:lnTo>
                    <a:pt x="98863" y="123774"/>
                  </a:lnTo>
                  <a:lnTo>
                    <a:pt x="104968" y="120959"/>
                  </a:lnTo>
                  <a:lnTo>
                    <a:pt x="112454" y="115584"/>
                  </a:lnTo>
                  <a:lnTo>
                    <a:pt x="118808" y="114653"/>
                  </a:lnTo>
                  <a:lnTo>
                    <a:pt x="120480" y="113464"/>
                  </a:lnTo>
                  <a:lnTo>
                    <a:pt x="121593" y="111613"/>
                  </a:lnTo>
                  <a:lnTo>
                    <a:pt x="122336" y="109321"/>
                  </a:lnTo>
                  <a:lnTo>
                    <a:pt x="123889" y="107792"/>
                  </a:lnTo>
                  <a:lnTo>
                    <a:pt x="128438" y="106094"/>
                  </a:lnTo>
                  <a:lnTo>
                    <a:pt x="130075" y="104583"/>
                  </a:lnTo>
                  <a:lnTo>
                    <a:pt x="131893" y="100082"/>
                  </a:lnTo>
                  <a:lnTo>
                    <a:pt x="133436" y="98458"/>
                  </a:lnTo>
                  <a:lnTo>
                    <a:pt x="142744" y="95249"/>
                  </a:lnTo>
                  <a:lnTo>
                    <a:pt x="142872" y="122336"/>
                  </a:lnTo>
                  <a:lnTo>
                    <a:pt x="143930" y="122819"/>
                  </a:lnTo>
                  <a:lnTo>
                    <a:pt x="147929" y="123356"/>
                  </a:lnTo>
                  <a:lnTo>
                    <a:pt x="149418" y="124558"/>
                  </a:lnTo>
                  <a:lnTo>
                    <a:pt x="152006" y="131949"/>
                  </a:lnTo>
                  <a:lnTo>
                    <a:pt x="155045" y="132706"/>
                  </a:lnTo>
                  <a:lnTo>
                    <a:pt x="157337" y="132908"/>
                  </a:lnTo>
                  <a:lnTo>
                    <a:pt x="162706" y="130310"/>
                  </a:lnTo>
                  <a:lnTo>
                    <a:pt x="168622" y="126685"/>
                  </a:lnTo>
                  <a:lnTo>
                    <a:pt x="177900" y="123587"/>
                  </a:lnTo>
                  <a:lnTo>
                    <a:pt x="187352" y="117495"/>
                  </a:lnTo>
                  <a:lnTo>
                    <a:pt x="196856" y="114161"/>
                  </a:lnTo>
                  <a:lnTo>
                    <a:pt x="244472" y="69804"/>
                  </a:lnTo>
                  <a:lnTo>
                    <a:pt x="252939" y="60284"/>
                  </a:lnTo>
                  <a:lnTo>
                    <a:pt x="255291" y="53935"/>
                  </a:lnTo>
                  <a:lnTo>
                    <a:pt x="256976" y="51819"/>
                  </a:lnTo>
                  <a:lnTo>
                    <a:pt x="263346" y="47782"/>
                  </a:lnTo>
                  <a:lnTo>
                    <a:pt x="265208" y="43087"/>
                  </a:lnTo>
                  <a:lnTo>
                    <a:pt x="266257" y="34494"/>
                  </a:lnTo>
                  <a:lnTo>
                    <a:pt x="267461" y="32508"/>
                  </a:lnTo>
                  <a:lnTo>
                    <a:pt x="269323" y="31184"/>
                  </a:lnTo>
                  <a:lnTo>
                    <a:pt x="276219" y="28537"/>
                  </a:lnTo>
                  <a:lnTo>
                    <a:pt x="271164" y="28536"/>
                  </a:lnTo>
                  <a:lnTo>
                    <a:pt x="269676" y="29595"/>
                  </a:lnTo>
                  <a:lnTo>
                    <a:pt x="268684" y="31358"/>
                  </a:lnTo>
                  <a:lnTo>
                    <a:pt x="265899" y="44783"/>
                  </a:lnTo>
                  <a:lnTo>
                    <a:pt x="258531" y="55278"/>
                  </a:lnTo>
                  <a:lnTo>
                    <a:pt x="257207" y="83530"/>
                  </a:lnTo>
                  <a:lnTo>
                    <a:pt x="249638" y="95763"/>
                  </a:lnTo>
                  <a:lnTo>
                    <a:pt x="248974" y="98754"/>
                  </a:lnTo>
                  <a:lnTo>
                    <a:pt x="249590" y="101806"/>
                  </a:lnTo>
                  <a:lnTo>
                    <a:pt x="256368" y="114087"/>
                  </a:lnTo>
                  <a:lnTo>
                    <a:pt x="256815" y="118770"/>
                  </a:lnTo>
                  <a:lnTo>
                    <a:pt x="257991" y="120442"/>
                  </a:lnTo>
                  <a:lnTo>
                    <a:pt x="259835" y="121557"/>
                  </a:lnTo>
                  <a:lnTo>
                    <a:pt x="267485" y="123125"/>
                  </a:lnTo>
                  <a:lnTo>
                    <a:pt x="280767" y="123747"/>
                  </a:lnTo>
                  <a:lnTo>
                    <a:pt x="313996" y="109596"/>
                  </a:lnTo>
                  <a:lnTo>
                    <a:pt x="345981" y="82472"/>
                  </a:lnTo>
                  <a:lnTo>
                    <a:pt x="384171" y="35002"/>
                  </a:lnTo>
                  <a:lnTo>
                    <a:pt x="395814" y="22209"/>
                  </a:lnTo>
                  <a:lnTo>
                    <a:pt x="398166" y="15846"/>
                  </a:lnTo>
                  <a:lnTo>
                    <a:pt x="399851" y="13726"/>
                  </a:lnTo>
                  <a:lnTo>
                    <a:pt x="406221" y="9684"/>
                  </a:lnTo>
                  <a:lnTo>
                    <a:pt x="409560" y="0"/>
                  </a:lnTo>
                  <a:lnTo>
                    <a:pt x="409571" y="8165"/>
                  </a:lnTo>
                  <a:lnTo>
                    <a:pt x="403026" y="16829"/>
                  </a:lnTo>
                  <a:lnTo>
                    <a:pt x="400930" y="25655"/>
                  </a:lnTo>
                  <a:lnTo>
                    <a:pt x="400438" y="31842"/>
                  </a:lnTo>
                  <a:lnTo>
                    <a:pt x="397399" y="38119"/>
                  </a:lnTo>
                  <a:lnTo>
                    <a:pt x="384882" y="53944"/>
                  </a:lnTo>
                  <a:lnTo>
                    <a:pt x="382147" y="63463"/>
                  </a:lnTo>
                  <a:lnTo>
                    <a:pt x="381509" y="69812"/>
                  </a:lnTo>
                  <a:lnTo>
                    <a:pt x="380280" y="71928"/>
                  </a:lnTo>
                  <a:lnTo>
                    <a:pt x="378403" y="73339"/>
                  </a:lnTo>
                  <a:lnTo>
                    <a:pt x="376093" y="74280"/>
                  </a:lnTo>
                  <a:lnTo>
                    <a:pt x="374552" y="75965"/>
                  </a:lnTo>
                  <a:lnTo>
                    <a:pt x="371877" y="84197"/>
                  </a:lnTo>
                  <a:lnTo>
                    <a:pt x="371592" y="90301"/>
                  </a:lnTo>
                  <a:lnTo>
                    <a:pt x="370495" y="91938"/>
                  </a:lnTo>
                  <a:lnTo>
                    <a:pt x="368703" y="93029"/>
                  </a:lnTo>
                  <a:lnTo>
                    <a:pt x="366451" y="93756"/>
                  </a:lnTo>
                  <a:lnTo>
                    <a:pt x="364949" y="95299"/>
                  </a:lnTo>
                  <a:lnTo>
                    <a:pt x="363283" y="99836"/>
                  </a:lnTo>
                  <a:lnTo>
                    <a:pt x="363894" y="101470"/>
                  </a:lnTo>
                  <a:lnTo>
                    <a:pt x="365362" y="102558"/>
                  </a:lnTo>
                  <a:lnTo>
                    <a:pt x="367399" y="103284"/>
                  </a:lnTo>
                  <a:lnTo>
                    <a:pt x="368756" y="104826"/>
                  </a:lnTo>
                  <a:lnTo>
                    <a:pt x="371472" y="1142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9"/>
            <p:cNvSpPr/>
            <p:nvPr>
              <p:custDataLst>
                <p:tags r:id="rId466"/>
              </p:custDataLst>
            </p:nvPr>
          </p:nvSpPr>
          <p:spPr>
            <a:xfrm>
              <a:off x="11020425" y="1076364"/>
              <a:ext cx="238126" cy="114252"/>
            </a:xfrm>
            <a:custGeom>
              <a:avLst/>
              <a:gdLst/>
              <a:ahLst/>
              <a:cxnLst/>
              <a:rect l="0" t="0" r="0" b="0"/>
              <a:pathLst>
                <a:path w="238126" h="114252">
                  <a:moveTo>
                    <a:pt x="0" y="104736"/>
                  </a:moveTo>
                  <a:lnTo>
                    <a:pt x="0" y="104736"/>
                  </a:lnTo>
                  <a:lnTo>
                    <a:pt x="8202" y="104736"/>
                  </a:lnTo>
                  <a:lnTo>
                    <a:pt x="8642" y="105794"/>
                  </a:lnTo>
                  <a:lnTo>
                    <a:pt x="9516" y="114145"/>
                  </a:lnTo>
                  <a:lnTo>
                    <a:pt x="17726" y="114251"/>
                  </a:lnTo>
                  <a:lnTo>
                    <a:pt x="18167" y="113196"/>
                  </a:lnTo>
                  <a:lnTo>
                    <a:pt x="18935" y="106059"/>
                  </a:lnTo>
                  <a:lnTo>
                    <a:pt x="21821" y="105324"/>
                  </a:lnTo>
                  <a:lnTo>
                    <a:pt x="28180" y="104770"/>
                  </a:lnTo>
                  <a:lnTo>
                    <a:pt x="42753" y="90548"/>
                  </a:lnTo>
                  <a:lnTo>
                    <a:pt x="45460" y="85025"/>
                  </a:lnTo>
                  <a:lnTo>
                    <a:pt x="46182" y="82070"/>
                  </a:lnTo>
                  <a:lnTo>
                    <a:pt x="47720" y="80100"/>
                  </a:lnTo>
                  <a:lnTo>
                    <a:pt x="52254" y="77912"/>
                  </a:lnTo>
                  <a:lnTo>
                    <a:pt x="53886" y="76270"/>
                  </a:lnTo>
                  <a:lnTo>
                    <a:pt x="55700" y="71623"/>
                  </a:lnTo>
                  <a:lnTo>
                    <a:pt x="57242" y="69961"/>
                  </a:lnTo>
                  <a:lnTo>
                    <a:pt x="61776" y="68114"/>
                  </a:lnTo>
                  <a:lnTo>
                    <a:pt x="63410" y="66563"/>
                  </a:lnTo>
                  <a:lnTo>
                    <a:pt x="66246" y="58565"/>
                  </a:lnTo>
                  <a:lnTo>
                    <a:pt x="66637" y="49038"/>
                  </a:lnTo>
                  <a:lnTo>
                    <a:pt x="67707" y="48554"/>
                  </a:lnTo>
                  <a:lnTo>
                    <a:pt x="76085" y="47597"/>
                  </a:lnTo>
                  <a:lnTo>
                    <a:pt x="76197" y="61775"/>
                  </a:lnTo>
                  <a:lnTo>
                    <a:pt x="75140" y="63396"/>
                  </a:lnTo>
                  <a:lnTo>
                    <a:pt x="73376" y="64476"/>
                  </a:lnTo>
                  <a:lnTo>
                    <a:pt x="71142" y="65196"/>
                  </a:lnTo>
                  <a:lnTo>
                    <a:pt x="69654" y="66734"/>
                  </a:lnTo>
                  <a:lnTo>
                    <a:pt x="67998" y="71266"/>
                  </a:lnTo>
                  <a:lnTo>
                    <a:pt x="66790" y="88989"/>
                  </a:lnTo>
                  <a:lnTo>
                    <a:pt x="69548" y="95268"/>
                  </a:lnTo>
                  <a:lnTo>
                    <a:pt x="74886" y="102866"/>
                  </a:lnTo>
                  <a:lnTo>
                    <a:pt x="75810" y="109238"/>
                  </a:lnTo>
                  <a:lnTo>
                    <a:pt x="76999" y="110913"/>
                  </a:lnTo>
                  <a:lnTo>
                    <a:pt x="78850" y="112029"/>
                  </a:lnTo>
                  <a:lnTo>
                    <a:pt x="85877" y="113967"/>
                  </a:lnTo>
                  <a:lnTo>
                    <a:pt x="90378" y="114130"/>
                  </a:lnTo>
                  <a:lnTo>
                    <a:pt x="95905" y="111381"/>
                  </a:lnTo>
                  <a:lnTo>
                    <a:pt x="98862" y="109166"/>
                  </a:lnTo>
                  <a:lnTo>
                    <a:pt x="107792" y="106705"/>
                  </a:lnTo>
                  <a:lnTo>
                    <a:pt x="117758" y="104553"/>
                  </a:lnTo>
                  <a:lnTo>
                    <a:pt x="129319" y="97391"/>
                  </a:lnTo>
                  <a:lnTo>
                    <a:pt x="174223" y="63449"/>
                  </a:lnTo>
                  <a:lnTo>
                    <a:pt x="205309" y="31711"/>
                  </a:lnTo>
                  <a:lnTo>
                    <a:pt x="211534" y="19011"/>
                  </a:lnTo>
                  <a:lnTo>
                    <a:pt x="217586" y="11367"/>
                  </a:lnTo>
                  <a:lnTo>
                    <a:pt x="219071" y="19"/>
                  </a:lnTo>
                  <a:lnTo>
                    <a:pt x="219072" y="0"/>
                  </a:lnTo>
                  <a:lnTo>
                    <a:pt x="219075" y="8165"/>
                  </a:lnTo>
                  <a:lnTo>
                    <a:pt x="212529" y="16830"/>
                  </a:lnTo>
                  <a:lnTo>
                    <a:pt x="210433" y="25655"/>
                  </a:lnTo>
                  <a:lnTo>
                    <a:pt x="209941" y="31842"/>
                  </a:lnTo>
                  <a:lnTo>
                    <a:pt x="206902" y="38119"/>
                  </a:lnTo>
                  <a:lnTo>
                    <a:pt x="203082" y="44437"/>
                  </a:lnTo>
                  <a:lnTo>
                    <a:pt x="200629" y="57116"/>
                  </a:lnTo>
                  <a:lnTo>
                    <a:pt x="200427" y="60289"/>
                  </a:lnTo>
                  <a:lnTo>
                    <a:pt x="197381" y="66638"/>
                  </a:lnTo>
                  <a:lnTo>
                    <a:pt x="193558" y="72987"/>
                  </a:lnTo>
                  <a:lnTo>
                    <a:pt x="190902" y="83805"/>
                  </a:lnTo>
                  <a:lnTo>
                    <a:pt x="190510" y="99826"/>
                  </a:lnTo>
                  <a:lnTo>
                    <a:pt x="191567" y="101463"/>
                  </a:lnTo>
                  <a:lnTo>
                    <a:pt x="193327" y="102554"/>
                  </a:lnTo>
                  <a:lnTo>
                    <a:pt x="199634" y="104608"/>
                  </a:lnTo>
                  <a:lnTo>
                    <a:pt x="204965" y="104698"/>
                  </a:lnTo>
                  <a:lnTo>
                    <a:pt x="206493" y="103652"/>
                  </a:lnTo>
                  <a:lnTo>
                    <a:pt x="207512" y="101897"/>
                  </a:lnTo>
                  <a:lnTo>
                    <a:pt x="208191" y="99668"/>
                  </a:lnTo>
                  <a:lnTo>
                    <a:pt x="209702" y="98183"/>
                  </a:lnTo>
                  <a:lnTo>
                    <a:pt x="219170" y="94414"/>
                  </a:lnTo>
                  <a:lnTo>
                    <a:pt x="227150" y="87044"/>
                  </a:lnTo>
                  <a:lnTo>
                    <a:pt x="233226" y="86088"/>
                  </a:lnTo>
                  <a:lnTo>
                    <a:pt x="234860" y="84896"/>
                  </a:lnTo>
                  <a:lnTo>
                    <a:pt x="235948" y="83043"/>
                  </a:lnTo>
                  <a:lnTo>
                    <a:pt x="238125" y="761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SMARTInkShape-Group4"/>
          <p:cNvGrpSpPr/>
          <p:nvPr/>
        </p:nvGrpSpPr>
        <p:grpSpPr>
          <a:xfrm>
            <a:off x="7105650" y="1228725"/>
            <a:ext cx="2228851" cy="447626"/>
            <a:chOff x="7105650" y="1228725"/>
            <a:chExt cx="2228851" cy="447626"/>
          </a:xfrm>
        </p:grpSpPr>
        <p:sp>
          <p:nvSpPr>
            <p:cNvPr id="28" name="SMARTInkShape-20"/>
            <p:cNvSpPr/>
            <p:nvPr>
              <p:custDataLst>
                <p:tags r:id="rId454"/>
              </p:custDataLst>
            </p:nvPr>
          </p:nvSpPr>
          <p:spPr>
            <a:xfrm>
              <a:off x="7105650" y="1323975"/>
              <a:ext cx="66676" cy="209420"/>
            </a:xfrm>
            <a:custGeom>
              <a:avLst/>
              <a:gdLst/>
              <a:ahLst/>
              <a:cxnLst/>
              <a:rect l="0" t="0" r="0" b="0"/>
              <a:pathLst>
                <a:path w="66676" h="209420">
                  <a:moveTo>
                    <a:pt x="28575" y="38100"/>
                  </a:moveTo>
                  <a:lnTo>
                    <a:pt x="28575" y="38100"/>
                  </a:lnTo>
                  <a:lnTo>
                    <a:pt x="28575" y="28967"/>
                  </a:lnTo>
                  <a:lnTo>
                    <a:pt x="36775" y="20408"/>
                  </a:lnTo>
                  <a:lnTo>
                    <a:pt x="38066" y="9953"/>
                  </a:lnTo>
                  <a:lnTo>
                    <a:pt x="38100" y="0"/>
                  </a:lnTo>
                  <a:lnTo>
                    <a:pt x="38100" y="45697"/>
                  </a:lnTo>
                  <a:lnTo>
                    <a:pt x="38100" y="49515"/>
                  </a:lnTo>
                  <a:lnTo>
                    <a:pt x="35278" y="56579"/>
                  </a:lnTo>
                  <a:lnTo>
                    <a:pt x="33044" y="59944"/>
                  </a:lnTo>
                  <a:lnTo>
                    <a:pt x="29900" y="74794"/>
                  </a:lnTo>
                  <a:lnTo>
                    <a:pt x="25927" y="105008"/>
                  </a:lnTo>
                  <a:lnTo>
                    <a:pt x="11690" y="150172"/>
                  </a:lnTo>
                  <a:lnTo>
                    <a:pt x="8551" y="177713"/>
                  </a:lnTo>
                  <a:lnTo>
                    <a:pt x="2003" y="190483"/>
                  </a:lnTo>
                  <a:lnTo>
                    <a:pt x="3" y="209419"/>
                  </a:lnTo>
                  <a:lnTo>
                    <a:pt x="0" y="201338"/>
                  </a:lnTo>
                  <a:lnTo>
                    <a:pt x="6545" y="192680"/>
                  </a:lnTo>
                  <a:lnTo>
                    <a:pt x="8642" y="183855"/>
                  </a:lnTo>
                  <a:lnTo>
                    <a:pt x="9515" y="149222"/>
                  </a:lnTo>
                  <a:lnTo>
                    <a:pt x="12343" y="142873"/>
                  </a:lnTo>
                  <a:lnTo>
                    <a:pt x="16069" y="136524"/>
                  </a:lnTo>
                  <a:lnTo>
                    <a:pt x="18461" y="123825"/>
                  </a:lnTo>
                  <a:lnTo>
                    <a:pt x="19050" y="104787"/>
                  </a:lnTo>
                  <a:lnTo>
                    <a:pt x="24106" y="104778"/>
                  </a:lnTo>
                  <a:lnTo>
                    <a:pt x="25595" y="105836"/>
                  </a:lnTo>
                  <a:lnTo>
                    <a:pt x="26588" y="107599"/>
                  </a:lnTo>
                  <a:lnTo>
                    <a:pt x="28182" y="112976"/>
                  </a:lnTo>
                  <a:lnTo>
                    <a:pt x="37698" y="123398"/>
                  </a:lnTo>
                  <a:lnTo>
                    <a:pt x="666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1"/>
            <p:cNvSpPr/>
            <p:nvPr>
              <p:custDataLst>
                <p:tags r:id="rId455"/>
              </p:custDataLst>
            </p:nvPr>
          </p:nvSpPr>
          <p:spPr>
            <a:xfrm>
              <a:off x="7239000" y="1333539"/>
              <a:ext cx="38065" cy="180937"/>
            </a:xfrm>
            <a:custGeom>
              <a:avLst/>
              <a:gdLst/>
              <a:ahLst/>
              <a:cxnLst/>
              <a:rect l="0" t="0" r="0" b="0"/>
              <a:pathLst>
                <a:path w="38065" h="180937">
                  <a:moveTo>
                    <a:pt x="0" y="57111"/>
                  </a:moveTo>
                  <a:lnTo>
                    <a:pt x="0" y="57111"/>
                  </a:lnTo>
                  <a:lnTo>
                    <a:pt x="24452" y="31601"/>
                  </a:lnTo>
                  <a:lnTo>
                    <a:pt x="27353" y="22153"/>
                  </a:lnTo>
                  <a:lnTo>
                    <a:pt x="28032" y="15822"/>
                  </a:lnTo>
                  <a:lnTo>
                    <a:pt x="29272" y="13710"/>
                  </a:lnTo>
                  <a:lnTo>
                    <a:pt x="31155" y="12302"/>
                  </a:lnTo>
                  <a:lnTo>
                    <a:pt x="33471" y="11363"/>
                  </a:lnTo>
                  <a:lnTo>
                    <a:pt x="35013" y="9679"/>
                  </a:lnTo>
                  <a:lnTo>
                    <a:pt x="38064" y="92"/>
                  </a:lnTo>
                  <a:lnTo>
                    <a:pt x="33033" y="0"/>
                  </a:lnTo>
                  <a:lnTo>
                    <a:pt x="31547" y="1045"/>
                  </a:lnTo>
                  <a:lnTo>
                    <a:pt x="30556" y="2800"/>
                  </a:lnTo>
                  <a:lnTo>
                    <a:pt x="28836" y="9664"/>
                  </a:lnTo>
                  <a:lnTo>
                    <a:pt x="28690" y="14151"/>
                  </a:lnTo>
                  <a:lnTo>
                    <a:pt x="27594" y="15771"/>
                  </a:lnTo>
                  <a:lnTo>
                    <a:pt x="25804" y="16851"/>
                  </a:lnTo>
                  <a:lnTo>
                    <a:pt x="23553" y="17571"/>
                  </a:lnTo>
                  <a:lnTo>
                    <a:pt x="22051" y="19109"/>
                  </a:lnTo>
                  <a:lnTo>
                    <a:pt x="20384" y="23641"/>
                  </a:lnTo>
                  <a:lnTo>
                    <a:pt x="18255" y="35173"/>
                  </a:lnTo>
                  <a:lnTo>
                    <a:pt x="12582" y="44496"/>
                  </a:lnTo>
                  <a:lnTo>
                    <a:pt x="10431" y="55020"/>
                  </a:lnTo>
                  <a:lnTo>
                    <a:pt x="9644" y="78015"/>
                  </a:lnTo>
                  <a:lnTo>
                    <a:pt x="6755" y="85099"/>
                  </a:lnTo>
                  <a:lnTo>
                    <a:pt x="4503" y="88470"/>
                  </a:lnTo>
                  <a:lnTo>
                    <a:pt x="1334" y="103326"/>
                  </a:lnTo>
                  <a:lnTo>
                    <a:pt x="7" y="149162"/>
                  </a:lnTo>
                  <a:lnTo>
                    <a:pt x="0" y="180379"/>
                  </a:lnTo>
                  <a:lnTo>
                    <a:pt x="19050" y="1809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2"/>
            <p:cNvSpPr/>
            <p:nvPr>
              <p:custDataLst>
                <p:tags r:id="rId456"/>
              </p:custDataLst>
            </p:nvPr>
          </p:nvSpPr>
          <p:spPr>
            <a:xfrm>
              <a:off x="7343789" y="1295401"/>
              <a:ext cx="476237" cy="237970"/>
            </a:xfrm>
            <a:custGeom>
              <a:avLst/>
              <a:gdLst/>
              <a:ahLst/>
              <a:cxnLst/>
              <a:rect l="0" t="0" r="0" b="0"/>
              <a:pathLst>
                <a:path w="476237" h="237970">
                  <a:moveTo>
                    <a:pt x="161911" y="47624"/>
                  </a:moveTo>
                  <a:lnTo>
                    <a:pt x="161911" y="47624"/>
                  </a:lnTo>
                  <a:lnTo>
                    <a:pt x="156424" y="47624"/>
                  </a:lnTo>
                  <a:lnTo>
                    <a:pt x="161904" y="47624"/>
                  </a:lnTo>
                  <a:lnTo>
                    <a:pt x="152777" y="38491"/>
                  </a:lnTo>
                  <a:lnTo>
                    <a:pt x="107027" y="38099"/>
                  </a:lnTo>
                  <a:lnTo>
                    <a:pt x="101182" y="38099"/>
                  </a:lnTo>
                  <a:lnTo>
                    <a:pt x="95057" y="40921"/>
                  </a:lnTo>
                  <a:lnTo>
                    <a:pt x="78472" y="53909"/>
                  </a:lnTo>
                  <a:lnTo>
                    <a:pt x="69572" y="57247"/>
                  </a:lnTo>
                  <a:lnTo>
                    <a:pt x="49097" y="74748"/>
                  </a:lnTo>
                  <a:lnTo>
                    <a:pt x="47742" y="84273"/>
                  </a:lnTo>
                  <a:lnTo>
                    <a:pt x="47622" y="98854"/>
                  </a:lnTo>
                  <a:lnTo>
                    <a:pt x="48677" y="100827"/>
                  </a:lnTo>
                  <a:lnTo>
                    <a:pt x="50438" y="102143"/>
                  </a:lnTo>
                  <a:lnTo>
                    <a:pt x="55813" y="104254"/>
                  </a:lnTo>
                  <a:lnTo>
                    <a:pt x="102470" y="104774"/>
                  </a:lnTo>
                  <a:lnTo>
                    <a:pt x="108329" y="104774"/>
                  </a:lnTo>
                  <a:lnTo>
                    <a:pt x="110315" y="103716"/>
                  </a:lnTo>
                  <a:lnTo>
                    <a:pt x="111638" y="101952"/>
                  </a:lnTo>
                  <a:lnTo>
                    <a:pt x="112521" y="99717"/>
                  </a:lnTo>
                  <a:lnTo>
                    <a:pt x="114167" y="98228"/>
                  </a:lnTo>
                  <a:lnTo>
                    <a:pt x="123800" y="95252"/>
                  </a:lnTo>
                  <a:lnTo>
                    <a:pt x="123808" y="100306"/>
                  </a:lnTo>
                  <a:lnTo>
                    <a:pt x="122751" y="101795"/>
                  </a:lnTo>
                  <a:lnTo>
                    <a:pt x="120987" y="102788"/>
                  </a:lnTo>
                  <a:lnTo>
                    <a:pt x="114110" y="104513"/>
                  </a:lnTo>
                  <a:lnTo>
                    <a:pt x="100131" y="104764"/>
                  </a:lnTo>
                  <a:lnTo>
                    <a:pt x="94589" y="107592"/>
                  </a:lnTo>
                  <a:lnTo>
                    <a:pt x="78453" y="120583"/>
                  </a:lnTo>
                  <a:lnTo>
                    <a:pt x="69567" y="123922"/>
                  </a:lnTo>
                  <a:lnTo>
                    <a:pt x="60231" y="130085"/>
                  </a:lnTo>
                  <a:lnTo>
                    <a:pt x="53925" y="131898"/>
                  </a:lnTo>
                  <a:lnTo>
                    <a:pt x="51821" y="133440"/>
                  </a:lnTo>
                  <a:lnTo>
                    <a:pt x="50418" y="135527"/>
                  </a:lnTo>
                  <a:lnTo>
                    <a:pt x="47801" y="140667"/>
                  </a:lnTo>
                  <a:lnTo>
                    <a:pt x="34518" y="155701"/>
                  </a:lnTo>
                  <a:lnTo>
                    <a:pt x="28387" y="159159"/>
                  </a:lnTo>
                  <a:lnTo>
                    <a:pt x="25269" y="160080"/>
                  </a:lnTo>
                  <a:lnTo>
                    <a:pt x="23192" y="161753"/>
                  </a:lnTo>
                  <a:lnTo>
                    <a:pt x="2632" y="190551"/>
                  </a:lnTo>
                  <a:lnTo>
                    <a:pt x="334" y="206381"/>
                  </a:lnTo>
                  <a:lnTo>
                    <a:pt x="0" y="223573"/>
                  </a:lnTo>
                  <a:lnTo>
                    <a:pt x="2815" y="229188"/>
                  </a:lnTo>
                  <a:lnTo>
                    <a:pt x="5046" y="232166"/>
                  </a:lnTo>
                  <a:lnTo>
                    <a:pt x="10349" y="235476"/>
                  </a:lnTo>
                  <a:lnTo>
                    <a:pt x="22376" y="237601"/>
                  </a:lnTo>
                  <a:lnTo>
                    <a:pt x="36842" y="237969"/>
                  </a:lnTo>
                  <a:lnTo>
                    <a:pt x="45647" y="235233"/>
                  </a:lnTo>
                  <a:lnTo>
                    <a:pt x="54146" y="231547"/>
                  </a:lnTo>
                  <a:lnTo>
                    <a:pt x="89181" y="221254"/>
                  </a:lnTo>
                  <a:lnTo>
                    <a:pt x="136175" y="199966"/>
                  </a:lnTo>
                  <a:lnTo>
                    <a:pt x="173730" y="183083"/>
                  </a:lnTo>
                  <a:lnTo>
                    <a:pt x="220321" y="149616"/>
                  </a:lnTo>
                  <a:lnTo>
                    <a:pt x="264037" y="114903"/>
                  </a:lnTo>
                  <a:lnTo>
                    <a:pt x="270800" y="108217"/>
                  </a:lnTo>
                  <a:lnTo>
                    <a:pt x="283340" y="88923"/>
                  </a:lnTo>
                  <a:lnTo>
                    <a:pt x="300620" y="69851"/>
                  </a:lnTo>
                  <a:lnTo>
                    <a:pt x="304238" y="59031"/>
                  </a:lnTo>
                  <a:lnTo>
                    <a:pt x="305479" y="58403"/>
                  </a:lnTo>
                  <a:lnTo>
                    <a:pt x="309679" y="57707"/>
                  </a:lnTo>
                  <a:lnTo>
                    <a:pt x="311224" y="56462"/>
                  </a:lnTo>
                  <a:lnTo>
                    <a:pt x="314308" y="47635"/>
                  </a:lnTo>
                  <a:lnTo>
                    <a:pt x="314311" y="62089"/>
                  </a:lnTo>
                  <a:lnTo>
                    <a:pt x="311489" y="67459"/>
                  </a:lnTo>
                  <a:lnTo>
                    <a:pt x="307766" y="73373"/>
                  </a:lnTo>
                  <a:lnTo>
                    <a:pt x="304610" y="82652"/>
                  </a:lnTo>
                  <a:lnTo>
                    <a:pt x="298502" y="93163"/>
                  </a:lnTo>
                  <a:lnTo>
                    <a:pt x="295163" y="108154"/>
                  </a:lnTo>
                  <a:lnTo>
                    <a:pt x="287912" y="123237"/>
                  </a:lnTo>
                  <a:lnTo>
                    <a:pt x="271585" y="169753"/>
                  </a:lnTo>
                  <a:lnTo>
                    <a:pt x="264509" y="189858"/>
                  </a:lnTo>
                  <a:lnTo>
                    <a:pt x="260427" y="196564"/>
                  </a:lnTo>
                  <a:lnTo>
                    <a:pt x="257162" y="209544"/>
                  </a:lnTo>
                  <a:lnTo>
                    <a:pt x="262217" y="204491"/>
                  </a:lnTo>
                  <a:lnTo>
                    <a:pt x="264699" y="199187"/>
                  </a:lnTo>
                  <a:lnTo>
                    <a:pt x="267482" y="184039"/>
                  </a:lnTo>
                  <a:lnTo>
                    <a:pt x="273155" y="173533"/>
                  </a:lnTo>
                  <a:lnTo>
                    <a:pt x="276364" y="158543"/>
                  </a:lnTo>
                  <a:lnTo>
                    <a:pt x="282489" y="145870"/>
                  </a:lnTo>
                  <a:lnTo>
                    <a:pt x="290364" y="117032"/>
                  </a:lnTo>
                  <a:lnTo>
                    <a:pt x="300840" y="98533"/>
                  </a:lnTo>
                  <a:lnTo>
                    <a:pt x="306829" y="78416"/>
                  </a:lnTo>
                  <a:lnTo>
                    <a:pt x="310986" y="70834"/>
                  </a:lnTo>
                  <a:lnTo>
                    <a:pt x="322382" y="41343"/>
                  </a:lnTo>
                  <a:lnTo>
                    <a:pt x="341435" y="20514"/>
                  </a:lnTo>
                  <a:lnTo>
                    <a:pt x="347512" y="19483"/>
                  </a:lnTo>
                  <a:lnTo>
                    <a:pt x="349145" y="18280"/>
                  </a:lnTo>
                  <a:lnTo>
                    <a:pt x="350960" y="14121"/>
                  </a:lnTo>
                  <a:lnTo>
                    <a:pt x="352502" y="12589"/>
                  </a:lnTo>
                  <a:lnTo>
                    <a:pt x="360485" y="9928"/>
                  </a:lnTo>
                  <a:lnTo>
                    <a:pt x="406411" y="9524"/>
                  </a:lnTo>
                  <a:lnTo>
                    <a:pt x="450836" y="9524"/>
                  </a:lnTo>
                  <a:lnTo>
                    <a:pt x="452953" y="8466"/>
                  </a:lnTo>
                  <a:lnTo>
                    <a:pt x="454364" y="6702"/>
                  </a:lnTo>
                  <a:lnTo>
                    <a:pt x="455305" y="4467"/>
                  </a:lnTo>
                  <a:lnTo>
                    <a:pt x="456990" y="2978"/>
                  </a:lnTo>
                  <a:lnTo>
                    <a:pt x="466703" y="1"/>
                  </a:lnTo>
                  <a:lnTo>
                    <a:pt x="466708" y="0"/>
                  </a:lnTo>
                  <a:lnTo>
                    <a:pt x="476236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23"/>
            <p:cNvSpPr/>
            <p:nvPr>
              <p:custDataLst>
                <p:tags r:id="rId457"/>
              </p:custDataLst>
            </p:nvPr>
          </p:nvSpPr>
          <p:spPr>
            <a:xfrm>
              <a:off x="7658100" y="1409700"/>
              <a:ext cx="161926" cy="38091"/>
            </a:xfrm>
            <a:custGeom>
              <a:avLst/>
              <a:gdLst/>
              <a:ahLst/>
              <a:cxnLst/>
              <a:rect l="0" t="0" r="0" b="0"/>
              <a:pathLst>
                <a:path w="161926" h="38091">
                  <a:moveTo>
                    <a:pt x="0" y="28575"/>
                  </a:moveTo>
                  <a:lnTo>
                    <a:pt x="0" y="28575"/>
                  </a:lnTo>
                  <a:lnTo>
                    <a:pt x="0" y="36776"/>
                  </a:lnTo>
                  <a:lnTo>
                    <a:pt x="1058" y="37217"/>
                  </a:lnTo>
                  <a:lnTo>
                    <a:pt x="22666" y="38090"/>
                  </a:lnTo>
                  <a:lnTo>
                    <a:pt x="28771" y="35273"/>
                  </a:lnTo>
                  <a:lnTo>
                    <a:pt x="35013" y="31552"/>
                  </a:lnTo>
                  <a:lnTo>
                    <a:pt x="47642" y="29163"/>
                  </a:lnTo>
                  <a:lnTo>
                    <a:pt x="60327" y="28691"/>
                  </a:lnTo>
                  <a:lnTo>
                    <a:pt x="66676" y="25804"/>
                  </a:lnTo>
                  <a:lnTo>
                    <a:pt x="69851" y="23553"/>
                  </a:lnTo>
                  <a:lnTo>
                    <a:pt x="84431" y="20384"/>
                  </a:lnTo>
                  <a:lnTo>
                    <a:pt x="107557" y="19167"/>
                  </a:lnTo>
                  <a:lnTo>
                    <a:pt x="114126" y="16280"/>
                  </a:lnTo>
                  <a:lnTo>
                    <a:pt x="120573" y="12527"/>
                  </a:lnTo>
                  <a:lnTo>
                    <a:pt x="133334" y="10118"/>
                  </a:lnTo>
                  <a:lnTo>
                    <a:pt x="136515" y="9920"/>
                  </a:lnTo>
                  <a:lnTo>
                    <a:pt x="142870" y="6879"/>
                  </a:lnTo>
                  <a:lnTo>
                    <a:pt x="149223" y="3057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24"/>
            <p:cNvSpPr/>
            <p:nvPr>
              <p:custDataLst>
                <p:tags r:id="rId458"/>
              </p:custDataLst>
            </p:nvPr>
          </p:nvSpPr>
          <p:spPr>
            <a:xfrm>
              <a:off x="7905870" y="1315774"/>
              <a:ext cx="218956" cy="198261"/>
            </a:xfrm>
            <a:custGeom>
              <a:avLst/>
              <a:gdLst/>
              <a:ahLst/>
              <a:cxnLst/>
              <a:rect l="0" t="0" r="0" b="0"/>
              <a:pathLst>
                <a:path w="218956" h="198261">
                  <a:moveTo>
                    <a:pt x="142755" y="8201"/>
                  </a:moveTo>
                  <a:lnTo>
                    <a:pt x="142755" y="8201"/>
                  </a:lnTo>
                  <a:lnTo>
                    <a:pt x="142755" y="0"/>
                  </a:lnTo>
                  <a:lnTo>
                    <a:pt x="142755" y="17691"/>
                  </a:lnTo>
                  <a:lnTo>
                    <a:pt x="133623" y="17725"/>
                  </a:lnTo>
                  <a:lnTo>
                    <a:pt x="125064" y="9525"/>
                  </a:lnTo>
                  <a:lnTo>
                    <a:pt x="119051" y="8593"/>
                  </a:lnTo>
                  <a:lnTo>
                    <a:pt x="90511" y="8202"/>
                  </a:lnTo>
                  <a:lnTo>
                    <a:pt x="84963" y="11024"/>
                  </a:lnTo>
                  <a:lnTo>
                    <a:pt x="68822" y="24011"/>
                  </a:lnTo>
                  <a:lnTo>
                    <a:pt x="59936" y="27349"/>
                  </a:lnTo>
                  <a:lnTo>
                    <a:pt x="53735" y="31881"/>
                  </a:lnTo>
                  <a:lnTo>
                    <a:pt x="50274" y="37423"/>
                  </a:lnTo>
                  <a:lnTo>
                    <a:pt x="47678" y="43413"/>
                  </a:lnTo>
                  <a:lnTo>
                    <a:pt x="32425" y="63260"/>
                  </a:lnTo>
                  <a:lnTo>
                    <a:pt x="26417" y="82420"/>
                  </a:lnTo>
                  <a:lnTo>
                    <a:pt x="12048" y="103277"/>
                  </a:lnTo>
                  <a:lnTo>
                    <a:pt x="6815" y="130025"/>
                  </a:lnTo>
                  <a:lnTo>
                    <a:pt x="2963" y="137487"/>
                  </a:lnTo>
                  <a:lnTo>
                    <a:pt x="488" y="150900"/>
                  </a:lnTo>
                  <a:lnTo>
                    <a:pt x="0" y="163741"/>
                  </a:lnTo>
                  <a:lnTo>
                    <a:pt x="2755" y="170110"/>
                  </a:lnTo>
                  <a:lnTo>
                    <a:pt x="6449" y="176469"/>
                  </a:lnTo>
                  <a:lnTo>
                    <a:pt x="8092" y="182823"/>
                  </a:lnTo>
                  <a:lnTo>
                    <a:pt x="9587" y="184941"/>
                  </a:lnTo>
                  <a:lnTo>
                    <a:pt x="11644" y="186352"/>
                  </a:lnTo>
                  <a:lnTo>
                    <a:pt x="16750" y="188979"/>
                  </a:lnTo>
                  <a:lnTo>
                    <a:pt x="25575" y="195350"/>
                  </a:lnTo>
                  <a:lnTo>
                    <a:pt x="34893" y="197708"/>
                  </a:lnTo>
                  <a:lnTo>
                    <a:pt x="41194" y="198260"/>
                  </a:lnTo>
                  <a:lnTo>
                    <a:pt x="47522" y="195683"/>
                  </a:lnTo>
                  <a:lnTo>
                    <a:pt x="53862" y="192068"/>
                  </a:lnTo>
                  <a:lnTo>
                    <a:pt x="63382" y="188975"/>
                  </a:lnTo>
                  <a:lnTo>
                    <a:pt x="72905" y="182884"/>
                  </a:lnTo>
                  <a:lnTo>
                    <a:pt x="82430" y="179551"/>
                  </a:lnTo>
                  <a:lnTo>
                    <a:pt x="98305" y="166520"/>
                  </a:lnTo>
                  <a:lnTo>
                    <a:pt x="101833" y="160409"/>
                  </a:lnTo>
                  <a:lnTo>
                    <a:pt x="104459" y="154166"/>
                  </a:lnTo>
                  <a:lnTo>
                    <a:pt x="112691" y="143421"/>
                  </a:lnTo>
                  <a:lnTo>
                    <a:pt x="113739" y="137049"/>
                  </a:lnTo>
                  <a:lnTo>
                    <a:pt x="111162" y="131436"/>
                  </a:lnTo>
                  <a:lnTo>
                    <a:pt x="96567" y="114455"/>
                  </a:lnTo>
                  <a:lnTo>
                    <a:pt x="90500" y="113414"/>
                  </a:lnTo>
                  <a:lnTo>
                    <a:pt x="81999" y="113106"/>
                  </a:lnTo>
                  <a:lnTo>
                    <a:pt x="80025" y="112004"/>
                  </a:lnTo>
                  <a:lnTo>
                    <a:pt x="78710" y="110211"/>
                  </a:lnTo>
                  <a:lnTo>
                    <a:pt x="77833" y="107958"/>
                  </a:lnTo>
                  <a:lnTo>
                    <a:pt x="76191" y="107514"/>
                  </a:lnTo>
                  <a:lnTo>
                    <a:pt x="66481" y="112357"/>
                  </a:lnTo>
                  <a:lnTo>
                    <a:pt x="57033" y="112976"/>
                  </a:lnTo>
                  <a:lnTo>
                    <a:pt x="89211" y="112976"/>
                  </a:lnTo>
                  <a:lnTo>
                    <a:pt x="95321" y="110154"/>
                  </a:lnTo>
                  <a:lnTo>
                    <a:pt x="101566" y="106430"/>
                  </a:lnTo>
                  <a:lnTo>
                    <a:pt x="114197" y="104039"/>
                  </a:lnTo>
                  <a:lnTo>
                    <a:pt x="136406" y="103486"/>
                  </a:lnTo>
                  <a:lnTo>
                    <a:pt x="142755" y="100644"/>
                  </a:lnTo>
                  <a:lnTo>
                    <a:pt x="149105" y="96912"/>
                  </a:lnTo>
                  <a:lnTo>
                    <a:pt x="161805" y="94516"/>
                  </a:lnTo>
                  <a:lnTo>
                    <a:pt x="188615" y="93929"/>
                  </a:lnTo>
                  <a:lnTo>
                    <a:pt x="189203" y="94986"/>
                  </a:lnTo>
                  <a:lnTo>
                    <a:pt x="189857" y="98983"/>
                  </a:lnTo>
                  <a:lnTo>
                    <a:pt x="191089" y="100472"/>
                  </a:lnTo>
                  <a:lnTo>
                    <a:pt x="199500" y="103335"/>
                  </a:lnTo>
                  <a:lnTo>
                    <a:pt x="218955" y="1034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5"/>
            <p:cNvSpPr/>
            <p:nvPr>
              <p:custDataLst>
                <p:tags r:id="rId459"/>
              </p:custDataLst>
            </p:nvPr>
          </p:nvSpPr>
          <p:spPr>
            <a:xfrm>
              <a:off x="8239125" y="1447800"/>
              <a:ext cx="114301" cy="1"/>
            </a:xfrm>
            <a:custGeom>
              <a:avLst/>
              <a:gdLst/>
              <a:ahLst/>
              <a:cxnLst/>
              <a:rect l="0" t="0" r="0" b="0"/>
              <a:pathLst>
                <a:path w="114301" h="1">
                  <a:moveTo>
                    <a:pt x="0" y="0"/>
                  </a:moveTo>
                  <a:lnTo>
                    <a:pt x="0" y="0"/>
                  </a:lnTo>
                  <a:lnTo>
                    <a:pt x="45418" y="0"/>
                  </a:lnTo>
                  <a:lnTo>
                    <a:pt x="92283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6"/>
            <p:cNvSpPr/>
            <p:nvPr>
              <p:custDataLst>
                <p:tags r:id="rId460"/>
              </p:custDataLst>
            </p:nvPr>
          </p:nvSpPr>
          <p:spPr>
            <a:xfrm>
              <a:off x="8486775" y="1304925"/>
              <a:ext cx="361939" cy="371426"/>
            </a:xfrm>
            <a:custGeom>
              <a:avLst/>
              <a:gdLst/>
              <a:ahLst/>
              <a:cxnLst/>
              <a:rect l="0" t="0" r="0" b="0"/>
              <a:pathLst>
                <a:path w="361939" h="371426">
                  <a:moveTo>
                    <a:pt x="142875" y="0"/>
                  </a:moveTo>
                  <a:lnTo>
                    <a:pt x="142875" y="0"/>
                  </a:lnTo>
                  <a:lnTo>
                    <a:pt x="137819" y="0"/>
                  </a:lnTo>
                  <a:lnTo>
                    <a:pt x="136330" y="1058"/>
                  </a:lnTo>
                  <a:lnTo>
                    <a:pt x="135337" y="2822"/>
                  </a:lnTo>
                  <a:lnTo>
                    <a:pt x="133466" y="17334"/>
                  </a:lnTo>
                  <a:lnTo>
                    <a:pt x="132293" y="45589"/>
                  </a:lnTo>
                  <a:lnTo>
                    <a:pt x="116483" y="89895"/>
                  </a:lnTo>
                  <a:lnTo>
                    <a:pt x="107401" y="111674"/>
                  </a:lnTo>
                  <a:lnTo>
                    <a:pt x="91671" y="157830"/>
                  </a:lnTo>
                  <a:lnTo>
                    <a:pt x="69826" y="203146"/>
                  </a:lnTo>
                  <a:lnTo>
                    <a:pt x="61376" y="222234"/>
                  </a:lnTo>
                  <a:lnTo>
                    <a:pt x="47036" y="269521"/>
                  </a:lnTo>
                  <a:lnTo>
                    <a:pt x="37926" y="290466"/>
                  </a:lnTo>
                  <a:lnTo>
                    <a:pt x="25365" y="312081"/>
                  </a:lnTo>
                  <a:lnTo>
                    <a:pt x="14548" y="344275"/>
                  </a:lnTo>
                  <a:lnTo>
                    <a:pt x="3971" y="358419"/>
                  </a:lnTo>
                  <a:lnTo>
                    <a:pt x="14" y="371425"/>
                  </a:lnTo>
                  <a:lnTo>
                    <a:pt x="0" y="352228"/>
                  </a:lnTo>
                  <a:lnTo>
                    <a:pt x="2822" y="344224"/>
                  </a:lnTo>
                  <a:lnTo>
                    <a:pt x="5056" y="340607"/>
                  </a:lnTo>
                  <a:lnTo>
                    <a:pt x="19711" y="295062"/>
                  </a:lnTo>
                  <a:lnTo>
                    <a:pt x="24636" y="282480"/>
                  </a:lnTo>
                  <a:lnTo>
                    <a:pt x="38705" y="238119"/>
                  </a:lnTo>
                  <a:lnTo>
                    <a:pt x="57203" y="192486"/>
                  </a:lnTo>
                  <a:lnTo>
                    <a:pt x="82904" y="145160"/>
                  </a:lnTo>
                  <a:lnTo>
                    <a:pt x="85529" y="137541"/>
                  </a:lnTo>
                  <a:lnTo>
                    <a:pt x="90224" y="130626"/>
                  </a:lnTo>
                  <a:lnTo>
                    <a:pt x="136419" y="92078"/>
                  </a:lnTo>
                  <a:lnTo>
                    <a:pt x="142828" y="88549"/>
                  </a:lnTo>
                  <a:lnTo>
                    <a:pt x="146018" y="87607"/>
                  </a:lnTo>
                  <a:lnTo>
                    <a:pt x="148145" y="85922"/>
                  </a:lnTo>
                  <a:lnTo>
                    <a:pt x="152198" y="79551"/>
                  </a:lnTo>
                  <a:lnTo>
                    <a:pt x="156897" y="77689"/>
                  </a:lnTo>
                  <a:lnTo>
                    <a:pt x="179497" y="76212"/>
                  </a:lnTo>
                  <a:lnTo>
                    <a:pt x="179989" y="77266"/>
                  </a:lnTo>
                  <a:lnTo>
                    <a:pt x="180846" y="84402"/>
                  </a:lnTo>
                  <a:lnTo>
                    <a:pt x="187496" y="93068"/>
                  </a:lnTo>
                  <a:lnTo>
                    <a:pt x="189610" y="101894"/>
                  </a:lnTo>
                  <a:lnTo>
                    <a:pt x="190105" y="108081"/>
                  </a:lnTo>
                  <a:lnTo>
                    <a:pt x="187502" y="114358"/>
                  </a:lnTo>
                  <a:lnTo>
                    <a:pt x="183876" y="120676"/>
                  </a:lnTo>
                  <a:lnTo>
                    <a:pt x="181548" y="133355"/>
                  </a:lnTo>
                  <a:lnTo>
                    <a:pt x="180975" y="180418"/>
                  </a:lnTo>
                  <a:lnTo>
                    <a:pt x="203365" y="180961"/>
                  </a:lnTo>
                  <a:lnTo>
                    <a:pt x="209624" y="178146"/>
                  </a:lnTo>
                  <a:lnTo>
                    <a:pt x="255190" y="142853"/>
                  </a:lnTo>
                  <a:lnTo>
                    <a:pt x="262644" y="135457"/>
                  </a:lnTo>
                  <a:lnTo>
                    <a:pt x="279285" y="112448"/>
                  </a:lnTo>
                  <a:lnTo>
                    <a:pt x="285698" y="108185"/>
                  </a:lnTo>
                  <a:lnTo>
                    <a:pt x="288891" y="107048"/>
                  </a:lnTo>
                  <a:lnTo>
                    <a:pt x="291019" y="105232"/>
                  </a:lnTo>
                  <a:lnTo>
                    <a:pt x="304669" y="85881"/>
                  </a:lnTo>
                  <a:lnTo>
                    <a:pt x="304799" y="117525"/>
                  </a:lnTo>
                  <a:lnTo>
                    <a:pt x="301978" y="123847"/>
                  </a:lnTo>
                  <a:lnTo>
                    <a:pt x="298254" y="130185"/>
                  </a:lnTo>
                  <a:lnTo>
                    <a:pt x="295863" y="142877"/>
                  </a:lnTo>
                  <a:lnTo>
                    <a:pt x="295390" y="155575"/>
                  </a:lnTo>
                  <a:lnTo>
                    <a:pt x="298148" y="161925"/>
                  </a:lnTo>
                  <a:lnTo>
                    <a:pt x="301844" y="168275"/>
                  </a:lnTo>
                  <a:lnTo>
                    <a:pt x="304410" y="179094"/>
                  </a:lnTo>
                  <a:lnTo>
                    <a:pt x="305599" y="179721"/>
                  </a:lnTo>
                  <a:lnTo>
                    <a:pt x="318979" y="180926"/>
                  </a:lnTo>
                  <a:lnTo>
                    <a:pt x="320603" y="179884"/>
                  </a:lnTo>
                  <a:lnTo>
                    <a:pt x="321685" y="178131"/>
                  </a:lnTo>
                  <a:lnTo>
                    <a:pt x="322406" y="175904"/>
                  </a:lnTo>
                  <a:lnTo>
                    <a:pt x="336981" y="158584"/>
                  </a:lnTo>
                  <a:lnTo>
                    <a:pt x="352254" y="142003"/>
                  </a:lnTo>
                  <a:lnTo>
                    <a:pt x="359721" y="125221"/>
                  </a:lnTo>
                  <a:lnTo>
                    <a:pt x="361938" y="87614"/>
                  </a:lnTo>
                  <a:lnTo>
                    <a:pt x="353748" y="77690"/>
                  </a:lnTo>
                  <a:lnTo>
                    <a:pt x="350190" y="76862"/>
                  </a:lnTo>
                  <a:lnTo>
                    <a:pt x="325693" y="76212"/>
                  </a:lnTo>
                  <a:lnTo>
                    <a:pt x="282565" y="117489"/>
                  </a:lnTo>
                  <a:lnTo>
                    <a:pt x="279043" y="126654"/>
                  </a:lnTo>
                  <a:lnTo>
                    <a:pt x="276418" y="136724"/>
                  </a:lnTo>
                  <a:lnTo>
                    <a:pt x="2667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27"/>
            <p:cNvSpPr/>
            <p:nvPr>
              <p:custDataLst>
                <p:tags r:id="rId461"/>
              </p:custDataLst>
            </p:nvPr>
          </p:nvSpPr>
          <p:spPr>
            <a:xfrm>
              <a:off x="8830849" y="1228725"/>
              <a:ext cx="503652" cy="285740"/>
            </a:xfrm>
            <a:custGeom>
              <a:avLst/>
              <a:gdLst/>
              <a:ahLst/>
              <a:cxnLst/>
              <a:rect l="0" t="0" r="0" b="0"/>
              <a:pathLst>
                <a:path w="503652" h="285740">
                  <a:moveTo>
                    <a:pt x="17876" y="228600"/>
                  </a:moveTo>
                  <a:lnTo>
                    <a:pt x="17876" y="228600"/>
                  </a:lnTo>
                  <a:lnTo>
                    <a:pt x="27286" y="238009"/>
                  </a:lnTo>
                  <a:lnTo>
                    <a:pt x="0" y="238122"/>
                  </a:lnTo>
                  <a:lnTo>
                    <a:pt x="7989" y="247257"/>
                  </a:lnTo>
                  <a:lnTo>
                    <a:pt x="13300" y="247534"/>
                  </a:lnTo>
                  <a:lnTo>
                    <a:pt x="14826" y="248631"/>
                  </a:lnTo>
                  <a:lnTo>
                    <a:pt x="15843" y="250420"/>
                  </a:lnTo>
                  <a:lnTo>
                    <a:pt x="16521" y="252672"/>
                  </a:lnTo>
                  <a:lnTo>
                    <a:pt x="18030" y="254173"/>
                  </a:lnTo>
                  <a:lnTo>
                    <a:pt x="27274" y="257140"/>
                  </a:lnTo>
                  <a:lnTo>
                    <a:pt x="45092" y="257175"/>
                  </a:lnTo>
                  <a:lnTo>
                    <a:pt x="69107" y="234509"/>
                  </a:lnTo>
                  <a:lnTo>
                    <a:pt x="72394" y="228404"/>
                  </a:lnTo>
                  <a:lnTo>
                    <a:pt x="74915" y="222163"/>
                  </a:lnTo>
                  <a:lnTo>
                    <a:pt x="108916" y="174886"/>
                  </a:lnTo>
                  <a:lnTo>
                    <a:pt x="122717" y="138473"/>
                  </a:lnTo>
                  <a:lnTo>
                    <a:pt x="124812" y="136765"/>
                  </a:lnTo>
                  <a:lnTo>
                    <a:pt x="127267" y="135627"/>
                  </a:lnTo>
                  <a:lnTo>
                    <a:pt x="128904" y="133809"/>
                  </a:lnTo>
                  <a:lnTo>
                    <a:pt x="131745" y="125349"/>
                  </a:lnTo>
                  <a:lnTo>
                    <a:pt x="132173" y="114428"/>
                  </a:lnTo>
                  <a:lnTo>
                    <a:pt x="132176" y="128493"/>
                  </a:lnTo>
                  <a:lnTo>
                    <a:pt x="129354" y="134013"/>
                  </a:lnTo>
                  <a:lnTo>
                    <a:pt x="125630" y="139995"/>
                  </a:lnTo>
                  <a:lnTo>
                    <a:pt x="123239" y="152458"/>
                  </a:lnTo>
                  <a:lnTo>
                    <a:pt x="122766" y="165111"/>
                  </a:lnTo>
                  <a:lnTo>
                    <a:pt x="119880" y="171455"/>
                  </a:lnTo>
                  <a:lnTo>
                    <a:pt x="116128" y="177802"/>
                  </a:lnTo>
                  <a:lnTo>
                    <a:pt x="113719" y="190500"/>
                  </a:lnTo>
                  <a:lnTo>
                    <a:pt x="113129" y="226719"/>
                  </a:lnTo>
                  <a:lnTo>
                    <a:pt x="114186" y="227346"/>
                  </a:lnTo>
                  <a:lnTo>
                    <a:pt x="130737" y="228586"/>
                  </a:lnTo>
                  <a:lnTo>
                    <a:pt x="139496" y="222051"/>
                  </a:lnTo>
                  <a:lnTo>
                    <a:pt x="148339" y="218899"/>
                  </a:lnTo>
                  <a:lnTo>
                    <a:pt x="195676" y="174617"/>
                  </a:lnTo>
                  <a:lnTo>
                    <a:pt x="223193" y="146050"/>
                  </a:lnTo>
                  <a:lnTo>
                    <a:pt x="225544" y="139700"/>
                  </a:lnTo>
                  <a:lnTo>
                    <a:pt x="227230" y="137583"/>
                  </a:lnTo>
                  <a:lnTo>
                    <a:pt x="236508" y="133515"/>
                  </a:lnTo>
                  <a:lnTo>
                    <a:pt x="236939" y="124221"/>
                  </a:lnTo>
                  <a:lnTo>
                    <a:pt x="236951" y="150650"/>
                  </a:lnTo>
                  <a:lnTo>
                    <a:pt x="230405" y="160717"/>
                  </a:lnTo>
                  <a:lnTo>
                    <a:pt x="226628" y="186522"/>
                  </a:lnTo>
                  <a:lnTo>
                    <a:pt x="219939" y="199866"/>
                  </a:lnTo>
                  <a:lnTo>
                    <a:pt x="217901" y="247127"/>
                  </a:lnTo>
                  <a:lnTo>
                    <a:pt x="226102" y="247604"/>
                  </a:lnTo>
                  <a:lnTo>
                    <a:pt x="234769" y="241095"/>
                  </a:lnTo>
                  <a:lnTo>
                    <a:pt x="243595" y="237947"/>
                  </a:lnTo>
                  <a:lnTo>
                    <a:pt x="265544" y="221701"/>
                  </a:lnTo>
                  <a:lnTo>
                    <a:pt x="268713" y="220826"/>
                  </a:lnTo>
                  <a:lnTo>
                    <a:pt x="316211" y="177881"/>
                  </a:lnTo>
                  <a:lnTo>
                    <a:pt x="348074" y="147110"/>
                  </a:lnTo>
                  <a:lnTo>
                    <a:pt x="354425" y="144757"/>
                  </a:lnTo>
                  <a:lnTo>
                    <a:pt x="356543" y="143071"/>
                  </a:lnTo>
                  <a:lnTo>
                    <a:pt x="360727" y="133481"/>
                  </a:lnTo>
                  <a:lnTo>
                    <a:pt x="360774" y="133355"/>
                  </a:lnTo>
                  <a:lnTo>
                    <a:pt x="360775" y="133353"/>
                  </a:lnTo>
                  <a:lnTo>
                    <a:pt x="360776" y="133350"/>
                  </a:lnTo>
                  <a:lnTo>
                    <a:pt x="360776" y="165531"/>
                  </a:lnTo>
                  <a:lnTo>
                    <a:pt x="359718" y="167504"/>
                  </a:lnTo>
                  <a:lnTo>
                    <a:pt x="357954" y="168819"/>
                  </a:lnTo>
                  <a:lnTo>
                    <a:pt x="355719" y="169696"/>
                  </a:lnTo>
                  <a:lnTo>
                    <a:pt x="354230" y="171339"/>
                  </a:lnTo>
                  <a:lnTo>
                    <a:pt x="352575" y="175987"/>
                  </a:lnTo>
                  <a:lnTo>
                    <a:pt x="350453" y="187594"/>
                  </a:lnTo>
                  <a:lnTo>
                    <a:pt x="344782" y="196930"/>
                  </a:lnTo>
                  <a:lnTo>
                    <a:pt x="341574" y="206399"/>
                  </a:lnTo>
                  <a:lnTo>
                    <a:pt x="335448" y="215907"/>
                  </a:lnTo>
                  <a:lnTo>
                    <a:pt x="333165" y="225427"/>
                  </a:lnTo>
                  <a:lnTo>
                    <a:pt x="332202" y="271199"/>
                  </a:lnTo>
                  <a:lnTo>
                    <a:pt x="333259" y="272874"/>
                  </a:lnTo>
                  <a:lnTo>
                    <a:pt x="335023" y="273991"/>
                  </a:lnTo>
                  <a:lnTo>
                    <a:pt x="337258" y="274736"/>
                  </a:lnTo>
                  <a:lnTo>
                    <a:pt x="338747" y="276290"/>
                  </a:lnTo>
                  <a:lnTo>
                    <a:pt x="341335" y="284295"/>
                  </a:lnTo>
                  <a:lnTo>
                    <a:pt x="344374" y="285103"/>
                  </a:lnTo>
                  <a:lnTo>
                    <a:pt x="365321" y="285739"/>
                  </a:lnTo>
                  <a:lnTo>
                    <a:pt x="370909" y="282923"/>
                  </a:lnTo>
                  <a:lnTo>
                    <a:pt x="376921" y="279202"/>
                  </a:lnTo>
                  <a:lnTo>
                    <a:pt x="386256" y="276049"/>
                  </a:lnTo>
                  <a:lnTo>
                    <a:pt x="402061" y="263084"/>
                  </a:lnTo>
                  <a:lnTo>
                    <a:pt x="405583" y="256979"/>
                  </a:lnTo>
                  <a:lnTo>
                    <a:pt x="408208" y="250738"/>
                  </a:lnTo>
                  <a:lnTo>
                    <a:pt x="414577" y="241274"/>
                  </a:lnTo>
                  <a:lnTo>
                    <a:pt x="416934" y="231767"/>
                  </a:lnTo>
                  <a:lnTo>
                    <a:pt x="417919" y="184412"/>
                  </a:lnTo>
                  <a:lnTo>
                    <a:pt x="417923" y="177916"/>
                  </a:lnTo>
                  <a:lnTo>
                    <a:pt x="415102" y="171502"/>
                  </a:lnTo>
                  <a:lnTo>
                    <a:pt x="411380" y="165123"/>
                  </a:lnTo>
                  <a:lnTo>
                    <a:pt x="408225" y="155582"/>
                  </a:lnTo>
                  <a:lnTo>
                    <a:pt x="402116" y="146052"/>
                  </a:lnTo>
                  <a:lnTo>
                    <a:pt x="400315" y="139701"/>
                  </a:lnTo>
                  <a:lnTo>
                    <a:pt x="398778" y="137584"/>
                  </a:lnTo>
                  <a:lnTo>
                    <a:pt x="396694" y="136173"/>
                  </a:lnTo>
                  <a:lnTo>
                    <a:pt x="391556" y="133546"/>
                  </a:lnTo>
                  <a:lnTo>
                    <a:pt x="381579" y="125314"/>
                  </a:lnTo>
                  <a:lnTo>
                    <a:pt x="375289" y="124266"/>
                  </a:lnTo>
                  <a:lnTo>
                    <a:pt x="373627" y="123061"/>
                  </a:lnTo>
                  <a:lnTo>
                    <a:pt x="372518" y="121199"/>
                  </a:lnTo>
                  <a:lnTo>
                    <a:pt x="371779" y="118899"/>
                  </a:lnTo>
                  <a:lnTo>
                    <a:pt x="370227" y="117366"/>
                  </a:lnTo>
                  <a:lnTo>
                    <a:pt x="365683" y="115663"/>
                  </a:lnTo>
                  <a:lnTo>
                    <a:pt x="364047" y="114150"/>
                  </a:lnTo>
                  <a:lnTo>
                    <a:pt x="361207" y="106219"/>
                  </a:lnTo>
                  <a:lnTo>
                    <a:pt x="360779" y="90321"/>
                  </a:lnTo>
                  <a:lnTo>
                    <a:pt x="361836" y="88789"/>
                  </a:lnTo>
                  <a:lnTo>
                    <a:pt x="363600" y="87768"/>
                  </a:lnTo>
                  <a:lnTo>
                    <a:pt x="365833" y="87087"/>
                  </a:lnTo>
                  <a:lnTo>
                    <a:pt x="367322" y="85574"/>
                  </a:lnTo>
                  <a:lnTo>
                    <a:pt x="368977" y="81072"/>
                  </a:lnTo>
                  <a:lnTo>
                    <a:pt x="370477" y="79448"/>
                  </a:lnTo>
                  <a:lnTo>
                    <a:pt x="374967" y="77644"/>
                  </a:lnTo>
                  <a:lnTo>
                    <a:pt x="376586" y="76104"/>
                  </a:lnTo>
                  <a:lnTo>
                    <a:pt x="378387" y="71571"/>
                  </a:lnTo>
                  <a:lnTo>
                    <a:pt x="379924" y="69939"/>
                  </a:lnTo>
                  <a:lnTo>
                    <a:pt x="399067" y="59327"/>
                  </a:lnTo>
                  <a:lnTo>
                    <a:pt x="402179" y="58601"/>
                  </a:lnTo>
                  <a:lnTo>
                    <a:pt x="404252" y="57059"/>
                  </a:lnTo>
                  <a:lnTo>
                    <a:pt x="405635" y="54973"/>
                  </a:lnTo>
                  <a:lnTo>
                    <a:pt x="408230" y="49832"/>
                  </a:lnTo>
                  <a:lnTo>
                    <a:pt x="412912" y="44020"/>
                  </a:lnTo>
                  <a:lnTo>
                    <a:pt x="418519" y="40731"/>
                  </a:lnTo>
                  <a:lnTo>
                    <a:pt x="433879" y="37388"/>
                  </a:lnTo>
                  <a:lnTo>
                    <a:pt x="443348" y="31657"/>
                  </a:lnTo>
                  <a:lnTo>
                    <a:pt x="455469" y="28695"/>
                  </a:lnTo>
                  <a:lnTo>
                    <a:pt x="464178" y="20385"/>
                  </a:lnTo>
                  <a:lnTo>
                    <a:pt x="474648" y="19085"/>
                  </a:lnTo>
                  <a:lnTo>
                    <a:pt x="480006" y="19060"/>
                  </a:lnTo>
                  <a:lnTo>
                    <a:pt x="481538" y="17999"/>
                  </a:lnTo>
                  <a:lnTo>
                    <a:pt x="482558" y="16232"/>
                  </a:lnTo>
                  <a:lnTo>
                    <a:pt x="484198" y="10850"/>
                  </a:lnTo>
                  <a:lnTo>
                    <a:pt x="487245" y="10114"/>
                  </a:lnTo>
                  <a:lnTo>
                    <a:pt x="498780" y="9560"/>
                  </a:lnTo>
                  <a:lnTo>
                    <a:pt x="500404" y="8490"/>
                  </a:lnTo>
                  <a:lnTo>
                    <a:pt x="501486" y="6718"/>
                  </a:lnTo>
                  <a:lnTo>
                    <a:pt x="50365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SMARTInkShape-28"/>
          <p:cNvSpPr/>
          <p:nvPr>
            <p:custDataLst>
              <p:tags r:id="rId1"/>
            </p:custDataLst>
          </p:nvPr>
        </p:nvSpPr>
        <p:spPr>
          <a:xfrm>
            <a:off x="9334500" y="1495425"/>
            <a:ext cx="19051" cy="85726"/>
          </a:xfrm>
          <a:custGeom>
            <a:avLst/>
            <a:gdLst/>
            <a:ahLst/>
            <a:cxnLst/>
            <a:rect l="0" t="0" r="0" b="0"/>
            <a:pathLst>
              <a:path w="19051" h="85726">
                <a:moveTo>
                  <a:pt x="9525" y="0"/>
                </a:moveTo>
                <a:lnTo>
                  <a:pt x="9525" y="0"/>
                </a:lnTo>
                <a:lnTo>
                  <a:pt x="18659" y="9132"/>
                </a:lnTo>
                <a:lnTo>
                  <a:pt x="19050" y="42637"/>
                </a:lnTo>
                <a:lnTo>
                  <a:pt x="16228" y="48230"/>
                </a:lnTo>
                <a:lnTo>
                  <a:pt x="12504" y="54244"/>
                </a:lnTo>
                <a:lnTo>
                  <a:pt x="9916" y="64829"/>
                </a:lnTo>
                <a:lnTo>
                  <a:pt x="3056" y="73915"/>
                </a:lnTo>
                <a:lnTo>
                  <a:pt x="0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" name="SMARTInkShape-Group6"/>
          <p:cNvGrpSpPr/>
          <p:nvPr/>
        </p:nvGrpSpPr>
        <p:grpSpPr>
          <a:xfrm>
            <a:off x="9620250" y="1285878"/>
            <a:ext cx="2019301" cy="257173"/>
            <a:chOff x="9620250" y="1285878"/>
            <a:chExt cx="2019301" cy="257173"/>
          </a:xfrm>
        </p:grpSpPr>
        <p:sp>
          <p:nvSpPr>
            <p:cNvPr id="38" name="SMARTInkShape-29"/>
            <p:cNvSpPr/>
            <p:nvPr>
              <p:custDataLst>
                <p:tags r:id="rId441"/>
              </p:custDataLst>
            </p:nvPr>
          </p:nvSpPr>
          <p:spPr>
            <a:xfrm>
              <a:off x="9620250" y="1323975"/>
              <a:ext cx="47626" cy="190501"/>
            </a:xfrm>
            <a:custGeom>
              <a:avLst/>
              <a:gdLst/>
              <a:ahLst/>
              <a:cxnLst/>
              <a:rect l="0" t="0" r="0" b="0"/>
              <a:pathLst>
                <a:path w="47626" h="190501">
                  <a:moveTo>
                    <a:pt x="47625" y="0"/>
                  </a:moveTo>
                  <a:lnTo>
                    <a:pt x="47625" y="0"/>
                  </a:lnTo>
                  <a:lnTo>
                    <a:pt x="47625" y="9409"/>
                  </a:lnTo>
                  <a:lnTo>
                    <a:pt x="42568" y="9490"/>
                  </a:lnTo>
                  <a:lnTo>
                    <a:pt x="41079" y="10560"/>
                  </a:lnTo>
                  <a:lnTo>
                    <a:pt x="35452" y="21282"/>
                  </a:lnTo>
                  <a:lnTo>
                    <a:pt x="29934" y="27134"/>
                  </a:lnTo>
                  <a:lnTo>
                    <a:pt x="28977" y="33205"/>
                  </a:lnTo>
                  <a:lnTo>
                    <a:pt x="28694" y="41706"/>
                  </a:lnTo>
                  <a:lnTo>
                    <a:pt x="25805" y="47817"/>
                  </a:lnTo>
                  <a:lnTo>
                    <a:pt x="20386" y="55306"/>
                  </a:lnTo>
                  <a:lnTo>
                    <a:pt x="19445" y="61660"/>
                  </a:lnTo>
                  <a:lnTo>
                    <a:pt x="19084" y="82637"/>
                  </a:lnTo>
                  <a:lnTo>
                    <a:pt x="10409" y="110433"/>
                  </a:lnTo>
                  <a:lnTo>
                    <a:pt x="9527" y="157690"/>
                  </a:lnTo>
                  <a:lnTo>
                    <a:pt x="9525" y="175017"/>
                  </a:lnTo>
                  <a:lnTo>
                    <a:pt x="8467" y="177003"/>
                  </a:lnTo>
                  <a:lnTo>
                    <a:pt x="6703" y="178327"/>
                  </a:lnTo>
                  <a:lnTo>
                    <a:pt x="4468" y="179210"/>
                  </a:lnTo>
                  <a:lnTo>
                    <a:pt x="2979" y="180856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30"/>
            <p:cNvSpPr/>
            <p:nvPr>
              <p:custDataLst>
                <p:tags r:id="rId442"/>
              </p:custDataLst>
            </p:nvPr>
          </p:nvSpPr>
          <p:spPr>
            <a:xfrm>
              <a:off x="9620250" y="1323976"/>
              <a:ext cx="161926" cy="200025"/>
            </a:xfrm>
            <a:custGeom>
              <a:avLst/>
              <a:gdLst/>
              <a:ahLst/>
              <a:cxnLst/>
              <a:rect l="0" t="0" r="0" b="0"/>
              <a:pathLst>
                <a:path w="161926" h="200025">
                  <a:moveTo>
                    <a:pt x="0" y="104774"/>
                  </a:moveTo>
                  <a:lnTo>
                    <a:pt x="0" y="104774"/>
                  </a:lnTo>
                  <a:lnTo>
                    <a:pt x="8201" y="104774"/>
                  </a:lnTo>
                  <a:lnTo>
                    <a:pt x="8644" y="105832"/>
                  </a:lnTo>
                  <a:lnTo>
                    <a:pt x="9134" y="109831"/>
                  </a:lnTo>
                  <a:lnTo>
                    <a:pt x="10323" y="111320"/>
                  </a:lnTo>
                  <a:lnTo>
                    <a:pt x="17691" y="113907"/>
                  </a:lnTo>
                  <a:lnTo>
                    <a:pt x="50928" y="114298"/>
                  </a:lnTo>
                  <a:lnTo>
                    <a:pt x="57207" y="111476"/>
                  </a:lnTo>
                  <a:lnTo>
                    <a:pt x="63526" y="107753"/>
                  </a:lnTo>
                  <a:lnTo>
                    <a:pt x="76205" y="105362"/>
                  </a:lnTo>
                  <a:lnTo>
                    <a:pt x="79378" y="105166"/>
                  </a:lnTo>
                  <a:lnTo>
                    <a:pt x="85726" y="102126"/>
                  </a:lnTo>
                  <a:lnTo>
                    <a:pt x="114474" y="78826"/>
                  </a:lnTo>
                  <a:lnTo>
                    <a:pt x="120727" y="76308"/>
                  </a:lnTo>
                  <a:lnTo>
                    <a:pt x="127035" y="71662"/>
                  </a:lnTo>
                  <a:lnTo>
                    <a:pt x="130543" y="66069"/>
                  </a:lnTo>
                  <a:lnTo>
                    <a:pt x="133161" y="60055"/>
                  </a:lnTo>
                  <a:lnTo>
                    <a:pt x="139526" y="50719"/>
                  </a:lnTo>
                  <a:lnTo>
                    <a:pt x="142941" y="41250"/>
                  </a:lnTo>
                  <a:lnTo>
                    <a:pt x="150946" y="30452"/>
                  </a:lnTo>
                  <a:lnTo>
                    <a:pt x="153171" y="21341"/>
                  </a:lnTo>
                  <a:lnTo>
                    <a:pt x="160563" y="11289"/>
                  </a:lnTo>
                  <a:lnTo>
                    <a:pt x="161924" y="16"/>
                  </a:lnTo>
                  <a:lnTo>
                    <a:pt x="161924" y="11"/>
                  </a:lnTo>
                  <a:lnTo>
                    <a:pt x="161925" y="6"/>
                  </a:lnTo>
                  <a:lnTo>
                    <a:pt x="161925" y="0"/>
                  </a:lnTo>
                  <a:lnTo>
                    <a:pt x="161925" y="14188"/>
                  </a:lnTo>
                  <a:lnTo>
                    <a:pt x="159101" y="19711"/>
                  </a:lnTo>
                  <a:lnTo>
                    <a:pt x="155379" y="25693"/>
                  </a:lnTo>
                  <a:lnTo>
                    <a:pt x="152988" y="38157"/>
                  </a:lnTo>
                  <a:lnTo>
                    <a:pt x="152791" y="41313"/>
                  </a:lnTo>
                  <a:lnTo>
                    <a:pt x="149752" y="47641"/>
                  </a:lnTo>
                  <a:lnTo>
                    <a:pt x="145932" y="53982"/>
                  </a:lnTo>
                  <a:lnTo>
                    <a:pt x="143780" y="64560"/>
                  </a:lnTo>
                  <a:lnTo>
                    <a:pt x="142084" y="79571"/>
                  </a:lnTo>
                  <a:lnTo>
                    <a:pt x="134709" y="98032"/>
                  </a:lnTo>
                  <a:lnTo>
                    <a:pt x="132560" y="117593"/>
                  </a:lnTo>
                  <a:lnTo>
                    <a:pt x="125184" y="136122"/>
                  </a:lnTo>
                  <a:lnTo>
                    <a:pt x="121181" y="155168"/>
                  </a:lnTo>
                  <a:lnTo>
                    <a:pt x="116339" y="169447"/>
                  </a:lnTo>
                  <a:lnTo>
                    <a:pt x="114301" y="199592"/>
                  </a:lnTo>
                  <a:lnTo>
                    <a:pt x="123825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31"/>
            <p:cNvSpPr/>
            <p:nvPr>
              <p:custDataLst>
                <p:tags r:id="rId443"/>
              </p:custDataLst>
            </p:nvPr>
          </p:nvSpPr>
          <p:spPr>
            <a:xfrm>
              <a:off x="9848860" y="1343060"/>
              <a:ext cx="133341" cy="199595"/>
            </a:xfrm>
            <a:custGeom>
              <a:avLst/>
              <a:gdLst/>
              <a:ahLst/>
              <a:cxnLst/>
              <a:rect l="0" t="0" r="0" b="0"/>
              <a:pathLst>
                <a:path w="133341" h="199595">
                  <a:moveTo>
                    <a:pt x="133340" y="28540"/>
                  </a:moveTo>
                  <a:lnTo>
                    <a:pt x="133340" y="28540"/>
                  </a:lnTo>
                  <a:lnTo>
                    <a:pt x="123825" y="19025"/>
                  </a:lnTo>
                  <a:lnTo>
                    <a:pt x="123818" y="13962"/>
                  </a:lnTo>
                  <a:lnTo>
                    <a:pt x="122758" y="12471"/>
                  </a:lnTo>
                  <a:lnTo>
                    <a:pt x="120994" y="11477"/>
                  </a:lnTo>
                  <a:lnTo>
                    <a:pt x="115614" y="9883"/>
                  </a:lnTo>
                  <a:lnTo>
                    <a:pt x="114878" y="6842"/>
                  </a:lnTo>
                  <a:lnTo>
                    <a:pt x="114681" y="4550"/>
                  </a:lnTo>
                  <a:lnTo>
                    <a:pt x="113492" y="3022"/>
                  </a:lnTo>
                  <a:lnTo>
                    <a:pt x="106124" y="367"/>
                  </a:lnTo>
                  <a:lnTo>
                    <a:pt x="96683" y="0"/>
                  </a:lnTo>
                  <a:lnTo>
                    <a:pt x="87920" y="6518"/>
                  </a:lnTo>
                  <a:lnTo>
                    <a:pt x="77945" y="9099"/>
                  </a:lnTo>
                  <a:lnTo>
                    <a:pt x="71653" y="9374"/>
                  </a:lnTo>
                  <a:lnTo>
                    <a:pt x="66060" y="12261"/>
                  </a:lnTo>
                  <a:lnTo>
                    <a:pt x="42997" y="33170"/>
                  </a:lnTo>
                  <a:lnTo>
                    <a:pt x="40270" y="38711"/>
                  </a:lnTo>
                  <a:lnTo>
                    <a:pt x="38218" y="52127"/>
                  </a:lnTo>
                  <a:lnTo>
                    <a:pt x="38091" y="74686"/>
                  </a:lnTo>
                  <a:lnTo>
                    <a:pt x="46292" y="84236"/>
                  </a:lnTo>
                  <a:lnTo>
                    <a:pt x="54980" y="85499"/>
                  </a:lnTo>
                  <a:lnTo>
                    <a:pt x="76155" y="85690"/>
                  </a:lnTo>
                  <a:lnTo>
                    <a:pt x="67056" y="85690"/>
                  </a:lnTo>
                  <a:lnTo>
                    <a:pt x="49615" y="101684"/>
                  </a:lnTo>
                  <a:lnTo>
                    <a:pt x="39817" y="104338"/>
                  </a:lnTo>
                  <a:lnTo>
                    <a:pt x="14505" y="128335"/>
                  </a:lnTo>
                  <a:lnTo>
                    <a:pt x="11733" y="133924"/>
                  </a:lnTo>
                  <a:lnTo>
                    <a:pt x="8749" y="149270"/>
                  </a:lnTo>
                  <a:lnTo>
                    <a:pt x="1352" y="160019"/>
                  </a:lnTo>
                  <a:lnTo>
                    <a:pt x="259" y="169125"/>
                  </a:lnTo>
                  <a:lnTo>
                    <a:pt x="0" y="188618"/>
                  </a:lnTo>
                  <a:lnTo>
                    <a:pt x="1057" y="189234"/>
                  </a:lnTo>
                  <a:lnTo>
                    <a:pt x="8192" y="190303"/>
                  </a:lnTo>
                  <a:lnTo>
                    <a:pt x="8927" y="193215"/>
                  </a:lnTo>
                  <a:lnTo>
                    <a:pt x="9124" y="195474"/>
                  </a:lnTo>
                  <a:lnTo>
                    <a:pt x="10313" y="196979"/>
                  </a:lnTo>
                  <a:lnTo>
                    <a:pt x="14455" y="198652"/>
                  </a:lnTo>
                  <a:lnTo>
                    <a:pt x="22738" y="199594"/>
                  </a:lnTo>
                  <a:lnTo>
                    <a:pt x="28798" y="196992"/>
                  </a:lnTo>
                  <a:lnTo>
                    <a:pt x="31895" y="194816"/>
                  </a:lnTo>
                  <a:lnTo>
                    <a:pt x="46368" y="191754"/>
                  </a:lnTo>
                  <a:lnTo>
                    <a:pt x="59004" y="190847"/>
                  </a:lnTo>
                  <a:lnTo>
                    <a:pt x="66082" y="187813"/>
                  </a:lnTo>
                  <a:lnTo>
                    <a:pt x="72757" y="183994"/>
                  </a:lnTo>
                  <a:lnTo>
                    <a:pt x="98588" y="173604"/>
                  </a:lnTo>
                  <a:lnTo>
                    <a:pt x="123815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32"/>
            <p:cNvSpPr/>
            <p:nvPr>
              <p:custDataLst>
                <p:tags r:id="rId444"/>
              </p:custDataLst>
            </p:nvPr>
          </p:nvSpPr>
          <p:spPr>
            <a:xfrm>
              <a:off x="10096500" y="1343025"/>
              <a:ext cx="47626" cy="200026"/>
            </a:xfrm>
            <a:custGeom>
              <a:avLst/>
              <a:gdLst/>
              <a:ahLst/>
              <a:cxnLst/>
              <a:rect l="0" t="0" r="0" b="0"/>
              <a:pathLst>
                <a:path w="47626" h="200026">
                  <a:moveTo>
                    <a:pt x="47625" y="0"/>
                  </a:moveTo>
                  <a:lnTo>
                    <a:pt x="47625" y="0"/>
                  </a:lnTo>
                  <a:lnTo>
                    <a:pt x="47625" y="23598"/>
                  </a:lnTo>
                  <a:lnTo>
                    <a:pt x="44801" y="29185"/>
                  </a:lnTo>
                  <a:lnTo>
                    <a:pt x="39423" y="36339"/>
                  </a:lnTo>
                  <a:lnTo>
                    <a:pt x="37302" y="45357"/>
                  </a:lnTo>
                  <a:lnTo>
                    <a:pt x="31632" y="54244"/>
                  </a:lnTo>
                  <a:lnTo>
                    <a:pt x="29179" y="66728"/>
                  </a:lnTo>
                  <a:lnTo>
                    <a:pt x="28977" y="69885"/>
                  </a:lnTo>
                  <a:lnTo>
                    <a:pt x="25931" y="76216"/>
                  </a:lnTo>
                  <a:lnTo>
                    <a:pt x="23637" y="79386"/>
                  </a:lnTo>
                  <a:lnTo>
                    <a:pt x="10968" y="117083"/>
                  </a:lnTo>
                  <a:lnTo>
                    <a:pt x="8752" y="136644"/>
                  </a:lnTo>
                  <a:lnTo>
                    <a:pt x="1361" y="155173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33"/>
            <p:cNvSpPr/>
            <p:nvPr>
              <p:custDataLst>
                <p:tags r:id="rId445"/>
              </p:custDataLst>
            </p:nvPr>
          </p:nvSpPr>
          <p:spPr>
            <a:xfrm>
              <a:off x="10144125" y="1352550"/>
              <a:ext cx="47626" cy="190501"/>
            </a:xfrm>
            <a:custGeom>
              <a:avLst/>
              <a:gdLst/>
              <a:ahLst/>
              <a:cxnLst/>
              <a:rect l="0" t="0" r="0" b="0"/>
              <a:pathLst>
                <a:path w="47626" h="190501">
                  <a:moveTo>
                    <a:pt x="38100" y="19050"/>
                  </a:moveTo>
                  <a:lnTo>
                    <a:pt x="38100" y="19050"/>
                  </a:lnTo>
                  <a:lnTo>
                    <a:pt x="38100" y="10849"/>
                  </a:lnTo>
                  <a:lnTo>
                    <a:pt x="47623" y="2"/>
                  </a:lnTo>
                  <a:lnTo>
                    <a:pt x="47625" y="0"/>
                  </a:lnTo>
                  <a:lnTo>
                    <a:pt x="47625" y="22666"/>
                  </a:lnTo>
                  <a:lnTo>
                    <a:pt x="44801" y="28771"/>
                  </a:lnTo>
                  <a:lnTo>
                    <a:pt x="41079" y="35012"/>
                  </a:lnTo>
                  <a:lnTo>
                    <a:pt x="38688" y="47642"/>
                  </a:lnTo>
                  <a:lnTo>
                    <a:pt x="38491" y="50811"/>
                  </a:lnTo>
                  <a:lnTo>
                    <a:pt x="35452" y="57155"/>
                  </a:lnTo>
                  <a:lnTo>
                    <a:pt x="33160" y="60328"/>
                  </a:lnTo>
                  <a:lnTo>
                    <a:pt x="16870" y="107423"/>
                  </a:lnTo>
                  <a:lnTo>
                    <a:pt x="11701" y="121787"/>
                  </a:lnTo>
                  <a:lnTo>
                    <a:pt x="8753" y="139432"/>
                  </a:lnTo>
                  <a:lnTo>
                    <a:pt x="2043" y="152347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34"/>
            <p:cNvSpPr/>
            <p:nvPr>
              <p:custDataLst>
                <p:tags r:id="rId446"/>
              </p:custDataLst>
            </p:nvPr>
          </p:nvSpPr>
          <p:spPr>
            <a:xfrm>
              <a:off x="10386376" y="1314460"/>
              <a:ext cx="205425" cy="218946"/>
            </a:xfrm>
            <a:custGeom>
              <a:avLst/>
              <a:gdLst/>
              <a:ahLst/>
              <a:cxnLst/>
              <a:rect l="0" t="0" r="0" b="0"/>
              <a:pathLst>
                <a:path w="205425" h="218946">
                  <a:moveTo>
                    <a:pt x="129224" y="47615"/>
                  </a:moveTo>
                  <a:lnTo>
                    <a:pt x="129224" y="47615"/>
                  </a:lnTo>
                  <a:lnTo>
                    <a:pt x="147883" y="47615"/>
                  </a:lnTo>
                  <a:lnTo>
                    <a:pt x="148159" y="42558"/>
                  </a:lnTo>
                  <a:lnTo>
                    <a:pt x="149256" y="41069"/>
                  </a:lnTo>
                  <a:lnTo>
                    <a:pt x="156463" y="38482"/>
                  </a:lnTo>
                  <a:lnTo>
                    <a:pt x="157206" y="35442"/>
                  </a:lnTo>
                  <a:lnTo>
                    <a:pt x="157681" y="29923"/>
                  </a:lnTo>
                  <a:lnTo>
                    <a:pt x="148662" y="19468"/>
                  </a:lnTo>
                  <a:lnTo>
                    <a:pt x="148389" y="14110"/>
                  </a:lnTo>
                  <a:lnTo>
                    <a:pt x="147292" y="12578"/>
                  </a:lnTo>
                  <a:lnTo>
                    <a:pt x="145503" y="11557"/>
                  </a:lnTo>
                  <a:lnTo>
                    <a:pt x="140085" y="9918"/>
                  </a:lnTo>
                  <a:lnTo>
                    <a:pt x="130666" y="1349"/>
                  </a:lnTo>
                  <a:lnTo>
                    <a:pt x="121149" y="109"/>
                  </a:lnTo>
                  <a:lnTo>
                    <a:pt x="106568" y="0"/>
                  </a:lnTo>
                  <a:lnTo>
                    <a:pt x="104595" y="1055"/>
                  </a:lnTo>
                  <a:lnTo>
                    <a:pt x="103281" y="2817"/>
                  </a:lnTo>
                  <a:lnTo>
                    <a:pt x="102404" y="5050"/>
                  </a:lnTo>
                  <a:lnTo>
                    <a:pt x="100761" y="6538"/>
                  </a:lnTo>
                  <a:lnTo>
                    <a:pt x="91050" y="10312"/>
                  </a:lnTo>
                  <a:lnTo>
                    <a:pt x="77996" y="22738"/>
                  </a:lnTo>
                  <a:lnTo>
                    <a:pt x="74706" y="28797"/>
                  </a:lnTo>
                  <a:lnTo>
                    <a:pt x="72186" y="35018"/>
                  </a:lnTo>
                  <a:lnTo>
                    <a:pt x="67537" y="41311"/>
                  </a:lnTo>
                  <a:lnTo>
                    <a:pt x="61944" y="44813"/>
                  </a:lnTo>
                  <a:lnTo>
                    <a:pt x="58971" y="45747"/>
                  </a:lnTo>
                  <a:lnTo>
                    <a:pt x="52845" y="52429"/>
                  </a:lnTo>
                  <a:lnTo>
                    <a:pt x="47654" y="61396"/>
                  </a:lnTo>
                  <a:lnTo>
                    <a:pt x="36260" y="88902"/>
                  </a:lnTo>
                  <a:lnTo>
                    <a:pt x="19079" y="117383"/>
                  </a:lnTo>
                  <a:lnTo>
                    <a:pt x="6059" y="161270"/>
                  </a:lnTo>
                  <a:lnTo>
                    <a:pt x="4635" y="169037"/>
                  </a:lnTo>
                  <a:lnTo>
                    <a:pt x="473" y="179544"/>
                  </a:lnTo>
                  <a:lnTo>
                    <a:pt x="0" y="183193"/>
                  </a:lnTo>
                  <a:lnTo>
                    <a:pt x="741" y="185625"/>
                  </a:lnTo>
                  <a:lnTo>
                    <a:pt x="2293" y="187247"/>
                  </a:lnTo>
                  <a:lnTo>
                    <a:pt x="4018" y="191871"/>
                  </a:lnTo>
                  <a:lnTo>
                    <a:pt x="5318" y="207739"/>
                  </a:lnTo>
                  <a:lnTo>
                    <a:pt x="6404" y="208340"/>
                  </a:lnTo>
                  <a:lnTo>
                    <a:pt x="10431" y="209006"/>
                  </a:lnTo>
                  <a:lnTo>
                    <a:pt x="24362" y="218151"/>
                  </a:lnTo>
                  <a:lnTo>
                    <a:pt x="37555" y="218945"/>
                  </a:lnTo>
                  <a:lnTo>
                    <a:pt x="39536" y="217927"/>
                  </a:lnTo>
                  <a:lnTo>
                    <a:pt x="40858" y="216189"/>
                  </a:lnTo>
                  <a:lnTo>
                    <a:pt x="42977" y="210853"/>
                  </a:lnTo>
                  <a:lnTo>
                    <a:pt x="51654" y="201454"/>
                  </a:lnTo>
                  <a:lnTo>
                    <a:pt x="57675" y="200442"/>
                  </a:lnTo>
                  <a:lnTo>
                    <a:pt x="59300" y="199241"/>
                  </a:lnTo>
                  <a:lnTo>
                    <a:pt x="61106" y="195085"/>
                  </a:lnTo>
                  <a:lnTo>
                    <a:pt x="62121" y="191852"/>
                  </a:lnTo>
                  <a:lnTo>
                    <a:pt x="54955" y="180308"/>
                  </a:lnTo>
                  <a:lnTo>
                    <a:pt x="53136" y="166903"/>
                  </a:lnTo>
                  <a:lnTo>
                    <a:pt x="52041" y="165240"/>
                  </a:lnTo>
                  <a:lnTo>
                    <a:pt x="50252" y="164132"/>
                  </a:lnTo>
                  <a:lnTo>
                    <a:pt x="48001" y="163393"/>
                  </a:lnTo>
                  <a:lnTo>
                    <a:pt x="46500" y="161842"/>
                  </a:lnTo>
                  <a:lnTo>
                    <a:pt x="43894" y="153844"/>
                  </a:lnTo>
                  <a:lnTo>
                    <a:pt x="40853" y="153036"/>
                  </a:lnTo>
                  <a:lnTo>
                    <a:pt x="35333" y="152518"/>
                  </a:lnTo>
                  <a:lnTo>
                    <a:pt x="34578" y="149625"/>
                  </a:lnTo>
                  <a:lnTo>
                    <a:pt x="34094" y="144200"/>
                  </a:lnTo>
                  <a:lnTo>
                    <a:pt x="31204" y="143458"/>
                  </a:lnTo>
                  <a:lnTo>
                    <a:pt x="24844" y="142900"/>
                  </a:lnTo>
                  <a:lnTo>
                    <a:pt x="56631" y="142865"/>
                  </a:lnTo>
                  <a:lnTo>
                    <a:pt x="62739" y="140043"/>
                  </a:lnTo>
                  <a:lnTo>
                    <a:pt x="65851" y="137809"/>
                  </a:lnTo>
                  <a:lnTo>
                    <a:pt x="80343" y="134664"/>
                  </a:lnTo>
                  <a:lnTo>
                    <a:pt x="107799" y="132359"/>
                  </a:lnTo>
                  <a:lnTo>
                    <a:pt x="134668" y="124704"/>
                  </a:lnTo>
                  <a:lnTo>
                    <a:pt x="160939" y="123850"/>
                  </a:lnTo>
                  <a:lnTo>
                    <a:pt x="167308" y="121008"/>
                  </a:lnTo>
                  <a:lnTo>
                    <a:pt x="174964" y="115617"/>
                  </a:lnTo>
                  <a:lnTo>
                    <a:pt x="186243" y="114300"/>
                  </a:lnTo>
                  <a:lnTo>
                    <a:pt x="186362" y="122492"/>
                  </a:lnTo>
                  <a:lnTo>
                    <a:pt x="187425" y="122933"/>
                  </a:lnTo>
                  <a:lnTo>
                    <a:pt x="205424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35"/>
            <p:cNvSpPr/>
            <p:nvPr>
              <p:custDataLst>
                <p:tags r:id="rId447"/>
              </p:custDataLst>
            </p:nvPr>
          </p:nvSpPr>
          <p:spPr>
            <a:xfrm>
              <a:off x="10696575" y="1323975"/>
              <a:ext cx="180976" cy="198663"/>
            </a:xfrm>
            <a:custGeom>
              <a:avLst/>
              <a:gdLst/>
              <a:ahLst/>
              <a:cxnLst/>
              <a:rect l="0" t="0" r="0" b="0"/>
              <a:pathLst>
                <a:path w="180976" h="198663">
                  <a:moveTo>
                    <a:pt x="66675" y="0"/>
                  </a:moveTo>
                  <a:lnTo>
                    <a:pt x="66675" y="0"/>
                  </a:lnTo>
                  <a:lnTo>
                    <a:pt x="66675" y="14189"/>
                  </a:lnTo>
                  <a:lnTo>
                    <a:pt x="65617" y="15810"/>
                  </a:lnTo>
                  <a:lnTo>
                    <a:pt x="63851" y="16890"/>
                  </a:lnTo>
                  <a:lnTo>
                    <a:pt x="61618" y="17610"/>
                  </a:lnTo>
                  <a:lnTo>
                    <a:pt x="60129" y="19148"/>
                  </a:lnTo>
                  <a:lnTo>
                    <a:pt x="58473" y="23680"/>
                  </a:lnTo>
                  <a:lnTo>
                    <a:pt x="56168" y="44535"/>
                  </a:lnTo>
                  <a:lnTo>
                    <a:pt x="49627" y="57167"/>
                  </a:lnTo>
                  <a:lnTo>
                    <a:pt x="38003" y="91193"/>
                  </a:lnTo>
                  <a:lnTo>
                    <a:pt x="31839" y="102397"/>
                  </a:lnTo>
                  <a:lnTo>
                    <a:pt x="28483" y="117594"/>
                  </a:lnTo>
                  <a:lnTo>
                    <a:pt x="22315" y="130328"/>
                  </a:lnTo>
                  <a:lnTo>
                    <a:pt x="18959" y="145978"/>
                  </a:lnTo>
                  <a:lnTo>
                    <a:pt x="11702" y="161284"/>
                  </a:lnTo>
                  <a:lnTo>
                    <a:pt x="9954" y="174498"/>
                  </a:lnTo>
                  <a:lnTo>
                    <a:pt x="8753" y="176657"/>
                  </a:lnTo>
                  <a:lnTo>
                    <a:pt x="6893" y="178096"/>
                  </a:lnTo>
                  <a:lnTo>
                    <a:pt x="4596" y="179056"/>
                  </a:lnTo>
                  <a:lnTo>
                    <a:pt x="3063" y="180754"/>
                  </a:lnTo>
                  <a:lnTo>
                    <a:pt x="120" y="190058"/>
                  </a:lnTo>
                  <a:lnTo>
                    <a:pt x="10" y="198662"/>
                  </a:lnTo>
                  <a:lnTo>
                    <a:pt x="0" y="185549"/>
                  </a:lnTo>
                  <a:lnTo>
                    <a:pt x="2824" y="180186"/>
                  </a:lnTo>
                  <a:lnTo>
                    <a:pt x="6546" y="174274"/>
                  </a:lnTo>
                  <a:lnTo>
                    <a:pt x="9702" y="164996"/>
                  </a:lnTo>
                  <a:lnTo>
                    <a:pt x="15810" y="154486"/>
                  </a:lnTo>
                  <a:lnTo>
                    <a:pt x="26532" y="106935"/>
                  </a:lnTo>
                  <a:lnTo>
                    <a:pt x="30792" y="93068"/>
                  </a:lnTo>
                  <a:lnTo>
                    <a:pt x="35935" y="78376"/>
                  </a:lnTo>
                  <a:lnTo>
                    <a:pt x="38062" y="44488"/>
                  </a:lnTo>
                  <a:lnTo>
                    <a:pt x="39132" y="42359"/>
                  </a:lnTo>
                  <a:lnTo>
                    <a:pt x="40905" y="40939"/>
                  </a:lnTo>
                  <a:lnTo>
                    <a:pt x="43145" y="39993"/>
                  </a:lnTo>
                  <a:lnTo>
                    <a:pt x="44638" y="38303"/>
                  </a:lnTo>
                  <a:lnTo>
                    <a:pt x="47590" y="28706"/>
                  </a:lnTo>
                  <a:lnTo>
                    <a:pt x="47625" y="19060"/>
                  </a:lnTo>
                  <a:lnTo>
                    <a:pt x="92159" y="19050"/>
                  </a:lnTo>
                  <a:lnTo>
                    <a:pt x="98462" y="19050"/>
                  </a:lnTo>
                  <a:lnTo>
                    <a:pt x="104793" y="16228"/>
                  </a:lnTo>
                  <a:lnTo>
                    <a:pt x="112422" y="10849"/>
                  </a:lnTo>
                  <a:lnTo>
                    <a:pt x="121534" y="9787"/>
                  </a:lnTo>
                  <a:lnTo>
                    <a:pt x="136640" y="9560"/>
                  </a:lnTo>
                  <a:lnTo>
                    <a:pt x="142927" y="6718"/>
                  </a:lnTo>
                  <a:lnTo>
                    <a:pt x="150530" y="1327"/>
                  </a:lnTo>
                  <a:lnTo>
                    <a:pt x="160437" y="116"/>
                  </a:lnTo>
                  <a:lnTo>
                    <a:pt x="180580" y="0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36"/>
            <p:cNvSpPr/>
            <p:nvPr>
              <p:custDataLst>
                <p:tags r:id="rId448"/>
              </p:custDataLst>
            </p:nvPr>
          </p:nvSpPr>
          <p:spPr>
            <a:xfrm>
              <a:off x="10734675" y="144780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9525"/>
                  </a:moveTo>
                  <a:lnTo>
                    <a:pt x="0" y="9525"/>
                  </a:lnTo>
                  <a:lnTo>
                    <a:pt x="0" y="18934"/>
                  </a:lnTo>
                  <a:lnTo>
                    <a:pt x="41681" y="19050"/>
                  </a:lnTo>
                  <a:lnTo>
                    <a:pt x="47805" y="16228"/>
                  </a:lnTo>
                  <a:lnTo>
                    <a:pt x="54055" y="12504"/>
                  </a:lnTo>
                  <a:lnTo>
                    <a:pt x="66691" y="10113"/>
                  </a:lnTo>
                  <a:lnTo>
                    <a:pt x="107950" y="9528"/>
                  </a:lnTo>
                  <a:lnTo>
                    <a:pt x="114300" y="6704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37"/>
            <p:cNvSpPr/>
            <p:nvPr>
              <p:custDataLst>
                <p:tags r:id="rId449"/>
              </p:custDataLst>
            </p:nvPr>
          </p:nvSpPr>
          <p:spPr>
            <a:xfrm>
              <a:off x="10991850" y="1314450"/>
              <a:ext cx="104741" cy="200026"/>
            </a:xfrm>
            <a:custGeom>
              <a:avLst/>
              <a:gdLst/>
              <a:ahLst/>
              <a:cxnLst/>
              <a:rect l="0" t="0" r="0" b="0"/>
              <a:pathLst>
                <a:path w="104741" h="200026">
                  <a:moveTo>
                    <a:pt x="95250" y="9525"/>
                  </a:moveTo>
                  <a:lnTo>
                    <a:pt x="95250" y="9525"/>
                  </a:lnTo>
                  <a:lnTo>
                    <a:pt x="95250" y="392"/>
                  </a:lnTo>
                  <a:lnTo>
                    <a:pt x="104740" y="1"/>
                  </a:lnTo>
                  <a:lnTo>
                    <a:pt x="99709" y="0"/>
                  </a:lnTo>
                  <a:lnTo>
                    <a:pt x="98223" y="1058"/>
                  </a:lnTo>
                  <a:lnTo>
                    <a:pt x="97232" y="2823"/>
                  </a:lnTo>
                  <a:lnTo>
                    <a:pt x="95365" y="9133"/>
                  </a:lnTo>
                  <a:lnTo>
                    <a:pt x="95259" y="22748"/>
                  </a:lnTo>
                  <a:lnTo>
                    <a:pt x="94198" y="24690"/>
                  </a:lnTo>
                  <a:lnTo>
                    <a:pt x="92432" y="25985"/>
                  </a:lnTo>
                  <a:lnTo>
                    <a:pt x="90197" y="26848"/>
                  </a:lnTo>
                  <a:lnTo>
                    <a:pt x="88705" y="28482"/>
                  </a:lnTo>
                  <a:lnTo>
                    <a:pt x="87049" y="33120"/>
                  </a:lnTo>
                  <a:lnTo>
                    <a:pt x="84927" y="44721"/>
                  </a:lnTo>
                  <a:lnTo>
                    <a:pt x="79257" y="54055"/>
                  </a:lnTo>
                  <a:lnTo>
                    <a:pt x="76048" y="63524"/>
                  </a:lnTo>
                  <a:lnTo>
                    <a:pt x="69922" y="73032"/>
                  </a:lnTo>
                  <a:lnTo>
                    <a:pt x="66580" y="82552"/>
                  </a:lnTo>
                  <a:lnTo>
                    <a:pt x="60414" y="92076"/>
                  </a:lnTo>
                  <a:lnTo>
                    <a:pt x="57058" y="101600"/>
                  </a:lnTo>
                  <a:lnTo>
                    <a:pt x="50890" y="111125"/>
                  </a:lnTo>
                  <a:lnTo>
                    <a:pt x="47534" y="120650"/>
                  </a:lnTo>
                  <a:lnTo>
                    <a:pt x="32521" y="140758"/>
                  </a:lnTo>
                  <a:lnTo>
                    <a:pt x="28687" y="154713"/>
                  </a:lnTo>
                  <a:lnTo>
                    <a:pt x="26532" y="157117"/>
                  </a:lnTo>
                  <a:lnTo>
                    <a:pt x="24038" y="158719"/>
                  </a:lnTo>
                  <a:lnTo>
                    <a:pt x="22376" y="160846"/>
                  </a:lnTo>
                  <a:lnTo>
                    <a:pt x="16885" y="171864"/>
                  </a:lnTo>
                  <a:lnTo>
                    <a:pt x="12796" y="177984"/>
                  </a:lnTo>
                  <a:lnTo>
                    <a:pt x="9956" y="188643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38"/>
            <p:cNvSpPr/>
            <p:nvPr>
              <p:custDataLst>
                <p:tags r:id="rId450"/>
              </p:custDataLst>
            </p:nvPr>
          </p:nvSpPr>
          <p:spPr>
            <a:xfrm>
              <a:off x="11020425" y="1343025"/>
              <a:ext cx="95251" cy="190501"/>
            </a:xfrm>
            <a:custGeom>
              <a:avLst/>
              <a:gdLst/>
              <a:ahLst/>
              <a:cxnLst/>
              <a:rect l="0" t="0" r="0" b="0"/>
              <a:pathLst>
                <a:path w="95251" h="190501">
                  <a:moveTo>
                    <a:pt x="95250" y="0"/>
                  </a:moveTo>
                  <a:lnTo>
                    <a:pt x="95250" y="0"/>
                  </a:lnTo>
                  <a:lnTo>
                    <a:pt x="95250" y="14189"/>
                  </a:lnTo>
                  <a:lnTo>
                    <a:pt x="94192" y="15810"/>
                  </a:lnTo>
                  <a:lnTo>
                    <a:pt x="92426" y="16890"/>
                  </a:lnTo>
                  <a:lnTo>
                    <a:pt x="90193" y="17610"/>
                  </a:lnTo>
                  <a:lnTo>
                    <a:pt x="88704" y="19148"/>
                  </a:lnTo>
                  <a:lnTo>
                    <a:pt x="83490" y="29222"/>
                  </a:lnTo>
                  <a:lnTo>
                    <a:pt x="79440" y="35212"/>
                  </a:lnTo>
                  <a:lnTo>
                    <a:pt x="76103" y="44535"/>
                  </a:lnTo>
                  <a:lnTo>
                    <a:pt x="69939" y="54000"/>
                  </a:lnTo>
                  <a:lnTo>
                    <a:pt x="59357" y="79573"/>
                  </a:lnTo>
                  <a:lnTo>
                    <a:pt x="51571" y="91193"/>
                  </a:lnTo>
                  <a:lnTo>
                    <a:pt x="40367" y="117594"/>
                  </a:lnTo>
                  <a:lnTo>
                    <a:pt x="32540" y="129269"/>
                  </a:lnTo>
                  <a:lnTo>
                    <a:pt x="20529" y="158684"/>
                  </a:lnTo>
                  <a:lnTo>
                    <a:pt x="12796" y="168889"/>
                  </a:lnTo>
                  <a:lnTo>
                    <a:pt x="10978" y="174898"/>
                  </a:lnTo>
                  <a:lnTo>
                    <a:pt x="9435" y="176924"/>
                  </a:lnTo>
                  <a:lnTo>
                    <a:pt x="3267" y="180833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39"/>
            <p:cNvSpPr/>
            <p:nvPr>
              <p:custDataLst>
                <p:tags r:id="rId451"/>
              </p:custDataLst>
            </p:nvPr>
          </p:nvSpPr>
          <p:spPr>
            <a:xfrm>
              <a:off x="11239500" y="1343025"/>
              <a:ext cx="85726" cy="180976"/>
            </a:xfrm>
            <a:custGeom>
              <a:avLst/>
              <a:gdLst/>
              <a:ahLst/>
              <a:cxnLst/>
              <a:rect l="0" t="0" r="0" b="0"/>
              <a:pathLst>
                <a:path w="85726" h="180976">
                  <a:moveTo>
                    <a:pt x="85725" y="0"/>
                  </a:moveTo>
                  <a:lnTo>
                    <a:pt x="85725" y="0"/>
                  </a:lnTo>
                  <a:lnTo>
                    <a:pt x="85725" y="5057"/>
                  </a:lnTo>
                  <a:lnTo>
                    <a:pt x="84667" y="6546"/>
                  </a:lnTo>
                  <a:lnTo>
                    <a:pt x="82901" y="7539"/>
                  </a:lnTo>
                  <a:lnTo>
                    <a:pt x="80668" y="8201"/>
                  </a:lnTo>
                  <a:lnTo>
                    <a:pt x="79179" y="9701"/>
                  </a:lnTo>
                  <a:lnTo>
                    <a:pt x="77523" y="14189"/>
                  </a:lnTo>
                  <a:lnTo>
                    <a:pt x="75402" y="25694"/>
                  </a:lnTo>
                  <a:lnTo>
                    <a:pt x="69732" y="35012"/>
                  </a:lnTo>
                  <a:lnTo>
                    <a:pt x="66523" y="44476"/>
                  </a:lnTo>
                  <a:lnTo>
                    <a:pt x="51567" y="64561"/>
                  </a:lnTo>
                  <a:lnTo>
                    <a:pt x="45582" y="83739"/>
                  </a:lnTo>
                  <a:lnTo>
                    <a:pt x="43088" y="87576"/>
                  </a:lnTo>
                  <a:lnTo>
                    <a:pt x="28485" y="129891"/>
                  </a:lnTo>
                  <a:lnTo>
                    <a:pt x="22317" y="139616"/>
                  </a:lnTo>
                  <a:lnTo>
                    <a:pt x="18960" y="149200"/>
                  </a:lnTo>
                  <a:lnTo>
                    <a:pt x="12791" y="158743"/>
                  </a:lnTo>
                  <a:lnTo>
                    <a:pt x="9955" y="169568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40"/>
            <p:cNvSpPr/>
            <p:nvPr>
              <p:custDataLst>
                <p:tags r:id="rId452"/>
              </p:custDataLst>
            </p:nvPr>
          </p:nvSpPr>
          <p:spPr>
            <a:xfrm>
              <a:off x="11258550" y="1333500"/>
              <a:ext cx="114291" cy="200026"/>
            </a:xfrm>
            <a:custGeom>
              <a:avLst/>
              <a:gdLst/>
              <a:ahLst/>
              <a:cxnLst/>
              <a:rect l="0" t="0" r="0" b="0"/>
              <a:pathLst>
                <a:path w="114291" h="200026">
                  <a:moveTo>
                    <a:pt x="19050" y="76200"/>
                  </a:moveTo>
                  <a:lnTo>
                    <a:pt x="19050" y="76200"/>
                  </a:lnTo>
                  <a:lnTo>
                    <a:pt x="19050" y="44401"/>
                  </a:lnTo>
                  <a:lnTo>
                    <a:pt x="21874" y="38078"/>
                  </a:lnTo>
                  <a:lnTo>
                    <a:pt x="44361" y="11740"/>
                  </a:lnTo>
                  <a:lnTo>
                    <a:pt x="46175" y="5923"/>
                  </a:lnTo>
                  <a:lnTo>
                    <a:pt x="47717" y="3949"/>
                  </a:lnTo>
                  <a:lnTo>
                    <a:pt x="52251" y="1755"/>
                  </a:lnTo>
                  <a:lnTo>
                    <a:pt x="97839" y="0"/>
                  </a:lnTo>
                  <a:lnTo>
                    <a:pt x="100151" y="0"/>
                  </a:lnTo>
                  <a:lnTo>
                    <a:pt x="101691" y="1058"/>
                  </a:lnTo>
                  <a:lnTo>
                    <a:pt x="102719" y="2822"/>
                  </a:lnTo>
                  <a:lnTo>
                    <a:pt x="104505" y="9701"/>
                  </a:lnTo>
                  <a:lnTo>
                    <a:pt x="104739" y="22666"/>
                  </a:lnTo>
                  <a:lnTo>
                    <a:pt x="103693" y="24636"/>
                  </a:lnTo>
                  <a:lnTo>
                    <a:pt x="101937" y="25949"/>
                  </a:lnTo>
                  <a:lnTo>
                    <a:pt x="99708" y="26824"/>
                  </a:lnTo>
                  <a:lnTo>
                    <a:pt x="98223" y="28466"/>
                  </a:lnTo>
                  <a:lnTo>
                    <a:pt x="93015" y="38706"/>
                  </a:lnTo>
                  <a:lnTo>
                    <a:pt x="88965" y="44719"/>
                  </a:lnTo>
                  <a:lnTo>
                    <a:pt x="85628" y="54055"/>
                  </a:lnTo>
                  <a:lnTo>
                    <a:pt x="69307" y="76205"/>
                  </a:lnTo>
                  <a:lnTo>
                    <a:pt x="68430" y="79378"/>
                  </a:lnTo>
                  <a:lnTo>
                    <a:pt x="61809" y="85726"/>
                  </a:lnTo>
                  <a:lnTo>
                    <a:pt x="52871" y="91017"/>
                  </a:lnTo>
                  <a:lnTo>
                    <a:pt x="45371" y="93369"/>
                  </a:lnTo>
                  <a:lnTo>
                    <a:pt x="42947" y="95054"/>
                  </a:lnTo>
                  <a:lnTo>
                    <a:pt x="41333" y="97236"/>
                  </a:lnTo>
                  <a:lnTo>
                    <a:pt x="38479" y="102483"/>
                  </a:lnTo>
                  <a:lnTo>
                    <a:pt x="29024" y="113777"/>
                  </a:lnTo>
                  <a:lnTo>
                    <a:pt x="19455" y="114286"/>
                  </a:lnTo>
                  <a:lnTo>
                    <a:pt x="27287" y="114299"/>
                  </a:lnTo>
                  <a:lnTo>
                    <a:pt x="45420" y="98490"/>
                  </a:lnTo>
                  <a:lnTo>
                    <a:pt x="54263" y="96210"/>
                  </a:lnTo>
                  <a:lnTo>
                    <a:pt x="60452" y="95677"/>
                  </a:lnTo>
                  <a:lnTo>
                    <a:pt x="66732" y="92617"/>
                  </a:lnTo>
                  <a:lnTo>
                    <a:pt x="73050" y="88788"/>
                  </a:lnTo>
                  <a:lnTo>
                    <a:pt x="83847" y="86128"/>
                  </a:lnTo>
                  <a:lnTo>
                    <a:pt x="95838" y="93317"/>
                  </a:lnTo>
                  <a:lnTo>
                    <a:pt x="98818" y="93961"/>
                  </a:lnTo>
                  <a:lnTo>
                    <a:pt x="100803" y="95449"/>
                  </a:lnTo>
                  <a:lnTo>
                    <a:pt x="102127" y="97500"/>
                  </a:lnTo>
                  <a:lnTo>
                    <a:pt x="104252" y="103338"/>
                  </a:lnTo>
                  <a:lnTo>
                    <a:pt x="111216" y="112095"/>
                  </a:lnTo>
                  <a:lnTo>
                    <a:pt x="113388" y="120938"/>
                  </a:lnTo>
                  <a:lnTo>
                    <a:pt x="114290" y="146446"/>
                  </a:lnTo>
                  <a:lnTo>
                    <a:pt x="111473" y="152576"/>
                  </a:lnTo>
                  <a:lnTo>
                    <a:pt x="107752" y="158828"/>
                  </a:lnTo>
                  <a:lnTo>
                    <a:pt x="104598" y="168298"/>
                  </a:lnTo>
                  <a:lnTo>
                    <a:pt x="100109" y="174635"/>
                  </a:lnTo>
                  <a:lnTo>
                    <a:pt x="94589" y="178157"/>
                  </a:lnTo>
                  <a:lnTo>
                    <a:pt x="88606" y="180781"/>
                  </a:lnTo>
                  <a:lnTo>
                    <a:pt x="68959" y="196752"/>
                  </a:lnTo>
                  <a:lnTo>
                    <a:pt x="60061" y="199055"/>
                  </a:lnTo>
                  <a:lnTo>
                    <a:pt x="13574" y="200023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41"/>
            <p:cNvSpPr/>
            <p:nvPr>
              <p:custDataLst>
                <p:tags r:id="rId453"/>
              </p:custDataLst>
            </p:nvPr>
          </p:nvSpPr>
          <p:spPr>
            <a:xfrm>
              <a:off x="11420487" y="1285878"/>
              <a:ext cx="219064" cy="219062"/>
            </a:xfrm>
            <a:custGeom>
              <a:avLst/>
              <a:gdLst/>
              <a:ahLst/>
              <a:cxnLst/>
              <a:rect l="0" t="0" r="0" b="0"/>
              <a:pathLst>
                <a:path w="219064" h="219062">
                  <a:moveTo>
                    <a:pt x="104763" y="76197"/>
                  </a:moveTo>
                  <a:lnTo>
                    <a:pt x="104763" y="76197"/>
                  </a:lnTo>
                  <a:lnTo>
                    <a:pt x="104763" y="98863"/>
                  </a:lnTo>
                  <a:lnTo>
                    <a:pt x="101939" y="104968"/>
                  </a:lnTo>
                  <a:lnTo>
                    <a:pt x="98217" y="111209"/>
                  </a:lnTo>
                  <a:lnTo>
                    <a:pt x="95061" y="120673"/>
                  </a:lnTo>
                  <a:lnTo>
                    <a:pt x="88953" y="130180"/>
                  </a:lnTo>
                  <a:lnTo>
                    <a:pt x="85616" y="139699"/>
                  </a:lnTo>
                  <a:lnTo>
                    <a:pt x="59904" y="171447"/>
                  </a:lnTo>
                  <a:lnTo>
                    <a:pt x="57309" y="177797"/>
                  </a:lnTo>
                  <a:lnTo>
                    <a:pt x="34795" y="203197"/>
                  </a:lnTo>
                  <a:lnTo>
                    <a:pt x="28510" y="206725"/>
                  </a:lnTo>
                  <a:lnTo>
                    <a:pt x="22189" y="209351"/>
                  </a:lnTo>
                  <a:lnTo>
                    <a:pt x="11391" y="217583"/>
                  </a:lnTo>
                  <a:lnTo>
                    <a:pt x="119" y="219061"/>
                  </a:lnTo>
                  <a:lnTo>
                    <a:pt x="0" y="210870"/>
                  </a:lnTo>
                  <a:lnTo>
                    <a:pt x="6536" y="202204"/>
                  </a:lnTo>
                  <a:lnTo>
                    <a:pt x="8630" y="193378"/>
                  </a:lnTo>
                  <a:lnTo>
                    <a:pt x="9122" y="187191"/>
                  </a:lnTo>
                  <a:lnTo>
                    <a:pt x="10311" y="185118"/>
                  </a:lnTo>
                  <a:lnTo>
                    <a:pt x="12161" y="183736"/>
                  </a:lnTo>
                  <a:lnTo>
                    <a:pt x="17039" y="181142"/>
                  </a:lnTo>
                  <a:lnTo>
                    <a:pt x="35827" y="165194"/>
                  </a:lnTo>
                  <a:lnTo>
                    <a:pt x="44709" y="162892"/>
                  </a:lnTo>
                  <a:lnTo>
                    <a:pt x="62033" y="161933"/>
                  </a:lnTo>
                  <a:lnTo>
                    <a:pt x="63576" y="162988"/>
                  </a:lnTo>
                  <a:lnTo>
                    <a:pt x="64605" y="164749"/>
                  </a:lnTo>
                  <a:lnTo>
                    <a:pt x="65290" y="166982"/>
                  </a:lnTo>
                  <a:lnTo>
                    <a:pt x="66806" y="168470"/>
                  </a:lnTo>
                  <a:lnTo>
                    <a:pt x="74743" y="171055"/>
                  </a:lnTo>
                  <a:lnTo>
                    <a:pt x="75546" y="174095"/>
                  </a:lnTo>
                  <a:lnTo>
                    <a:pt x="75760" y="176387"/>
                  </a:lnTo>
                  <a:lnTo>
                    <a:pt x="78820" y="181757"/>
                  </a:lnTo>
                  <a:lnTo>
                    <a:pt x="84352" y="188770"/>
                  </a:lnTo>
                  <a:lnTo>
                    <a:pt x="85593" y="198547"/>
                  </a:lnTo>
                  <a:lnTo>
                    <a:pt x="85678" y="204641"/>
                  </a:lnTo>
                  <a:lnTo>
                    <a:pt x="86748" y="206276"/>
                  </a:lnTo>
                  <a:lnTo>
                    <a:pt x="88519" y="207367"/>
                  </a:lnTo>
                  <a:lnTo>
                    <a:pt x="90758" y="208094"/>
                  </a:lnTo>
                  <a:lnTo>
                    <a:pt x="92252" y="209636"/>
                  </a:lnTo>
                  <a:lnTo>
                    <a:pt x="95203" y="218944"/>
                  </a:lnTo>
                  <a:lnTo>
                    <a:pt x="103436" y="210860"/>
                  </a:lnTo>
                  <a:lnTo>
                    <a:pt x="109426" y="209936"/>
                  </a:lnTo>
                  <a:lnTo>
                    <a:pt x="111047" y="208748"/>
                  </a:lnTo>
                  <a:lnTo>
                    <a:pt x="124460" y="190264"/>
                  </a:lnTo>
                  <a:lnTo>
                    <a:pt x="146078" y="168258"/>
                  </a:lnTo>
                  <a:lnTo>
                    <a:pt x="149583" y="159094"/>
                  </a:lnTo>
                  <a:lnTo>
                    <a:pt x="152200" y="149023"/>
                  </a:lnTo>
                  <a:lnTo>
                    <a:pt x="158565" y="136346"/>
                  </a:lnTo>
                  <a:lnTo>
                    <a:pt x="161979" y="120712"/>
                  </a:lnTo>
                  <a:lnTo>
                    <a:pt x="169258" y="105412"/>
                  </a:lnTo>
                  <a:lnTo>
                    <a:pt x="171400" y="58844"/>
                  </a:lnTo>
                  <a:lnTo>
                    <a:pt x="171428" y="45891"/>
                  </a:lnTo>
                  <a:lnTo>
                    <a:pt x="168611" y="38739"/>
                  </a:lnTo>
                  <a:lnTo>
                    <a:pt x="164890" y="32032"/>
                  </a:lnTo>
                  <a:lnTo>
                    <a:pt x="161736" y="22306"/>
                  </a:lnTo>
                  <a:lnTo>
                    <a:pt x="157247" y="15910"/>
                  </a:lnTo>
                  <a:lnTo>
                    <a:pt x="151727" y="12361"/>
                  </a:lnTo>
                  <a:lnTo>
                    <a:pt x="145744" y="9725"/>
                  </a:lnTo>
                  <a:lnTo>
                    <a:pt x="136426" y="3350"/>
                  </a:lnTo>
                  <a:lnTo>
                    <a:pt x="126963" y="990"/>
                  </a:lnTo>
                  <a:lnTo>
                    <a:pt x="80244" y="4"/>
                  </a:lnTo>
                  <a:lnTo>
                    <a:pt x="73406" y="0"/>
                  </a:lnTo>
                  <a:lnTo>
                    <a:pt x="66837" y="2821"/>
                  </a:lnTo>
                  <a:lnTo>
                    <a:pt x="59053" y="8198"/>
                  </a:lnTo>
                  <a:lnTo>
                    <a:pt x="49911" y="10319"/>
                  </a:lnTo>
                  <a:lnTo>
                    <a:pt x="44050" y="14462"/>
                  </a:lnTo>
                  <a:lnTo>
                    <a:pt x="40738" y="19832"/>
                  </a:lnTo>
                  <a:lnTo>
                    <a:pt x="39855" y="22745"/>
                  </a:lnTo>
                  <a:lnTo>
                    <a:pt x="38208" y="24687"/>
                  </a:lnTo>
                  <a:lnTo>
                    <a:pt x="33555" y="26845"/>
                  </a:lnTo>
                  <a:lnTo>
                    <a:pt x="31891" y="28479"/>
                  </a:lnTo>
                  <a:lnTo>
                    <a:pt x="29000" y="36621"/>
                  </a:lnTo>
                  <a:lnTo>
                    <a:pt x="28692" y="42716"/>
                  </a:lnTo>
                  <a:lnTo>
                    <a:pt x="29707" y="44351"/>
                  </a:lnTo>
                  <a:lnTo>
                    <a:pt x="31443" y="45442"/>
                  </a:lnTo>
                  <a:lnTo>
                    <a:pt x="33658" y="46169"/>
                  </a:lnTo>
                  <a:lnTo>
                    <a:pt x="35134" y="47711"/>
                  </a:lnTo>
                  <a:lnTo>
                    <a:pt x="36776" y="52248"/>
                  </a:lnTo>
                  <a:lnTo>
                    <a:pt x="38271" y="53881"/>
                  </a:lnTo>
                  <a:lnTo>
                    <a:pt x="57334" y="64495"/>
                  </a:lnTo>
                  <a:lnTo>
                    <a:pt x="93258" y="66615"/>
                  </a:lnTo>
                  <a:lnTo>
                    <a:pt x="122403" y="66669"/>
                  </a:lnTo>
                  <a:lnTo>
                    <a:pt x="131300" y="63848"/>
                  </a:lnTo>
                  <a:lnTo>
                    <a:pt x="138782" y="60126"/>
                  </a:lnTo>
                  <a:lnTo>
                    <a:pt x="155445" y="57539"/>
                  </a:lnTo>
                  <a:lnTo>
                    <a:pt x="169298" y="56166"/>
                  </a:lnTo>
                  <a:lnTo>
                    <a:pt x="189408" y="48511"/>
                  </a:lnTo>
                  <a:lnTo>
                    <a:pt x="219063" y="47622"/>
                  </a:lnTo>
                  <a:lnTo>
                    <a:pt x="209538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6" name="SMARTInkShape-Group7"/>
          <p:cNvGrpSpPr/>
          <p:nvPr/>
        </p:nvGrpSpPr>
        <p:grpSpPr>
          <a:xfrm>
            <a:off x="4438650" y="1581150"/>
            <a:ext cx="2152651" cy="338753"/>
            <a:chOff x="4438650" y="1581150"/>
            <a:chExt cx="2152651" cy="338753"/>
          </a:xfrm>
        </p:grpSpPr>
        <p:sp>
          <p:nvSpPr>
            <p:cNvPr id="52" name="SMARTInkShape-42"/>
            <p:cNvSpPr/>
            <p:nvPr>
              <p:custDataLst>
                <p:tags r:id="rId427"/>
              </p:custDataLst>
            </p:nvPr>
          </p:nvSpPr>
          <p:spPr>
            <a:xfrm>
              <a:off x="4438650" y="1685925"/>
              <a:ext cx="180976" cy="233978"/>
            </a:xfrm>
            <a:custGeom>
              <a:avLst/>
              <a:gdLst/>
              <a:ahLst/>
              <a:cxnLst/>
              <a:rect l="0" t="0" r="0" b="0"/>
              <a:pathLst>
                <a:path w="180976" h="233978">
                  <a:moveTo>
                    <a:pt x="19050" y="0"/>
                  </a:moveTo>
                  <a:lnTo>
                    <a:pt x="19050" y="0"/>
                  </a:lnTo>
                  <a:lnTo>
                    <a:pt x="19050" y="45464"/>
                  </a:lnTo>
                  <a:lnTo>
                    <a:pt x="17992" y="61566"/>
                  </a:lnTo>
                  <a:lnTo>
                    <a:pt x="10408" y="98534"/>
                  </a:lnTo>
                  <a:lnTo>
                    <a:pt x="8544" y="129989"/>
                  </a:lnTo>
                  <a:lnTo>
                    <a:pt x="1334" y="159144"/>
                  </a:lnTo>
                  <a:lnTo>
                    <a:pt x="2" y="206190"/>
                  </a:lnTo>
                  <a:lnTo>
                    <a:pt x="0" y="209419"/>
                  </a:lnTo>
                  <a:lnTo>
                    <a:pt x="0" y="177669"/>
                  </a:lnTo>
                  <a:lnTo>
                    <a:pt x="2822" y="171392"/>
                  </a:lnTo>
                  <a:lnTo>
                    <a:pt x="6546" y="165074"/>
                  </a:lnTo>
                  <a:lnTo>
                    <a:pt x="8642" y="154509"/>
                  </a:lnTo>
                  <a:lnTo>
                    <a:pt x="10321" y="139502"/>
                  </a:lnTo>
                  <a:lnTo>
                    <a:pt x="18647" y="116298"/>
                  </a:lnTo>
                  <a:lnTo>
                    <a:pt x="19014" y="106274"/>
                  </a:lnTo>
                  <a:lnTo>
                    <a:pt x="20084" y="105775"/>
                  </a:lnTo>
                  <a:lnTo>
                    <a:pt x="27248" y="104907"/>
                  </a:lnTo>
                  <a:lnTo>
                    <a:pt x="27690" y="105921"/>
                  </a:lnTo>
                  <a:lnTo>
                    <a:pt x="28458" y="118044"/>
                  </a:lnTo>
                  <a:lnTo>
                    <a:pt x="29556" y="119971"/>
                  </a:lnTo>
                  <a:lnTo>
                    <a:pt x="31345" y="121256"/>
                  </a:lnTo>
                  <a:lnTo>
                    <a:pt x="33597" y="122112"/>
                  </a:lnTo>
                  <a:lnTo>
                    <a:pt x="35097" y="123741"/>
                  </a:lnTo>
                  <a:lnTo>
                    <a:pt x="36766" y="128374"/>
                  </a:lnTo>
                  <a:lnTo>
                    <a:pt x="37705" y="136932"/>
                  </a:lnTo>
                  <a:lnTo>
                    <a:pt x="38895" y="138913"/>
                  </a:lnTo>
                  <a:lnTo>
                    <a:pt x="40746" y="140234"/>
                  </a:lnTo>
                  <a:lnTo>
                    <a:pt x="43039" y="141114"/>
                  </a:lnTo>
                  <a:lnTo>
                    <a:pt x="44568" y="142760"/>
                  </a:lnTo>
                  <a:lnTo>
                    <a:pt x="46267" y="147410"/>
                  </a:lnTo>
                  <a:lnTo>
                    <a:pt x="47777" y="149073"/>
                  </a:lnTo>
                  <a:lnTo>
                    <a:pt x="52279" y="150921"/>
                  </a:lnTo>
                  <a:lnTo>
                    <a:pt x="64924" y="152270"/>
                  </a:lnTo>
                  <a:lnTo>
                    <a:pt x="76806" y="144844"/>
                  </a:lnTo>
                  <a:lnTo>
                    <a:pt x="79779" y="144188"/>
                  </a:lnTo>
                  <a:lnTo>
                    <a:pt x="89019" y="138207"/>
                  </a:lnTo>
                  <a:lnTo>
                    <a:pt x="117478" y="111086"/>
                  </a:lnTo>
                  <a:lnTo>
                    <a:pt x="121004" y="104758"/>
                  </a:lnTo>
                  <a:lnTo>
                    <a:pt x="133415" y="70732"/>
                  </a:lnTo>
                  <a:lnTo>
                    <a:pt x="149768" y="47677"/>
                  </a:lnTo>
                  <a:lnTo>
                    <a:pt x="152169" y="36119"/>
                  </a:lnTo>
                  <a:lnTo>
                    <a:pt x="152396" y="28706"/>
                  </a:lnTo>
                  <a:lnTo>
                    <a:pt x="152400" y="41844"/>
                  </a:lnTo>
                  <a:lnTo>
                    <a:pt x="151342" y="43771"/>
                  </a:lnTo>
                  <a:lnTo>
                    <a:pt x="149578" y="45056"/>
                  </a:lnTo>
                  <a:lnTo>
                    <a:pt x="147343" y="45912"/>
                  </a:lnTo>
                  <a:lnTo>
                    <a:pt x="145854" y="47541"/>
                  </a:lnTo>
                  <a:lnTo>
                    <a:pt x="144199" y="52174"/>
                  </a:lnTo>
                  <a:lnTo>
                    <a:pt x="142079" y="63771"/>
                  </a:lnTo>
                  <a:lnTo>
                    <a:pt x="136407" y="74164"/>
                  </a:lnTo>
                  <a:lnTo>
                    <a:pt x="132371" y="118470"/>
                  </a:lnTo>
                  <a:lnTo>
                    <a:pt x="124418" y="151622"/>
                  </a:lnTo>
                  <a:lnTo>
                    <a:pt x="124220" y="155056"/>
                  </a:lnTo>
                  <a:lnTo>
                    <a:pt x="126823" y="161694"/>
                  </a:lnTo>
                  <a:lnTo>
                    <a:pt x="128998" y="164946"/>
                  </a:lnTo>
                  <a:lnTo>
                    <a:pt x="132061" y="179636"/>
                  </a:lnTo>
                  <a:lnTo>
                    <a:pt x="133237" y="202804"/>
                  </a:lnTo>
                  <a:lnTo>
                    <a:pt x="136122" y="209374"/>
                  </a:lnTo>
                  <a:lnTo>
                    <a:pt x="139874" y="215822"/>
                  </a:lnTo>
                  <a:lnTo>
                    <a:pt x="141541" y="222215"/>
                  </a:lnTo>
                  <a:lnTo>
                    <a:pt x="143044" y="224343"/>
                  </a:lnTo>
                  <a:lnTo>
                    <a:pt x="145104" y="225762"/>
                  </a:lnTo>
                  <a:lnTo>
                    <a:pt x="150959" y="228039"/>
                  </a:lnTo>
                  <a:lnTo>
                    <a:pt x="157030" y="233490"/>
                  </a:lnTo>
                  <a:lnTo>
                    <a:pt x="159719" y="233977"/>
                  </a:lnTo>
                  <a:lnTo>
                    <a:pt x="162571" y="233243"/>
                  </a:lnTo>
                  <a:lnTo>
                    <a:pt x="171340" y="228153"/>
                  </a:lnTo>
                  <a:lnTo>
                    <a:pt x="18097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43"/>
            <p:cNvSpPr/>
            <p:nvPr>
              <p:custDataLst>
                <p:tags r:id="rId428"/>
              </p:custDataLst>
            </p:nvPr>
          </p:nvSpPr>
          <p:spPr>
            <a:xfrm>
              <a:off x="4725762" y="1695450"/>
              <a:ext cx="217714" cy="180941"/>
            </a:xfrm>
            <a:custGeom>
              <a:avLst/>
              <a:gdLst/>
              <a:ahLst/>
              <a:cxnLst/>
              <a:rect l="0" t="0" r="0" b="0"/>
              <a:pathLst>
                <a:path w="217714" h="180941">
                  <a:moveTo>
                    <a:pt x="122463" y="9525"/>
                  </a:moveTo>
                  <a:lnTo>
                    <a:pt x="122463" y="9525"/>
                  </a:lnTo>
                  <a:lnTo>
                    <a:pt x="122463" y="392"/>
                  </a:lnTo>
                  <a:lnTo>
                    <a:pt x="77727" y="0"/>
                  </a:lnTo>
                  <a:lnTo>
                    <a:pt x="71535" y="0"/>
                  </a:lnTo>
                  <a:lnTo>
                    <a:pt x="69461" y="1058"/>
                  </a:lnTo>
                  <a:lnTo>
                    <a:pt x="68079" y="2822"/>
                  </a:lnTo>
                  <a:lnTo>
                    <a:pt x="67157" y="5056"/>
                  </a:lnTo>
                  <a:lnTo>
                    <a:pt x="65484" y="6546"/>
                  </a:lnTo>
                  <a:lnTo>
                    <a:pt x="55195" y="11759"/>
                  </a:lnTo>
                  <a:lnTo>
                    <a:pt x="49174" y="15810"/>
                  </a:lnTo>
                  <a:lnTo>
                    <a:pt x="42971" y="17610"/>
                  </a:lnTo>
                  <a:lnTo>
                    <a:pt x="40893" y="19148"/>
                  </a:lnTo>
                  <a:lnTo>
                    <a:pt x="39508" y="21232"/>
                  </a:lnTo>
                  <a:lnTo>
                    <a:pt x="36910" y="26370"/>
                  </a:lnTo>
                  <a:lnTo>
                    <a:pt x="30557" y="35212"/>
                  </a:lnTo>
                  <a:lnTo>
                    <a:pt x="27146" y="44535"/>
                  </a:lnTo>
                  <a:lnTo>
                    <a:pt x="20961" y="54000"/>
                  </a:lnTo>
                  <a:lnTo>
                    <a:pt x="17599" y="63508"/>
                  </a:lnTo>
                  <a:lnTo>
                    <a:pt x="11429" y="74085"/>
                  </a:lnTo>
                  <a:lnTo>
                    <a:pt x="7391" y="100717"/>
                  </a:lnTo>
                  <a:lnTo>
                    <a:pt x="1702" y="111922"/>
                  </a:lnTo>
                  <a:lnTo>
                    <a:pt x="0" y="122415"/>
                  </a:lnTo>
                  <a:lnTo>
                    <a:pt x="2065" y="131312"/>
                  </a:lnTo>
                  <a:lnTo>
                    <a:pt x="6959" y="140591"/>
                  </a:lnTo>
                  <a:lnTo>
                    <a:pt x="8983" y="150028"/>
                  </a:lnTo>
                  <a:lnTo>
                    <a:pt x="22343" y="166455"/>
                  </a:lnTo>
                  <a:lnTo>
                    <a:pt x="27871" y="169230"/>
                  </a:lnTo>
                  <a:lnTo>
                    <a:pt x="34987" y="171011"/>
                  </a:lnTo>
                  <a:lnTo>
                    <a:pt x="44786" y="179612"/>
                  </a:lnTo>
                  <a:lnTo>
                    <a:pt x="54335" y="180855"/>
                  </a:lnTo>
                  <a:lnTo>
                    <a:pt x="60414" y="180940"/>
                  </a:lnTo>
                  <a:lnTo>
                    <a:pt x="62047" y="179893"/>
                  </a:lnTo>
                  <a:lnTo>
                    <a:pt x="63136" y="178137"/>
                  </a:lnTo>
                  <a:lnTo>
                    <a:pt x="63862" y="175908"/>
                  </a:lnTo>
                  <a:lnTo>
                    <a:pt x="65404" y="174422"/>
                  </a:lnTo>
                  <a:lnTo>
                    <a:pt x="74408" y="171566"/>
                  </a:lnTo>
                  <a:lnTo>
                    <a:pt x="74838" y="144316"/>
                  </a:lnTo>
                  <a:lnTo>
                    <a:pt x="73780" y="143836"/>
                  </a:lnTo>
                  <a:lnTo>
                    <a:pt x="69781" y="143302"/>
                  </a:lnTo>
                  <a:lnTo>
                    <a:pt x="68292" y="142101"/>
                  </a:lnTo>
                  <a:lnTo>
                    <a:pt x="65705" y="134712"/>
                  </a:lnTo>
                  <a:lnTo>
                    <a:pt x="65323" y="119196"/>
                  </a:lnTo>
                  <a:lnTo>
                    <a:pt x="64262" y="117564"/>
                  </a:lnTo>
                  <a:lnTo>
                    <a:pt x="62496" y="116476"/>
                  </a:lnTo>
                  <a:lnTo>
                    <a:pt x="57113" y="114730"/>
                  </a:lnTo>
                  <a:lnTo>
                    <a:pt x="56377" y="111669"/>
                  </a:lnTo>
                  <a:lnTo>
                    <a:pt x="55791" y="96609"/>
                  </a:lnTo>
                  <a:lnTo>
                    <a:pt x="56848" y="96156"/>
                  </a:lnTo>
                  <a:lnTo>
                    <a:pt x="103482" y="95250"/>
                  </a:lnTo>
                  <a:lnTo>
                    <a:pt x="151027" y="95250"/>
                  </a:lnTo>
                  <a:lnTo>
                    <a:pt x="163736" y="95250"/>
                  </a:lnTo>
                  <a:lnTo>
                    <a:pt x="170087" y="92428"/>
                  </a:lnTo>
                  <a:lnTo>
                    <a:pt x="176438" y="88704"/>
                  </a:lnTo>
                  <a:lnTo>
                    <a:pt x="189138" y="86314"/>
                  </a:lnTo>
                  <a:lnTo>
                    <a:pt x="207747" y="85728"/>
                  </a:lnTo>
                  <a:lnTo>
                    <a:pt x="217713" y="76201"/>
                  </a:lnTo>
                  <a:lnTo>
                    <a:pt x="217713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44"/>
            <p:cNvSpPr/>
            <p:nvPr>
              <p:custDataLst>
                <p:tags r:id="rId429"/>
              </p:custDataLst>
            </p:nvPr>
          </p:nvSpPr>
          <p:spPr>
            <a:xfrm>
              <a:off x="5143500" y="1657350"/>
              <a:ext cx="19051" cy="228601"/>
            </a:xfrm>
            <a:custGeom>
              <a:avLst/>
              <a:gdLst/>
              <a:ahLst/>
              <a:cxnLst/>
              <a:rect l="0" t="0" r="0" b="0"/>
              <a:pathLst>
                <a:path w="19051" h="228601">
                  <a:moveTo>
                    <a:pt x="19050" y="0"/>
                  </a:moveTo>
                  <a:lnTo>
                    <a:pt x="19050" y="0"/>
                  </a:lnTo>
                  <a:lnTo>
                    <a:pt x="19050" y="31905"/>
                  </a:lnTo>
                  <a:lnTo>
                    <a:pt x="16228" y="38169"/>
                  </a:lnTo>
                  <a:lnTo>
                    <a:pt x="12505" y="44481"/>
                  </a:lnTo>
                  <a:lnTo>
                    <a:pt x="10113" y="57156"/>
                  </a:lnTo>
                  <a:lnTo>
                    <a:pt x="8489" y="97738"/>
                  </a:lnTo>
                  <a:lnTo>
                    <a:pt x="1991" y="116359"/>
                  </a:lnTo>
                  <a:lnTo>
                    <a:pt x="52" y="163965"/>
                  </a:lnTo>
                  <a:lnTo>
                    <a:pt x="0" y="209492"/>
                  </a:lnTo>
                  <a:lnTo>
                    <a:pt x="0" y="228042"/>
                  </a:lnTo>
                  <a:lnTo>
                    <a:pt x="952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45"/>
            <p:cNvSpPr/>
            <p:nvPr>
              <p:custDataLst>
                <p:tags r:id="rId430"/>
              </p:custDataLst>
            </p:nvPr>
          </p:nvSpPr>
          <p:spPr>
            <a:xfrm>
              <a:off x="5200650" y="1666875"/>
              <a:ext cx="19051" cy="209551"/>
            </a:xfrm>
            <a:custGeom>
              <a:avLst/>
              <a:gdLst/>
              <a:ahLst/>
              <a:cxnLst/>
              <a:rect l="0" t="0" r="0" b="0"/>
              <a:pathLst>
                <a:path w="19051" h="209551">
                  <a:moveTo>
                    <a:pt x="19050" y="0"/>
                  </a:moveTo>
                  <a:lnTo>
                    <a:pt x="19050" y="0"/>
                  </a:lnTo>
                  <a:lnTo>
                    <a:pt x="9535" y="0"/>
                  </a:lnTo>
                  <a:lnTo>
                    <a:pt x="9525" y="41290"/>
                  </a:lnTo>
                  <a:lnTo>
                    <a:pt x="6703" y="47631"/>
                  </a:lnTo>
                  <a:lnTo>
                    <a:pt x="4469" y="50804"/>
                  </a:lnTo>
                  <a:lnTo>
                    <a:pt x="1324" y="65383"/>
                  </a:lnTo>
                  <a:lnTo>
                    <a:pt x="78" y="108060"/>
                  </a:lnTo>
                  <a:lnTo>
                    <a:pt x="3" y="150553"/>
                  </a:lnTo>
                  <a:lnTo>
                    <a:pt x="0" y="196501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46"/>
            <p:cNvSpPr/>
            <p:nvPr>
              <p:custDataLst>
                <p:tags r:id="rId431"/>
              </p:custDataLst>
            </p:nvPr>
          </p:nvSpPr>
          <p:spPr>
            <a:xfrm>
              <a:off x="5362613" y="1628775"/>
              <a:ext cx="400013" cy="228598"/>
            </a:xfrm>
            <a:custGeom>
              <a:avLst/>
              <a:gdLst/>
              <a:ahLst/>
              <a:cxnLst/>
              <a:rect l="0" t="0" r="0" b="0"/>
              <a:pathLst>
                <a:path w="400013" h="228598">
                  <a:moveTo>
                    <a:pt x="104737" y="57150"/>
                  </a:moveTo>
                  <a:lnTo>
                    <a:pt x="104737" y="57150"/>
                  </a:lnTo>
                  <a:lnTo>
                    <a:pt x="96536" y="57150"/>
                  </a:lnTo>
                  <a:lnTo>
                    <a:pt x="104737" y="57150"/>
                  </a:lnTo>
                  <a:lnTo>
                    <a:pt x="104737" y="48949"/>
                  </a:lnTo>
                  <a:lnTo>
                    <a:pt x="103679" y="48508"/>
                  </a:lnTo>
                  <a:lnTo>
                    <a:pt x="63056" y="47625"/>
                  </a:lnTo>
                  <a:lnTo>
                    <a:pt x="61075" y="48683"/>
                  </a:lnTo>
                  <a:lnTo>
                    <a:pt x="59754" y="50447"/>
                  </a:lnTo>
                  <a:lnTo>
                    <a:pt x="58874" y="52681"/>
                  </a:lnTo>
                  <a:lnTo>
                    <a:pt x="57228" y="54171"/>
                  </a:lnTo>
                  <a:lnTo>
                    <a:pt x="52577" y="55826"/>
                  </a:lnTo>
                  <a:lnTo>
                    <a:pt x="44009" y="56758"/>
                  </a:lnTo>
                  <a:lnTo>
                    <a:pt x="42026" y="57947"/>
                  </a:lnTo>
                  <a:lnTo>
                    <a:pt x="40705" y="59798"/>
                  </a:lnTo>
                  <a:lnTo>
                    <a:pt x="39824" y="62090"/>
                  </a:lnTo>
                  <a:lnTo>
                    <a:pt x="38179" y="63618"/>
                  </a:lnTo>
                  <a:lnTo>
                    <a:pt x="27933" y="68893"/>
                  </a:lnTo>
                  <a:lnTo>
                    <a:pt x="20774" y="74757"/>
                  </a:lnTo>
                  <a:lnTo>
                    <a:pt x="19795" y="78381"/>
                  </a:lnTo>
                  <a:lnTo>
                    <a:pt x="19026" y="90654"/>
                  </a:lnTo>
                  <a:lnTo>
                    <a:pt x="20080" y="92186"/>
                  </a:lnTo>
                  <a:lnTo>
                    <a:pt x="21840" y="93207"/>
                  </a:lnTo>
                  <a:lnTo>
                    <a:pt x="24073" y="93888"/>
                  </a:lnTo>
                  <a:lnTo>
                    <a:pt x="25560" y="95401"/>
                  </a:lnTo>
                  <a:lnTo>
                    <a:pt x="27214" y="99903"/>
                  </a:lnTo>
                  <a:lnTo>
                    <a:pt x="28713" y="101527"/>
                  </a:lnTo>
                  <a:lnTo>
                    <a:pt x="33202" y="103331"/>
                  </a:lnTo>
                  <a:lnTo>
                    <a:pt x="76124" y="104775"/>
                  </a:lnTo>
                  <a:lnTo>
                    <a:pt x="76162" y="114184"/>
                  </a:lnTo>
                  <a:lnTo>
                    <a:pt x="30804" y="159658"/>
                  </a:lnTo>
                  <a:lnTo>
                    <a:pt x="22976" y="168544"/>
                  </a:lnTo>
                  <a:lnTo>
                    <a:pt x="16973" y="181028"/>
                  </a:lnTo>
                  <a:lnTo>
                    <a:pt x="3233" y="197735"/>
                  </a:lnTo>
                  <a:lnTo>
                    <a:pt x="931" y="206637"/>
                  </a:lnTo>
                  <a:lnTo>
                    <a:pt x="0" y="223584"/>
                  </a:lnTo>
                  <a:lnTo>
                    <a:pt x="1045" y="225256"/>
                  </a:lnTo>
                  <a:lnTo>
                    <a:pt x="2801" y="226371"/>
                  </a:lnTo>
                  <a:lnTo>
                    <a:pt x="8166" y="228160"/>
                  </a:lnTo>
                  <a:lnTo>
                    <a:pt x="41276" y="228597"/>
                  </a:lnTo>
                  <a:lnTo>
                    <a:pt x="55830" y="223543"/>
                  </a:lnTo>
                  <a:lnTo>
                    <a:pt x="102003" y="196801"/>
                  </a:lnTo>
                  <a:lnTo>
                    <a:pt x="111636" y="187656"/>
                  </a:lnTo>
                  <a:lnTo>
                    <a:pt x="120503" y="177594"/>
                  </a:lnTo>
                  <a:lnTo>
                    <a:pt x="163300" y="141140"/>
                  </a:lnTo>
                  <a:lnTo>
                    <a:pt x="201792" y="93829"/>
                  </a:lnTo>
                  <a:lnTo>
                    <a:pt x="232891" y="52668"/>
                  </a:lnTo>
                  <a:lnTo>
                    <a:pt x="235778" y="45280"/>
                  </a:lnTo>
                  <a:lnTo>
                    <a:pt x="237605" y="42887"/>
                  </a:lnTo>
                  <a:lnTo>
                    <a:pt x="247478" y="38155"/>
                  </a:lnTo>
                  <a:lnTo>
                    <a:pt x="247612" y="38100"/>
                  </a:lnTo>
                  <a:lnTo>
                    <a:pt x="247612" y="51358"/>
                  </a:lnTo>
                  <a:lnTo>
                    <a:pt x="244790" y="57398"/>
                  </a:lnTo>
                  <a:lnTo>
                    <a:pt x="241067" y="63610"/>
                  </a:lnTo>
                  <a:lnTo>
                    <a:pt x="238675" y="76222"/>
                  </a:lnTo>
                  <a:lnTo>
                    <a:pt x="237106" y="98624"/>
                  </a:lnTo>
                  <a:lnTo>
                    <a:pt x="230563" y="116534"/>
                  </a:lnTo>
                  <a:lnTo>
                    <a:pt x="227767" y="145286"/>
                  </a:lnTo>
                  <a:lnTo>
                    <a:pt x="220395" y="164581"/>
                  </a:lnTo>
                  <a:lnTo>
                    <a:pt x="218058" y="195937"/>
                  </a:lnTo>
                  <a:lnTo>
                    <a:pt x="211513" y="209370"/>
                  </a:lnTo>
                  <a:lnTo>
                    <a:pt x="209515" y="228193"/>
                  </a:lnTo>
                  <a:lnTo>
                    <a:pt x="209512" y="199942"/>
                  </a:lnTo>
                  <a:lnTo>
                    <a:pt x="212334" y="191874"/>
                  </a:lnTo>
                  <a:lnTo>
                    <a:pt x="216057" y="184761"/>
                  </a:lnTo>
                  <a:lnTo>
                    <a:pt x="218154" y="173748"/>
                  </a:lnTo>
                  <a:lnTo>
                    <a:pt x="219003" y="126842"/>
                  </a:lnTo>
                  <a:lnTo>
                    <a:pt x="230794" y="83733"/>
                  </a:lnTo>
                  <a:lnTo>
                    <a:pt x="236646" y="64988"/>
                  </a:lnTo>
                  <a:lnTo>
                    <a:pt x="238861" y="44548"/>
                  </a:lnTo>
                  <a:lnTo>
                    <a:pt x="246705" y="29058"/>
                  </a:lnTo>
                  <a:lnTo>
                    <a:pt x="247209" y="24204"/>
                  </a:lnTo>
                  <a:lnTo>
                    <a:pt x="248401" y="22486"/>
                  </a:lnTo>
                  <a:lnTo>
                    <a:pt x="250255" y="21341"/>
                  </a:lnTo>
                  <a:lnTo>
                    <a:pt x="252549" y="20577"/>
                  </a:lnTo>
                  <a:lnTo>
                    <a:pt x="254078" y="19010"/>
                  </a:lnTo>
                  <a:lnTo>
                    <a:pt x="257018" y="9957"/>
                  </a:lnTo>
                  <a:lnTo>
                    <a:pt x="271323" y="9536"/>
                  </a:lnTo>
                  <a:lnTo>
                    <a:pt x="276847" y="6708"/>
                  </a:lnTo>
                  <a:lnTo>
                    <a:pt x="283961" y="1325"/>
                  </a:lnTo>
                  <a:lnTo>
                    <a:pt x="292971" y="262"/>
                  </a:lnTo>
                  <a:lnTo>
                    <a:pt x="337593" y="1"/>
                  </a:lnTo>
                  <a:lnTo>
                    <a:pt x="382962" y="0"/>
                  </a:lnTo>
                  <a:lnTo>
                    <a:pt x="398248" y="0"/>
                  </a:lnTo>
                  <a:lnTo>
                    <a:pt x="398836" y="1058"/>
                  </a:lnTo>
                  <a:lnTo>
                    <a:pt x="40001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47"/>
            <p:cNvSpPr/>
            <p:nvPr>
              <p:custDataLst>
                <p:tags r:id="rId432"/>
              </p:custDataLst>
            </p:nvPr>
          </p:nvSpPr>
          <p:spPr>
            <a:xfrm>
              <a:off x="5600700" y="1790700"/>
              <a:ext cx="104776" cy="19048"/>
            </a:xfrm>
            <a:custGeom>
              <a:avLst/>
              <a:gdLst/>
              <a:ahLst/>
              <a:cxnLst/>
              <a:rect l="0" t="0" r="0" b="0"/>
              <a:pathLst>
                <a:path w="104776" h="19048">
                  <a:moveTo>
                    <a:pt x="0" y="0"/>
                  </a:moveTo>
                  <a:lnTo>
                    <a:pt x="0" y="0"/>
                  </a:lnTo>
                  <a:lnTo>
                    <a:pt x="17609" y="17610"/>
                  </a:lnTo>
                  <a:lnTo>
                    <a:pt x="23680" y="18623"/>
                  </a:lnTo>
                  <a:lnTo>
                    <a:pt x="60336" y="19047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48"/>
            <p:cNvSpPr/>
            <p:nvPr>
              <p:custDataLst>
                <p:tags r:id="rId433"/>
              </p:custDataLst>
            </p:nvPr>
          </p:nvSpPr>
          <p:spPr>
            <a:xfrm>
              <a:off x="5943600" y="1638300"/>
              <a:ext cx="57151" cy="190501"/>
            </a:xfrm>
            <a:custGeom>
              <a:avLst/>
              <a:gdLst/>
              <a:ahLst/>
              <a:cxnLst/>
              <a:rect l="0" t="0" r="0" b="0"/>
              <a:pathLst>
                <a:path w="57151" h="190501">
                  <a:moveTo>
                    <a:pt x="57150" y="0"/>
                  </a:moveTo>
                  <a:lnTo>
                    <a:pt x="57150" y="0"/>
                  </a:lnTo>
                  <a:lnTo>
                    <a:pt x="57150" y="13258"/>
                  </a:lnTo>
                  <a:lnTo>
                    <a:pt x="56092" y="15188"/>
                  </a:lnTo>
                  <a:lnTo>
                    <a:pt x="54328" y="16476"/>
                  </a:lnTo>
                  <a:lnTo>
                    <a:pt x="52094" y="17334"/>
                  </a:lnTo>
                  <a:lnTo>
                    <a:pt x="50605" y="18964"/>
                  </a:lnTo>
                  <a:lnTo>
                    <a:pt x="48949" y="23598"/>
                  </a:lnTo>
                  <a:lnTo>
                    <a:pt x="44808" y="60151"/>
                  </a:lnTo>
                  <a:lnTo>
                    <a:pt x="40087" y="74267"/>
                  </a:lnTo>
                  <a:lnTo>
                    <a:pt x="37925" y="81691"/>
                  </a:lnTo>
                  <a:lnTo>
                    <a:pt x="31816" y="92879"/>
                  </a:lnTo>
                  <a:lnTo>
                    <a:pt x="28477" y="108071"/>
                  </a:lnTo>
                  <a:lnTo>
                    <a:pt x="21225" y="123222"/>
                  </a:lnTo>
                  <a:lnTo>
                    <a:pt x="18278" y="139621"/>
                  </a:lnTo>
                  <a:lnTo>
                    <a:pt x="12589" y="150260"/>
                  </a:lnTo>
                  <a:lnTo>
                    <a:pt x="9929" y="168241"/>
                  </a:lnTo>
                  <a:lnTo>
                    <a:pt x="1360" y="179369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49"/>
            <p:cNvSpPr/>
            <p:nvPr>
              <p:custDataLst>
                <p:tags r:id="rId434"/>
              </p:custDataLst>
            </p:nvPr>
          </p:nvSpPr>
          <p:spPr>
            <a:xfrm>
              <a:off x="5953125" y="1647825"/>
              <a:ext cx="55827" cy="190501"/>
            </a:xfrm>
            <a:custGeom>
              <a:avLst/>
              <a:gdLst/>
              <a:ahLst/>
              <a:cxnLst/>
              <a:rect l="0" t="0" r="0" b="0"/>
              <a:pathLst>
                <a:path w="55827" h="190501">
                  <a:moveTo>
                    <a:pt x="47625" y="0"/>
                  </a:moveTo>
                  <a:lnTo>
                    <a:pt x="47625" y="0"/>
                  </a:lnTo>
                  <a:lnTo>
                    <a:pt x="55826" y="0"/>
                  </a:lnTo>
                  <a:lnTo>
                    <a:pt x="51701" y="0"/>
                  </a:lnTo>
                  <a:lnTo>
                    <a:pt x="50342" y="1058"/>
                  </a:lnTo>
                  <a:lnTo>
                    <a:pt x="47983" y="8201"/>
                  </a:lnTo>
                  <a:lnTo>
                    <a:pt x="47628" y="41314"/>
                  </a:lnTo>
                  <a:lnTo>
                    <a:pt x="44805" y="47642"/>
                  </a:lnTo>
                  <a:lnTo>
                    <a:pt x="42569" y="50811"/>
                  </a:lnTo>
                  <a:lnTo>
                    <a:pt x="35866" y="74215"/>
                  </a:lnTo>
                  <a:lnTo>
                    <a:pt x="33436" y="78052"/>
                  </a:lnTo>
                  <a:lnTo>
                    <a:pt x="26393" y="102615"/>
                  </a:lnTo>
                  <a:lnTo>
                    <a:pt x="23945" y="106510"/>
                  </a:lnTo>
                  <a:lnTo>
                    <a:pt x="20501" y="122105"/>
                  </a:lnTo>
                  <a:lnTo>
                    <a:pt x="18278" y="138733"/>
                  </a:lnTo>
                  <a:lnTo>
                    <a:pt x="11568" y="152209"/>
                  </a:lnTo>
                  <a:lnTo>
                    <a:pt x="8736" y="168250"/>
                  </a:lnTo>
                  <a:lnTo>
                    <a:pt x="1360" y="179090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50"/>
            <p:cNvSpPr/>
            <p:nvPr>
              <p:custDataLst>
                <p:tags r:id="rId435"/>
              </p:custDataLst>
            </p:nvPr>
          </p:nvSpPr>
          <p:spPr>
            <a:xfrm>
              <a:off x="6172200" y="1581150"/>
              <a:ext cx="104776" cy="218911"/>
            </a:xfrm>
            <a:custGeom>
              <a:avLst/>
              <a:gdLst/>
              <a:ahLst/>
              <a:cxnLst/>
              <a:rect l="0" t="0" r="0" b="0"/>
              <a:pathLst>
                <a:path w="104776" h="218911">
                  <a:moveTo>
                    <a:pt x="104775" y="0"/>
                  </a:moveTo>
                  <a:lnTo>
                    <a:pt x="104775" y="0"/>
                  </a:lnTo>
                  <a:lnTo>
                    <a:pt x="87049" y="0"/>
                  </a:lnTo>
                  <a:lnTo>
                    <a:pt x="86608" y="1058"/>
                  </a:lnTo>
                  <a:lnTo>
                    <a:pt x="84689" y="25510"/>
                  </a:lnTo>
                  <a:lnTo>
                    <a:pt x="78191" y="38122"/>
                  </a:lnTo>
                  <a:lnTo>
                    <a:pt x="68033" y="83108"/>
                  </a:lnTo>
                  <a:lnTo>
                    <a:pt x="64457" y="92676"/>
                  </a:lnTo>
                  <a:lnTo>
                    <a:pt x="38043" y="140233"/>
                  </a:lnTo>
                  <a:lnTo>
                    <a:pt x="34886" y="144289"/>
                  </a:lnTo>
                  <a:lnTo>
                    <a:pt x="31380" y="154440"/>
                  </a:lnTo>
                  <a:lnTo>
                    <a:pt x="28763" y="164948"/>
                  </a:lnTo>
                  <a:lnTo>
                    <a:pt x="21282" y="180318"/>
                  </a:lnTo>
                  <a:lnTo>
                    <a:pt x="18984" y="187033"/>
                  </a:lnTo>
                  <a:lnTo>
                    <a:pt x="2632" y="209533"/>
                  </a:lnTo>
                  <a:lnTo>
                    <a:pt x="45" y="218910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51"/>
            <p:cNvSpPr/>
            <p:nvPr>
              <p:custDataLst>
                <p:tags r:id="rId436"/>
              </p:custDataLst>
            </p:nvPr>
          </p:nvSpPr>
          <p:spPr>
            <a:xfrm>
              <a:off x="6267450" y="1609728"/>
              <a:ext cx="19051" cy="209548"/>
            </a:xfrm>
            <a:custGeom>
              <a:avLst/>
              <a:gdLst/>
              <a:ahLst/>
              <a:cxnLst/>
              <a:rect l="0" t="0" r="0" b="0"/>
              <a:pathLst>
                <a:path w="19051" h="209548">
                  <a:moveTo>
                    <a:pt x="0" y="9522"/>
                  </a:moveTo>
                  <a:lnTo>
                    <a:pt x="0" y="9522"/>
                  </a:lnTo>
                  <a:lnTo>
                    <a:pt x="5056" y="9522"/>
                  </a:lnTo>
                  <a:lnTo>
                    <a:pt x="6545" y="8464"/>
                  </a:lnTo>
                  <a:lnTo>
                    <a:pt x="7539" y="6700"/>
                  </a:lnTo>
                  <a:lnTo>
                    <a:pt x="8201" y="4466"/>
                  </a:lnTo>
                  <a:lnTo>
                    <a:pt x="9701" y="2976"/>
                  </a:lnTo>
                  <a:lnTo>
                    <a:pt x="19039" y="0"/>
                  </a:lnTo>
                  <a:lnTo>
                    <a:pt x="19050" y="41311"/>
                  </a:lnTo>
                  <a:lnTo>
                    <a:pt x="9918" y="84037"/>
                  </a:lnTo>
                  <a:lnTo>
                    <a:pt x="9535" y="131535"/>
                  </a:lnTo>
                  <a:lnTo>
                    <a:pt x="9525" y="176828"/>
                  </a:lnTo>
                  <a:lnTo>
                    <a:pt x="9525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2"/>
            <p:cNvSpPr/>
            <p:nvPr>
              <p:custDataLst>
                <p:tags r:id="rId437"/>
              </p:custDataLst>
            </p:nvPr>
          </p:nvSpPr>
          <p:spPr>
            <a:xfrm>
              <a:off x="6210310" y="1733550"/>
              <a:ext cx="123816" cy="38101"/>
            </a:xfrm>
            <a:custGeom>
              <a:avLst/>
              <a:gdLst/>
              <a:ahLst/>
              <a:cxnLst/>
              <a:rect l="0" t="0" r="0" b="0"/>
              <a:pathLst>
                <a:path w="123816" h="38101">
                  <a:moveTo>
                    <a:pt x="9515" y="38100"/>
                  </a:moveTo>
                  <a:lnTo>
                    <a:pt x="9515" y="38100"/>
                  </a:lnTo>
                  <a:lnTo>
                    <a:pt x="383" y="38100"/>
                  </a:lnTo>
                  <a:lnTo>
                    <a:pt x="0" y="28967"/>
                  </a:lnTo>
                  <a:lnTo>
                    <a:pt x="45524" y="27517"/>
                  </a:lnTo>
                  <a:lnTo>
                    <a:pt x="89883" y="12765"/>
                  </a:lnTo>
                  <a:lnTo>
                    <a:pt x="107176" y="9427"/>
                  </a:lnTo>
                  <a:lnTo>
                    <a:pt x="1238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3"/>
            <p:cNvSpPr/>
            <p:nvPr>
              <p:custDataLst>
                <p:tags r:id="rId438"/>
              </p:custDataLst>
            </p:nvPr>
          </p:nvSpPr>
          <p:spPr>
            <a:xfrm>
              <a:off x="6515100" y="163830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0"/>
                  </a:moveTo>
                  <a:lnTo>
                    <a:pt x="9525" y="0"/>
                  </a:lnTo>
                  <a:lnTo>
                    <a:pt x="1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54"/>
            <p:cNvSpPr/>
            <p:nvPr>
              <p:custDataLst>
                <p:tags r:id="rId439"/>
              </p:custDataLst>
            </p:nvPr>
          </p:nvSpPr>
          <p:spPr>
            <a:xfrm>
              <a:off x="6419861" y="1638303"/>
              <a:ext cx="171440" cy="161791"/>
            </a:xfrm>
            <a:custGeom>
              <a:avLst/>
              <a:gdLst/>
              <a:ahLst/>
              <a:cxnLst/>
              <a:rect l="0" t="0" r="0" b="0"/>
              <a:pathLst>
                <a:path w="171440" h="161791">
                  <a:moveTo>
                    <a:pt x="85714" y="28572"/>
                  </a:moveTo>
                  <a:lnTo>
                    <a:pt x="85714" y="28572"/>
                  </a:lnTo>
                  <a:lnTo>
                    <a:pt x="85714" y="10962"/>
                  </a:lnTo>
                  <a:lnTo>
                    <a:pt x="76582" y="427"/>
                  </a:lnTo>
                  <a:lnTo>
                    <a:pt x="58582" y="0"/>
                  </a:lnTo>
                  <a:lnTo>
                    <a:pt x="15853" y="41287"/>
                  </a:lnTo>
                  <a:lnTo>
                    <a:pt x="12331" y="50451"/>
                  </a:lnTo>
                  <a:lnTo>
                    <a:pt x="9708" y="60521"/>
                  </a:lnTo>
                  <a:lnTo>
                    <a:pt x="2222" y="75609"/>
                  </a:lnTo>
                  <a:lnTo>
                    <a:pt x="27" y="122126"/>
                  </a:lnTo>
                  <a:lnTo>
                    <a:pt x="0" y="135079"/>
                  </a:lnTo>
                  <a:lnTo>
                    <a:pt x="2816" y="142231"/>
                  </a:lnTo>
                  <a:lnTo>
                    <a:pt x="5049" y="145620"/>
                  </a:lnTo>
                  <a:lnTo>
                    <a:pt x="7596" y="147879"/>
                  </a:lnTo>
                  <a:lnTo>
                    <a:pt x="28637" y="159672"/>
                  </a:lnTo>
                  <a:lnTo>
                    <a:pt x="58994" y="161790"/>
                  </a:lnTo>
                  <a:lnTo>
                    <a:pt x="102138" y="150158"/>
                  </a:lnTo>
                  <a:lnTo>
                    <a:pt x="149747" y="123764"/>
                  </a:lnTo>
                  <a:lnTo>
                    <a:pt x="171439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55"/>
            <p:cNvSpPr/>
            <p:nvPr>
              <p:custDataLst>
                <p:tags r:id="rId440"/>
              </p:custDataLst>
            </p:nvPr>
          </p:nvSpPr>
          <p:spPr>
            <a:xfrm>
              <a:off x="5857875" y="1657350"/>
              <a:ext cx="38101" cy="209551"/>
            </a:xfrm>
            <a:custGeom>
              <a:avLst/>
              <a:gdLst/>
              <a:ahLst/>
              <a:cxnLst/>
              <a:rect l="0" t="0" r="0" b="0"/>
              <a:pathLst>
                <a:path w="38101" h="209551">
                  <a:moveTo>
                    <a:pt x="38100" y="0"/>
                  </a:moveTo>
                  <a:lnTo>
                    <a:pt x="38100" y="0"/>
                  </a:lnTo>
                  <a:lnTo>
                    <a:pt x="38100" y="41405"/>
                  </a:lnTo>
                  <a:lnTo>
                    <a:pt x="35278" y="47683"/>
                  </a:lnTo>
                  <a:lnTo>
                    <a:pt x="31555" y="54001"/>
                  </a:lnTo>
                  <a:lnTo>
                    <a:pt x="29163" y="66680"/>
                  </a:lnTo>
                  <a:lnTo>
                    <a:pt x="27539" y="98621"/>
                  </a:lnTo>
                  <a:lnTo>
                    <a:pt x="20377" y="117083"/>
                  </a:lnTo>
                  <a:lnTo>
                    <a:pt x="18254" y="136644"/>
                  </a:lnTo>
                  <a:lnTo>
                    <a:pt x="10883" y="155173"/>
                  </a:lnTo>
                  <a:lnTo>
                    <a:pt x="8735" y="168196"/>
                  </a:lnTo>
                  <a:lnTo>
                    <a:pt x="2039" y="180959"/>
                  </a:lnTo>
                  <a:lnTo>
                    <a:pt x="0" y="208223"/>
                  </a:lnTo>
                  <a:lnTo>
                    <a:pt x="1058" y="208665"/>
                  </a:lnTo>
                  <a:lnTo>
                    <a:pt x="952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" name="SMARTInkShape-Group8"/>
          <p:cNvGrpSpPr/>
          <p:nvPr/>
        </p:nvGrpSpPr>
        <p:grpSpPr>
          <a:xfrm>
            <a:off x="6772275" y="1647825"/>
            <a:ext cx="952501" cy="238126"/>
            <a:chOff x="6772275" y="1647825"/>
            <a:chExt cx="952501" cy="238126"/>
          </a:xfrm>
        </p:grpSpPr>
        <p:sp>
          <p:nvSpPr>
            <p:cNvPr id="67" name="SMARTInkShape-56"/>
            <p:cNvSpPr/>
            <p:nvPr>
              <p:custDataLst>
                <p:tags r:id="rId422"/>
              </p:custDataLst>
            </p:nvPr>
          </p:nvSpPr>
          <p:spPr>
            <a:xfrm>
              <a:off x="6772275" y="1828800"/>
              <a:ext cx="28576" cy="57151"/>
            </a:xfrm>
            <a:custGeom>
              <a:avLst/>
              <a:gdLst/>
              <a:ahLst/>
              <a:cxnLst/>
              <a:rect l="0" t="0" r="0" b="0"/>
              <a:pathLst>
                <a:path w="28576" h="57151">
                  <a:moveTo>
                    <a:pt x="19050" y="0"/>
                  </a:moveTo>
                  <a:lnTo>
                    <a:pt x="19050" y="0"/>
                  </a:lnTo>
                  <a:lnTo>
                    <a:pt x="28459" y="0"/>
                  </a:lnTo>
                  <a:lnTo>
                    <a:pt x="28575" y="14547"/>
                  </a:lnTo>
                  <a:lnTo>
                    <a:pt x="27517" y="16048"/>
                  </a:lnTo>
                  <a:lnTo>
                    <a:pt x="25753" y="17049"/>
                  </a:lnTo>
                  <a:lnTo>
                    <a:pt x="23519" y="17716"/>
                  </a:lnTo>
                  <a:lnTo>
                    <a:pt x="22030" y="19219"/>
                  </a:lnTo>
                  <a:lnTo>
                    <a:pt x="19166" y="28148"/>
                  </a:lnTo>
                  <a:lnTo>
                    <a:pt x="10859" y="36738"/>
                  </a:lnTo>
                  <a:lnTo>
                    <a:pt x="8730" y="45435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57"/>
            <p:cNvSpPr/>
            <p:nvPr>
              <p:custDataLst>
                <p:tags r:id="rId423"/>
              </p:custDataLst>
            </p:nvPr>
          </p:nvSpPr>
          <p:spPr>
            <a:xfrm>
              <a:off x="7124700" y="1647825"/>
              <a:ext cx="142876" cy="180976"/>
            </a:xfrm>
            <a:custGeom>
              <a:avLst/>
              <a:gdLst/>
              <a:ahLst/>
              <a:cxnLst/>
              <a:rect l="0" t="0" r="0" b="0"/>
              <a:pathLst>
                <a:path w="142876" h="180976">
                  <a:moveTo>
                    <a:pt x="0" y="47625"/>
                  </a:moveTo>
                  <a:lnTo>
                    <a:pt x="0" y="47625"/>
                  </a:lnTo>
                  <a:lnTo>
                    <a:pt x="0" y="52681"/>
                  </a:lnTo>
                  <a:lnTo>
                    <a:pt x="1058" y="54171"/>
                  </a:lnTo>
                  <a:lnTo>
                    <a:pt x="2822" y="55164"/>
                  </a:lnTo>
                  <a:lnTo>
                    <a:pt x="5056" y="55826"/>
                  </a:lnTo>
                  <a:lnTo>
                    <a:pt x="6545" y="57326"/>
                  </a:lnTo>
                  <a:lnTo>
                    <a:pt x="9132" y="65235"/>
                  </a:lnTo>
                  <a:lnTo>
                    <a:pt x="9524" y="107961"/>
                  </a:lnTo>
                  <a:lnTo>
                    <a:pt x="6703" y="114305"/>
                  </a:lnTo>
                  <a:lnTo>
                    <a:pt x="2980" y="120652"/>
                  </a:lnTo>
                  <a:lnTo>
                    <a:pt x="588" y="133351"/>
                  </a:lnTo>
                  <a:lnTo>
                    <a:pt x="0" y="161925"/>
                  </a:lnTo>
                  <a:lnTo>
                    <a:pt x="0" y="139259"/>
                  </a:lnTo>
                  <a:lnTo>
                    <a:pt x="2822" y="133154"/>
                  </a:lnTo>
                  <a:lnTo>
                    <a:pt x="6545" y="126913"/>
                  </a:lnTo>
                  <a:lnTo>
                    <a:pt x="8937" y="114283"/>
                  </a:lnTo>
                  <a:lnTo>
                    <a:pt x="10506" y="91877"/>
                  </a:lnTo>
                  <a:lnTo>
                    <a:pt x="17716" y="73417"/>
                  </a:lnTo>
                  <a:lnTo>
                    <a:pt x="19040" y="39985"/>
                  </a:lnTo>
                  <a:lnTo>
                    <a:pt x="25594" y="30868"/>
                  </a:lnTo>
                  <a:lnTo>
                    <a:pt x="28459" y="19573"/>
                  </a:lnTo>
                  <a:lnTo>
                    <a:pt x="47223" y="403"/>
                  </a:lnTo>
                  <a:lnTo>
                    <a:pt x="74832" y="0"/>
                  </a:lnTo>
                  <a:lnTo>
                    <a:pt x="75288" y="1058"/>
                  </a:lnTo>
                  <a:lnTo>
                    <a:pt x="75795" y="5057"/>
                  </a:lnTo>
                  <a:lnTo>
                    <a:pt x="76988" y="6546"/>
                  </a:lnTo>
                  <a:lnTo>
                    <a:pt x="81136" y="8201"/>
                  </a:lnTo>
                  <a:lnTo>
                    <a:pt x="82665" y="9701"/>
                  </a:lnTo>
                  <a:lnTo>
                    <a:pt x="85322" y="17610"/>
                  </a:lnTo>
                  <a:lnTo>
                    <a:pt x="85714" y="33202"/>
                  </a:lnTo>
                  <a:lnTo>
                    <a:pt x="82898" y="38745"/>
                  </a:lnTo>
                  <a:lnTo>
                    <a:pt x="69916" y="54883"/>
                  </a:lnTo>
                  <a:lnTo>
                    <a:pt x="68115" y="60728"/>
                  </a:lnTo>
                  <a:lnTo>
                    <a:pt x="66577" y="62711"/>
                  </a:lnTo>
                  <a:lnTo>
                    <a:pt x="62045" y="64913"/>
                  </a:lnTo>
                  <a:lnTo>
                    <a:pt x="60413" y="66559"/>
                  </a:lnTo>
                  <a:lnTo>
                    <a:pt x="58600" y="71209"/>
                  </a:lnTo>
                  <a:lnTo>
                    <a:pt x="57059" y="72873"/>
                  </a:lnTo>
                  <a:lnTo>
                    <a:pt x="39854" y="84271"/>
                  </a:lnTo>
                  <a:lnTo>
                    <a:pt x="38880" y="87901"/>
                  </a:lnTo>
                  <a:lnTo>
                    <a:pt x="38620" y="90351"/>
                  </a:lnTo>
                  <a:lnTo>
                    <a:pt x="37388" y="91984"/>
                  </a:lnTo>
                  <a:lnTo>
                    <a:pt x="28611" y="95239"/>
                  </a:lnTo>
                  <a:lnTo>
                    <a:pt x="28586" y="95247"/>
                  </a:lnTo>
                  <a:lnTo>
                    <a:pt x="33635" y="95249"/>
                  </a:lnTo>
                  <a:lnTo>
                    <a:pt x="35123" y="94191"/>
                  </a:lnTo>
                  <a:lnTo>
                    <a:pt x="36116" y="92427"/>
                  </a:lnTo>
                  <a:lnTo>
                    <a:pt x="36777" y="90193"/>
                  </a:lnTo>
                  <a:lnTo>
                    <a:pt x="38276" y="88704"/>
                  </a:lnTo>
                  <a:lnTo>
                    <a:pt x="47723" y="84928"/>
                  </a:lnTo>
                  <a:lnTo>
                    <a:pt x="54945" y="79257"/>
                  </a:lnTo>
                  <a:lnTo>
                    <a:pt x="63788" y="77106"/>
                  </a:lnTo>
                  <a:lnTo>
                    <a:pt x="98427" y="76210"/>
                  </a:lnTo>
                  <a:lnTo>
                    <a:pt x="104776" y="79027"/>
                  </a:lnTo>
                  <a:lnTo>
                    <a:pt x="112419" y="84402"/>
                  </a:lnTo>
                  <a:lnTo>
                    <a:pt x="118799" y="85333"/>
                  </a:lnTo>
                  <a:lnTo>
                    <a:pt x="120475" y="86522"/>
                  </a:lnTo>
                  <a:lnTo>
                    <a:pt x="121592" y="88373"/>
                  </a:lnTo>
                  <a:lnTo>
                    <a:pt x="122336" y="90665"/>
                  </a:lnTo>
                  <a:lnTo>
                    <a:pt x="133438" y="104682"/>
                  </a:lnTo>
                  <a:lnTo>
                    <a:pt x="137975" y="109320"/>
                  </a:lnTo>
                  <a:lnTo>
                    <a:pt x="140697" y="114909"/>
                  </a:lnTo>
                  <a:lnTo>
                    <a:pt x="142838" y="131871"/>
                  </a:lnTo>
                  <a:lnTo>
                    <a:pt x="142875" y="157026"/>
                  </a:lnTo>
                  <a:lnTo>
                    <a:pt x="141817" y="158659"/>
                  </a:lnTo>
                  <a:lnTo>
                    <a:pt x="140053" y="159748"/>
                  </a:lnTo>
                  <a:lnTo>
                    <a:pt x="134675" y="161495"/>
                  </a:lnTo>
                  <a:lnTo>
                    <a:pt x="125265" y="170088"/>
                  </a:lnTo>
                  <a:lnTo>
                    <a:pt x="119195" y="171047"/>
                  </a:lnTo>
                  <a:lnTo>
                    <a:pt x="117563" y="172239"/>
                  </a:lnTo>
                  <a:lnTo>
                    <a:pt x="116476" y="174093"/>
                  </a:lnTo>
                  <a:lnTo>
                    <a:pt x="115750" y="176387"/>
                  </a:lnTo>
                  <a:lnTo>
                    <a:pt x="114209" y="177916"/>
                  </a:lnTo>
                  <a:lnTo>
                    <a:pt x="109672" y="179616"/>
                  </a:lnTo>
                  <a:lnTo>
                    <a:pt x="64100" y="180974"/>
                  </a:lnTo>
                  <a:lnTo>
                    <a:pt x="48053" y="180975"/>
                  </a:lnTo>
                  <a:lnTo>
                    <a:pt x="5715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58"/>
            <p:cNvSpPr/>
            <p:nvPr>
              <p:custDataLst>
                <p:tags r:id="rId424"/>
              </p:custDataLst>
            </p:nvPr>
          </p:nvSpPr>
          <p:spPr>
            <a:xfrm>
              <a:off x="7372350" y="1676403"/>
              <a:ext cx="190501" cy="161912"/>
            </a:xfrm>
            <a:custGeom>
              <a:avLst/>
              <a:gdLst/>
              <a:ahLst/>
              <a:cxnLst/>
              <a:rect l="0" t="0" r="0" b="0"/>
              <a:pathLst>
                <a:path w="190501" h="161912">
                  <a:moveTo>
                    <a:pt x="57150" y="76197"/>
                  </a:moveTo>
                  <a:lnTo>
                    <a:pt x="57150" y="76197"/>
                  </a:lnTo>
                  <a:lnTo>
                    <a:pt x="57150" y="84398"/>
                  </a:lnTo>
                  <a:lnTo>
                    <a:pt x="47449" y="109475"/>
                  </a:lnTo>
                  <a:lnTo>
                    <a:pt x="45392" y="111082"/>
                  </a:lnTo>
                  <a:lnTo>
                    <a:pt x="42961" y="112154"/>
                  </a:lnTo>
                  <a:lnTo>
                    <a:pt x="2218" y="159700"/>
                  </a:lnTo>
                  <a:lnTo>
                    <a:pt x="11" y="161911"/>
                  </a:lnTo>
                  <a:lnTo>
                    <a:pt x="0" y="147732"/>
                  </a:lnTo>
                  <a:lnTo>
                    <a:pt x="1058" y="146112"/>
                  </a:lnTo>
                  <a:lnTo>
                    <a:pt x="2822" y="145032"/>
                  </a:lnTo>
                  <a:lnTo>
                    <a:pt x="5056" y="144312"/>
                  </a:lnTo>
                  <a:lnTo>
                    <a:pt x="6545" y="142774"/>
                  </a:lnTo>
                  <a:lnTo>
                    <a:pt x="10321" y="133256"/>
                  </a:lnTo>
                  <a:lnTo>
                    <a:pt x="14465" y="128720"/>
                  </a:lnTo>
                  <a:lnTo>
                    <a:pt x="19834" y="125999"/>
                  </a:lnTo>
                  <a:lnTo>
                    <a:pt x="22748" y="125273"/>
                  </a:lnTo>
                  <a:lnTo>
                    <a:pt x="24691" y="123731"/>
                  </a:lnTo>
                  <a:lnTo>
                    <a:pt x="26849" y="119196"/>
                  </a:lnTo>
                  <a:lnTo>
                    <a:pt x="28482" y="117563"/>
                  </a:lnTo>
                  <a:lnTo>
                    <a:pt x="36624" y="114727"/>
                  </a:lnTo>
                  <a:lnTo>
                    <a:pt x="42719" y="114425"/>
                  </a:lnTo>
                  <a:lnTo>
                    <a:pt x="48267" y="111531"/>
                  </a:lnTo>
                  <a:lnTo>
                    <a:pt x="55395" y="106107"/>
                  </a:lnTo>
                  <a:lnTo>
                    <a:pt x="57038" y="106721"/>
                  </a:lnTo>
                  <a:lnTo>
                    <a:pt x="65197" y="113090"/>
                  </a:lnTo>
                  <a:lnTo>
                    <a:pt x="73988" y="114059"/>
                  </a:lnTo>
                  <a:lnTo>
                    <a:pt x="83970" y="114266"/>
                  </a:lnTo>
                  <a:lnTo>
                    <a:pt x="93772" y="122495"/>
                  </a:lnTo>
                  <a:lnTo>
                    <a:pt x="94593" y="126055"/>
                  </a:lnTo>
                  <a:lnTo>
                    <a:pt x="94812" y="128485"/>
                  </a:lnTo>
                  <a:lnTo>
                    <a:pt x="96017" y="130106"/>
                  </a:lnTo>
                  <a:lnTo>
                    <a:pt x="100176" y="131907"/>
                  </a:lnTo>
                  <a:lnTo>
                    <a:pt x="101709" y="133445"/>
                  </a:lnTo>
                  <a:lnTo>
                    <a:pt x="105564" y="142963"/>
                  </a:lnTo>
                  <a:lnTo>
                    <a:pt x="113897" y="151967"/>
                  </a:lnTo>
                  <a:lnTo>
                    <a:pt x="128763" y="152394"/>
                  </a:lnTo>
                  <a:lnTo>
                    <a:pt x="130291" y="151336"/>
                  </a:lnTo>
                  <a:lnTo>
                    <a:pt x="131311" y="149573"/>
                  </a:lnTo>
                  <a:lnTo>
                    <a:pt x="131991" y="147340"/>
                  </a:lnTo>
                  <a:lnTo>
                    <a:pt x="133503" y="145851"/>
                  </a:lnTo>
                  <a:lnTo>
                    <a:pt x="138004" y="144196"/>
                  </a:lnTo>
                  <a:lnTo>
                    <a:pt x="139628" y="142696"/>
                  </a:lnTo>
                  <a:lnTo>
                    <a:pt x="150224" y="123626"/>
                  </a:lnTo>
                  <a:lnTo>
                    <a:pt x="153171" y="107921"/>
                  </a:lnTo>
                  <a:lnTo>
                    <a:pt x="159882" y="95242"/>
                  </a:lnTo>
                  <a:lnTo>
                    <a:pt x="161889" y="63497"/>
                  </a:lnTo>
                  <a:lnTo>
                    <a:pt x="159087" y="57147"/>
                  </a:lnTo>
                  <a:lnTo>
                    <a:pt x="155372" y="50797"/>
                  </a:lnTo>
                  <a:lnTo>
                    <a:pt x="152222" y="41272"/>
                  </a:lnTo>
                  <a:lnTo>
                    <a:pt x="146115" y="31747"/>
                  </a:lnTo>
                  <a:lnTo>
                    <a:pt x="142777" y="22222"/>
                  </a:lnTo>
                  <a:lnTo>
                    <a:pt x="138245" y="15872"/>
                  </a:lnTo>
                  <a:lnTo>
                    <a:pt x="132703" y="12344"/>
                  </a:lnTo>
                  <a:lnTo>
                    <a:pt x="117389" y="8835"/>
                  </a:lnTo>
                  <a:lnTo>
                    <a:pt x="106645" y="1370"/>
                  </a:lnTo>
                  <a:lnTo>
                    <a:pt x="97541" y="268"/>
                  </a:lnTo>
                  <a:lnTo>
                    <a:pt x="63490" y="0"/>
                  </a:lnTo>
                  <a:lnTo>
                    <a:pt x="57145" y="2821"/>
                  </a:lnTo>
                  <a:lnTo>
                    <a:pt x="50798" y="6543"/>
                  </a:lnTo>
                  <a:lnTo>
                    <a:pt x="38100" y="8934"/>
                  </a:lnTo>
                  <a:lnTo>
                    <a:pt x="34925" y="9130"/>
                  </a:lnTo>
                  <a:lnTo>
                    <a:pt x="28575" y="12170"/>
                  </a:lnTo>
                  <a:lnTo>
                    <a:pt x="14551" y="23701"/>
                  </a:lnTo>
                  <a:lnTo>
                    <a:pt x="11758" y="29229"/>
                  </a:lnTo>
                  <a:lnTo>
                    <a:pt x="9563" y="46144"/>
                  </a:lnTo>
                  <a:lnTo>
                    <a:pt x="9525" y="71209"/>
                  </a:lnTo>
                  <a:lnTo>
                    <a:pt x="10583" y="72871"/>
                  </a:lnTo>
                  <a:lnTo>
                    <a:pt x="12347" y="73980"/>
                  </a:lnTo>
                  <a:lnTo>
                    <a:pt x="19886" y="75540"/>
                  </a:lnTo>
                  <a:lnTo>
                    <a:pt x="60329" y="76194"/>
                  </a:lnTo>
                  <a:lnTo>
                    <a:pt x="74908" y="71140"/>
                  </a:lnTo>
                  <a:lnTo>
                    <a:pt x="92251" y="61009"/>
                  </a:lnTo>
                  <a:lnTo>
                    <a:pt x="107885" y="57233"/>
                  </a:lnTo>
                  <a:lnTo>
                    <a:pt x="120748" y="50940"/>
                  </a:lnTo>
                  <a:lnTo>
                    <a:pt x="136437" y="47547"/>
                  </a:lnTo>
                  <a:lnTo>
                    <a:pt x="151756" y="40277"/>
                  </a:lnTo>
                  <a:lnTo>
                    <a:pt x="178932" y="35466"/>
                  </a:lnTo>
                  <a:lnTo>
                    <a:pt x="190500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59"/>
            <p:cNvSpPr/>
            <p:nvPr>
              <p:custDataLst>
                <p:tags r:id="rId425"/>
              </p:custDataLst>
            </p:nvPr>
          </p:nvSpPr>
          <p:spPr>
            <a:xfrm>
              <a:off x="7715250" y="1666885"/>
              <a:ext cx="9526" cy="28566"/>
            </a:xfrm>
            <a:custGeom>
              <a:avLst/>
              <a:gdLst/>
              <a:ahLst/>
              <a:cxnLst/>
              <a:rect l="0" t="0" r="0" b="0"/>
              <a:pathLst>
                <a:path w="9526" h="28566">
                  <a:moveTo>
                    <a:pt x="0" y="28565"/>
                  </a:moveTo>
                  <a:lnTo>
                    <a:pt x="0" y="28565"/>
                  </a:lnTo>
                  <a:lnTo>
                    <a:pt x="8200" y="20364"/>
                  </a:lnTo>
                  <a:lnTo>
                    <a:pt x="9515" y="9642"/>
                  </a:lnTo>
                  <a:lnTo>
                    <a:pt x="9525" y="0"/>
                  </a:lnTo>
                  <a:lnTo>
                    <a:pt x="9525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60"/>
            <p:cNvSpPr/>
            <p:nvPr>
              <p:custDataLst>
                <p:tags r:id="rId426"/>
              </p:custDataLst>
            </p:nvPr>
          </p:nvSpPr>
          <p:spPr>
            <a:xfrm>
              <a:off x="7686675" y="18002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9525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SMARTInkShape-Group9"/>
          <p:cNvGrpSpPr/>
          <p:nvPr/>
        </p:nvGrpSpPr>
        <p:grpSpPr>
          <a:xfrm>
            <a:off x="7915275" y="1619261"/>
            <a:ext cx="1247738" cy="209540"/>
            <a:chOff x="7915275" y="1619261"/>
            <a:chExt cx="1247738" cy="209540"/>
          </a:xfrm>
        </p:grpSpPr>
        <p:sp>
          <p:nvSpPr>
            <p:cNvPr id="73" name="SMARTInkShape-61"/>
            <p:cNvSpPr/>
            <p:nvPr>
              <p:custDataLst>
                <p:tags r:id="rId414"/>
              </p:custDataLst>
            </p:nvPr>
          </p:nvSpPr>
          <p:spPr>
            <a:xfrm>
              <a:off x="7915275" y="1628775"/>
              <a:ext cx="114301" cy="200026"/>
            </a:xfrm>
            <a:custGeom>
              <a:avLst/>
              <a:gdLst/>
              <a:ahLst/>
              <a:cxnLst/>
              <a:rect l="0" t="0" r="0" b="0"/>
              <a:pathLst>
                <a:path w="114301" h="200026">
                  <a:moveTo>
                    <a:pt x="114300" y="9525"/>
                  </a:moveTo>
                  <a:lnTo>
                    <a:pt x="114300" y="9525"/>
                  </a:lnTo>
                  <a:lnTo>
                    <a:pt x="114300" y="0"/>
                  </a:lnTo>
                  <a:lnTo>
                    <a:pt x="105168" y="0"/>
                  </a:lnTo>
                  <a:lnTo>
                    <a:pt x="104891" y="5056"/>
                  </a:lnTo>
                  <a:lnTo>
                    <a:pt x="103794" y="6546"/>
                  </a:lnTo>
                  <a:lnTo>
                    <a:pt x="87445" y="17610"/>
                  </a:lnTo>
                  <a:lnTo>
                    <a:pt x="86489" y="21232"/>
                  </a:lnTo>
                  <a:lnTo>
                    <a:pt x="86235" y="23680"/>
                  </a:lnTo>
                  <a:lnTo>
                    <a:pt x="83129" y="29222"/>
                  </a:lnTo>
                  <a:lnTo>
                    <a:pt x="70567" y="44535"/>
                  </a:lnTo>
                  <a:lnTo>
                    <a:pt x="64622" y="57167"/>
                  </a:lnTo>
                  <a:lnTo>
                    <a:pt x="42253" y="82551"/>
                  </a:lnTo>
                  <a:lnTo>
                    <a:pt x="36099" y="95250"/>
                  </a:lnTo>
                  <a:lnTo>
                    <a:pt x="33591" y="98425"/>
                  </a:lnTo>
                  <a:lnTo>
                    <a:pt x="30804" y="107597"/>
                  </a:lnTo>
                  <a:lnTo>
                    <a:pt x="28507" y="117671"/>
                  </a:lnTo>
                  <a:lnTo>
                    <a:pt x="12157" y="150240"/>
                  </a:lnTo>
                  <a:lnTo>
                    <a:pt x="9637" y="157790"/>
                  </a:lnTo>
                  <a:lnTo>
                    <a:pt x="3325" y="167991"/>
                  </a:lnTo>
                  <a:lnTo>
                    <a:pt x="985" y="177716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62"/>
            <p:cNvSpPr/>
            <p:nvPr>
              <p:custDataLst>
                <p:tags r:id="rId415"/>
              </p:custDataLst>
            </p:nvPr>
          </p:nvSpPr>
          <p:spPr>
            <a:xfrm>
              <a:off x="8001000" y="1657384"/>
              <a:ext cx="19051" cy="171417"/>
            </a:xfrm>
            <a:custGeom>
              <a:avLst/>
              <a:gdLst/>
              <a:ahLst/>
              <a:cxnLst/>
              <a:rect l="0" t="0" r="0" b="0"/>
              <a:pathLst>
                <a:path w="19051" h="171417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8200" y="8170"/>
                  </a:lnTo>
                  <a:lnTo>
                    <a:pt x="9409" y="17576"/>
                  </a:lnTo>
                  <a:lnTo>
                    <a:pt x="9525" y="59955"/>
                  </a:lnTo>
                  <a:lnTo>
                    <a:pt x="9525" y="103332"/>
                  </a:lnTo>
                  <a:lnTo>
                    <a:pt x="9525" y="149168"/>
                  </a:lnTo>
                  <a:lnTo>
                    <a:pt x="9525" y="169534"/>
                  </a:lnTo>
                  <a:lnTo>
                    <a:pt x="10583" y="170161"/>
                  </a:lnTo>
                  <a:lnTo>
                    <a:pt x="19050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63"/>
            <p:cNvSpPr/>
            <p:nvPr>
              <p:custDataLst>
                <p:tags r:id="rId416"/>
              </p:custDataLst>
            </p:nvPr>
          </p:nvSpPr>
          <p:spPr>
            <a:xfrm>
              <a:off x="7953409" y="1762125"/>
              <a:ext cx="66642" cy="19051"/>
            </a:xfrm>
            <a:custGeom>
              <a:avLst/>
              <a:gdLst/>
              <a:ahLst/>
              <a:cxnLst/>
              <a:rect l="0" t="0" r="0" b="0"/>
              <a:pathLst>
                <a:path w="66642" h="19051">
                  <a:moveTo>
                    <a:pt x="9491" y="19050"/>
                  </a:moveTo>
                  <a:lnTo>
                    <a:pt x="9491" y="19050"/>
                  </a:lnTo>
                  <a:lnTo>
                    <a:pt x="0" y="19050"/>
                  </a:lnTo>
                  <a:lnTo>
                    <a:pt x="8170" y="19050"/>
                  </a:lnTo>
                  <a:lnTo>
                    <a:pt x="17576" y="10849"/>
                  </a:lnTo>
                  <a:lnTo>
                    <a:pt x="23646" y="9917"/>
                  </a:lnTo>
                  <a:lnTo>
                    <a:pt x="41725" y="8544"/>
                  </a:lnTo>
                  <a:lnTo>
                    <a:pt x="666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64"/>
            <p:cNvSpPr/>
            <p:nvPr>
              <p:custDataLst>
                <p:tags r:id="rId417"/>
              </p:custDataLst>
            </p:nvPr>
          </p:nvSpPr>
          <p:spPr>
            <a:xfrm>
              <a:off x="8134353" y="1661411"/>
              <a:ext cx="133348" cy="165927"/>
            </a:xfrm>
            <a:custGeom>
              <a:avLst/>
              <a:gdLst/>
              <a:ahLst/>
              <a:cxnLst/>
              <a:rect l="0" t="0" r="0" b="0"/>
              <a:pathLst>
                <a:path w="133348" h="165927">
                  <a:moveTo>
                    <a:pt x="85722" y="5464"/>
                  </a:moveTo>
                  <a:lnTo>
                    <a:pt x="85722" y="5464"/>
                  </a:lnTo>
                  <a:lnTo>
                    <a:pt x="94854" y="14597"/>
                  </a:lnTo>
                  <a:lnTo>
                    <a:pt x="95247" y="33636"/>
                  </a:lnTo>
                  <a:lnTo>
                    <a:pt x="104656" y="34036"/>
                  </a:lnTo>
                  <a:lnTo>
                    <a:pt x="104769" y="24906"/>
                  </a:lnTo>
                  <a:lnTo>
                    <a:pt x="87081" y="6823"/>
                  </a:lnTo>
                  <a:lnTo>
                    <a:pt x="77640" y="5583"/>
                  </a:lnTo>
                  <a:lnTo>
                    <a:pt x="71569" y="443"/>
                  </a:lnTo>
                  <a:lnTo>
                    <a:pt x="69936" y="0"/>
                  </a:lnTo>
                  <a:lnTo>
                    <a:pt x="68848" y="763"/>
                  </a:lnTo>
                  <a:lnTo>
                    <a:pt x="68123" y="2330"/>
                  </a:lnTo>
                  <a:lnTo>
                    <a:pt x="66581" y="3375"/>
                  </a:lnTo>
                  <a:lnTo>
                    <a:pt x="58598" y="5189"/>
                  </a:lnTo>
                  <a:lnTo>
                    <a:pt x="49830" y="11956"/>
                  </a:lnTo>
                  <a:lnTo>
                    <a:pt x="40985" y="15148"/>
                  </a:lnTo>
                  <a:lnTo>
                    <a:pt x="34794" y="19646"/>
                  </a:lnTo>
                  <a:lnTo>
                    <a:pt x="31338" y="25173"/>
                  </a:lnTo>
                  <a:lnTo>
                    <a:pt x="30416" y="28128"/>
                  </a:lnTo>
                  <a:lnTo>
                    <a:pt x="28743" y="30099"/>
                  </a:lnTo>
                  <a:lnTo>
                    <a:pt x="15476" y="38577"/>
                  </a:lnTo>
                  <a:lnTo>
                    <a:pt x="12168" y="44170"/>
                  </a:lnTo>
                  <a:lnTo>
                    <a:pt x="10306" y="56091"/>
                  </a:lnTo>
                  <a:lnTo>
                    <a:pt x="8811" y="66065"/>
                  </a:lnTo>
                  <a:lnTo>
                    <a:pt x="2052" y="81091"/>
                  </a:lnTo>
                  <a:lnTo>
                    <a:pt x="8" y="126081"/>
                  </a:lnTo>
                  <a:lnTo>
                    <a:pt x="0" y="138451"/>
                  </a:lnTo>
                  <a:lnTo>
                    <a:pt x="1057" y="141747"/>
                  </a:lnTo>
                  <a:lnTo>
                    <a:pt x="2821" y="143945"/>
                  </a:lnTo>
                  <a:lnTo>
                    <a:pt x="5054" y="145409"/>
                  </a:lnTo>
                  <a:lnTo>
                    <a:pt x="6544" y="147444"/>
                  </a:lnTo>
                  <a:lnTo>
                    <a:pt x="9131" y="156283"/>
                  </a:lnTo>
                  <a:lnTo>
                    <a:pt x="14462" y="162452"/>
                  </a:lnTo>
                  <a:lnTo>
                    <a:pt x="22654" y="165195"/>
                  </a:lnTo>
                  <a:lnTo>
                    <a:pt x="27802" y="165926"/>
                  </a:lnTo>
                  <a:lnTo>
                    <a:pt x="36344" y="163917"/>
                  </a:lnTo>
                  <a:lnTo>
                    <a:pt x="43668" y="160554"/>
                  </a:lnTo>
                  <a:lnTo>
                    <a:pt x="88190" y="148233"/>
                  </a:lnTo>
                  <a:lnTo>
                    <a:pt x="133347" y="129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65"/>
            <p:cNvSpPr/>
            <p:nvPr>
              <p:custDataLst>
                <p:tags r:id="rId418"/>
              </p:custDataLst>
            </p:nvPr>
          </p:nvSpPr>
          <p:spPr>
            <a:xfrm>
              <a:off x="8410575" y="1685925"/>
              <a:ext cx="152401" cy="1"/>
            </a:xfrm>
            <a:custGeom>
              <a:avLst/>
              <a:gdLst/>
              <a:ahLst/>
              <a:cxnLst/>
              <a:rect l="0" t="0" r="0" b="0"/>
              <a:pathLst>
                <a:path w="152401" h="1">
                  <a:moveTo>
                    <a:pt x="0" y="0"/>
                  </a:moveTo>
                  <a:lnTo>
                    <a:pt x="0" y="0"/>
                  </a:lnTo>
                  <a:lnTo>
                    <a:pt x="44737" y="0"/>
                  </a:lnTo>
                  <a:lnTo>
                    <a:pt x="89358" y="0"/>
                  </a:lnTo>
                  <a:lnTo>
                    <a:pt x="136638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66"/>
            <p:cNvSpPr/>
            <p:nvPr>
              <p:custDataLst>
                <p:tags r:id="rId419"/>
              </p:custDataLst>
            </p:nvPr>
          </p:nvSpPr>
          <p:spPr>
            <a:xfrm>
              <a:off x="8420100" y="1752600"/>
              <a:ext cx="142876" cy="18935"/>
            </a:xfrm>
            <a:custGeom>
              <a:avLst/>
              <a:gdLst/>
              <a:ahLst/>
              <a:cxnLst/>
              <a:rect l="0" t="0" r="0" b="0"/>
              <a:pathLst>
                <a:path w="142876" h="18935">
                  <a:moveTo>
                    <a:pt x="0" y="9525"/>
                  </a:moveTo>
                  <a:lnTo>
                    <a:pt x="0" y="9525"/>
                  </a:lnTo>
                  <a:lnTo>
                    <a:pt x="16402" y="17726"/>
                  </a:lnTo>
                  <a:lnTo>
                    <a:pt x="32076" y="18934"/>
                  </a:lnTo>
                  <a:lnTo>
                    <a:pt x="38245" y="16176"/>
                  </a:lnTo>
                  <a:lnTo>
                    <a:pt x="44514" y="12481"/>
                  </a:lnTo>
                  <a:lnTo>
                    <a:pt x="57163" y="10109"/>
                  </a:lnTo>
                  <a:lnTo>
                    <a:pt x="104187" y="9529"/>
                  </a:lnTo>
                  <a:lnTo>
                    <a:pt x="127119" y="8467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SMARTInkShape-67"/>
            <p:cNvSpPr/>
            <p:nvPr>
              <p:custDataLst>
                <p:tags r:id="rId420"/>
              </p:custDataLst>
            </p:nvPr>
          </p:nvSpPr>
          <p:spPr>
            <a:xfrm>
              <a:off x="8753487" y="1619261"/>
              <a:ext cx="142864" cy="190486"/>
            </a:xfrm>
            <a:custGeom>
              <a:avLst/>
              <a:gdLst/>
              <a:ahLst/>
              <a:cxnLst/>
              <a:rect l="0" t="0" r="0" b="0"/>
              <a:pathLst>
                <a:path w="142864" h="190486">
                  <a:moveTo>
                    <a:pt x="104763" y="66664"/>
                  </a:moveTo>
                  <a:lnTo>
                    <a:pt x="104763" y="66664"/>
                  </a:lnTo>
                  <a:lnTo>
                    <a:pt x="95629" y="66664"/>
                  </a:lnTo>
                  <a:lnTo>
                    <a:pt x="87072" y="74865"/>
                  </a:lnTo>
                  <a:lnTo>
                    <a:pt x="77632" y="76073"/>
                  </a:lnTo>
                  <a:lnTo>
                    <a:pt x="57568" y="76189"/>
                  </a:lnTo>
                  <a:lnTo>
                    <a:pt x="57138" y="30776"/>
                  </a:lnTo>
                  <a:lnTo>
                    <a:pt x="57138" y="24961"/>
                  </a:lnTo>
                  <a:lnTo>
                    <a:pt x="59960" y="18849"/>
                  </a:lnTo>
                  <a:lnTo>
                    <a:pt x="74749" y="1475"/>
                  </a:lnTo>
                  <a:lnTo>
                    <a:pt x="80817" y="429"/>
                  </a:lnTo>
                  <a:lnTo>
                    <a:pt x="99775" y="0"/>
                  </a:lnTo>
                  <a:lnTo>
                    <a:pt x="101437" y="1055"/>
                  </a:lnTo>
                  <a:lnTo>
                    <a:pt x="102546" y="2816"/>
                  </a:lnTo>
                  <a:lnTo>
                    <a:pt x="104325" y="8191"/>
                  </a:lnTo>
                  <a:lnTo>
                    <a:pt x="112926" y="17599"/>
                  </a:lnTo>
                  <a:lnTo>
                    <a:pt x="115078" y="26359"/>
                  </a:lnTo>
                  <a:lnTo>
                    <a:pt x="120755" y="35201"/>
                  </a:lnTo>
                  <a:lnTo>
                    <a:pt x="123209" y="47671"/>
                  </a:lnTo>
                  <a:lnTo>
                    <a:pt x="123778" y="69842"/>
                  </a:lnTo>
                  <a:lnTo>
                    <a:pt x="114109" y="100706"/>
                  </a:lnTo>
                  <a:lnTo>
                    <a:pt x="106922" y="114115"/>
                  </a:lnTo>
                  <a:lnTo>
                    <a:pt x="106202" y="117348"/>
                  </a:lnTo>
                  <a:lnTo>
                    <a:pt x="100133" y="126955"/>
                  </a:lnTo>
                  <a:lnTo>
                    <a:pt x="64774" y="163764"/>
                  </a:lnTo>
                  <a:lnTo>
                    <a:pt x="57709" y="168028"/>
                  </a:lnTo>
                  <a:lnTo>
                    <a:pt x="51041" y="170981"/>
                  </a:lnTo>
                  <a:lnTo>
                    <a:pt x="28578" y="187826"/>
                  </a:lnTo>
                  <a:lnTo>
                    <a:pt x="11395" y="190333"/>
                  </a:lnTo>
                  <a:lnTo>
                    <a:pt x="431" y="190485"/>
                  </a:lnTo>
                  <a:lnTo>
                    <a:pt x="0" y="173155"/>
                  </a:lnTo>
                  <a:lnTo>
                    <a:pt x="6536" y="164174"/>
                  </a:lnTo>
                  <a:lnTo>
                    <a:pt x="8632" y="155293"/>
                  </a:lnTo>
                  <a:lnTo>
                    <a:pt x="9398" y="144710"/>
                  </a:lnTo>
                  <a:lnTo>
                    <a:pt x="17702" y="134825"/>
                  </a:lnTo>
                  <a:lnTo>
                    <a:pt x="21267" y="134000"/>
                  </a:lnTo>
                  <a:lnTo>
                    <a:pt x="33192" y="133378"/>
                  </a:lnTo>
                  <a:lnTo>
                    <a:pt x="34825" y="134423"/>
                  </a:lnTo>
                  <a:lnTo>
                    <a:pt x="35912" y="136178"/>
                  </a:lnTo>
                  <a:lnTo>
                    <a:pt x="36638" y="138407"/>
                  </a:lnTo>
                  <a:lnTo>
                    <a:pt x="38180" y="139893"/>
                  </a:lnTo>
                  <a:lnTo>
                    <a:pt x="47704" y="143661"/>
                  </a:lnTo>
                  <a:lnTo>
                    <a:pt x="52240" y="147805"/>
                  </a:lnTo>
                  <a:lnTo>
                    <a:pt x="54961" y="153174"/>
                  </a:lnTo>
                  <a:lnTo>
                    <a:pt x="55687" y="156087"/>
                  </a:lnTo>
                  <a:lnTo>
                    <a:pt x="57229" y="158029"/>
                  </a:lnTo>
                  <a:lnTo>
                    <a:pt x="61765" y="160188"/>
                  </a:lnTo>
                  <a:lnTo>
                    <a:pt x="63398" y="161821"/>
                  </a:lnTo>
                  <a:lnTo>
                    <a:pt x="71290" y="175020"/>
                  </a:lnTo>
                  <a:lnTo>
                    <a:pt x="76834" y="178322"/>
                  </a:lnTo>
                  <a:lnTo>
                    <a:pt x="82826" y="180848"/>
                  </a:lnTo>
                  <a:lnTo>
                    <a:pt x="93394" y="189010"/>
                  </a:lnTo>
                  <a:lnTo>
                    <a:pt x="99749" y="190051"/>
                  </a:lnTo>
                  <a:lnTo>
                    <a:pt x="121967" y="190478"/>
                  </a:lnTo>
                  <a:lnTo>
                    <a:pt x="142863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68"/>
            <p:cNvSpPr/>
            <p:nvPr>
              <p:custDataLst>
                <p:tags r:id="rId421"/>
              </p:custDataLst>
            </p:nvPr>
          </p:nvSpPr>
          <p:spPr>
            <a:xfrm>
              <a:off x="9021500" y="1638300"/>
              <a:ext cx="141513" cy="180976"/>
            </a:xfrm>
            <a:custGeom>
              <a:avLst/>
              <a:gdLst/>
              <a:ahLst/>
              <a:cxnLst/>
              <a:rect l="0" t="0" r="0" b="0"/>
              <a:pathLst>
                <a:path w="141513" h="180976">
                  <a:moveTo>
                    <a:pt x="36775" y="0"/>
                  </a:moveTo>
                  <a:lnTo>
                    <a:pt x="36775" y="0"/>
                  </a:lnTo>
                  <a:lnTo>
                    <a:pt x="36775" y="8201"/>
                  </a:lnTo>
                  <a:lnTo>
                    <a:pt x="28574" y="17610"/>
                  </a:lnTo>
                  <a:lnTo>
                    <a:pt x="27641" y="23680"/>
                  </a:lnTo>
                  <a:lnTo>
                    <a:pt x="27250" y="69967"/>
                  </a:lnTo>
                  <a:lnTo>
                    <a:pt x="30072" y="76252"/>
                  </a:lnTo>
                  <a:lnTo>
                    <a:pt x="33796" y="82573"/>
                  </a:lnTo>
                  <a:lnTo>
                    <a:pt x="36187" y="95255"/>
                  </a:lnTo>
                  <a:lnTo>
                    <a:pt x="36660" y="107951"/>
                  </a:lnTo>
                  <a:lnTo>
                    <a:pt x="39546" y="114301"/>
                  </a:lnTo>
                  <a:lnTo>
                    <a:pt x="43298" y="120650"/>
                  </a:lnTo>
                  <a:lnTo>
                    <a:pt x="45707" y="133350"/>
                  </a:lnTo>
                  <a:lnTo>
                    <a:pt x="46300" y="179496"/>
                  </a:lnTo>
                  <a:lnTo>
                    <a:pt x="45242" y="179989"/>
                  </a:lnTo>
                  <a:lnTo>
                    <a:pt x="19086" y="180975"/>
                  </a:lnTo>
                  <a:lnTo>
                    <a:pt x="9644" y="172774"/>
                  </a:lnTo>
                  <a:lnTo>
                    <a:pt x="8284" y="162885"/>
                  </a:lnTo>
                  <a:lnTo>
                    <a:pt x="8212" y="162052"/>
                  </a:lnTo>
                  <a:lnTo>
                    <a:pt x="0" y="153735"/>
                  </a:lnTo>
                  <a:lnTo>
                    <a:pt x="617" y="153290"/>
                  </a:lnTo>
                  <a:lnTo>
                    <a:pt x="21426" y="152403"/>
                  </a:lnTo>
                  <a:lnTo>
                    <a:pt x="23368" y="151344"/>
                  </a:lnTo>
                  <a:lnTo>
                    <a:pt x="24662" y="149579"/>
                  </a:lnTo>
                  <a:lnTo>
                    <a:pt x="25524" y="147344"/>
                  </a:lnTo>
                  <a:lnTo>
                    <a:pt x="27158" y="145855"/>
                  </a:lnTo>
                  <a:lnTo>
                    <a:pt x="31795" y="144199"/>
                  </a:lnTo>
                  <a:lnTo>
                    <a:pt x="43395" y="142078"/>
                  </a:lnTo>
                  <a:lnTo>
                    <a:pt x="52730" y="136407"/>
                  </a:lnTo>
                  <a:lnTo>
                    <a:pt x="62199" y="133197"/>
                  </a:lnTo>
                  <a:lnTo>
                    <a:pt x="105763" y="98399"/>
                  </a:lnTo>
                  <a:lnTo>
                    <a:pt x="128729" y="68967"/>
                  </a:lnTo>
                  <a:lnTo>
                    <a:pt x="132106" y="60063"/>
                  </a:lnTo>
                  <a:lnTo>
                    <a:pt x="140098" y="49472"/>
                  </a:lnTo>
                  <a:lnTo>
                    <a:pt x="141423" y="39586"/>
                  </a:lnTo>
                  <a:lnTo>
                    <a:pt x="141512" y="33484"/>
                  </a:lnTo>
                  <a:lnTo>
                    <a:pt x="140466" y="31848"/>
                  </a:lnTo>
                  <a:lnTo>
                    <a:pt x="138711" y="30757"/>
                  </a:lnTo>
                  <a:lnTo>
                    <a:pt x="136483" y="30030"/>
                  </a:lnTo>
                  <a:lnTo>
                    <a:pt x="134996" y="28486"/>
                  </a:lnTo>
                  <a:lnTo>
                    <a:pt x="132416" y="20502"/>
                  </a:lnTo>
                  <a:lnTo>
                    <a:pt x="129377" y="19695"/>
                  </a:lnTo>
                  <a:lnTo>
                    <a:pt x="1034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SMARTInkShape-Group10"/>
          <p:cNvGrpSpPr/>
          <p:nvPr/>
        </p:nvGrpSpPr>
        <p:grpSpPr>
          <a:xfrm>
            <a:off x="3895725" y="1933586"/>
            <a:ext cx="236671" cy="332934"/>
            <a:chOff x="3895725" y="1933586"/>
            <a:chExt cx="236671" cy="332934"/>
          </a:xfrm>
        </p:grpSpPr>
        <p:sp>
          <p:nvSpPr>
            <p:cNvPr id="82" name="SMARTInkShape-69"/>
            <p:cNvSpPr/>
            <p:nvPr>
              <p:custDataLst>
                <p:tags r:id="rId412"/>
              </p:custDataLst>
            </p:nvPr>
          </p:nvSpPr>
          <p:spPr>
            <a:xfrm>
              <a:off x="3895725" y="1971675"/>
              <a:ext cx="190501" cy="294845"/>
            </a:xfrm>
            <a:custGeom>
              <a:avLst/>
              <a:gdLst/>
              <a:ahLst/>
              <a:cxnLst/>
              <a:rect l="0" t="0" r="0" b="0"/>
              <a:pathLst>
                <a:path w="190501" h="294845">
                  <a:moveTo>
                    <a:pt x="190500" y="0"/>
                  </a:moveTo>
                  <a:lnTo>
                    <a:pt x="190500" y="0"/>
                  </a:lnTo>
                  <a:lnTo>
                    <a:pt x="172808" y="0"/>
                  </a:lnTo>
                  <a:lnTo>
                    <a:pt x="166796" y="5056"/>
                  </a:lnTo>
                  <a:lnTo>
                    <a:pt x="164090" y="10361"/>
                  </a:lnTo>
                  <a:lnTo>
                    <a:pt x="162353" y="17334"/>
                  </a:lnTo>
                  <a:lnTo>
                    <a:pt x="155463" y="26315"/>
                  </a:lnTo>
                  <a:lnTo>
                    <a:pt x="153308" y="35196"/>
                  </a:lnTo>
                  <a:lnTo>
                    <a:pt x="152520" y="50836"/>
                  </a:lnTo>
                  <a:lnTo>
                    <a:pt x="149631" y="57166"/>
                  </a:lnTo>
                  <a:lnTo>
                    <a:pt x="147379" y="60336"/>
                  </a:lnTo>
                  <a:lnTo>
                    <a:pt x="144209" y="74910"/>
                  </a:lnTo>
                  <a:lnTo>
                    <a:pt x="142080" y="92251"/>
                  </a:lnTo>
                  <a:lnTo>
                    <a:pt x="134708" y="116035"/>
                  </a:lnTo>
                  <a:lnTo>
                    <a:pt x="130706" y="143522"/>
                  </a:lnTo>
                  <a:lnTo>
                    <a:pt x="125864" y="162117"/>
                  </a:lnTo>
                  <a:lnTo>
                    <a:pt x="123035" y="187154"/>
                  </a:lnTo>
                  <a:lnTo>
                    <a:pt x="108022" y="231678"/>
                  </a:lnTo>
                  <a:lnTo>
                    <a:pt x="104002" y="253713"/>
                  </a:lnTo>
                  <a:lnTo>
                    <a:pt x="87452" y="274332"/>
                  </a:lnTo>
                  <a:lnTo>
                    <a:pt x="81180" y="280721"/>
                  </a:lnTo>
                  <a:lnTo>
                    <a:pt x="75591" y="283515"/>
                  </a:lnTo>
                  <a:lnTo>
                    <a:pt x="72619" y="284260"/>
                  </a:lnTo>
                  <a:lnTo>
                    <a:pt x="57322" y="294305"/>
                  </a:lnTo>
                  <a:lnTo>
                    <a:pt x="52641" y="294844"/>
                  </a:lnTo>
                  <a:lnTo>
                    <a:pt x="47032" y="292261"/>
                  </a:lnTo>
                  <a:lnTo>
                    <a:pt x="30844" y="279458"/>
                  </a:lnTo>
                  <a:lnTo>
                    <a:pt x="21957" y="276124"/>
                  </a:lnTo>
                  <a:lnTo>
                    <a:pt x="11371" y="268150"/>
                  </a:lnTo>
                  <a:lnTo>
                    <a:pt x="10345" y="264522"/>
                  </a:lnTo>
                  <a:lnTo>
                    <a:pt x="10072" y="262073"/>
                  </a:lnTo>
                  <a:lnTo>
                    <a:pt x="8832" y="260440"/>
                  </a:lnTo>
                  <a:lnTo>
                    <a:pt x="4630" y="258626"/>
                  </a:lnTo>
                  <a:lnTo>
                    <a:pt x="3087" y="257084"/>
                  </a:lnTo>
                  <a:lnTo>
                    <a:pt x="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70"/>
            <p:cNvSpPr/>
            <p:nvPr>
              <p:custDataLst>
                <p:tags r:id="rId413"/>
              </p:custDataLst>
            </p:nvPr>
          </p:nvSpPr>
          <p:spPr>
            <a:xfrm>
              <a:off x="3895764" y="1933586"/>
              <a:ext cx="236632" cy="219065"/>
            </a:xfrm>
            <a:custGeom>
              <a:avLst/>
              <a:gdLst/>
              <a:ahLst/>
              <a:cxnLst/>
              <a:rect l="0" t="0" r="0" b="0"/>
              <a:pathLst>
                <a:path w="236632" h="219065">
                  <a:moveTo>
                    <a:pt x="123786" y="209539"/>
                  </a:moveTo>
                  <a:lnTo>
                    <a:pt x="123786" y="209539"/>
                  </a:lnTo>
                  <a:lnTo>
                    <a:pt x="79044" y="209539"/>
                  </a:lnTo>
                  <a:lnTo>
                    <a:pt x="72856" y="209539"/>
                  </a:lnTo>
                  <a:lnTo>
                    <a:pt x="66578" y="206717"/>
                  </a:lnTo>
                  <a:lnTo>
                    <a:pt x="49876" y="193729"/>
                  </a:lnTo>
                  <a:lnTo>
                    <a:pt x="40974" y="190391"/>
                  </a:lnTo>
                  <a:lnTo>
                    <a:pt x="31633" y="184228"/>
                  </a:lnTo>
                  <a:lnTo>
                    <a:pt x="22163" y="180873"/>
                  </a:lnTo>
                  <a:lnTo>
                    <a:pt x="15826" y="176337"/>
                  </a:lnTo>
                  <a:lnTo>
                    <a:pt x="12304" y="170794"/>
                  </a:lnTo>
                  <a:lnTo>
                    <a:pt x="9680" y="164802"/>
                  </a:lnTo>
                  <a:lnTo>
                    <a:pt x="4986" y="158612"/>
                  </a:lnTo>
                  <a:lnTo>
                    <a:pt x="2195" y="149510"/>
                  </a:lnTo>
                  <a:lnTo>
                    <a:pt x="0" y="112161"/>
                  </a:lnTo>
                  <a:lnTo>
                    <a:pt x="2800" y="105229"/>
                  </a:lnTo>
                  <a:lnTo>
                    <a:pt x="6514" y="98621"/>
                  </a:lnTo>
                  <a:lnTo>
                    <a:pt x="14151" y="77510"/>
                  </a:lnTo>
                  <a:lnTo>
                    <a:pt x="22496" y="68662"/>
                  </a:lnTo>
                  <a:lnTo>
                    <a:pt x="65238" y="34949"/>
                  </a:lnTo>
                  <a:lnTo>
                    <a:pt x="101469" y="13749"/>
                  </a:lnTo>
                  <a:lnTo>
                    <a:pt x="121573" y="7528"/>
                  </a:lnTo>
                  <a:lnTo>
                    <a:pt x="125486" y="5015"/>
                  </a:lnTo>
                  <a:lnTo>
                    <a:pt x="141105" y="1478"/>
                  </a:lnTo>
                  <a:lnTo>
                    <a:pt x="186318" y="15"/>
                  </a:lnTo>
                  <a:lnTo>
                    <a:pt x="193206" y="0"/>
                  </a:lnTo>
                  <a:lnTo>
                    <a:pt x="199795" y="2816"/>
                  </a:lnTo>
                  <a:lnTo>
                    <a:pt x="212648" y="13247"/>
                  </a:lnTo>
                  <a:lnTo>
                    <a:pt x="216197" y="19287"/>
                  </a:lnTo>
                  <a:lnTo>
                    <a:pt x="218833" y="25499"/>
                  </a:lnTo>
                  <a:lnTo>
                    <a:pt x="225208" y="34947"/>
                  </a:lnTo>
                  <a:lnTo>
                    <a:pt x="228626" y="44449"/>
                  </a:lnTo>
                  <a:lnTo>
                    <a:pt x="234813" y="53967"/>
                  </a:lnTo>
                  <a:lnTo>
                    <a:pt x="236631" y="60315"/>
                  </a:lnTo>
                  <a:lnTo>
                    <a:pt x="225896" y="107412"/>
                  </a:lnTo>
                  <a:lnTo>
                    <a:pt x="218247" y="121776"/>
                  </a:lnTo>
                  <a:lnTo>
                    <a:pt x="206181" y="141168"/>
                  </a:lnTo>
                  <a:lnTo>
                    <a:pt x="197980" y="161273"/>
                  </a:lnTo>
                  <a:lnTo>
                    <a:pt x="163758" y="207538"/>
                  </a:lnTo>
                  <a:lnTo>
                    <a:pt x="152361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SMARTInkShape-Group11"/>
          <p:cNvGrpSpPr/>
          <p:nvPr/>
        </p:nvGrpSpPr>
        <p:grpSpPr>
          <a:xfrm>
            <a:off x="4048125" y="2038746"/>
            <a:ext cx="1504951" cy="208763"/>
            <a:chOff x="4048125" y="2038746"/>
            <a:chExt cx="1504951" cy="208763"/>
          </a:xfrm>
        </p:grpSpPr>
        <p:sp>
          <p:nvSpPr>
            <p:cNvPr id="85" name="SMARTInkShape-71"/>
            <p:cNvSpPr/>
            <p:nvPr>
              <p:custDataLst>
                <p:tags r:id="rId410"/>
              </p:custDataLst>
            </p:nvPr>
          </p:nvSpPr>
          <p:spPr>
            <a:xfrm>
              <a:off x="4048125" y="2038746"/>
              <a:ext cx="1295401" cy="208763"/>
            </a:xfrm>
            <a:custGeom>
              <a:avLst/>
              <a:gdLst/>
              <a:ahLst/>
              <a:cxnLst/>
              <a:rect l="0" t="0" r="0" b="0"/>
              <a:pathLst>
                <a:path w="1295401" h="208763">
                  <a:moveTo>
                    <a:pt x="0" y="199629"/>
                  </a:moveTo>
                  <a:lnTo>
                    <a:pt x="0" y="199629"/>
                  </a:lnTo>
                  <a:lnTo>
                    <a:pt x="0" y="207830"/>
                  </a:lnTo>
                  <a:lnTo>
                    <a:pt x="1058" y="208271"/>
                  </a:lnTo>
                  <a:lnTo>
                    <a:pt x="5057" y="208762"/>
                  </a:lnTo>
                  <a:lnTo>
                    <a:pt x="10361" y="206157"/>
                  </a:lnTo>
                  <a:lnTo>
                    <a:pt x="16247" y="202531"/>
                  </a:lnTo>
                  <a:lnTo>
                    <a:pt x="25510" y="199431"/>
                  </a:lnTo>
                  <a:lnTo>
                    <a:pt x="34958" y="193338"/>
                  </a:lnTo>
                  <a:lnTo>
                    <a:pt x="60524" y="182784"/>
                  </a:lnTo>
                  <a:lnTo>
                    <a:pt x="106957" y="151987"/>
                  </a:lnTo>
                  <a:lnTo>
                    <a:pt x="121650" y="145296"/>
                  </a:lnTo>
                  <a:lnTo>
                    <a:pt x="125550" y="144357"/>
                  </a:lnTo>
                  <a:lnTo>
                    <a:pt x="150223" y="124826"/>
                  </a:lnTo>
                  <a:lnTo>
                    <a:pt x="196563" y="88520"/>
                  </a:lnTo>
                  <a:lnTo>
                    <a:pt x="205232" y="78984"/>
                  </a:lnTo>
                  <a:lnTo>
                    <a:pt x="211519" y="66280"/>
                  </a:lnTo>
                  <a:lnTo>
                    <a:pt x="217582" y="58636"/>
                  </a:lnTo>
                  <a:lnTo>
                    <a:pt x="218944" y="48718"/>
                  </a:lnTo>
                  <a:lnTo>
                    <a:pt x="217929" y="48222"/>
                  </a:lnTo>
                  <a:lnTo>
                    <a:pt x="185962" y="47230"/>
                  </a:lnTo>
                  <a:lnTo>
                    <a:pt x="159955" y="55430"/>
                  </a:lnTo>
                  <a:lnTo>
                    <a:pt x="157437" y="56930"/>
                  </a:lnTo>
                  <a:lnTo>
                    <a:pt x="155758" y="58988"/>
                  </a:lnTo>
                  <a:lnTo>
                    <a:pt x="154638" y="61418"/>
                  </a:lnTo>
                  <a:lnTo>
                    <a:pt x="152834" y="63039"/>
                  </a:lnTo>
                  <a:lnTo>
                    <a:pt x="142334" y="68461"/>
                  </a:lnTo>
                  <a:lnTo>
                    <a:pt x="130068" y="79410"/>
                  </a:lnTo>
                  <a:lnTo>
                    <a:pt x="126600" y="85521"/>
                  </a:lnTo>
                  <a:lnTo>
                    <a:pt x="123132" y="101229"/>
                  </a:lnTo>
                  <a:lnTo>
                    <a:pt x="116358" y="113909"/>
                  </a:lnTo>
                  <a:lnTo>
                    <a:pt x="114421" y="136130"/>
                  </a:lnTo>
                  <a:lnTo>
                    <a:pt x="117176" y="142479"/>
                  </a:lnTo>
                  <a:lnTo>
                    <a:pt x="120870" y="148829"/>
                  </a:lnTo>
                  <a:lnTo>
                    <a:pt x="124008" y="158354"/>
                  </a:lnTo>
                  <a:lnTo>
                    <a:pt x="131911" y="169173"/>
                  </a:lnTo>
                  <a:lnTo>
                    <a:pt x="135532" y="170218"/>
                  </a:lnTo>
                  <a:lnTo>
                    <a:pt x="137980" y="170496"/>
                  </a:lnTo>
                  <a:lnTo>
                    <a:pt x="143522" y="173628"/>
                  </a:lnTo>
                  <a:lnTo>
                    <a:pt x="149513" y="177490"/>
                  </a:lnTo>
                  <a:lnTo>
                    <a:pt x="158835" y="179664"/>
                  </a:lnTo>
                  <a:lnTo>
                    <a:pt x="179693" y="180459"/>
                  </a:lnTo>
                  <a:lnTo>
                    <a:pt x="188519" y="177703"/>
                  </a:lnTo>
                  <a:lnTo>
                    <a:pt x="230782" y="151929"/>
                  </a:lnTo>
                  <a:lnTo>
                    <a:pt x="254091" y="135061"/>
                  </a:lnTo>
                  <a:lnTo>
                    <a:pt x="281608" y="107378"/>
                  </a:lnTo>
                  <a:lnTo>
                    <a:pt x="319610" y="60013"/>
                  </a:lnTo>
                  <a:lnTo>
                    <a:pt x="321965" y="53617"/>
                  </a:lnTo>
                  <a:lnTo>
                    <a:pt x="323652" y="51487"/>
                  </a:lnTo>
                  <a:lnTo>
                    <a:pt x="333336" y="47244"/>
                  </a:lnTo>
                  <a:lnTo>
                    <a:pt x="333364" y="52290"/>
                  </a:lnTo>
                  <a:lnTo>
                    <a:pt x="332310" y="53778"/>
                  </a:lnTo>
                  <a:lnTo>
                    <a:pt x="330548" y="54770"/>
                  </a:lnTo>
                  <a:lnTo>
                    <a:pt x="328315" y="55431"/>
                  </a:lnTo>
                  <a:lnTo>
                    <a:pt x="326827" y="56931"/>
                  </a:lnTo>
                  <a:lnTo>
                    <a:pt x="325173" y="61419"/>
                  </a:lnTo>
                  <a:lnTo>
                    <a:pt x="321079" y="88209"/>
                  </a:lnTo>
                  <a:lnTo>
                    <a:pt x="315659" y="106241"/>
                  </a:lnTo>
                  <a:lnTo>
                    <a:pt x="314335" y="145644"/>
                  </a:lnTo>
                  <a:lnTo>
                    <a:pt x="317152" y="151999"/>
                  </a:lnTo>
                  <a:lnTo>
                    <a:pt x="322527" y="159646"/>
                  </a:lnTo>
                  <a:lnTo>
                    <a:pt x="326084" y="160692"/>
                  </a:lnTo>
                  <a:lnTo>
                    <a:pt x="346206" y="161480"/>
                  </a:lnTo>
                  <a:lnTo>
                    <a:pt x="352484" y="158685"/>
                  </a:lnTo>
                  <a:lnTo>
                    <a:pt x="398064" y="123407"/>
                  </a:lnTo>
                  <a:lnTo>
                    <a:pt x="434015" y="88328"/>
                  </a:lnTo>
                  <a:lnTo>
                    <a:pt x="443157" y="72694"/>
                  </a:lnTo>
                  <a:lnTo>
                    <a:pt x="449605" y="57394"/>
                  </a:lnTo>
                  <a:lnTo>
                    <a:pt x="453825" y="50688"/>
                  </a:lnTo>
                  <a:lnTo>
                    <a:pt x="456200" y="40963"/>
                  </a:lnTo>
                  <a:lnTo>
                    <a:pt x="457193" y="22802"/>
                  </a:lnTo>
                  <a:lnTo>
                    <a:pt x="457200" y="27262"/>
                  </a:lnTo>
                  <a:lnTo>
                    <a:pt x="450654" y="35602"/>
                  </a:lnTo>
                  <a:lnTo>
                    <a:pt x="447499" y="44372"/>
                  </a:lnTo>
                  <a:lnTo>
                    <a:pt x="441390" y="53673"/>
                  </a:lnTo>
                  <a:lnTo>
                    <a:pt x="439110" y="63132"/>
                  </a:lnTo>
                  <a:lnTo>
                    <a:pt x="438577" y="69466"/>
                  </a:lnTo>
                  <a:lnTo>
                    <a:pt x="435518" y="75810"/>
                  </a:lnTo>
                  <a:lnTo>
                    <a:pt x="431688" y="82157"/>
                  </a:lnTo>
                  <a:lnTo>
                    <a:pt x="429230" y="94855"/>
                  </a:lnTo>
                  <a:lnTo>
                    <a:pt x="428627" y="141584"/>
                  </a:lnTo>
                  <a:lnTo>
                    <a:pt x="428625" y="146668"/>
                  </a:lnTo>
                  <a:lnTo>
                    <a:pt x="429684" y="148446"/>
                  </a:lnTo>
                  <a:lnTo>
                    <a:pt x="431448" y="149632"/>
                  </a:lnTo>
                  <a:lnTo>
                    <a:pt x="436826" y="151535"/>
                  </a:lnTo>
                  <a:lnTo>
                    <a:pt x="460806" y="152000"/>
                  </a:lnTo>
                  <a:lnTo>
                    <a:pt x="466917" y="149180"/>
                  </a:lnTo>
                  <a:lnTo>
                    <a:pt x="470028" y="146946"/>
                  </a:lnTo>
                  <a:lnTo>
                    <a:pt x="473485" y="141642"/>
                  </a:lnTo>
                  <a:lnTo>
                    <a:pt x="476079" y="135757"/>
                  </a:lnTo>
                  <a:lnTo>
                    <a:pt x="511543" y="94852"/>
                  </a:lnTo>
                  <a:lnTo>
                    <a:pt x="514161" y="88503"/>
                  </a:lnTo>
                  <a:lnTo>
                    <a:pt x="522387" y="77685"/>
                  </a:lnTo>
                  <a:lnTo>
                    <a:pt x="523434" y="71305"/>
                  </a:lnTo>
                  <a:lnTo>
                    <a:pt x="524639" y="69630"/>
                  </a:lnTo>
                  <a:lnTo>
                    <a:pt x="526501" y="68513"/>
                  </a:lnTo>
                  <a:lnTo>
                    <a:pt x="533364" y="66290"/>
                  </a:lnTo>
                  <a:lnTo>
                    <a:pt x="525196" y="74481"/>
                  </a:lnTo>
                  <a:lnTo>
                    <a:pt x="524266" y="80469"/>
                  </a:lnTo>
                  <a:lnTo>
                    <a:pt x="523875" y="118406"/>
                  </a:lnTo>
                  <a:lnTo>
                    <a:pt x="526698" y="124019"/>
                  </a:lnTo>
                  <a:lnTo>
                    <a:pt x="530421" y="130041"/>
                  </a:lnTo>
                  <a:lnTo>
                    <a:pt x="532076" y="136246"/>
                  </a:lnTo>
                  <a:lnTo>
                    <a:pt x="533576" y="138323"/>
                  </a:lnTo>
                  <a:lnTo>
                    <a:pt x="535634" y="139709"/>
                  </a:lnTo>
                  <a:lnTo>
                    <a:pt x="541485" y="141932"/>
                  </a:lnTo>
                  <a:lnTo>
                    <a:pt x="584211" y="142478"/>
                  </a:lnTo>
                  <a:lnTo>
                    <a:pt x="598785" y="137422"/>
                  </a:lnTo>
                  <a:lnTo>
                    <a:pt x="618537" y="126003"/>
                  </a:lnTo>
                  <a:lnTo>
                    <a:pt x="636765" y="118881"/>
                  </a:lnTo>
                  <a:lnTo>
                    <a:pt x="649517" y="110322"/>
                  </a:lnTo>
                  <a:lnTo>
                    <a:pt x="681543" y="69708"/>
                  </a:lnTo>
                  <a:lnTo>
                    <a:pt x="683908" y="63217"/>
                  </a:lnTo>
                  <a:lnTo>
                    <a:pt x="685597" y="61063"/>
                  </a:lnTo>
                  <a:lnTo>
                    <a:pt x="691972" y="56972"/>
                  </a:lnTo>
                  <a:lnTo>
                    <a:pt x="693835" y="52265"/>
                  </a:lnTo>
                  <a:lnTo>
                    <a:pt x="695390" y="50586"/>
                  </a:lnTo>
                  <a:lnTo>
                    <a:pt x="699940" y="48721"/>
                  </a:lnTo>
                  <a:lnTo>
                    <a:pt x="701577" y="47165"/>
                  </a:lnTo>
                  <a:lnTo>
                    <a:pt x="704419" y="39159"/>
                  </a:lnTo>
                  <a:lnTo>
                    <a:pt x="703504" y="38674"/>
                  </a:lnTo>
                  <a:lnTo>
                    <a:pt x="668592" y="37705"/>
                  </a:lnTo>
                  <a:lnTo>
                    <a:pt x="659510" y="44250"/>
                  </a:lnTo>
                  <a:lnTo>
                    <a:pt x="649464" y="46837"/>
                  </a:lnTo>
                  <a:lnTo>
                    <a:pt x="639654" y="55396"/>
                  </a:lnTo>
                  <a:lnTo>
                    <a:pt x="638832" y="58972"/>
                  </a:lnTo>
                  <a:lnTo>
                    <a:pt x="638613" y="61408"/>
                  </a:lnTo>
                  <a:lnTo>
                    <a:pt x="637409" y="63032"/>
                  </a:lnTo>
                  <a:lnTo>
                    <a:pt x="633249" y="64836"/>
                  </a:lnTo>
                  <a:lnTo>
                    <a:pt x="631716" y="66375"/>
                  </a:lnTo>
                  <a:lnTo>
                    <a:pt x="630012" y="70908"/>
                  </a:lnTo>
                  <a:lnTo>
                    <a:pt x="628686" y="98067"/>
                  </a:lnTo>
                  <a:lnTo>
                    <a:pt x="631488" y="104396"/>
                  </a:lnTo>
                  <a:lnTo>
                    <a:pt x="635203" y="110736"/>
                  </a:lnTo>
                  <a:lnTo>
                    <a:pt x="638353" y="120256"/>
                  </a:lnTo>
                  <a:lnTo>
                    <a:pt x="655050" y="143068"/>
                  </a:lnTo>
                  <a:lnTo>
                    <a:pt x="655774" y="146046"/>
                  </a:lnTo>
                  <a:lnTo>
                    <a:pt x="657316" y="148032"/>
                  </a:lnTo>
                  <a:lnTo>
                    <a:pt x="661851" y="150239"/>
                  </a:lnTo>
                  <a:lnTo>
                    <a:pt x="689013" y="151958"/>
                  </a:lnTo>
                  <a:lnTo>
                    <a:pt x="695342" y="149161"/>
                  </a:lnTo>
                  <a:lnTo>
                    <a:pt x="741265" y="120205"/>
                  </a:lnTo>
                  <a:lnTo>
                    <a:pt x="788533" y="77789"/>
                  </a:lnTo>
                  <a:lnTo>
                    <a:pt x="805123" y="60190"/>
                  </a:lnTo>
                  <a:lnTo>
                    <a:pt x="811558" y="47281"/>
                  </a:lnTo>
                  <a:lnTo>
                    <a:pt x="815775" y="40902"/>
                  </a:lnTo>
                  <a:lnTo>
                    <a:pt x="818705" y="30064"/>
                  </a:lnTo>
                  <a:lnTo>
                    <a:pt x="828272" y="19095"/>
                  </a:lnTo>
                  <a:lnTo>
                    <a:pt x="828675" y="66296"/>
                  </a:lnTo>
                  <a:lnTo>
                    <a:pt x="828675" y="69466"/>
                  </a:lnTo>
                  <a:lnTo>
                    <a:pt x="831497" y="75809"/>
                  </a:lnTo>
                  <a:lnTo>
                    <a:pt x="833731" y="78982"/>
                  </a:lnTo>
                  <a:lnTo>
                    <a:pt x="834163" y="83215"/>
                  </a:lnTo>
                  <a:lnTo>
                    <a:pt x="828686" y="130291"/>
                  </a:lnTo>
                  <a:lnTo>
                    <a:pt x="828675" y="142349"/>
                  </a:lnTo>
                  <a:lnTo>
                    <a:pt x="828675" y="94781"/>
                  </a:lnTo>
                  <a:lnTo>
                    <a:pt x="828675" y="90235"/>
                  </a:lnTo>
                  <a:lnTo>
                    <a:pt x="829733" y="88600"/>
                  </a:lnTo>
                  <a:lnTo>
                    <a:pt x="831497" y="87510"/>
                  </a:lnTo>
                  <a:lnTo>
                    <a:pt x="838166" y="85340"/>
                  </a:lnTo>
                  <a:lnTo>
                    <a:pt x="838200" y="102939"/>
                  </a:lnTo>
                  <a:lnTo>
                    <a:pt x="846401" y="112454"/>
                  </a:lnTo>
                  <a:lnTo>
                    <a:pt x="855809" y="113776"/>
                  </a:lnTo>
                  <a:lnTo>
                    <a:pt x="871402" y="113901"/>
                  </a:lnTo>
                  <a:lnTo>
                    <a:pt x="876945" y="111080"/>
                  </a:lnTo>
                  <a:lnTo>
                    <a:pt x="882937" y="107358"/>
                  </a:lnTo>
                  <a:lnTo>
                    <a:pt x="892260" y="104203"/>
                  </a:lnTo>
                  <a:lnTo>
                    <a:pt x="927101" y="72590"/>
                  </a:lnTo>
                  <a:lnTo>
                    <a:pt x="930628" y="66262"/>
                  </a:lnTo>
                  <a:lnTo>
                    <a:pt x="933254" y="59921"/>
                  </a:lnTo>
                  <a:lnTo>
                    <a:pt x="937949" y="53576"/>
                  </a:lnTo>
                  <a:lnTo>
                    <a:pt x="943563" y="50050"/>
                  </a:lnTo>
                  <a:lnTo>
                    <a:pt x="946542" y="49109"/>
                  </a:lnTo>
                  <a:lnTo>
                    <a:pt x="948529" y="47424"/>
                  </a:lnTo>
                  <a:lnTo>
                    <a:pt x="960546" y="29944"/>
                  </a:lnTo>
                  <a:lnTo>
                    <a:pt x="962025" y="18665"/>
                  </a:lnTo>
                  <a:lnTo>
                    <a:pt x="962025" y="23714"/>
                  </a:lnTo>
                  <a:lnTo>
                    <a:pt x="960967" y="25202"/>
                  </a:lnTo>
                  <a:lnTo>
                    <a:pt x="959203" y="26194"/>
                  </a:lnTo>
                  <a:lnTo>
                    <a:pt x="956969" y="26856"/>
                  </a:lnTo>
                  <a:lnTo>
                    <a:pt x="955480" y="28356"/>
                  </a:lnTo>
                  <a:lnTo>
                    <a:pt x="953824" y="32844"/>
                  </a:lnTo>
                  <a:lnTo>
                    <a:pt x="952507" y="79182"/>
                  </a:lnTo>
                  <a:lnTo>
                    <a:pt x="952500" y="126594"/>
                  </a:lnTo>
                  <a:lnTo>
                    <a:pt x="953558" y="128714"/>
                  </a:lnTo>
                  <a:lnTo>
                    <a:pt x="955322" y="130127"/>
                  </a:lnTo>
                  <a:lnTo>
                    <a:pt x="957556" y="131070"/>
                  </a:lnTo>
                  <a:lnTo>
                    <a:pt x="959045" y="132756"/>
                  </a:lnTo>
                  <a:lnTo>
                    <a:pt x="960701" y="137452"/>
                  </a:lnTo>
                  <a:lnTo>
                    <a:pt x="962201" y="139127"/>
                  </a:lnTo>
                  <a:lnTo>
                    <a:pt x="966689" y="140990"/>
                  </a:lnTo>
                  <a:lnTo>
                    <a:pt x="984381" y="142348"/>
                  </a:lnTo>
                  <a:lnTo>
                    <a:pt x="990658" y="139599"/>
                  </a:lnTo>
                  <a:lnTo>
                    <a:pt x="1036239" y="104357"/>
                  </a:lnTo>
                  <a:lnTo>
                    <a:pt x="1053838" y="87443"/>
                  </a:lnTo>
                  <a:lnTo>
                    <a:pt x="1062489" y="72432"/>
                  </a:lnTo>
                  <a:lnTo>
                    <a:pt x="1066581" y="60812"/>
                  </a:lnTo>
                  <a:lnTo>
                    <a:pt x="1072967" y="50665"/>
                  </a:lnTo>
                  <a:lnTo>
                    <a:pt x="1076389" y="40956"/>
                  </a:lnTo>
                  <a:lnTo>
                    <a:pt x="1082576" y="31377"/>
                  </a:lnTo>
                  <a:lnTo>
                    <a:pt x="1084880" y="21836"/>
                  </a:lnTo>
                  <a:lnTo>
                    <a:pt x="1085847" y="9178"/>
                  </a:lnTo>
                  <a:lnTo>
                    <a:pt x="1080793" y="9144"/>
                  </a:lnTo>
                  <a:lnTo>
                    <a:pt x="1079303" y="10197"/>
                  </a:lnTo>
                  <a:lnTo>
                    <a:pt x="1078311" y="11958"/>
                  </a:lnTo>
                  <a:lnTo>
                    <a:pt x="1067393" y="56346"/>
                  </a:lnTo>
                  <a:lnTo>
                    <a:pt x="1066803" y="98027"/>
                  </a:lnTo>
                  <a:lnTo>
                    <a:pt x="1069623" y="104378"/>
                  </a:lnTo>
                  <a:lnTo>
                    <a:pt x="1075001" y="112022"/>
                  </a:lnTo>
                  <a:lnTo>
                    <a:pt x="1078559" y="113068"/>
                  </a:lnTo>
                  <a:lnTo>
                    <a:pt x="1093924" y="113889"/>
                  </a:lnTo>
                  <a:lnTo>
                    <a:pt x="1102694" y="107355"/>
                  </a:lnTo>
                  <a:lnTo>
                    <a:pt x="1111537" y="104202"/>
                  </a:lnTo>
                  <a:lnTo>
                    <a:pt x="1117728" y="99714"/>
                  </a:lnTo>
                  <a:lnTo>
                    <a:pt x="1121184" y="94192"/>
                  </a:lnTo>
                  <a:lnTo>
                    <a:pt x="1123779" y="88210"/>
                  </a:lnTo>
                  <a:lnTo>
                    <a:pt x="1139030" y="62882"/>
                  </a:lnTo>
                  <a:lnTo>
                    <a:pt x="1142478" y="49499"/>
                  </a:lnTo>
                  <a:lnTo>
                    <a:pt x="1149443" y="40073"/>
                  </a:lnTo>
                  <a:lnTo>
                    <a:pt x="1152405" y="28705"/>
                  </a:lnTo>
                  <a:lnTo>
                    <a:pt x="1152515" y="20024"/>
                  </a:lnTo>
                  <a:lnTo>
                    <a:pt x="1152525" y="26975"/>
                  </a:lnTo>
                  <a:lnTo>
                    <a:pt x="1145980" y="35546"/>
                  </a:lnTo>
                  <a:lnTo>
                    <a:pt x="1143883" y="44355"/>
                  </a:lnTo>
                  <a:lnTo>
                    <a:pt x="1143002" y="91680"/>
                  </a:lnTo>
                  <a:lnTo>
                    <a:pt x="1143000" y="98029"/>
                  </a:lnTo>
                  <a:lnTo>
                    <a:pt x="1145822" y="104379"/>
                  </a:lnTo>
                  <a:lnTo>
                    <a:pt x="1151201" y="112023"/>
                  </a:lnTo>
                  <a:lnTo>
                    <a:pt x="1152133" y="118403"/>
                  </a:lnTo>
                  <a:lnTo>
                    <a:pt x="1153321" y="120078"/>
                  </a:lnTo>
                  <a:lnTo>
                    <a:pt x="1155173" y="121195"/>
                  </a:lnTo>
                  <a:lnTo>
                    <a:pt x="1162834" y="122767"/>
                  </a:lnTo>
                  <a:lnTo>
                    <a:pt x="1184320" y="123390"/>
                  </a:lnTo>
                  <a:lnTo>
                    <a:pt x="1190645" y="120590"/>
                  </a:lnTo>
                  <a:lnTo>
                    <a:pt x="1206503" y="108238"/>
                  </a:lnTo>
                  <a:lnTo>
                    <a:pt x="1219200" y="102319"/>
                  </a:lnTo>
                  <a:lnTo>
                    <a:pt x="1266237" y="66263"/>
                  </a:lnTo>
                  <a:lnTo>
                    <a:pt x="1281564" y="50402"/>
                  </a:lnTo>
                  <a:lnTo>
                    <a:pt x="1283959" y="44053"/>
                  </a:lnTo>
                  <a:lnTo>
                    <a:pt x="1286554" y="31354"/>
                  </a:lnTo>
                  <a:lnTo>
                    <a:pt x="1294993" y="19211"/>
                  </a:lnTo>
                  <a:lnTo>
                    <a:pt x="1295390" y="9536"/>
                  </a:lnTo>
                  <a:lnTo>
                    <a:pt x="1290340" y="9250"/>
                  </a:lnTo>
                  <a:lnTo>
                    <a:pt x="1288852" y="8151"/>
                  </a:lnTo>
                  <a:lnTo>
                    <a:pt x="1287198" y="4108"/>
                  </a:lnTo>
                  <a:lnTo>
                    <a:pt x="1285699" y="2607"/>
                  </a:lnTo>
                  <a:lnTo>
                    <a:pt x="1281210" y="939"/>
                  </a:lnTo>
                  <a:lnTo>
                    <a:pt x="1272734" y="0"/>
                  </a:lnTo>
                  <a:lnTo>
                    <a:pt x="1270764" y="926"/>
                  </a:lnTo>
                  <a:lnTo>
                    <a:pt x="1269451" y="2602"/>
                  </a:lnTo>
                  <a:lnTo>
                    <a:pt x="1268576" y="4778"/>
                  </a:lnTo>
                  <a:lnTo>
                    <a:pt x="1266934" y="6228"/>
                  </a:lnTo>
                  <a:lnTo>
                    <a:pt x="1262287" y="7840"/>
                  </a:lnTo>
                  <a:lnTo>
                    <a:pt x="1249537" y="9016"/>
                  </a:lnTo>
                  <a:lnTo>
                    <a:pt x="1239729" y="17320"/>
                  </a:lnTo>
                  <a:lnTo>
                    <a:pt x="1238907" y="20883"/>
                  </a:lnTo>
                  <a:lnTo>
                    <a:pt x="1238380" y="31794"/>
                  </a:lnTo>
                  <a:lnTo>
                    <a:pt x="1235485" y="37900"/>
                  </a:lnTo>
                  <a:lnTo>
                    <a:pt x="1231729" y="44141"/>
                  </a:lnTo>
                  <a:lnTo>
                    <a:pt x="1229318" y="56771"/>
                  </a:lnTo>
                  <a:lnTo>
                    <a:pt x="1228760" y="78980"/>
                  </a:lnTo>
                  <a:lnTo>
                    <a:pt x="1238134" y="121431"/>
                  </a:lnTo>
                  <a:lnTo>
                    <a:pt x="1244774" y="130639"/>
                  </a:lnTo>
                  <a:lnTo>
                    <a:pt x="1246441" y="136511"/>
                  </a:lnTo>
                  <a:lnTo>
                    <a:pt x="1247944" y="138500"/>
                  </a:lnTo>
                  <a:lnTo>
                    <a:pt x="1254058" y="142359"/>
                  </a:lnTo>
                  <a:lnTo>
                    <a:pt x="1255859" y="147011"/>
                  </a:lnTo>
                  <a:lnTo>
                    <a:pt x="1257398" y="148676"/>
                  </a:lnTo>
                  <a:lnTo>
                    <a:pt x="1261929" y="150525"/>
                  </a:lnTo>
                  <a:lnTo>
                    <a:pt x="1270431" y="151566"/>
                  </a:lnTo>
                  <a:lnTo>
                    <a:pt x="1272405" y="150654"/>
                  </a:lnTo>
                  <a:lnTo>
                    <a:pt x="1273720" y="148987"/>
                  </a:lnTo>
                  <a:lnTo>
                    <a:pt x="1274597" y="146818"/>
                  </a:lnTo>
                  <a:lnTo>
                    <a:pt x="1276240" y="145372"/>
                  </a:lnTo>
                  <a:lnTo>
                    <a:pt x="1286480" y="140228"/>
                  </a:lnTo>
                  <a:lnTo>
                    <a:pt x="1295400" y="1329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72"/>
            <p:cNvSpPr/>
            <p:nvPr>
              <p:custDataLst>
                <p:tags r:id="rId411"/>
              </p:custDataLst>
            </p:nvPr>
          </p:nvSpPr>
          <p:spPr>
            <a:xfrm>
              <a:off x="5543942" y="2124075"/>
              <a:ext cx="9134" cy="19051"/>
            </a:xfrm>
            <a:custGeom>
              <a:avLst/>
              <a:gdLst/>
              <a:ahLst/>
              <a:cxnLst/>
              <a:rect l="0" t="0" r="0" b="0"/>
              <a:pathLst>
                <a:path w="9134" h="19051">
                  <a:moveTo>
                    <a:pt x="9133" y="0"/>
                  </a:moveTo>
                  <a:lnTo>
                    <a:pt x="9133" y="0"/>
                  </a:lnTo>
                  <a:lnTo>
                    <a:pt x="932" y="8201"/>
                  </a:lnTo>
                  <a:lnTo>
                    <a:pt x="0" y="14189"/>
                  </a:lnTo>
                  <a:lnTo>
                    <a:pt x="928" y="15810"/>
                  </a:lnTo>
                  <a:lnTo>
                    <a:pt x="2605" y="16890"/>
                  </a:lnTo>
                  <a:lnTo>
                    <a:pt x="9133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8" name="SMARTInkShape-73"/>
          <p:cNvSpPr/>
          <p:nvPr>
            <p:custDataLst>
              <p:tags r:id="rId2"/>
            </p:custDataLst>
          </p:nvPr>
        </p:nvSpPr>
        <p:spPr>
          <a:xfrm>
            <a:off x="5572125" y="2038350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0"/>
                </a:moveTo>
                <a:lnTo>
                  <a:pt x="0" y="0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1" name="SMARTInkShape-Group13"/>
          <p:cNvGrpSpPr/>
          <p:nvPr/>
        </p:nvGrpSpPr>
        <p:grpSpPr>
          <a:xfrm>
            <a:off x="5867400" y="1981200"/>
            <a:ext cx="485776" cy="219073"/>
            <a:chOff x="5867400" y="1981200"/>
            <a:chExt cx="485776" cy="219073"/>
          </a:xfrm>
        </p:grpSpPr>
        <p:sp>
          <p:nvSpPr>
            <p:cNvPr id="89" name="SMARTInkShape-74"/>
            <p:cNvSpPr/>
            <p:nvPr>
              <p:custDataLst>
                <p:tags r:id="rId408"/>
              </p:custDataLst>
            </p:nvPr>
          </p:nvSpPr>
          <p:spPr>
            <a:xfrm>
              <a:off x="5867400" y="1990725"/>
              <a:ext cx="161926" cy="200025"/>
            </a:xfrm>
            <a:custGeom>
              <a:avLst/>
              <a:gdLst/>
              <a:ahLst/>
              <a:cxnLst/>
              <a:rect l="0" t="0" r="0" b="0"/>
              <a:pathLst>
                <a:path w="161926" h="200025">
                  <a:moveTo>
                    <a:pt x="19050" y="0"/>
                  </a:moveTo>
                  <a:lnTo>
                    <a:pt x="19050" y="0"/>
                  </a:lnTo>
                  <a:lnTo>
                    <a:pt x="19050" y="23680"/>
                  </a:lnTo>
                  <a:lnTo>
                    <a:pt x="16228" y="29222"/>
                  </a:lnTo>
                  <a:lnTo>
                    <a:pt x="12505" y="35212"/>
                  </a:lnTo>
                  <a:lnTo>
                    <a:pt x="10408" y="45594"/>
                  </a:lnTo>
                  <a:lnTo>
                    <a:pt x="8729" y="60546"/>
                  </a:lnTo>
                  <a:lnTo>
                    <a:pt x="1358" y="78986"/>
                  </a:lnTo>
                  <a:lnTo>
                    <a:pt x="17" y="126054"/>
                  </a:lnTo>
                  <a:lnTo>
                    <a:pt x="0" y="171394"/>
                  </a:lnTo>
                  <a:lnTo>
                    <a:pt x="0" y="200024"/>
                  </a:lnTo>
                  <a:lnTo>
                    <a:pt x="0" y="194968"/>
                  </a:lnTo>
                  <a:lnTo>
                    <a:pt x="2822" y="189664"/>
                  </a:lnTo>
                  <a:lnTo>
                    <a:pt x="6545" y="183779"/>
                  </a:lnTo>
                  <a:lnTo>
                    <a:pt x="8937" y="171377"/>
                  </a:lnTo>
                  <a:lnTo>
                    <a:pt x="9524" y="123825"/>
                  </a:lnTo>
                  <a:lnTo>
                    <a:pt x="9525" y="106656"/>
                  </a:lnTo>
                  <a:lnTo>
                    <a:pt x="1324" y="96739"/>
                  </a:lnTo>
                  <a:lnTo>
                    <a:pt x="1941" y="96243"/>
                  </a:lnTo>
                  <a:lnTo>
                    <a:pt x="9167" y="95289"/>
                  </a:lnTo>
                  <a:lnTo>
                    <a:pt x="9493" y="103454"/>
                  </a:lnTo>
                  <a:lnTo>
                    <a:pt x="10562" y="103894"/>
                  </a:lnTo>
                  <a:lnTo>
                    <a:pt x="17723" y="104659"/>
                  </a:lnTo>
                  <a:lnTo>
                    <a:pt x="18461" y="107546"/>
                  </a:lnTo>
                  <a:lnTo>
                    <a:pt x="18657" y="109797"/>
                  </a:lnTo>
                  <a:lnTo>
                    <a:pt x="19846" y="111298"/>
                  </a:lnTo>
                  <a:lnTo>
                    <a:pt x="23990" y="112966"/>
                  </a:lnTo>
                  <a:lnTo>
                    <a:pt x="55389" y="114297"/>
                  </a:lnTo>
                  <a:lnTo>
                    <a:pt x="65465" y="107754"/>
                  </a:lnTo>
                  <a:lnTo>
                    <a:pt x="78781" y="104599"/>
                  </a:lnTo>
                  <a:lnTo>
                    <a:pt x="81096" y="102541"/>
                  </a:lnTo>
                  <a:lnTo>
                    <a:pt x="89867" y="91634"/>
                  </a:lnTo>
                  <a:lnTo>
                    <a:pt x="95680" y="88351"/>
                  </a:lnTo>
                  <a:lnTo>
                    <a:pt x="98711" y="87476"/>
                  </a:lnTo>
                  <a:lnTo>
                    <a:pt x="100733" y="85834"/>
                  </a:lnTo>
                  <a:lnTo>
                    <a:pt x="112077" y="66496"/>
                  </a:lnTo>
                  <a:lnTo>
                    <a:pt x="112819" y="63380"/>
                  </a:lnTo>
                  <a:lnTo>
                    <a:pt x="114371" y="61304"/>
                  </a:lnTo>
                  <a:lnTo>
                    <a:pt x="116464" y="59919"/>
                  </a:lnTo>
                  <a:lnTo>
                    <a:pt x="118918" y="58996"/>
                  </a:lnTo>
                  <a:lnTo>
                    <a:pt x="120554" y="57322"/>
                  </a:lnTo>
                  <a:lnTo>
                    <a:pt x="123394" y="49111"/>
                  </a:lnTo>
                  <a:lnTo>
                    <a:pt x="123814" y="38531"/>
                  </a:lnTo>
                  <a:lnTo>
                    <a:pt x="133316" y="38101"/>
                  </a:lnTo>
                  <a:lnTo>
                    <a:pt x="125146" y="38100"/>
                  </a:lnTo>
                  <a:lnTo>
                    <a:pt x="124706" y="39158"/>
                  </a:lnTo>
                  <a:lnTo>
                    <a:pt x="123825" y="85767"/>
                  </a:lnTo>
                  <a:lnTo>
                    <a:pt x="123825" y="133339"/>
                  </a:lnTo>
                  <a:lnTo>
                    <a:pt x="123825" y="136518"/>
                  </a:lnTo>
                  <a:lnTo>
                    <a:pt x="126647" y="142872"/>
                  </a:lnTo>
                  <a:lnTo>
                    <a:pt x="130370" y="149224"/>
                  </a:lnTo>
                  <a:lnTo>
                    <a:pt x="132762" y="161925"/>
                  </a:lnTo>
                  <a:lnTo>
                    <a:pt x="133327" y="176566"/>
                  </a:lnTo>
                  <a:lnTo>
                    <a:pt x="133340" y="174429"/>
                  </a:lnTo>
                  <a:lnTo>
                    <a:pt x="134401" y="173436"/>
                  </a:lnTo>
                  <a:lnTo>
                    <a:pt x="138403" y="172333"/>
                  </a:lnTo>
                  <a:lnTo>
                    <a:pt x="1619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75"/>
            <p:cNvSpPr/>
            <p:nvPr>
              <p:custDataLst>
                <p:tags r:id="rId409"/>
              </p:custDataLst>
            </p:nvPr>
          </p:nvSpPr>
          <p:spPr>
            <a:xfrm>
              <a:off x="6128619" y="1981200"/>
              <a:ext cx="224557" cy="219073"/>
            </a:xfrm>
            <a:custGeom>
              <a:avLst/>
              <a:gdLst/>
              <a:ahLst/>
              <a:cxnLst/>
              <a:rect l="0" t="0" r="0" b="0"/>
              <a:pathLst>
                <a:path w="224557" h="219073">
                  <a:moveTo>
                    <a:pt x="157881" y="9525"/>
                  </a:moveTo>
                  <a:lnTo>
                    <a:pt x="157881" y="9525"/>
                  </a:lnTo>
                  <a:lnTo>
                    <a:pt x="149680" y="9525"/>
                  </a:lnTo>
                  <a:lnTo>
                    <a:pt x="149239" y="8467"/>
                  </a:lnTo>
                  <a:lnTo>
                    <a:pt x="148749" y="4469"/>
                  </a:lnTo>
                  <a:lnTo>
                    <a:pt x="147560" y="2979"/>
                  </a:lnTo>
                  <a:lnTo>
                    <a:pt x="139233" y="116"/>
                  </a:lnTo>
                  <a:lnTo>
                    <a:pt x="111732" y="0"/>
                  </a:lnTo>
                  <a:lnTo>
                    <a:pt x="102185" y="8201"/>
                  </a:lnTo>
                  <a:lnTo>
                    <a:pt x="93414" y="10322"/>
                  </a:lnTo>
                  <a:lnTo>
                    <a:pt x="83435" y="17692"/>
                  </a:lnTo>
                  <a:lnTo>
                    <a:pt x="77145" y="18648"/>
                  </a:lnTo>
                  <a:lnTo>
                    <a:pt x="75481" y="19840"/>
                  </a:lnTo>
                  <a:lnTo>
                    <a:pt x="74373" y="21693"/>
                  </a:lnTo>
                  <a:lnTo>
                    <a:pt x="73634" y="23987"/>
                  </a:lnTo>
                  <a:lnTo>
                    <a:pt x="72083" y="25516"/>
                  </a:lnTo>
                  <a:lnTo>
                    <a:pt x="64085" y="28172"/>
                  </a:lnTo>
                  <a:lnTo>
                    <a:pt x="63277" y="31218"/>
                  </a:lnTo>
                  <a:lnTo>
                    <a:pt x="62758" y="36741"/>
                  </a:lnTo>
                  <a:lnTo>
                    <a:pt x="54441" y="46181"/>
                  </a:lnTo>
                  <a:lnTo>
                    <a:pt x="53501" y="52254"/>
                  </a:lnTo>
                  <a:lnTo>
                    <a:pt x="54428" y="53886"/>
                  </a:lnTo>
                  <a:lnTo>
                    <a:pt x="56103" y="54974"/>
                  </a:lnTo>
                  <a:lnTo>
                    <a:pt x="61341" y="56720"/>
                  </a:lnTo>
                  <a:lnTo>
                    <a:pt x="62058" y="59781"/>
                  </a:lnTo>
                  <a:lnTo>
                    <a:pt x="62621" y="74756"/>
                  </a:lnTo>
                  <a:lnTo>
                    <a:pt x="63682" y="75238"/>
                  </a:lnTo>
                  <a:lnTo>
                    <a:pt x="70831" y="76073"/>
                  </a:lnTo>
                  <a:lnTo>
                    <a:pt x="80241" y="84390"/>
                  </a:lnTo>
                  <a:lnTo>
                    <a:pt x="91079" y="85715"/>
                  </a:lnTo>
                  <a:lnTo>
                    <a:pt x="100731" y="85725"/>
                  </a:lnTo>
                  <a:lnTo>
                    <a:pt x="100731" y="77524"/>
                  </a:lnTo>
                  <a:lnTo>
                    <a:pt x="99673" y="77083"/>
                  </a:lnTo>
                  <a:lnTo>
                    <a:pt x="64072" y="76200"/>
                  </a:lnTo>
                  <a:lnTo>
                    <a:pt x="63592" y="77258"/>
                  </a:lnTo>
                  <a:lnTo>
                    <a:pt x="62758" y="84401"/>
                  </a:lnTo>
                  <a:lnTo>
                    <a:pt x="59865" y="85136"/>
                  </a:lnTo>
                  <a:lnTo>
                    <a:pt x="54441" y="85609"/>
                  </a:lnTo>
                  <a:lnTo>
                    <a:pt x="53699" y="88496"/>
                  </a:lnTo>
                  <a:lnTo>
                    <a:pt x="53501" y="90747"/>
                  </a:lnTo>
                  <a:lnTo>
                    <a:pt x="52311" y="92248"/>
                  </a:lnTo>
                  <a:lnTo>
                    <a:pt x="48167" y="93916"/>
                  </a:lnTo>
                  <a:lnTo>
                    <a:pt x="46638" y="95419"/>
                  </a:lnTo>
                  <a:lnTo>
                    <a:pt x="44939" y="99911"/>
                  </a:lnTo>
                  <a:lnTo>
                    <a:pt x="43429" y="101532"/>
                  </a:lnTo>
                  <a:lnTo>
                    <a:pt x="38927" y="103334"/>
                  </a:lnTo>
                  <a:lnTo>
                    <a:pt x="37303" y="104873"/>
                  </a:lnTo>
                  <a:lnTo>
                    <a:pt x="35499" y="109405"/>
                  </a:lnTo>
                  <a:lnTo>
                    <a:pt x="33960" y="111036"/>
                  </a:lnTo>
                  <a:lnTo>
                    <a:pt x="29427" y="112850"/>
                  </a:lnTo>
                  <a:lnTo>
                    <a:pt x="27796" y="114391"/>
                  </a:lnTo>
                  <a:lnTo>
                    <a:pt x="23759" y="123916"/>
                  </a:lnTo>
                  <a:lnTo>
                    <a:pt x="18070" y="131143"/>
                  </a:lnTo>
                  <a:lnTo>
                    <a:pt x="15410" y="141121"/>
                  </a:lnTo>
                  <a:lnTo>
                    <a:pt x="8540" y="150133"/>
                  </a:lnTo>
                  <a:lnTo>
                    <a:pt x="5884" y="160163"/>
                  </a:lnTo>
                  <a:lnTo>
                    <a:pt x="5516" y="175028"/>
                  </a:lnTo>
                  <a:lnTo>
                    <a:pt x="4447" y="177010"/>
                  </a:lnTo>
                  <a:lnTo>
                    <a:pt x="2674" y="178332"/>
                  </a:lnTo>
                  <a:lnTo>
                    <a:pt x="435" y="179213"/>
                  </a:lnTo>
                  <a:lnTo>
                    <a:pt x="0" y="180859"/>
                  </a:lnTo>
                  <a:lnTo>
                    <a:pt x="4861" y="190573"/>
                  </a:lnTo>
                  <a:lnTo>
                    <a:pt x="5399" y="198571"/>
                  </a:lnTo>
                  <a:lnTo>
                    <a:pt x="13675" y="208098"/>
                  </a:lnTo>
                  <a:lnTo>
                    <a:pt x="22347" y="210322"/>
                  </a:lnTo>
                  <a:lnTo>
                    <a:pt x="31174" y="216011"/>
                  </a:lnTo>
                  <a:lnTo>
                    <a:pt x="40493" y="218167"/>
                  </a:lnTo>
                  <a:lnTo>
                    <a:pt x="84856" y="219072"/>
                  </a:lnTo>
                  <a:lnTo>
                    <a:pt x="91206" y="216251"/>
                  </a:lnTo>
                  <a:lnTo>
                    <a:pt x="97556" y="212528"/>
                  </a:lnTo>
                  <a:lnTo>
                    <a:pt x="110256" y="210138"/>
                  </a:lnTo>
                  <a:lnTo>
                    <a:pt x="117664" y="208753"/>
                  </a:lnTo>
                  <a:lnTo>
                    <a:pt x="140682" y="201383"/>
                  </a:lnTo>
                  <a:lnTo>
                    <a:pt x="154444" y="199235"/>
                  </a:lnTo>
                  <a:lnTo>
                    <a:pt x="167354" y="192539"/>
                  </a:lnTo>
                  <a:lnTo>
                    <a:pt x="175038" y="190903"/>
                  </a:lnTo>
                  <a:lnTo>
                    <a:pt x="184162" y="184034"/>
                  </a:lnTo>
                  <a:lnTo>
                    <a:pt x="194216" y="181378"/>
                  </a:lnTo>
                  <a:lnTo>
                    <a:pt x="205068" y="180985"/>
                  </a:lnTo>
                  <a:lnTo>
                    <a:pt x="205376" y="175922"/>
                  </a:lnTo>
                  <a:lnTo>
                    <a:pt x="206478" y="174431"/>
                  </a:lnTo>
                  <a:lnTo>
                    <a:pt x="214979" y="171465"/>
                  </a:lnTo>
                  <a:lnTo>
                    <a:pt x="214997" y="171460"/>
                  </a:lnTo>
                  <a:lnTo>
                    <a:pt x="224556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" name="SMARTInkShape-Group14"/>
          <p:cNvGrpSpPr/>
          <p:nvPr/>
        </p:nvGrpSpPr>
        <p:grpSpPr>
          <a:xfrm>
            <a:off x="6553234" y="1952625"/>
            <a:ext cx="1523933" cy="209551"/>
            <a:chOff x="6553234" y="1952625"/>
            <a:chExt cx="1523933" cy="209551"/>
          </a:xfrm>
        </p:grpSpPr>
        <p:sp>
          <p:nvSpPr>
            <p:cNvPr id="92" name="SMARTInkShape-76"/>
            <p:cNvSpPr/>
            <p:nvPr>
              <p:custDataLst>
                <p:tags r:id="rId398"/>
              </p:custDataLst>
            </p:nvPr>
          </p:nvSpPr>
          <p:spPr>
            <a:xfrm>
              <a:off x="6553234" y="1971678"/>
              <a:ext cx="180942" cy="190463"/>
            </a:xfrm>
            <a:custGeom>
              <a:avLst/>
              <a:gdLst/>
              <a:ahLst/>
              <a:cxnLst/>
              <a:rect l="0" t="0" r="0" b="0"/>
              <a:pathLst>
                <a:path w="180942" h="190463">
                  <a:moveTo>
                    <a:pt x="9491" y="180972"/>
                  </a:moveTo>
                  <a:lnTo>
                    <a:pt x="9491" y="180972"/>
                  </a:lnTo>
                  <a:lnTo>
                    <a:pt x="9491" y="175916"/>
                  </a:lnTo>
                  <a:lnTo>
                    <a:pt x="8433" y="174426"/>
                  </a:lnTo>
                  <a:lnTo>
                    <a:pt x="6669" y="173433"/>
                  </a:lnTo>
                  <a:lnTo>
                    <a:pt x="4435" y="172771"/>
                  </a:lnTo>
                  <a:lnTo>
                    <a:pt x="2946" y="171271"/>
                  </a:lnTo>
                  <a:lnTo>
                    <a:pt x="359" y="163362"/>
                  </a:lnTo>
                  <a:lnTo>
                    <a:pt x="0" y="148791"/>
                  </a:lnTo>
                  <a:lnTo>
                    <a:pt x="2804" y="142680"/>
                  </a:lnTo>
                  <a:lnTo>
                    <a:pt x="8170" y="135191"/>
                  </a:lnTo>
                  <a:lnTo>
                    <a:pt x="10527" y="98605"/>
                  </a:lnTo>
                  <a:lnTo>
                    <a:pt x="17025" y="85758"/>
                  </a:lnTo>
                  <a:lnTo>
                    <a:pt x="19812" y="69852"/>
                  </a:lnTo>
                  <a:lnTo>
                    <a:pt x="26503" y="57148"/>
                  </a:lnTo>
                  <a:lnTo>
                    <a:pt x="27182" y="53973"/>
                  </a:lnTo>
                  <a:lnTo>
                    <a:pt x="28694" y="51856"/>
                  </a:lnTo>
                  <a:lnTo>
                    <a:pt x="30759" y="50445"/>
                  </a:lnTo>
                  <a:lnTo>
                    <a:pt x="33195" y="49504"/>
                  </a:lnTo>
                  <a:lnTo>
                    <a:pt x="34819" y="47818"/>
                  </a:lnTo>
                  <a:lnTo>
                    <a:pt x="40246" y="37508"/>
                  </a:lnTo>
                  <a:lnTo>
                    <a:pt x="42694" y="34530"/>
                  </a:lnTo>
                  <a:lnTo>
                    <a:pt x="48237" y="31220"/>
                  </a:lnTo>
                  <a:lnTo>
                    <a:pt x="51196" y="30337"/>
                  </a:lnTo>
                  <a:lnTo>
                    <a:pt x="53170" y="28690"/>
                  </a:lnTo>
                  <a:lnTo>
                    <a:pt x="55362" y="24039"/>
                  </a:lnTo>
                  <a:lnTo>
                    <a:pt x="57005" y="22375"/>
                  </a:lnTo>
                  <a:lnTo>
                    <a:pt x="61652" y="20526"/>
                  </a:lnTo>
                  <a:lnTo>
                    <a:pt x="70220" y="19485"/>
                  </a:lnTo>
                  <a:lnTo>
                    <a:pt x="72202" y="18281"/>
                  </a:lnTo>
                  <a:lnTo>
                    <a:pt x="73524" y="16419"/>
                  </a:lnTo>
                  <a:lnTo>
                    <a:pt x="74404" y="14120"/>
                  </a:lnTo>
                  <a:lnTo>
                    <a:pt x="76050" y="12588"/>
                  </a:lnTo>
                  <a:lnTo>
                    <a:pt x="80701" y="10885"/>
                  </a:lnTo>
                  <a:lnTo>
                    <a:pt x="92310" y="8733"/>
                  </a:lnTo>
                  <a:lnTo>
                    <a:pt x="102895" y="1356"/>
                  </a:lnTo>
                  <a:lnTo>
                    <a:pt x="112780" y="116"/>
                  </a:lnTo>
                  <a:lnTo>
                    <a:pt x="131561" y="0"/>
                  </a:lnTo>
                  <a:lnTo>
                    <a:pt x="141363" y="8198"/>
                  </a:lnTo>
                  <a:lnTo>
                    <a:pt x="147460" y="9130"/>
                  </a:lnTo>
                  <a:lnTo>
                    <a:pt x="149096" y="10319"/>
                  </a:lnTo>
                  <a:lnTo>
                    <a:pt x="150186" y="12170"/>
                  </a:lnTo>
                  <a:lnTo>
                    <a:pt x="150912" y="14462"/>
                  </a:lnTo>
                  <a:lnTo>
                    <a:pt x="152455" y="15990"/>
                  </a:lnTo>
                  <a:lnTo>
                    <a:pt x="156992" y="17689"/>
                  </a:lnTo>
                  <a:lnTo>
                    <a:pt x="158625" y="19200"/>
                  </a:lnTo>
                  <a:lnTo>
                    <a:pt x="161461" y="27129"/>
                  </a:lnTo>
                  <a:lnTo>
                    <a:pt x="161891" y="73107"/>
                  </a:lnTo>
                  <a:lnTo>
                    <a:pt x="161891" y="120670"/>
                  </a:lnTo>
                  <a:lnTo>
                    <a:pt x="161891" y="155572"/>
                  </a:lnTo>
                  <a:lnTo>
                    <a:pt x="162949" y="157689"/>
                  </a:lnTo>
                  <a:lnTo>
                    <a:pt x="164713" y="159100"/>
                  </a:lnTo>
                  <a:lnTo>
                    <a:pt x="166947" y="160041"/>
                  </a:lnTo>
                  <a:lnTo>
                    <a:pt x="168436" y="161726"/>
                  </a:lnTo>
                  <a:lnTo>
                    <a:pt x="171023" y="169958"/>
                  </a:lnTo>
                  <a:lnTo>
                    <a:pt x="171416" y="190101"/>
                  </a:lnTo>
                  <a:lnTo>
                    <a:pt x="179616" y="190462"/>
                  </a:lnTo>
                  <a:lnTo>
                    <a:pt x="180058" y="189415"/>
                  </a:lnTo>
                  <a:lnTo>
                    <a:pt x="180941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77"/>
            <p:cNvSpPr/>
            <p:nvPr>
              <p:custDataLst>
                <p:tags r:id="rId399"/>
              </p:custDataLst>
            </p:nvPr>
          </p:nvSpPr>
          <p:spPr>
            <a:xfrm>
              <a:off x="6905625" y="1952741"/>
              <a:ext cx="133351" cy="180860"/>
            </a:xfrm>
            <a:custGeom>
              <a:avLst/>
              <a:gdLst/>
              <a:ahLst/>
              <a:cxnLst/>
              <a:rect l="0" t="0" r="0" b="0"/>
              <a:pathLst>
                <a:path w="133351" h="180860">
                  <a:moveTo>
                    <a:pt x="133350" y="9409"/>
                  </a:moveTo>
                  <a:lnTo>
                    <a:pt x="133350" y="9409"/>
                  </a:lnTo>
                  <a:lnTo>
                    <a:pt x="133350" y="1208"/>
                  </a:lnTo>
                  <a:lnTo>
                    <a:pt x="132292" y="767"/>
                  </a:lnTo>
                  <a:lnTo>
                    <a:pt x="125150" y="0"/>
                  </a:lnTo>
                  <a:lnTo>
                    <a:pt x="115740" y="8095"/>
                  </a:lnTo>
                  <a:lnTo>
                    <a:pt x="106225" y="9294"/>
                  </a:lnTo>
                  <a:lnTo>
                    <a:pt x="105742" y="10390"/>
                  </a:lnTo>
                  <a:lnTo>
                    <a:pt x="105205" y="14431"/>
                  </a:lnTo>
                  <a:lnTo>
                    <a:pt x="104004" y="15932"/>
                  </a:lnTo>
                  <a:lnTo>
                    <a:pt x="99846" y="17600"/>
                  </a:lnTo>
                  <a:lnTo>
                    <a:pt x="98314" y="19103"/>
                  </a:lnTo>
                  <a:lnTo>
                    <a:pt x="93033" y="29120"/>
                  </a:lnTo>
                  <a:lnTo>
                    <a:pt x="79464" y="45242"/>
                  </a:lnTo>
                  <a:lnTo>
                    <a:pt x="77651" y="51088"/>
                  </a:lnTo>
                  <a:lnTo>
                    <a:pt x="76109" y="53070"/>
                  </a:lnTo>
                  <a:lnTo>
                    <a:pt x="63070" y="61568"/>
                  </a:lnTo>
                  <a:lnTo>
                    <a:pt x="59782" y="67163"/>
                  </a:lnTo>
                  <a:lnTo>
                    <a:pt x="57261" y="73177"/>
                  </a:lnTo>
                  <a:lnTo>
                    <a:pt x="50950" y="82513"/>
                  </a:lnTo>
                  <a:lnTo>
                    <a:pt x="47551" y="91982"/>
                  </a:lnTo>
                  <a:lnTo>
                    <a:pt x="21816" y="123710"/>
                  </a:lnTo>
                  <a:lnTo>
                    <a:pt x="19221" y="130059"/>
                  </a:lnTo>
                  <a:lnTo>
                    <a:pt x="12868" y="139584"/>
                  </a:lnTo>
                  <a:lnTo>
                    <a:pt x="10516" y="149109"/>
                  </a:lnTo>
                  <a:lnTo>
                    <a:pt x="9965" y="155459"/>
                  </a:lnTo>
                  <a:lnTo>
                    <a:pt x="6899" y="161809"/>
                  </a:lnTo>
                  <a:lnTo>
                    <a:pt x="1363" y="169453"/>
                  </a:lnTo>
                  <a:lnTo>
                    <a:pt x="0" y="180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78"/>
            <p:cNvSpPr/>
            <p:nvPr>
              <p:custDataLst>
                <p:tags r:id="rId400"/>
              </p:custDataLst>
            </p:nvPr>
          </p:nvSpPr>
          <p:spPr>
            <a:xfrm>
              <a:off x="7000875" y="1981200"/>
              <a:ext cx="9526" cy="180976"/>
            </a:xfrm>
            <a:custGeom>
              <a:avLst/>
              <a:gdLst/>
              <a:ahLst/>
              <a:cxnLst/>
              <a:rect l="0" t="0" r="0" b="0"/>
              <a:pathLst>
                <a:path w="9526" h="180976">
                  <a:moveTo>
                    <a:pt x="0" y="0"/>
                  </a:moveTo>
                  <a:lnTo>
                    <a:pt x="0" y="0"/>
                  </a:lnTo>
                  <a:lnTo>
                    <a:pt x="9522" y="0"/>
                  </a:lnTo>
                  <a:lnTo>
                    <a:pt x="9525" y="44721"/>
                  </a:lnTo>
                  <a:lnTo>
                    <a:pt x="9525" y="78062"/>
                  </a:lnTo>
                  <a:lnTo>
                    <a:pt x="6703" y="85141"/>
                  </a:lnTo>
                  <a:lnTo>
                    <a:pt x="2980" y="91816"/>
                  </a:lnTo>
                  <a:lnTo>
                    <a:pt x="588" y="104724"/>
                  </a:lnTo>
                  <a:lnTo>
                    <a:pt x="5" y="152225"/>
                  </a:lnTo>
                  <a:lnTo>
                    <a:pt x="1" y="160009"/>
                  </a:lnTo>
                  <a:lnTo>
                    <a:pt x="8200" y="169958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79"/>
            <p:cNvSpPr/>
            <p:nvPr>
              <p:custDataLst>
                <p:tags r:id="rId401"/>
              </p:custDataLst>
            </p:nvPr>
          </p:nvSpPr>
          <p:spPr>
            <a:xfrm>
              <a:off x="6943725" y="2095500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44531" y="9525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80"/>
            <p:cNvSpPr/>
            <p:nvPr>
              <p:custDataLst>
                <p:tags r:id="rId402"/>
              </p:custDataLst>
            </p:nvPr>
          </p:nvSpPr>
          <p:spPr>
            <a:xfrm>
              <a:off x="7134225" y="1992088"/>
              <a:ext cx="123780" cy="131984"/>
            </a:xfrm>
            <a:custGeom>
              <a:avLst/>
              <a:gdLst/>
              <a:ahLst/>
              <a:cxnLst/>
              <a:rect l="0" t="0" r="0" b="0"/>
              <a:pathLst>
                <a:path w="123780" h="131984">
                  <a:moveTo>
                    <a:pt x="0" y="55787"/>
                  </a:moveTo>
                  <a:lnTo>
                    <a:pt x="0" y="55787"/>
                  </a:lnTo>
                  <a:lnTo>
                    <a:pt x="5056" y="50731"/>
                  </a:lnTo>
                  <a:lnTo>
                    <a:pt x="10361" y="48248"/>
                  </a:lnTo>
                  <a:lnTo>
                    <a:pt x="23598" y="46378"/>
                  </a:lnTo>
                  <a:lnTo>
                    <a:pt x="25257" y="45281"/>
                  </a:lnTo>
                  <a:lnTo>
                    <a:pt x="26363" y="43491"/>
                  </a:lnTo>
                  <a:lnTo>
                    <a:pt x="28537" y="36854"/>
                  </a:lnTo>
                  <a:lnTo>
                    <a:pt x="37707" y="45873"/>
                  </a:lnTo>
                  <a:lnTo>
                    <a:pt x="38066" y="59485"/>
                  </a:lnTo>
                  <a:lnTo>
                    <a:pt x="37019" y="61428"/>
                  </a:lnTo>
                  <a:lnTo>
                    <a:pt x="35262" y="62722"/>
                  </a:lnTo>
                  <a:lnTo>
                    <a:pt x="33033" y="63586"/>
                  </a:lnTo>
                  <a:lnTo>
                    <a:pt x="31547" y="65219"/>
                  </a:lnTo>
                  <a:lnTo>
                    <a:pt x="29896" y="69857"/>
                  </a:lnTo>
                  <a:lnTo>
                    <a:pt x="28576" y="116505"/>
                  </a:lnTo>
                  <a:lnTo>
                    <a:pt x="28575" y="125753"/>
                  </a:lnTo>
                  <a:lnTo>
                    <a:pt x="29633" y="127831"/>
                  </a:lnTo>
                  <a:lnTo>
                    <a:pt x="31397" y="129216"/>
                  </a:lnTo>
                  <a:lnTo>
                    <a:pt x="37707" y="131825"/>
                  </a:lnTo>
                  <a:lnTo>
                    <a:pt x="55424" y="131983"/>
                  </a:lnTo>
                  <a:lnTo>
                    <a:pt x="64413" y="125440"/>
                  </a:lnTo>
                  <a:lnTo>
                    <a:pt x="73296" y="122286"/>
                  </a:lnTo>
                  <a:lnTo>
                    <a:pt x="98436" y="100106"/>
                  </a:lnTo>
                  <a:lnTo>
                    <a:pt x="101957" y="93829"/>
                  </a:lnTo>
                  <a:lnTo>
                    <a:pt x="104581" y="87511"/>
                  </a:lnTo>
                  <a:lnTo>
                    <a:pt x="119854" y="67426"/>
                  </a:lnTo>
                  <a:lnTo>
                    <a:pt x="123476" y="40795"/>
                  </a:lnTo>
                  <a:lnTo>
                    <a:pt x="123779" y="24153"/>
                  </a:lnTo>
                  <a:lnTo>
                    <a:pt x="122736" y="21998"/>
                  </a:lnTo>
                  <a:lnTo>
                    <a:pt x="120983" y="20561"/>
                  </a:lnTo>
                  <a:lnTo>
                    <a:pt x="118755" y="19603"/>
                  </a:lnTo>
                  <a:lnTo>
                    <a:pt x="117270" y="17906"/>
                  </a:lnTo>
                  <a:lnTo>
                    <a:pt x="115620" y="13198"/>
                  </a:lnTo>
                  <a:lnTo>
                    <a:pt x="114122" y="11519"/>
                  </a:lnTo>
                  <a:lnTo>
                    <a:pt x="104677" y="7398"/>
                  </a:lnTo>
                  <a:lnTo>
                    <a:pt x="97455" y="1703"/>
                  </a:lnTo>
                  <a:lnTo>
                    <a:pt x="91644" y="0"/>
                  </a:lnTo>
                  <a:lnTo>
                    <a:pt x="88612" y="604"/>
                  </a:lnTo>
                  <a:lnTo>
                    <a:pt x="76143" y="6356"/>
                  </a:lnTo>
                  <a:lnTo>
                    <a:pt x="68545" y="7805"/>
                  </a:lnTo>
                  <a:lnTo>
                    <a:pt x="62173" y="13113"/>
                  </a:lnTo>
                  <a:lnTo>
                    <a:pt x="59382" y="18476"/>
                  </a:lnTo>
                  <a:lnTo>
                    <a:pt x="58638" y="21388"/>
                  </a:lnTo>
                  <a:lnTo>
                    <a:pt x="52536" y="30543"/>
                  </a:lnTo>
                  <a:lnTo>
                    <a:pt x="42049" y="43118"/>
                  </a:lnTo>
                  <a:lnTo>
                    <a:pt x="39270" y="52621"/>
                  </a:lnTo>
                  <a:lnTo>
                    <a:pt x="38620" y="58966"/>
                  </a:lnTo>
                  <a:lnTo>
                    <a:pt x="35509" y="65314"/>
                  </a:lnTo>
                  <a:lnTo>
                    <a:pt x="31658" y="71663"/>
                  </a:lnTo>
                  <a:lnTo>
                    <a:pt x="29183" y="84362"/>
                  </a:lnTo>
                  <a:lnTo>
                    <a:pt x="28980" y="87537"/>
                  </a:lnTo>
                  <a:lnTo>
                    <a:pt x="31577" y="93887"/>
                  </a:lnTo>
                  <a:lnTo>
                    <a:pt x="35202" y="100237"/>
                  </a:lnTo>
                  <a:lnTo>
                    <a:pt x="38100" y="1129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81"/>
            <p:cNvSpPr/>
            <p:nvPr>
              <p:custDataLst>
                <p:tags r:id="rId403"/>
              </p:custDataLst>
            </p:nvPr>
          </p:nvSpPr>
          <p:spPr>
            <a:xfrm>
              <a:off x="7334250" y="2095500"/>
              <a:ext cx="123826" cy="28566"/>
            </a:xfrm>
            <a:custGeom>
              <a:avLst/>
              <a:gdLst/>
              <a:ahLst/>
              <a:cxnLst/>
              <a:rect l="0" t="0" r="0" b="0"/>
              <a:pathLst>
                <a:path w="123826" h="28566">
                  <a:moveTo>
                    <a:pt x="0" y="19050"/>
                  </a:moveTo>
                  <a:lnTo>
                    <a:pt x="0" y="19050"/>
                  </a:lnTo>
                  <a:lnTo>
                    <a:pt x="0" y="28541"/>
                  </a:lnTo>
                  <a:lnTo>
                    <a:pt x="5056" y="28565"/>
                  </a:lnTo>
                  <a:lnTo>
                    <a:pt x="6545" y="27510"/>
                  </a:lnTo>
                  <a:lnTo>
                    <a:pt x="7538" y="25748"/>
                  </a:lnTo>
                  <a:lnTo>
                    <a:pt x="8200" y="23516"/>
                  </a:lnTo>
                  <a:lnTo>
                    <a:pt x="9701" y="22027"/>
                  </a:lnTo>
                  <a:lnTo>
                    <a:pt x="14189" y="20373"/>
                  </a:lnTo>
                  <a:lnTo>
                    <a:pt x="45755" y="19060"/>
                  </a:lnTo>
                  <a:lnTo>
                    <a:pt x="54859" y="12506"/>
                  </a:lnTo>
                  <a:lnTo>
                    <a:pt x="63762" y="10408"/>
                  </a:lnTo>
                  <a:lnTo>
                    <a:pt x="93487" y="9528"/>
                  </a:lnTo>
                  <a:lnTo>
                    <a:pt x="103297" y="1324"/>
                  </a:lnTo>
                  <a:lnTo>
                    <a:pt x="109393" y="39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82"/>
            <p:cNvSpPr/>
            <p:nvPr>
              <p:custDataLst>
                <p:tags r:id="rId404"/>
              </p:custDataLst>
            </p:nvPr>
          </p:nvSpPr>
          <p:spPr>
            <a:xfrm>
              <a:off x="7591425" y="1952625"/>
              <a:ext cx="266701" cy="180965"/>
            </a:xfrm>
            <a:custGeom>
              <a:avLst/>
              <a:gdLst/>
              <a:ahLst/>
              <a:cxnLst/>
              <a:rect l="0" t="0" r="0" b="0"/>
              <a:pathLst>
                <a:path w="266701" h="180965">
                  <a:moveTo>
                    <a:pt x="57150" y="0"/>
                  </a:moveTo>
                  <a:lnTo>
                    <a:pt x="57150" y="0"/>
                  </a:lnTo>
                  <a:lnTo>
                    <a:pt x="66665" y="0"/>
                  </a:lnTo>
                  <a:lnTo>
                    <a:pt x="66675" y="23704"/>
                  </a:lnTo>
                  <a:lnTo>
                    <a:pt x="63853" y="29232"/>
                  </a:lnTo>
                  <a:lnTo>
                    <a:pt x="60130" y="35217"/>
                  </a:lnTo>
                  <a:lnTo>
                    <a:pt x="57738" y="47683"/>
                  </a:lnTo>
                  <a:lnTo>
                    <a:pt x="57543" y="50839"/>
                  </a:lnTo>
                  <a:lnTo>
                    <a:pt x="54502" y="57167"/>
                  </a:lnTo>
                  <a:lnTo>
                    <a:pt x="50681" y="63508"/>
                  </a:lnTo>
                  <a:lnTo>
                    <a:pt x="47472" y="73027"/>
                  </a:lnTo>
                  <a:lnTo>
                    <a:pt x="41347" y="82551"/>
                  </a:lnTo>
                  <a:lnTo>
                    <a:pt x="29542" y="119767"/>
                  </a:lnTo>
                  <a:lnTo>
                    <a:pt x="29005" y="126608"/>
                  </a:lnTo>
                  <a:lnTo>
                    <a:pt x="25943" y="133176"/>
                  </a:lnTo>
                  <a:lnTo>
                    <a:pt x="22114" y="139622"/>
                  </a:lnTo>
                  <a:lnTo>
                    <a:pt x="18900" y="149202"/>
                  </a:lnTo>
                  <a:lnTo>
                    <a:pt x="12773" y="158743"/>
                  </a:lnTo>
                  <a:lnTo>
                    <a:pt x="10969" y="165097"/>
                  </a:lnTo>
                  <a:lnTo>
                    <a:pt x="9430" y="167215"/>
                  </a:lnTo>
                  <a:lnTo>
                    <a:pt x="7345" y="168626"/>
                  </a:lnTo>
                  <a:lnTo>
                    <a:pt x="4897" y="169568"/>
                  </a:lnTo>
                  <a:lnTo>
                    <a:pt x="3264" y="171253"/>
                  </a:lnTo>
                  <a:lnTo>
                    <a:pt x="3" y="180964"/>
                  </a:lnTo>
                  <a:lnTo>
                    <a:pt x="0" y="166785"/>
                  </a:lnTo>
                  <a:lnTo>
                    <a:pt x="1058" y="165165"/>
                  </a:lnTo>
                  <a:lnTo>
                    <a:pt x="2822" y="164085"/>
                  </a:lnTo>
                  <a:lnTo>
                    <a:pt x="5056" y="163365"/>
                  </a:lnTo>
                  <a:lnTo>
                    <a:pt x="6545" y="161827"/>
                  </a:lnTo>
                  <a:lnTo>
                    <a:pt x="11758" y="151753"/>
                  </a:lnTo>
                  <a:lnTo>
                    <a:pt x="14189" y="148794"/>
                  </a:lnTo>
                  <a:lnTo>
                    <a:pt x="16890" y="139861"/>
                  </a:lnTo>
                  <a:lnTo>
                    <a:pt x="19148" y="129894"/>
                  </a:lnTo>
                  <a:lnTo>
                    <a:pt x="29222" y="114871"/>
                  </a:lnTo>
                  <a:lnTo>
                    <a:pt x="34155" y="108204"/>
                  </a:lnTo>
                  <a:lnTo>
                    <a:pt x="40143" y="95300"/>
                  </a:lnTo>
                  <a:lnTo>
                    <a:pt x="60445" y="73028"/>
                  </a:lnTo>
                  <a:lnTo>
                    <a:pt x="79594" y="61384"/>
                  </a:lnTo>
                  <a:lnTo>
                    <a:pt x="91200" y="57346"/>
                  </a:lnTo>
                  <a:lnTo>
                    <a:pt x="102399" y="50976"/>
                  </a:lnTo>
                  <a:lnTo>
                    <a:pt x="117594" y="47560"/>
                  </a:lnTo>
                  <a:lnTo>
                    <a:pt x="130328" y="41373"/>
                  </a:lnTo>
                  <a:lnTo>
                    <a:pt x="145977" y="38012"/>
                  </a:lnTo>
                  <a:lnTo>
                    <a:pt x="161283" y="30753"/>
                  </a:lnTo>
                  <a:lnTo>
                    <a:pt x="206106" y="19337"/>
                  </a:lnTo>
                  <a:lnTo>
                    <a:pt x="252148" y="19050"/>
                  </a:lnTo>
                  <a:lnTo>
                    <a:pt x="266572" y="19050"/>
                  </a:lnTo>
                  <a:lnTo>
                    <a:pt x="2667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83"/>
            <p:cNvSpPr/>
            <p:nvPr>
              <p:custDataLst>
                <p:tags r:id="rId405"/>
              </p:custDataLst>
            </p:nvPr>
          </p:nvSpPr>
          <p:spPr>
            <a:xfrm>
              <a:off x="7696200" y="2085975"/>
              <a:ext cx="161926" cy="28575"/>
            </a:xfrm>
            <a:custGeom>
              <a:avLst/>
              <a:gdLst/>
              <a:ahLst/>
              <a:cxnLst/>
              <a:rect l="0" t="0" r="0" b="0"/>
              <a:pathLst>
                <a:path w="161926" h="28575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10361" y="2822"/>
                  </a:lnTo>
                  <a:lnTo>
                    <a:pt x="17333" y="8201"/>
                  </a:lnTo>
                  <a:lnTo>
                    <a:pt x="27101" y="9409"/>
                  </a:lnTo>
                  <a:lnTo>
                    <a:pt x="33194" y="9491"/>
                  </a:lnTo>
                  <a:lnTo>
                    <a:pt x="38742" y="12332"/>
                  </a:lnTo>
                  <a:lnTo>
                    <a:pt x="44735" y="16064"/>
                  </a:lnTo>
                  <a:lnTo>
                    <a:pt x="57207" y="18460"/>
                  </a:lnTo>
                  <a:lnTo>
                    <a:pt x="60362" y="18657"/>
                  </a:lnTo>
                  <a:lnTo>
                    <a:pt x="66691" y="21698"/>
                  </a:lnTo>
                  <a:lnTo>
                    <a:pt x="73032" y="25518"/>
                  </a:lnTo>
                  <a:lnTo>
                    <a:pt x="85726" y="27971"/>
                  </a:lnTo>
                  <a:lnTo>
                    <a:pt x="128324" y="28574"/>
                  </a:lnTo>
                  <a:lnTo>
                    <a:pt x="133938" y="25752"/>
                  </a:lnTo>
                  <a:lnTo>
                    <a:pt x="139962" y="22029"/>
                  </a:lnTo>
                  <a:lnTo>
                    <a:pt x="152452" y="19639"/>
                  </a:lnTo>
                  <a:lnTo>
                    <a:pt x="160054" y="19166"/>
                  </a:lnTo>
                  <a:lnTo>
                    <a:pt x="160678" y="18069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84"/>
            <p:cNvSpPr/>
            <p:nvPr>
              <p:custDataLst>
                <p:tags r:id="rId406"/>
              </p:custDataLst>
            </p:nvPr>
          </p:nvSpPr>
          <p:spPr>
            <a:xfrm>
              <a:off x="7391400" y="206692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0" y="28575"/>
                  </a:moveTo>
                  <a:lnTo>
                    <a:pt x="0" y="28575"/>
                  </a:lnTo>
                  <a:lnTo>
                    <a:pt x="9491" y="19084"/>
                  </a:lnTo>
                  <a:lnTo>
                    <a:pt x="18657" y="19051"/>
                  </a:lnTo>
                  <a:lnTo>
                    <a:pt x="26577" y="12504"/>
                  </a:lnTo>
                  <a:lnTo>
                    <a:pt x="36374" y="9917"/>
                  </a:lnTo>
                  <a:lnTo>
                    <a:pt x="64639" y="8474"/>
                  </a:lnTo>
                  <a:lnTo>
                    <a:pt x="85712" y="88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85"/>
            <p:cNvSpPr/>
            <p:nvPr>
              <p:custDataLst>
                <p:tags r:id="rId407"/>
              </p:custDataLst>
            </p:nvPr>
          </p:nvSpPr>
          <p:spPr>
            <a:xfrm>
              <a:off x="8048625" y="2085975"/>
              <a:ext cx="28542" cy="76201"/>
            </a:xfrm>
            <a:custGeom>
              <a:avLst/>
              <a:gdLst/>
              <a:ahLst/>
              <a:cxnLst/>
              <a:rect l="0" t="0" r="0" b="0"/>
              <a:pathLst>
                <a:path w="28542" h="76201">
                  <a:moveTo>
                    <a:pt x="0" y="0"/>
                  </a:moveTo>
                  <a:lnTo>
                    <a:pt x="0" y="0"/>
                  </a:lnTo>
                  <a:lnTo>
                    <a:pt x="17716" y="0"/>
                  </a:lnTo>
                  <a:lnTo>
                    <a:pt x="18161" y="1058"/>
                  </a:lnTo>
                  <a:lnTo>
                    <a:pt x="18933" y="8201"/>
                  </a:lnTo>
                  <a:lnTo>
                    <a:pt x="27241" y="17610"/>
                  </a:lnTo>
                  <a:lnTo>
                    <a:pt x="28458" y="27125"/>
                  </a:lnTo>
                  <a:lnTo>
                    <a:pt x="28541" y="33202"/>
                  </a:lnTo>
                  <a:lnTo>
                    <a:pt x="25737" y="38745"/>
                  </a:lnTo>
                  <a:lnTo>
                    <a:pt x="22022" y="44737"/>
                  </a:lnTo>
                  <a:lnTo>
                    <a:pt x="18872" y="54060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3" name="SMARTInkShape-86"/>
          <p:cNvSpPr/>
          <p:nvPr>
            <p:custDataLst>
              <p:tags r:id="rId3"/>
            </p:custDataLst>
          </p:nvPr>
        </p:nvSpPr>
        <p:spPr>
          <a:xfrm>
            <a:off x="7477125" y="2028825"/>
            <a:ext cx="85726" cy="9526"/>
          </a:xfrm>
          <a:custGeom>
            <a:avLst/>
            <a:gdLst/>
            <a:ahLst/>
            <a:cxnLst/>
            <a:rect l="0" t="0" r="0" b="0"/>
            <a:pathLst>
              <a:path w="85726" h="9526">
                <a:moveTo>
                  <a:pt x="0" y="0"/>
                </a:moveTo>
                <a:lnTo>
                  <a:pt x="0" y="0"/>
                </a:lnTo>
                <a:lnTo>
                  <a:pt x="0" y="9133"/>
                </a:lnTo>
                <a:lnTo>
                  <a:pt x="33203" y="9525"/>
                </a:lnTo>
                <a:lnTo>
                  <a:pt x="38746" y="6703"/>
                </a:lnTo>
                <a:lnTo>
                  <a:pt x="44737" y="2979"/>
                </a:lnTo>
                <a:lnTo>
                  <a:pt x="55306" y="392"/>
                </a:lnTo>
                <a:lnTo>
                  <a:pt x="857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1" name="SMARTInkShape-Group16"/>
          <p:cNvGrpSpPr/>
          <p:nvPr/>
        </p:nvGrpSpPr>
        <p:grpSpPr>
          <a:xfrm>
            <a:off x="8305834" y="1819275"/>
            <a:ext cx="1809717" cy="285751"/>
            <a:chOff x="8305834" y="1819275"/>
            <a:chExt cx="1809717" cy="285751"/>
          </a:xfrm>
        </p:grpSpPr>
        <p:sp>
          <p:nvSpPr>
            <p:cNvPr id="104" name="SMARTInkShape-87"/>
            <p:cNvSpPr/>
            <p:nvPr>
              <p:custDataLst>
                <p:tags r:id="rId391"/>
              </p:custDataLst>
            </p:nvPr>
          </p:nvSpPr>
          <p:spPr>
            <a:xfrm>
              <a:off x="8305834" y="1905000"/>
              <a:ext cx="152367" cy="152401"/>
            </a:xfrm>
            <a:custGeom>
              <a:avLst/>
              <a:gdLst/>
              <a:ahLst/>
              <a:cxnLst/>
              <a:rect l="0" t="0" r="0" b="0"/>
              <a:pathLst>
                <a:path w="152367" h="152401">
                  <a:moveTo>
                    <a:pt x="38066" y="0"/>
                  </a:moveTo>
                  <a:lnTo>
                    <a:pt x="38066" y="0"/>
                  </a:lnTo>
                  <a:lnTo>
                    <a:pt x="38066" y="27125"/>
                  </a:lnTo>
                  <a:lnTo>
                    <a:pt x="31521" y="35893"/>
                  </a:lnTo>
                  <a:lnTo>
                    <a:pt x="29424" y="44737"/>
                  </a:lnTo>
                  <a:lnTo>
                    <a:pt x="28551" y="79378"/>
                  </a:lnTo>
                  <a:lnTo>
                    <a:pt x="25723" y="85727"/>
                  </a:lnTo>
                  <a:lnTo>
                    <a:pt x="21997" y="92076"/>
                  </a:lnTo>
                  <a:lnTo>
                    <a:pt x="19605" y="104775"/>
                  </a:lnTo>
                  <a:lnTo>
                    <a:pt x="19132" y="112419"/>
                  </a:lnTo>
                  <a:lnTo>
                    <a:pt x="12493" y="121533"/>
                  </a:lnTo>
                  <a:lnTo>
                    <a:pt x="9886" y="131585"/>
                  </a:lnTo>
                  <a:lnTo>
                    <a:pt x="9494" y="142745"/>
                  </a:lnTo>
                  <a:lnTo>
                    <a:pt x="82" y="152283"/>
                  </a:lnTo>
                  <a:lnTo>
                    <a:pt x="0" y="147309"/>
                  </a:lnTo>
                  <a:lnTo>
                    <a:pt x="1047" y="145831"/>
                  </a:lnTo>
                  <a:lnTo>
                    <a:pt x="2804" y="144846"/>
                  </a:lnTo>
                  <a:lnTo>
                    <a:pt x="5033" y="144189"/>
                  </a:lnTo>
                  <a:lnTo>
                    <a:pt x="6519" y="142692"/>
                  </a:lnTo>
                  <a:lnTo>
                    <a:pt x="9100" y="134789"/>
                  </a:lnTo>
                  <a:lnTo>
                    <a:pt x="9457" y="120219"/>
                  </a:lnTo>
                  <a:lnTo>
                    <a:pt x="12298" y="114108"/>
                  </a:lnTo>
                  <a:lnTo>
                    <a:pt x="16030" y="107865"/>
                  </a:lnTo>
                  <a:lnTo>
                    <a:pt x="18426" y="95233"/>
                  </a:lnTo>
                  <a:lnTo>
                    <a:pt x="18900" y="87603"/>
                  </a:lnTo>
                  <a:lnTo>
                    <a:pt x="28533" y="76208"/>
                  </a:lnTo>
                  <a:lnTo>
                    <a:pt x="28541" y="76200"/>
                  </a:lnTo>
                  <a:lnTo>
                    <a:pt x="28541" y="81257"/>
                  </a:lnTo>
                  <a:lnTo>
                    <a:pt x="29599" y="82746"/>
                  </a:lnTo>
                  <a:lnTo>
                    <a:pt x="31363" y="83739"/>
                  </a:lnTo>
                  <a:lnTo>
                    <a:pt x="33597" y="84401"/>
                  </a:lnTo>
                  <a:lnTo>
                    <a:pt x="35086" y="85901"/>
                  </a:lnTo>
                  <a:lnTo>
                    <a:pt x="37673" y="93810"/>
                  </a:lnTo>
                  <a:lnTo>
                    <a:pt x="40714" y="94610"/>
                  </a:lnTo>
                  <a:lnTo>
                    <a:pt x="46232" y="95123"/>
                  </a:lnTo>
                  <a:lnTo>
                    <a:pt x="46987" y="98016"/>
                  </a:lnTo>
                  <a:lnTo>
                    <a:pt x="47189" y="100269"/>
                  </a:lnTo>
                  <a:lnTo>
                    <a:pt x="48381" y="101771"/>
                  </a:lnTo>
                  <a:lnTo>
                    <a:pt x="52529" y="103440"/>
                  </a:lnTo>
                  <a:lnTo>
                    <a:pt x="54057" y="102826"/>
                  </a:lnTo>
                  <a:lnTo>
                    <a:pt x="55077" y="101359"/>
                  </a:lnTo>
                  <a:lnTo>
                    <a:pt x="55757" y="99323"/>
                  </a:lnTo>
                  <a:lnTo>
                    <a:pt x="57269" y="97965"/>
                  </a:lnTo>
                  <a:lnTo>
                    <a:pt x="65198" y="95608"/>
                  </a:lnTo>
                  <a:lnTo>
                    <a:pt x="73961" y="88775"/>
                  </a:lnTo>
                  <a:lnTo>
                    <a:pt x="79771" y="87080"/>
                  </a:lnTo>
                  <a:lnTo>
                    <a:pt x="81744" y="85570"/>
                  </a:lnTo>
                  <a:lnTo>
                    <a:pt x="117477" y="44439"/>
                  </a:lnTo>
                  <a:lnTo>
                    <a:pt x="123807" y="40917"/>
                  </a:lnTo>
                  <a:lnTo>
                    <a:pt x="126977" y="39978"/>
                  </a:lnTo>
                  <a:lnTo>
                    <a:pt x="129090" y="38294"/>
                  </a:lnTo>
                  <a:lnTo>
                    <a:pt x="151934" y="9963"/>
                  </a:lnTo>
                  <a:lnTo>
                    <a:pt x="152366" y="1"/>
                  </a:lnTo>
                  <a:lnTo>
                    <a:pt x="152366" y="32181"/>
                  </a:lnTo>
                  <a:lnTo>
                    <a:pt x="151308" y="34154"/>
                  </a:lnTo>
                  <a:lnTo>
                    <a:pt x="149544" y="35469"/>
                  </a:lnTo>
                  <a:lnTo>
                    <a:pt x="147310" y="36346"/>
                  </a:lnTo>
                  <a:lnTo>
                    <a:pt x="145821" y="37989"/>
                  </a:lnTo>
                  <a:lnTo>
                    <a:pt x="144166" y="42637"/>
                  </a:lnTo>
                  <a:lnTo>
                    <a:pt x="142844" y="88903"/>
                  </a:lnTo>
                  <a:lnTo>
                    <a:pt x="142841" y="121944"/>
                  </a:lnTo>
                  <a:lnTo>
                    <a:pt x="136296" y="131058"/>
                  </a:lnTo>
                  <a:lnTo>
                    <a:pt x="133709" y="141110"/>
                  </a:lnTo>
                  <a:lnTo>
                    <a:pt x="133316" y="152389"/>
                  </a:lnTo>
                  <a:lnTo>
                    <a:pt x="142841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88"/>
            <p:cNvSpPr/>
            <p:nvPr>
              <p:custDataLst>
                <p:tags r:id="rId392"/>
              </p:custDataLst>
            </p:nvPr>
          </p:nvSpPr>
          <p:spPr>
            <a:xfrm>
              <a:off x="8629650" y="1885960"/>
              <a:ext cx="142876" cy="190455"/>
            </a:xfrm>
            <a:custGeom>
              <a:avLst/>
              <a:gdLst/>
              <a:ahLst/>
              <a:cxnLst/>
              <a:rect l="0" t="0" r="0" b="0"/>
              <a:pathLst>
                <a:path w="142876" h="190455">
                  <a:moveTo>
                    <a:pt x="76200" y="28565"/>
                  </a:moveTo>
                  <a:lnTo>
                    <a:pt x="76200" y="28565"/>
                  </a:lnTo>
                  <a:lnTo>
                    <a:pt x="76200" y="9632"/>
                  </a:lnTo>
                  <a:lnTo>
                    <a:pt x="66790" y="107"/>
                  </a:lnTo>
                  <a:lnTo>
                    <a:pt x="58486" y="0"/>
                  </a:lnTo>
                  <a:lnTo>
                    <a:pt x="58040" y="1055"/>
                  </a:lnTo>
                  <a:lnTo>
                    <a:pt x="57545" y="5049"/>
                  </a:lnTo>
                  <a:lnTo>
                    <a:pt x="56355" y="6538"/>
                  </a:lnTo>
                  <a:lnTo>
                    <a:pt x="52210" y="8192"/>
                  </a:lnTo>
                  <a:lnTo>
                    <a:pt x="50682" y="9691"/>
                  </a:lnTo>
                  <a:lnTo>
                    <a:pt x="48027" y="17600"/>
                  </a:lnTo>
                  <a:lnTo>
                    <a:pt x="44981" y="18400"/>
                  </a:lnTo>
                  <a:lnTo>
                    <a:pt x="42688" y="18613"/>
                  </a:lnTo>
                  <a:lnTo>
                    <a:pt x="41158" y="19814"/>
                  </a:lnTo>
                  <a:lnTo>
                    <a:pt x="29538" y="37997"/>
                  </a:lnTo>
                  <a:lnTo>
                    <a:pt x="29003" y="42635"/>
                  </a:lnTo>
                  <a:lnTo>
                    <a:pt x="25943" y="48224"/>
                  </a:lnTo>
                  <a:lnTo>
                    <a:pt x="22113" y="54236"/>
                  </a:lnTo>
                  <a:lnTo>
                    <a:pt x="18900" y="63570"/>
                  </a:lnTo>
                  <a:lnTo>
                    <a:pt x="10969" y="74319"/>
                  </a:lnTo>
                  <a:lnTo>
                    <a:pt x="9953" y="80692"/>
                  </a:lnTo>
                  <a:lnTo>
                    <a:pt x="9651" y="89283"/>
                  </a:lnTo>
                  <a:lnTo>
                    <a:pt x="6759" y="95415"/>
                  </a:lnTo>
                  <a:lnTo>
                    <a:pt x="3004" y="101668"/>
                  </a:lnTo>
                  <a:lnTo>
                    <a:pt x="593" y="114305"/>
                  </a:lnTo>
                  <a:lnTo>
                    <a:pt x="0" y="161719"/>
                  </a:lnTo>
                  <a:lnTo>
                    <a:pt x="0" y="175007"/>
                  </a:lnTo>
                  <a:lnTo>
                    <a:pt x="1058" y="176993"/>
                  </a:lnTo>
                  <a:lnTo>
                    <a:pt x="2822" y="178317"/>
                  </a:lnTo>
                  <a:lnTo>
                    <a:pt x="8200" y="180442"/>
                  </a:lnTo>
                  <a:lnTo>
                    <a:pt x="8937" y="183555"/>
                  </a:lnTo>
                  <a:lnTo>
                    <a:pt x="9132" y="185866"/>
                  </a:lnTo>
                  <a:lnTo>
                    <a:pt x="10321" y="187408"/>
                  </a:lnTo>
                  <a:lnTo>
                    <a:pt x="18648" y="190370"/>
                  </a:lnTo>
                  <a:lnTo>
                    <a:pt x="23988" y="190454"/>
                  </a:lnTo>
                  <a:lnTo>
                    <a:pt x="25516" y="189408"/>
                  </a:lnTo>
                  <a:lnTo>
                    <a:pt x="26536" y="187652"/>
                  </a:lnTo>
                  <a:lnTo>
                    <a:pt x="27216" y="185423"/>
                  </a:lnTo>
                  <a:lnTo>
                    <a:pt x="28728" y="183937"/>
                  </a:lnTo>
                  <a:lnTo>
                    <a:pt x="33229" y="182286"/>
                  </a:lnTo>
                  <a:lnTo>
                    <a:pt x="34853" y="180787"/>
                  </a:lnTo>
                  <a:lnTo>
                    <a:pt x="38874" y="171342"/>
                  </a:lnTo>
                  <a:lnTo>
                    <a:pt x="53264" y="155278"/>
                  </a:lnTo>
                  <a:lnTo>
                    <a:pt x="55423" y="149087"/>
                  </a:lnTo>
                  <a:lnTo>
                    <a:pt x="57056" y="147013"/>
                  </a:lnTo>
                  <a:lnTo>
                    <a:pt x="63355" y="143036"/>
                  </a:lnTo>
                  <a:lnTo>
                    <a:pt x="65199" y="138355"/>
                  </a:lnTo>
                  <a:lnTo>
                    <a:pt x="66546" y="125579"/>
                  </a:lnTo>
                  <a:lnTo>
                    <a:pt x="75805" y="114728"/>
                  </a:lnTo>
                  <a:lnTo>
                    <a:pt x="66675" y="104765"/>
                  </a:lnTo>
                  <a:lnTo>
                    <a:pt x="112033" y="104765"/>
                  </a:lnTo>
                  <a:lnTo>
                    <a:pt x="142875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89"/>
            <p:cNvSpPr/>
            <p:nvPr>
              <p:custDataLst>
                <p:tags r:id="rId393"/>
              </p:custDataLst>
            </p:nvPr>
          </p:nvSpPr>
          <p:spPr>
            <a:xfrm>
              <a:off x="8896350" y="1895478"/>
              <a:ext cx="180976" cy="209548"/>
            </a:xfrm>
            <a:custGeom>
              <a:avLst/>
              <a:gdLst/>
              <a:ahLst/>
              <a:cxnLst/>
              <a:rect l="0" t="0" r="0" b="0"/>
              <a:pathLst>
                <a:path w="180976" h="209548">
                  <a:moveTo>
                    <a:pt x="9525" y="200022"/>
                  </a:moveTo>
                  <a:lnTo>
                    <a:pt x="9525" y="200022"/>
                  </a:lnTo>
                  <a:lnTo>
                    <a:pt x="9525" y="190531"/>
                  </a:lnTo>
                  <a:lnTo>
                    <a:pt x="391" y="181365"/>
                  </a:lnTo>
                  <a:lnTo>
                    <a:pt x="0" y="135101"/>
                  </a:lnTo>
                  <a:lnTo>
                    <a:pt x="0" y="116059"/>
                  </a:lnTo>
                  <a:lnTo>
                    <a:pt x="6546" y="107041"/>
                  </a:lnTo>
                  <a:lnTo>
                    <a:pt x="9701" y="98154"/>
                  </a:lnTo>
                  <a:lnTo>
                    <a:pt x="15810" y="88818"/>
                  </a:lnTo>
                  <a:lnTo>
                    <a:pt x="19148" y="79349"/>
                  </a:lnTo>
                  <a:lnTo>
                    <a:pt x="35470" y="57146"/>
                  </a:lnTo>
                  <a:lnTo>
                    <a:pt x="36347" y="53971"/>
                  </a:lnTo>
                  <a:lnTo>
                    <a:pt x="37989" y="51854"/>
                  </a:lnTo>
                  <a:lnTo>
                    <a:pt x="82814" y="13487"/>
                  </a:lnTo>
                  <a:lnTo>
                    <a:pt x="93404" y="10044"/>
                  </a:lnTo>
                  <a:lnTo>
                    <a:pt x="102489" y="3079"/>
                  </a:lnTo>
                  <a:lnTo>
                    <a:pt x="112536" y="403"/>
                  </a:lnTo>
                  <a:lnTo>
                    <a:pt x="141029" y="0"/>
                  </a:lnTo>
                  <a:lnTo>
                    <a:pt x="150914" y="8198"/>
                  </a:lnTo>
                  <a:lnTo>
                    <a:pt x="157017" y="9130"/>
                  </a:lnTo>
                  <a:lnTo>
                    <a:pt x="158653" y="10319"/>
                  </a:lnTo>
                  <a:lnTo>
                    <a:pt x="159743" y="12170"/>
                  </a:lnTo>
                  <a:lnTo>
                    <a:pt x="161494" y="17689"/>
                  </a:lnTo>
                  <a:lnTo>
                    <a:pt x="168384" y="26383"/>
                  </a:lnTo>
                  <a:lnTo>
                    <a:pt x="171047" y="36345"/>
                  </a:lnTo>
                  <a:lnTo>
                    <a:pt x="171450" y="82572"/>
                  </a:lnTo>
                  <a:lnTo>
                    <a:pt x="171450" y="128331"/>
                  </a:lnTo>
                  <a:lnTo>
                    <a:pt x="171450" y="160051"/>
                  </a:lnTo>
                  <a:lnTo>
                    <a:pt x="164904" y="169157"/>
                  </a:lnTo>
                  <a:lnTo>
                    <a:pt x="162806" y="178059"/>
                  </a:lnTo>
                  <a:lnTo>
                    <a:pt x="161926" y="208092"/>
                  </a:lnTo>
                  <a:lnTo>
                    <a:pt x="162983" y="208577"/>
                  </a:lnTo>
                  <a:lnTo>
                    <a:pt x="180975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90"/>
            <p:cNvSpPr/>
            <p:nvPr>
              <p:custDataLst>
                <p:tags r:id="rId394"/>
              </p:custDataLst>
            </p:nvPr>
          </p:nvSpPr>
          <p:spPr>
            <a:xfrm>
              <a:off x="9210685" y="1905403"/>
              <a:ext cx="333330" cy="180445"/>
            </a:xfrm>
            <a:custGeom>
              <a:avLst/>
              <a:gdLst/>
              <a:ahLst/>
              <a:cxnLst/>
              <a:rect l="0" t="0" r="0" b="0"/>
              <a:pathLst>
                <a:path w="333330" h="180445">
                  <a:moveTo>
                    <a:pt x="85715" y="75797"/>
                  </a:moveTo>
                  <a:lnTo>
                    <a:pt x="85715" y="75797"/>
                  </a:lnTo>
                  <a:lnTo>
                    <a:pt x="85715" y="80853"/>
                  </a:lnTo>
                  <a:lnTo>
                    <a:pt x="84657" y="82343"/>
                  </a:lnTo>
                  <a:lnTo>
                    <a:pt x="82893" y="83336"/>
                  </a:lnTo>
                  <a:lnTo>
                    <a:pt x="80658" y="83998"/>
                  </a:lnTo>
                  <a:lnTo>
                    <a:pt x="79169" y="85498"/>
                  </a:lnTo>
                  <a:lnTo>
                    <a:pt x="77514" y="89986"/>
                  </a:lnTo>
                  <a:lnTo>
                    <a:pt x="75392" y="101491"/>
                  </a:lnTo>
                  <a:lnTo>
                    <a:pt x="69721" y="110809"/>
                  </a:lnTo>
                  <a:lnTo>
                    <a:pt x="66513" y="120273"/>
                  </a:lnTo>
                  <a:lnTo>
                    <a:pt x="60387" y="129780"/>
                  </a:lnTo>
                  <a:lnTo>
                    <a:pt x="57045" y="139299"/>
                  </a:lnTo>
                  <a:lnTo>
                    <a:pt x="52511" y="145648"/>
                  </a:lnTo>
                  <a:lnTo>
                    <a:pt x="46969" y="149175"/>
                  </a:lnTo>
                  <a:lnTo>
                    <a:pt x="44009" y="150116"/>
                  </a:lnTo>
                  <a:lnTo>
                    <a:pt x="42037" y="151801"/>
                  </a:lnTo>
                  <a:lnTo>
                    <a:pt x="39844" y="156496"/>
                  </a:lnTo>
                  <a:lnTo>
                    <a:pt x="38201" y="158171"/>
                  </a:lnTo>
                  <a:lnTo>
                    <a:pt x="33554" y="160033"/>
                  </a:lnTo>
                  <a:lnTo>
                    <a:pt x="31891" y="161588"/>
                  </a:lnTo>
                  <a:lnTo>
                    <a:pt x="30043" y="166137"/>
                  </a:lnTo>
                  <a:lnTo>
                    <a:pt x="28491" y="167774"/>
                  </a:lnTo>
                  <a:lnTo>
                    <a:pt x="23947" y="169592"/>
                  </a:lnTo>
                  <a:lnTo>
                    <a:pt x="22311" y="171136"/>
                  </a:lnTo>
                  <a:lnTo>
                    <a:pt x="20494" y="175672"/>
                  </a:lnTo>
                  <a:lnTo>
                    <a:pt x="18951" y="177306"/>
                  </a:lnTo>
                  <a:lnTo>
                    <a:pt x="9946" y="180444"/>
                  </a:lnTo>
                  <a:lnTo>
                    <a:pt x="1351" y="172360"/>
                  </a:lnTo>
                  <a:lnTo>
                    <a:pt x="109" y="162961"/>
                  </a:lnTo>
                  <a:lnTo>
                    <a:pt x="0" y="153447"/>
                  </a:lnTo>
                  <a:lnTo>
                    <a:pt x="8192" y="143923"/>
                  </a:lnTo>
                  <a:lnTo>
                    <a:pt x="9124" y="137846"/>
                  </a:lnTo>
                  <a:lnTo>
                    <a:pt x="10313" y="136213"/>
                  </a:lnTo>
                  <a:lnTo>
                    <a:pt x="12163" y="135124"/>
                  </a:lnTo>
                  <a:lnTo>
                    <a:pt x="19192" y="133234"/>
                  </a:lnTo>
                  <a:lnTo>
                    <a:pt x="65187" y="132947"/>
                  </a:lnTo>
                  <a:lnTo>
                    <a:pt x="75759" y="142080"/>
                  </a:lnTo>
                  <a:lnTo>
                    <a:pt x="76152" y="150639"/>
                  </a:lnTo>
                  <a:lnTo>
                    <a:pt x="85600" y="161395"/>
                  </a:lnTo>
                  <a:lnTo>
                    <a:pt x="85705" y="169712"/>
                  </a:lnTo>
                  <a:lnTo>
                    <a:pt x="86766" y="170157"/>
                  </a:lnTo>
                  <a:lnTo>
                    <a:pt x="94847" y="171012"/>
                  </a:lnTo>
                  <a:lnTo>
                    <a:pt x="95125" y="165980"/>
                  </a:lnTo>
                  <a:lnTo>
                    <a:pt x="96222" y="164494"/>
                  </a:lnTo>
                  <a:lnTo>
                    <a:pt x="100262" y="162843"/>
                  </a:lnTo>
                  <a:lnTo>
                    <a:pt x="101763" y="161344"/>
                  </a:lnTo>
                  <a:lnTo>
                    <a:pt x="103429" y="156857"/>
                  </a:lnTo>
                  <a:lnTo>
                    <a:pt x="104935" y="155237"/>
                  </a:lnTo>
                  <a:lnTo>
                    <a:pt x="109426" y="153437"/>
                  </a:lnTo>
                  <a:lnTo>
                    <a:pt x="111047" y="151899"/>
                  </a:lnTo>
                  <a:lnTo>
                    <a:pt x="121639" y="132755"/>
                  </a:lnTo>
                  <a:lnTo>
                    <a:pt x="132735" y="85909"/>
                  </a:lnTo>
                  <a:lnTo>
                    <a:pt x="133337" y="44050"/>
                  </a:lnTo>
                  <a:lnTo>
                    <a:pt x="130516" y="37698"/>
                  </a:lnTo>
                  <a:lnTo>
                    <a:pt x="126794" y="31348"/>
                  </a:lnTo>
                  <a:lnTo>
                    <a:pt x="125139" y="24997"/>
                  </a:lnTo>
                  <a:lnTo>
                    <a:pt x="123639" y="22881"/>
                  </a:lnTo>
                  <a:lnTo>
                    <a:pt x="121580" y="21470"/>
                  </a:lnTo>
                  <a:lnTo>
                    <a:pt x="116472" y="18843"/>
                  </a:lnTo>
                  <a:lnTo>
                    <a:pt x="107646" y="12473"/>
                  </a:lnTo>
                  <a:lnTo>
                    <a:pt x="98327" y="10115"/>
                  </a:lnTo>
                  <a:lnTo>
                    <a:pt x="92025" y="9563"/>
                  </a:lnTo>
                  <a:lnTo>
                    <a:pt x="85697" y="6496"/>
                  </a:lnTo>
                  <a:lnTo>
                    <a:pt x="78068" y="960"/>
                  </a:lnTo>
                  <a:lnTo>
                    <a:pt x="71690" y="1"/>
                  </a:lnTo>
                  <a:lnTo>
                    <a:pt x="66076" y="2599"/>
                  </a:lnTo>
                  <a:lnTo>
                    <a:pt x="60054" y="6223"/>
                  </a:lnTo>
                  <a:lnTo>
                    <a:pt x="47563" y="8549"/>
                  </a:lnTo>
                  <a:lnTo>
                    <a:pt x="33588" y="9088"/>
                  </a:lnTo>
                  <a:lnTo>
                    <a:pt x="31914" y="10158"/>
                  </a:lnTo>
                  <a:lnTo>
                    <a:pt x="30797" y="11929"/>
                  </a:lnTo>
                  <a:lnTo>
                    <a:pt x="29226" y="19479"/>
                  </a:lnTo>
                  <a:lnTo>
                    <a:pt x="29006" y="22376"/>
                  </a:lnTo>
                  <a:lnTo>
                    <a:pt x="27800" y="24308"/>
                  </a:lnTo>
                  <a:lnTo>
                    <a:pt x="25939" y="25596"/>
                  </a:lnTo>
                  <a:lnTo>
                    <a:pt x="23639" y="26455"/>
                  </a:lnTo>
                  <a:lnTo>
                    <a:pt x="22106" y="28086"/>
                  </a:lnTo>
                  <a:lnTo>
                    <a:pt x="19444" y="36222"/>
                  </a:lnTo>
                  <a:lnTo>
                    <a:pt x="19160" y="42316"/>
                  </a:lnTo>
                  <a:lnTo>
                    <a:pt x="21915" y="47864"/>
                  </a:lnTo>
                  <a:lnTo>
                    <a:pt x="27251" y="54992"/>
                  </a:lnTo>
                  <a:lnTo>
                    <a:pt x="30804" y="55967"/>
                  </a:lnTo>
                  <a:lnTo>
                    <a:pt x="33232" y="56227"/>
                  </a:lnTo>
                  <a:lnTo>
                    <a:pt x="38754" y="59338"/>
                  </a:lnTo>
                  <a:lnTo>
                    <a:pt x="44735" y="63190"/>
                  </a:lnTo>
                  <a:lnTo>
                    <a:pt x="54053" y="65359"/>
                  </a:lnTo>
                  <a:lnTo>
                    <a:pt x="93948" y="66261"/>
                  </a:lnTo>
                  <a:lnTo>
                    <a:pt x="102780" y="63445"/>
                  </a:lnTo>
                  <a:lnTo>
                    <a:pt x="111292" y="59724"/>
                  </a:lnTo>
                  <a:lnTo>
                    <a:pt x="126925" y="56570"/>
                  </a:lnTo>
                  <a:lnTo>
                    <a:pt x="139788" y="50462"/>
                  </a:lnTo>
                  <a:lnTo>
                    <a:pt x="187204" y="38664"/>
                  </a:lnTo>
                  <a:lnTo>
                    <a:pt x="211237" y="37825"/>
                  </a:lnTo>
                  <a:lnTo>
                    <a:pt x="213847" y="36724"/>
                  </a:lnTo>
                  <a:lnTo>
                    <a:pt x="215586" y="34931"/>
                  </a:lnTo>
                  <a:lnTo>
                    <a:pt x="216746" y="32678"/>
                  </a:lnTo>
                  <a:lnTo>
                    <a:pt x="218577" y="31176"/>
                  </a:lnTo>
                  <a:lnTo>
                    <a:pt x="227062" y="28568"/>
                  </a:lnTo>
                  <a:lnTo>
                    <a:pt x="227572" y="29494"/>
                  </a:lnTo>
                  <a:lnTo>
                    <a:pt x="228457" y="36408"/>
                  </a:lnTo>
                  <a:lnTo>
                    <a:pt x="231353" y="37124"/>
                  </a:lnTo>
                  <a:lnTo>
                    <a:pt x="236779" y="37584"/>
                  </a:lnTo>
                  <a:lnTo>
                    <a:pt x="237520" y="40469"/>
                  </a:lnTo>
                  <a:lnTo>
                    <a:pt x="238115" y="85501"/>
                  </a:lnTo>
                  <a:lnTo>
                    <a:pt x="238115" y="121943"/>
                  </a:lnTo>
                  <a:lnTo>
                    <a:pt x="247249" y="132516"/>
                  </a:lnTo>
                  <a:lnTo>
                    <a:pt x="261819" y="132936"/>
                  </a:lnTo>
                  <a:lnTo>
                    <a:pt x="263443" y="131881"/>
                  </a:lnTo>
                  <a:lnTo>
                    <a:pt x="264525" y="130120"/>
                  </a:lnTo>
                  <a:lnTo>
                    <a:pt x="265246" y="127887"/>
                  </a:lnTo>
                  <a:lnTo>
                    <a:pt x="266785" y="126399"/>
                  </a:lnTo>
                  <a:lnTo>
                    <a:pt x="271319" y="124745"/>
                  </a:lnTo>
                  <a:lnTo>
                    <a:pt x="279821" y="123814"/>
                  </a:lnTo>
                  <a:lnTo>
                    <a:pt x="281793" y="122625"/>
                  </a:lnTo>
                  <a:lnTo>
                    <a:pt x="283108" y="120774"/>
                  </a:lnTo>
                  <a:lnTo>
                    <a:pt x="285629" y="115895"/>
                  </a:lnTo>
                  <a:lnTo>
                    <a:pt x="298843" y="101042"/>
                  </a:lnTo>
                  <a:lnTo>
                    <a:pt x="304969" y="97600"/>
                  </a:lnTo>
                  <a:lnTo>
                    <a:pt x="308084" y="96683"/>
                  </a:lnTo>
                  <a:lnTo>
                    <a:pt x="310160" y="95012"/>
                  </a:lnTo>
                  <a:lnTo>
                    <a:pt x="321611" y="75621"/>
                  </a:lnTo>
                  <a:lnTo>
                    <a:pt x="324605" y="59899"/>
                  </a:lnTo>
                  <a:lnTo>
                    <a:pt x="331321" y="47217"/>
                  </a:lnTo>
                  <a:lnTo>
                    <a:pt x="333329" y="29661"/>
                  </a:lnTo>
                  <a:lnTo>
                    <a:pt x="315754" y="10574"/>
                  </a:lnTo>
                  <a:lnTo>
                    <a:pt x="309685" y="9552"/>
                  </a:lnTo>
                  <a:lnTo>
                    <a:pt x="308053" y="8350"/>
                  </a:lnTo>
                  <a:lnTo>
                    <a:pt x="306240" y="4193"/>
                  </a:lnTo>
                  <a:lnTo>
                    <a:pt x="304698" y="2661"/>
                  </a:lnTo>
                  <a:lnTo>
                    <a:pt x="300163" y="959"/>
                  </a:lnTo>
                  <a:lnTo>
                    <a:pt x="291659" y="0"/>
                  </a:lnTo>
                  <a:lnTo>
                    <a:pt x="289687" y="924"/>
                  </a:lnTo>
                  <a:lnTo>
                    <a:pt x="288372" y="2599"/>
                  </a:lnTo>
                  <a:lnTo>
                    <a:pt x="287494" y="4773"/>
                  </a:lnTo>
                  <a:lnTo>
                    <a:pt x="285851" y="6223"/>
                  </a:lnTo>
                  <a:lnTo>
                    <a:pt x="281204" y="7834"/>
                  </a:lnTo>
                  <a:lnTo>
                    <a:pt x="272637" y="8740"/>
                  </a:lnTo>
                  <a:lnTo>
                    <a:pt x="270655" y="9926"/>
                  </a:lnTo>
                  <a:lnTo>
                    <a:pt x="269334" y="11775"/>
                  </a:lnTo>
                  <a:lnTo>
                    <a:pt x="266807" y="16651"/>
                  </a:lnTo>
                  <a:lnTo>
                    <a:pt x="250911" y="35435"/>
                  </a:lnTo>
                  <a:lnTo>
                    <a:pt x="248610" y="44318"/>
                  </a:lnTo>
                  <a:lnTo>
                    <a:pt x="248071" y="50517"/>
                  </a:lnTo>
                  <a:lnTo>
                    <a:pt x="245008" y="56800"/>
                  </a:lnTo>
                  <a:lnTo>
                    <a:pt x="241178" y="63121"/>
                  </a:lnTo>
                  <a:lnTo>
                    <a:pt x="238720" y="75802"/>
                  </a:lnTo>
                  <a:lnTo>
                    <a:pt x="238234" y="88498"/>
                  </a:lnTo>
                  <a:lnTo>
                    <a:pt x="240990" y="94848"/>
                  </a:lnTo>
                  <a:lnTo>
                    <a:pt x="244684" y="101197"/>
                  </a:lnTo>
                  <a:lnTo>
                    <a:pt x="247640" y="1138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91"/>
            <p:cNvSpPr/>
            <p:nvPr>
              <p:custDataLst>
                <p:tags r:id="rId395"/>
              </p:custDataLst>
            </p:nvPr>
          </p:nvSpPr>
          <p:spPr>
            <a:xfrm>
              <a:off x="9715500" y="195262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27131" y="9525"/>
                  </a:lnTo>
                  <a:lnTo>
                    <a:pt x="35895" y="2979"/>
                  </a:lnTo>
                  <a:lnTo>
                    <a:pt x="47105" y="116"/>
                  </a:lnTo>
                  <a:lnTo>
                    <a:pt x="94657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92"/>
            <p:cNvSpPr/>
            <p:nvPr>
              <p:custDataLst>
                <p:tags r:id="rId396"/>
              </p:custDataLst>
            </p:nvPr>
          </p:nvSpPr>
          <p:spPr>
            <a:xfrm>
              <a:off x="9648835" y="1990725"/>
              <a:ext cx="114291" cy="19051"/>
            </a:xfrm>
            <a:custGeom>
              <a:avLst/>
              <a:gdLst/>
              <a:ahLst/>
              <a:cxnLst/>
              <a:rect l="0" t="0" r="0" b="0"/>
              <a:pathLst>
                <a:path w="114291" h="19051">
                  <a:moveTo>
                    <a:pt x="9515" y="0"/>
                  </a:moveTo>
                  <a:lnTo>
                    <a:pt x="9515" y="0"/>
                  </a:lnTo>
                  <a:lnTo>
                    <a:pt x="105" y="9409"/>
                  </a:lnTo>
                  <a:lnTo>
                    <a:pt x="0" y="17716"/>
                  </a:lnTo>
                  <a:lnTo>
                    <a:pt x="1056" y="18161"/>
                  </a:lnTo>
                  <a:lnTo>
                    <a:pt x="41393" y="19050"/>
                  </a:lnTo>
                  <a:lnTo>
                    <a:pt x="43466" y="17992"/>
                  </a:lnTo>
                  <a:lnTo>
                    <a:pt x="44849" y="16227"/>
                  </a:lnTo>
                  <a:lnTo>
                    <a:pt x="45771" y="13993"/>
                  </a:lnTo>
                  <a:lnTo>
                    <a:pt x="47444" y="12504"/>
                  </a:lnTo>
                  <a:lnTo>
                    <a:pt x="52126" y="10849"/>
                  </a:lnTo>
                  <a:lnTo>
                    <a:pt x="79064" y="6754"/>
                  </a:lnTo>
                  <a:lnTo>
                    <a:pt x="97101" y="1334"/>
                  </a:lnTo>
                  <a:lnTo>
                    <a:pt x="1142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93"/>
            <p:cNvSpPr/>
            <p:nvPr>
              <p:custDataLst>
                <p:tags r:id="rId397"/>
              </p:custDataLst>
            </p:nvPr>
          </p:nvSpPr>
          <p:spPr>
            <a:xfrm>
              <a:off x="9953625" y="1819275"/>
              <a:ext cx="161926" cy="180973"/>
            </a:xfrm>
            <a:custGeom>
              <a:avLst/>
              <a:gdLst/>
              <a:ahLst/>
              <a:cxnLst/>
              <a:rect l="0" t="0" r="0" b="0"/>
              <a:pathLst>
                <a:path w="161926" h="180973">
                  <a:moveTo>
                    <a:pt x="152400" y="0"/>
                  </a:moveTo>
                  <a:lnTo>
                    <a:pt x="152400" y="0"/>
                  </a:lnTo>
                  <a:lnTo>
                    <a:pt x="142876" y="0"/>
                  </a:lnTo>
                  <a:lnTo>
                    <a:pt x="142875" y="14189"/>
                  </a:lnTo>
                  <a:lnTo>
                    <a:pt x="141817" y="15810"/>
                  </a:lnTo>
                  <a:lnTo>
                    <a:pt x="140051" y="16890"/>
                  </a:lnTo>
                  <a:lnTo>
                    <a:pt x="137818" y="17610"/>
                  </a:lnTo>
                  <a:lnTo>
                    <a:pt x="136329" y="19148"/>
                  </a:lnTo>
                  <a:lnTo>
                    <a:pt x="134673" y="23680"/>
                  </a:lnTo>
                  <a:lnTo>
                    <a:pt x="132552" y="35212"/>
                  </a:lnTo>
                  <a:lnTo>
                    <a:pt x="116889" y="57167"/>
                  </a:lnTo>
                  <a:lnTo>
                    <a:pt x="114392" y="63508"/>
                  </a:lnTo>
                  <a:lnTo>
                    <a:pt x="97892" y="85726"/>
                  </a:lnTo>
                  <a:lnTo>
                    <a:pt x="95365" y="92075"/>
                  </a:lnTo>
                  <a:lnTo>
                    <a:pt x="78844" y="114300"/>
                  </a:lnTo>
                  <a:lnTo>
                    <a:pt x="76315" y="120650"/>
                  </a:lnTo>
                  <a:lnTo>
                    <a:pt x="50395" y="152400"/>
                  </a:lnTo>
                  <a:lnTo>
                    <a:pt x="49471" y="155575"/>
                  </a:lnTo>
                  <a:lnTo>
                    <a:pt x="47799" y="157692"/>
                  </a:lnTo>
                  <a:lnTo>
                    <a:pt x="30340" y="169961"/>
                  </a:lnTo>
                  <a:lnTo>
                    <a:pt x="24042" y="171009"/>
                  </a:lnTo>
                  <a:lnTo>
                    <a:pt x="22378" y="172214"/>
                  </a:lnTo>
                  <a:lnTo>
                    <a:pt x="21268" y="174076"/>
                  </a:lnTo>
                  <a:lnTo>
                    <a:pt x="20529" y="176376"/>
                  </a:lnTo>
                  <a:lnTo>
                    <a:pt x="18978" y="177909"/>
                  </a:lnTo>
                  <a:lnTo>
                    <a:pt x="10978" y="180571"/>
                  </a:lnTo>
                  <a:lnTo>
                    <a:pt x="128" y="171563"/>
                  </a:lnTo>
                  <a:lnTo>
                    <a:pt x="0" y="147770"/>
                  </a:lnTo>
                  <a:lnTo>
                    <a:pt x="1058" y="146139"/>
                  </a:lnTo>
                  <a:lnTo>
                    <a:pt x="2824" y="145051"/>
                  </a:lnTo>
                  <a:lnTo>
                    <a:pt x="8202" y="143305"/>
                  </a:lnTo>
                  <a:lnTo>
                    <a:pt x="8937" y="140244"/>
                  </a:lnTo>
                  <a:lnTo>
                    <a:pt x="9490" y="133753"/>
                  </a:lnTo>
                  <a:lnTo>
                    <a:pt x="42726" y="133350"/>
                  </a:lnTo>
                  <a:lnTo>
                    <a:pt x="44360" y="134408"/>
                  </a:lnTo>
                  <a:lnTo>
                    <a:pt x="45448" y="136172"/>
                  </a:lnTo>
                  <a:lnTo>
                    <a:pt x="47195" y="141551"/>
                  </a:lnTo>
                  <a:lnTo>
                    <a:pt x="50257" y="142286"/>
                  </a:lnTo>
                  <a:lnTo>
                    <a:pt x="52554" y="142483"/>
                  </a:lnTo>
                  <a:lnTo>
                    <a:pt x="54087" y="143672"/>
                  </a:lnTo>
                  <a:lnTo>
                    <a:pt x="57030" y="151998"/>
                  </a:lnTo>
                  <a:lnTo>
                    <a:pt x="65339" y="160566"/>
                  </a:lnTo>
                  <a:lnTo>
                    <a:pt x="66557" y="170006"/>
                  </a:lnTo>
                  <a:lnTo>
                    <a:pt x="67655" y="170488"/>
                  </a:lnTo>
                  <a:lnTo>
                    <a:pt x="71697" y="171022"/>
                  </a:lnTo>
                  <a:lnTo>
                    <a:pt x="73198" y="172223"/>
                  </a:lnTo>
                  <a:lnTo>
                    <a:pt x="74864" y="176380"/>
                  </a:lnTo>
                  <a:lnTo>
                    <a:pt x="76368" y="177911"/>
                  </a:lnTo>
                  <a:lnTo>
                    <a:pt x="85298" y="180855"/>
                  </a:lnTo>
                  <a:lnTo>
                    <a:pt x="99903" y="180972"/>
                  </a:lnTo>
                  <a:lnTo>
                    <a:pt x="105430" y="178151"/>
                  </a:lnTo>
                  <a:lnTo>
                    <a:pt x="112549" y="172774"/>
                  </a:lnTo>
                  <a:lnTo>
                    <a:pt x="121558" y="170653"/>
                  </a:lnTo>
                  <a:lnTo>
                    <a:pt x="130444" y="164982"/>
                  </a:lnTo>
                  <a:lnTo>
                    <a:pt x="136644" y="163283"/>
                  </a:lnTo>
                  <a:lnTo>
                    <a:pt x="138720" y="161772"/>
                  </a:lnTo>
                  <a:lnTo>
                    <a:pt x="140105" y="159707"/>
                  </a:lnTo>
                  <a:lnTo>
                    <a:pt x="142054" y="151743"/>
                  </a:lnTo>
                  <a:lnTo>
                    <a:pt x="142327" y="148787"/>
                  </a:lnTo>
                  <a:lnTo>
                    <a:pt x="143570" y="146816"/>
                  </a:lnTo>
                  <a:lnTo>
                    <a:pt x="145454" y="145503"/>
                  </a:lnTo>
                  <a:lnTo>
                    <a:pt x="151027" y="143394"/>
                  </a:lnTo>
                  <a:lnTo>
                    <a:pt x="161497" y="133756"/>
                  </a:lnTo>
                  <a:lnTo>
                    <a:pt x="161925" y="123825"/>
                  </a:lnTo>
                  <a:lnTo>
                    <a:pt x="161925" y="132958"/>
                  </a:lnTo>
                  <a:lnTo>
                    <a:pt x="1524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2" name="SMARTInkShape-94"/>
          <p:cNvSpPr/>
          <p:nvPr>
            <p:custDataLst>
              <p:tags r:id="rId4"/>
            </p:custDataLst>
          </p:nvPr>
        </p:nvSpPr>
        <p:spPr>
          <a:xfrm>
            <a:off x="781050" y="2219325"/>
            <a:ext cx="1219201" cy="819151"/>
          </a:xfrm>
          <a:custGeom>
            <a:avLst/>
            <a:gdLst/>
            <a:ahLst/>
            <a:cxnLst/>
            <a:rect l="0" t="0" r="0" b="0"/>
            <a:pathLst>
              <a:path w="1219201" h="819151">
                <a:moveTo>
                  <a:pt x="0" y="409575"/>
                </a:moveTo>
                <a:lnTo>
                  <a:pt x="0" y="409575"/>
                </a:lnTo>
                <a:lnTo>
                  <a:pt x="8201" y="401374"/>
                </a:lnTo>
                <a:lnTo>
                  <a:pt x="18623" y="400085"/>
                </a:lnTo>
                <a:lnTo>
                  <a:pt x="46266" y="400050"/>
                </a:lnTo>
                <a:lnTo>
                  <a:pt x="55707" y="391849"/>
                </a:lnTo>
                <a:lnTo>
                  <a:pt x="65224" y="390641"/>
                </a:lnTo>
                <a:lnTo>
                  <a:pt x="112849" y="390525"/>
                </a:lnTo>
                <a:lnTo>
                  <a:pt x="122374" y="382324"/>
                </a:lnTo>
                <a:lnTo>
                  <a:pt x="131899" y="381116"/>
                </a:lnTo>
                <a:lnTo>
                  <a:pt x="140668" y="374477"/>
                </a:lnTo>
                <a:lnTo>
                  <a:pt x="150646" y="371870"/>
                </a:lnTo>
                <a:lnTo>
                  <a:pt x="156937" y="371592"/>
                </a:lnTo>
                <a:lnTo>
                  <a:pt x="158600" y="370495"/>
                </a:lnTo>
                <a:lnTo>
                  <a:pt x="159708" y="368705"/>
                </a:lnTo>
                <a:lnTo>
                  <a:pt x="160447" y="366453"/>
                </a:lnTo>
                <a:lnTo>
                  <a:pt x="161998" y="364952"/>
                </a:lnTo>
                <a:lnTo>
                  <a:pt x="169996" y="362345"/>
                </a:lnTo>
                <a:lnTo>
                  <a:pt x="179523" y="361985"/>
                </a:lnTo>
                <a:lnTo>
                  <a:pt x="189049" y="353752"/>
                </a:lnTo>
                <a:lnTo>
                  <a:pt x="195126" y="352818"/>
                </a:lnTo>
                <a:lnTo>
                  <a:pt x="203630" y="352541"/>
                </a:lnTo>
                <a:lnTo>
                  <a:pt x="205603" y="351444"/>
                </a:lnTo>
                <a:lnTo>
                  <a:pt x="206919" y="349655"/>
                </a:lnTo>
                <a:lnTo>
                  <a:pt x="207796" y="347403"/>
                </a:lnTo>
                <a:lnTo>
                  <a:pt x="209439" y="345902"/>
                </a:lnTo>
                <a:lnTo>
                  <a:pt x="214087" y="344234"/>
                </a:lnTo>
                <a:lnTo>
                  <a:pt x="215750" y="342731"/>
                </a:lnTo>
                <a:lnTo>
                  <a:pt x="217597" y="338239"/>
                </a:lnTo>
                <a:lnTo>
                  <a:pt x="219148" y="336617"/>
                </a:lnTo>
                <a:lnTo>
                  <a:pt x="223694" y="334816"/>
                </a:lnTo>
                <a:lnTo>
                  <a:pt x="232203" y="333802"/>
                </a:lnTo>
                <a:lnTo>
                  <a:pt x="234177" y="332601"/>
                </a:lnTo>
                <a:lnTo>
                  <a:pt x="235493" y="330743"/>
                </a:lnTo>
                <a:lnTo>
                  <a:pt x="236370" y="328445"/>
                </a:lnTo>
                <a:lnTo>
                  <a:pt x="238013" y="326913"/>
                </a:lnTo>
                <a:lnTo>
                  <a:pt x="242661" y="325212"/>
                </a:lnTo>
                <a:lnTo>
                  <a:pt x="255413" y="323969"/>
                </a:lnTo>
                <a:lnTo>
                  <a:pt x="274012" y="308042"/>
                </a:lnTo>
                <a:lnTo>
                  <a:pt x="283995" y="305227"/>
                </a:lnTo>
                <a:lnTo>
                  <a:pt x="293797" y="296637"/>
                </a:lnTo>
                <a:lnTo>
                  <a:pt x="302587" y="294485"/>
                </a:lnTo>
                <a:lnTo>
                  <a:pt x="322480" y="277585"/>
                </a:lnTo>
                <a:lnTo>
                  <a:pt x="331184" y="275435"/>
                </a:lnTo>
                <a:lnTo>
                  <a:pt x="340016" y="269759"/>
                </a:lnTo>
                <a:lnTo>
                  <a:pt x="346205" y="268060"/>
                </a:lnTo>
                <a:lnTo>
                  <a:pt x="348278" y="266548"/>
                </a:lnTo>
                <a:lnTo>
                  <a:pt x="349660" y="264482"/>
                </a:lnTo>
                <a:lnTo>
                  <a:pt x="350582" y="262047"/>
                </a:lnTo>
                <a:lnTo>
                  <a:pt x="352255" y="260422"/>
                </a:lnTo>
                <a:lnTo>
                  <a:pt x="362543" y="254994"/>
                </a:lnTo>
                <a:lnTo>
                  <a:pt x="368564" y="250914"/>
                </a:lnTo>
                <a:lnTo>
                  <a:pt x="377903" y="247559"/>
                </a:lnTo>
                <a:lnTo>
                  <a:pt x="387373" y="241390"/>
                </a:lnTo>
                <a:lnTo>
                  <a:pt x="396882" y="238034"/>
                </a:lnTo>
                <a:lnTo>
                  <a:pt x="419689" y="221252"/>
                </a:lnTo>
                <a:lnTo>
                  <a:pt x="422667" y="220526"/>
                </a:lnTo>
                <a:lnTo>
                  <a:pt x="438202" y="211727"/>
                </a:lnTo>
                <a:lnTo>
                  <a:pt x="445804" y="209980"/>
                </a:lnTo>
                <a:lnTo>
                  <a:pt x="454910" y="203089"/>
                </a:lnTo>
                <a:lnTo>
                  <a:pt x="464960" y="200429"/>
                </a:lnTo>
                <a:lnTo>
                  <a:pt x="473981" y="193559"/>
                </a:lnTo>
                <a:lnTo>
                  <a:pt x="479828" y="191859"/>
                </a:lnTo>
                <a:lnTo>
                  <a:pt x="481810" y="190348"/>
                </a:lnTo>
                <a:lnTo>
                  <a:pt x="485659" y="184223"/>
                </a:lnTo>
                <a:lnTo>
                  <a:pt x="505004" y="173626"/>
                </a:lnTo>
                <a:lnTo>
                  <a:pt x="512504" y="171880"/>
                </a:lnTo>
                <a:lnTo>
                  <a:pt x="530489" y="156287"/>
                </a:lnTo>
                <a:lnTo>
                  <a:pt x="539828" y="153552"/>
                </a:lnTo>
                <a:lnTo>
                  <a:pt x="546135" y="152912"/>
                </a:lnTo>
                <a:lnTo>
                  <a:pt x="548240" y="151683"/>
                </a:lnTo>
                <a:lnTo>
                  <a:pt x="549643" y="149805"/>
                </a:lnTo>
                <a:lnTo>
                  <a:pt x="550579" y="147495"/>
                </a:lnTo>
                <a:lnTo>
                  <a:pt x="552261" y="145955"/>
                </a:lnTo>
                <a:lnTo>
                  <a:pt x="556952" y="144244"/>
                </a:lnTo>
                <a:lnTo>
                  <a:pt x="568587" y="142087"/>
                </a:lnTo>
                <a:lnTo>
                  <a:pt x="577928" y="136409"/>
                </a:lnTo>
                <a:lnTo>
                  <a:pt x="588679" y="133753"/>
                </a:lnTo>
                <a:lnTo>
                  <a:pt x="595052" y="133469"/>
                </a:lnTo>
                <a:lnTo>
                  <a:pt x="596726" y="132371"/>
                </a:lnTo>
                <a:lnTo>
                  <a:pt x="597843" y="130581"/>
                </a:lnTo>
                <a:lnTo>
                  <a:pt x="598587" y="128329"/>
                </a:lnTo>
                <a:lnTo>
                  <a:pt x="600141" y="126828"/>
                </a:lnTo>
                <a:lnTo>
                  <a:pt x="604691" y="125160"/>
                </a:lnTo>
                <a:lnTo>
                  <a:pt x="617370" y="123942"/>
                </a:lnTo>
                <a:lnTo>
                  <a:pt x="627172" y="115634"/>
                </a:lnTo>
                <a:lnTo>
                  <a:pt x="635962" y="113505"/>
                </a:lnTo>
                <a:lnTo>
                  <a:pt x="645945" y="106134"/>
                </a:lnTo>
                <a:lnTo>
                  <a:pt x="652237" y="105177"/>
                </a:lnTo>
                <a:lnTo>
                  <a:pt x="653899" y="103985"/>
                </a:lnTo>
                <a:lnTo>
                  <a:pt x="655008" y="102132"/>
                </a:lnTo>
                <a:lnTo>
                  <a:pt x="655747" y="99838"/>
                </a:lnTo>
                <a:lnTo>
                  <a:pt x="657298" y="98309"/>
                </a:lnTo>
                <a:lnTo>
                  <a:pt x="667392" y="93032"/>
                </a:lnTo>
                <a:lnTo>
                  <a:pt x="673385" y="88973"/>
                </a:lnTo>
                <a:lnTo>
                  <a:pt x="682709" y="85629"/>
                </a:lnTo>
                <a:lnTo>
                  <a:pt x="703362" y="68126"/>
                </a:lnTo>
                <a:lnTo>
                  <a:pt x="712920" y="66802"/>
                </a:lnTo>
                <a:lnTo>
                  <a:pt x="721692" y="60154"/>
                </a:lnTo>
                <a:lnTo>
                  <a:pt x="732905" y="57267"/>
                </a:lnTo>
                <a:lnTo>
                  <a:pt x="741580" y="48959"/>
                </a:lnTo>
                <a:lnTo>
                  <a:pt x="747601" y="48020"/>
                </a:lnTo>
                <a:lnTo>
                  <a:pt x="749225" y="46830"/>
                </a:lnTo>
                <a:lnTo>
                  <a:pt x="750309" y="44979"/>
                </a:lnTo>
                <a:lnTo>
                  <a:pt x="751031" y="42686"/>
                </a:lnTo>
                <a:lnTo>
                  <a:pt x="752570" y="41157"/>
                </a:lnTo>
                <a:lnTo>
                  <a:pt x="762091" y="37310"/>
                </a:lnTo>
                <a:lnTo>
                  <a:pt x="778843" y="22298"/>
                </a:lnTo>
                <a:lnTo>
                  <a:pt x="788821" y="19478"/>
                </a:lnTo>
                <a:lnTo>
                  <a:pt x="789406" y="18277"/>
                </a:lnTo>
                <a:lnTo>
                  <a:pt x="790055" y="14120"/>
                </a:lnTo>
                <a:lnTo>
                  <a:pt x="791287" y="12588"/>
                </a:lnTo>
                <a:lnTo>
                  <a:pt x="795477" y="10887"/>
                </a:lnTo>
                <a:lnTo>
                  <a:pt x="797018" y="9374"/>
                </a:lnTo>
                <a:lnTo>
                  <a:pt x="798730" y="4872"/>
                </a:lnTo>
                <a:lnTo>
                  <a:pt x="800245" y="3248"/>
                </a:lnTo>
                <a:lnTo>
                  <a:pt x="809622" y="1"/>
                </a:lnTo>
                <a:lnTo>
                  <a:pt x="809625" y="0"/>
                </a:lnTo>
                <a:lnTo>
                  <a:pt x="827351" y="0"/>
                </a:lnTo>
                <a:lnTo>
                  <a:pt x="827792" y="1058"/>
                </a:lnTo>
                <a:lnTo>
                  <a:pt x="828641" y="9133"/>
                </a:lnTo>
                <a:lnTo>
                  <a:pt x="836873" y="9491"/>
                </a:lnTo>
                <a:lnTo>
                  <a:pt x="837315" y="10560"/>
                </a:lnTo>
                <a:lnTo>
                  <a:pt x="838084" y="17723"/>
                </a:lnTo>
                <a:lnTo>
                  <a:pt x="840970" y="18460"/>
                </a:lnTo>
                <a:lnTo>
                  <a:pt x="843222" y="18657"/>
                </a:lnTo>
                <a:lnTo>
                  <a:pt x="844723" y="19846"/>
                </a:lnTo>
                <a:lnTo>
                  <a:pt x="846391" y="23990"/>
                </a:lnTo>
                <a:lnTo>
                  <a:pt x="847894" y="25518"/>
                </a:lnTo>
                <a:lnTo>
                  <a:pt x="855809" y="28173"/>
                </a:lnTo>
                <a:lnTo>
                  <a:pt x="856610" y="31218"/>
                </a:lnTo>
                <a:lnTo>
                  <a:pt x="856823" y="33512"/>
                </a:lnTo>
                <a:lnTo>
                  <a:pt x="858024" y="35041"/>
                </a:lnTo>
                <a:lnTo>
                  <a:pt x="862180" y="36741"/>
                </a:lnTo>
                <a:lnTo>
                  <a:pt x="863712" y="38252"/>
                </a:lnTo>
                <a:lnTo>
                  <a:pt x="865413" y="42754"/>
                </a:lnTo>
                <a:lnTo>
                  <a:pt x="866926" y="44377"/>
                </a:lnTo>
                <a:lnTo>
                  <a:pt x="876396" y="48398"/>
                </a:lnTo>
                <a:lnTo>
                  <a:pt x="884374" y="55788"/>
                </a:lnTo>
                <a:lnTo>
                  <a:pt x="890452" y="56746"/>
                </a:lnTo>
                <a:lnTo>
                  <a:pt x="892085" y="57939"/>
                </a:lnTo>
                <a:lnTo>
                  <a:pt x="893173" y="59793"/>
                </a:lnTo>
                <a:lnTo>
                  <a:pt x="893899" y="62087"/>
                </a:lnTo>
                <a:lnTo>
                  <a:pt x="895441" y="63616"/>
                </a:lnTo>
                <a:lnTo>
                  <a:pt x="899976" y="65316"/>
                </a:lnTo>
                <a:lnTo>
                  <a:pt x="901609" y="66827"/>
                </a:lnTo>
                <a:lnTo>
                  <a:pt x="903424" y="71329"/>
                </a:lnTo>
                <a:lnTo>
                  <a:pt x="904966" y="72952"/>
                </a:lnTo>
                <a:lnTo>
                  <a:pt x="909501" y="74757"/>
                </a:lnTo>
                <a:lnTo>
                  <a:pt x="911134" y="76296"/>
                </a:lnTo>
                <a:lnTo>
                  <a:pt x="912949" y="80829"/>
                </a:lnTo>
                <a:lnTo>
                  <a:pt x="914491" y="82461"/>
                </a:lnTo>
                <a:lnTo>
                  <a:pt x="919026" y="84274"/>
                </a:lnTo>
                <a:lnTo>
                  <a:pt x="920659" y="85816"/>
                </a:lnTo>
                <a:lnTo>
                  <a:pt x="922474" y="90352"/>
                </a:lnTo>
                <a:lnTo>
                  <a:pt x="924016" y="91985"/>
                </a:lnTo>
                <a:lnTo>
                  <a:pt x="928551" y="93799"/>
                </a:lnTo>
                <a:lnTo>
                  <a:pt x="930184" y="95341"/>
                </a:lnTo>
                <a:lnTo>
                  <a:pt x="941524" y="112546"/>
                </a:lnTo>
                <a:lnTo>
                  <a:pt x="970099" y="141423"/>
                </a:lnTo>
                <a:lnTo>
                  <a:pt x="971120" y="147501"/>
                </a:lnTo>
                <a:lnTo>
                  <a:pt x="972322" y="149134"/>
                </a:lnTo>
                <a:lnTo>
                  <a:pt x="979713" y="151970"/>
                </a:lnTo>
                <a:lnTo>
                  <a:pt x="980470" y="155031"/>
                </a:lnTo>
                <a:lnTo>
                  <a:pt x="980672" y="157329"/>
                </a:lnTo>
                <a:lnTo>
                  <a:pt x="981864" y="158861"/>
                </a:lnTo>
                <a:lnTo>
                  <a:pt x="994297" y="166578"/>
                </a:lnTo>
                <a:lnTo>
                  <a:pt x="997535" y="172107"/>
                </a:lnTo>
                <a:lnTo>
                  <a:pt x="998398" y="175063"/>
                </a:lnTo>
                <a:lnTo>
                  <a:pt x="1000032" y="177034"/>
                </a:lnTo>
                <a:lnTo>
                  <a:pt x="1004670" y="179223"/>
                </a:lnTo>
                <a:lnTo>
                  <a:pt x="1006330" y="180866"/>
                </a:lnTo>
                <a:lnTo>
                  <a:pt x="1014269" y="194079"/>
                </a:lnTo>
                <a:lnTo>
                  <a:pt x="1019817" y="197382"/>
                </a:lnTo>
                <a:lnTo>
                  <a:pt x="1022778" y="198263"/>
                </a:lnTo>
                <a:lnTo>
                  <a:pt x="1024752" y="199909"/>
                </a:lnTo>
                <a:lnTo>
                  <a:pt x="1036855" y="217621"/>
                </a:lnTo>
                <a:lnTo>
                  <a:pt x="1045559" y="219846"/>
                </a:lnTo>
                <a:lnTo>
                  <a:pt x="1092109" y="263435"/>
                </a:lnTo>
                <a:lnTo>
                  <a:pt x="1093924" y="265249"/>
                </a:lnTo>
                <a:lnTo>
                  <a:pt x="1100001" y="266270"/>
                </a:lnTo>
                <a:lnTo>
                  <a:pt x="1101634" y="267472"/>
                </a:lnTo>
                <a:lnTo>
                  <a:pt x="1103449" y="271629"/>
                </a:lnTo>
                <a:lnTo>
                  <a:pt x="1104991" y="273161"/>
                </a:lnTo>
                <a:lnTo>
                  <a:pt x="1109526" y="274863"/>
                </a:lnTo>
                <a:lnTo>
                  <a:pt x="1111159" y="276376"/>
                </a:lnTo>
                <a:lnTo>
                  <a:pt x="1115197" y="285846"/>
                </a:lnTo>
                <a:lnTo>
                  <a:pt x="1133072" y="304396"/>
                </a:lnTo>
                <a:lnTo>
                  <a:pt x="1138412" y="304681"/>
                </a:lnTo>
                <a:lnTo>
                  <a:pt x="1139941" y="305779"/>
                </a:lnTo>
                <a:lnTo>
                  <a:pt x="1140961" y="307569"/>
                </a:lnTo>
                <a:lnTo>
                  <a:pt x="1142597" y="312990"/>
                </a:lnTo>
                <a:lnTo>
                  <a:pt x="1145643" y="313732"/>
                </a:lnTo>
                <a:lnTo>
                  <a:pt x="1147937" y="313929"/>
                </a:lnTo>
                <a:lnTo>
                  <a:pt x="1149466" y="315120"/>
                </a:lnTo>
                <a:lnTo>
                  <a:pt x="1152122" y="322491"/>
                </a:lnTo>
                <a:lnTo>
                  <a:pt x="1155168" y="323246"/>
                </a:lnTo>
                <a:lnTo>
                  <a:pt x="1157462" y="323448"/>
                </a:lnTo>
                <a:lnTo>
                  <a:pt x="1158991" y="324640"/>
                </a:lnTo>
                <a:lnTo>
                  <a:pt x="1161931" y="332973"/>
                </a:lnTo>
                <a:lnTo>
                  <a:pt x="1170240" y="341540"/>
                </a:lnTo>
                <a:lnTo>
                  <a:pt x="1171458" y="350982"/>
                </a:lnTo>
                <a:lnTo>
                  <a:pt x="1179766" y="360499"/>
                </a:lnTo>
                <a:lnTo>
                  <a:pt x="1180705" y="366577"/>
                </a:lnTo>
                <a:lnTo>
                  <a:pt x="1181895" y="368210"/>
                </a:lnTo>
                <a:lnTo>
                  <a:pt x="1183747" y="369298"/>
                </a:lnTo>
                <a:lnTo>
                  <a:pt x="1189266" y="371045"/>
                </a:lnTo>
                <a:lnTo>
                  <a:pt x="1190021" y="374106"/>
                </a:lnTo>
                <a:lnTo>
                  <a:pt x="1190506" y="379638"/>
                </a:lnTo>
                <a:lnTo>
                  <a:pt x="1191604" y="380092"/>
                </a:lnTo>
                <a:lnTo>
                  <a:pt x="1195646" y="380596"/>
                </a:lnTo>
                <a:lnTo>
                  <a:pt x="1197147" y="381790"/>
                </a:lnTo>
                <a:lnTo>
                  <a:pt x="1200033" y="390123"/>
                </a:lnTo>
                <a:lnTo>
                  <a:pt x="1205172" y="390406"/>
                </a:lnTo>
                <a:lnTo>
                  <a:pt x="1206673" y="391504"/>
                </a:lnTo>
                <a:lnTo>
                  <a:pt x="1209665" y="400015"/>
                </a:lnTo>
                <a:lnTo>
                  <a:pt x="1219200" y="409575"/>
                </a:lnTo>
                <a:lnTo>
                  <a:pt x="1191984" y="409575"/>
                </a:lnTo>
                <a:lnTo>
                  <a:pt x="1191531" y="410633"/>
                </a:lnTo>
                <a:lnTo>
                  <a:pt x="1191027" y="414631"/>
                </a:lnTo>
                <a:lnTo>
                  <a:pt x="1189835" y="416121"/>
                </a:lnTo>
                <a:lnTo>
                  <a:pt x="1182459" y="418708"/>
                </a:lnTo>
                <a:lnTo>
                  <a:pt x="1173019" y="419065"/>
                </a:lnTo>
                <a:lnTo>
                  <a:pt x="1172537" y="420135"/>
                </a:lnTo>
                <a:lnTo>
                  <a:pt x="1172003" y="424146"/>
                </a:lnTo>
                <a:lnTo>
                  <a:pt x="1170802" y="425639"/>
                </a:lnTo>
                <a:lnTo>
                  <a:pt x="1163412" y="428232"/>
                </a:lnTo>
                <a:lnTo>
                  <a:pt x="1157397" y="428509"/>
                </a:lnTo>
                <a:lnTo>
                  <a:pt x="1151868" y="431395"/>
                </a:lnTo>
                <a:lnTo>
                  <a:pt x="1144752" y="436816"/>
                </a:lnTo>
                <a:lnTo>
                  <a:pt x="1138462" y="437755"/>
                </a:lnTo>
                <a:lnTo>
                  <a:pt x="1136800" y="438945"/>
                </a:lnTo>
                <a:lnTo>
                  <a:pt x="1135692" y="440796"/>
                </a:lnTo>
                <a:lnTo>
                  <a:pt x="1134953" y="443089"/>
                </a:lnTo>
                <a:lnTo>
                  <a:pt x="1133402" y="444618"/>
                </a:lnTo>
                <a:lnTo>
                  <a:pt x="1123861" y="448465"/>
                </a:lnTo>
                <a:lnTo>
                  <a:pt x="1115877" y="455841"/>
                </a:lnTo>
                <a:lnTo>
                  <a:pt x="1107107" y="457990"/>
                </a:lnTo>
                <a:lnTo>
                  <a:pt x="1098263" y="463667"/>
                </a:lnTo>
                <a:lnTo>
                  <a:pt x="1092073" y="465366"/>
                </a:lnTo>
                <a:lnTo>
                  <a:pt x="1089998" y="466877"/>
                </a:lnTo>
                <a:lnTo>
                  <a:pt x="1088616" y="468943"/>
                </a:lnTo>
                <a:lnTo>
                  <a:pt x="1087694" y="471378"/>
                </a:lnTo>
                <a:lnTo>
                  <a:pt x="1086021" y="473003"/>
                </a:lnTo>
                <a:lnTo>
                  <a:pt x="1081340" y="474807"/>
                </a:lnTo>
                <a:lnTo>
                  <a:pt x="1069711" y="477023"/>
                </a:lnTo>
                <a:lnTo>
                  <a:pt x="1060372" y="482712"/>
                </a:lnTo>
                <a:lnTo>
                  <a:pt x="1049621" y="485371"/>
                </a:lnTo>
                <a:lnTo>
                  <a:pt x="1040515" y="492241"/>
                </a:lnTo>
                <a:lnTo>
                  <a:pt x="1030465" y="494898"/>
                </a:lnTo>
                <a:lnTo>
                  <a:pt x="1021444" y="501767"/>
                </a:lnTo>
                <a:lnTo>
                  <a:pt x="1012557" y="503919"/>
                </a:lnTo>
                <a:lnTo>
                  <a:pt x="1006356" y="504423"/>
                </a:lnTo>
                <a:lnTo>
                  <a:pt x="1000072" y="507468"/>
                </a:lnTo>
                <a:lnTo>
                  <a:pt x="993751" y="511292"/>
                </a:lnTo>
                <a:lnTo>
                  <a:pt x="987415" y="512991"/>
                </a:lnTo>
                <a:lnTo>
                  <a:pt x="985301" y="514502"/>
                </a:lnTo>
                <a:lnTo>
                  <a:pt x="983893" y="516568"/>
                </a:lnTo>
                <a:lnTo>
                  <a:pt x="982953" y="519003"/>
                </a:lnTo>
                <a:lnTo>
                  <a:pt x="981269" y="520628"/>
                </a:lnTo>
                <a:lnTo>
                  <a:pt x="970961" y="526056"/>
                </a:lnTo>
                <a:lnTo>
                  <a:pt x="964938" y="530136"/>
                </a:lnTo>
                <a:lnTo>
                  <a:pt x="955597" y="532433"/>
                </a:lnTo>
                <a:lnTo>
                  <a:pt x="949291" y="532970"/>
                </a:lnTo>
                <a:lnTo>
                  <a:pt x="942960" y="536031"/>
                </a:lnTo>
                <a:lnTo>
                  <a:pt x="936618" y="539861"/>
                </a:lnTo>
                <a:lnTo>
                  <a:pt x="923924" y="542320"/>
                </a:lnTo>
                <a:lnTo>
                  <a:pt x="920749" y="542521"/>
                </a:lnTo>
                <a:lnTo>
                  <a:pt x="914399" y="545568"/>
                </a:lnTo>
                <a:lnTo>
                  <a:pt x="908050" y="549391"/>
                </a:lnTo>
                <a:lnTo>
                  <a:pt x="898525" y="552602"/>
                </a:lnTo>
                <a:lnTo>
                  <a:pt x="889000" y="558728"/>
                </a:lnTo>
                <a:lnTo>
                  <a:pt x="879475" y="562071"/>
                </a:lnTo>
                <a:lnTo>
                  <a:pt x="869950" y="568236"/>
                </a:lnTo>
                <a:lnTo>
                  <a:pt x="860425" y="571591"/>
                </a:lnTo>
                <a:lnTo>
                  <a:pt x="850900" y="577760"/>
                </a:lnTo>
                <a:lnTo>
                  <a:pt x="841375" y="581116"/>
                </a:lnTo>
                <a:lnTo>
                  <a:pt x="819150" y="597444"/>
                </a:lnTo>
                <a:lnTo>
                  <a:pt x="812800" y="599964"/>
                </a:lnTo>
                <a:lnTo>
                  <a:pt x="803275" y="606274"/>
                </a:lnTo>
                <a:lnTo>
                  <a:pt x="793750" y="609673"/>
                </a:lnTo>
                <a:lnTo>
                  <a:pt x="783167" y="615854"/>
                </a:lnTo>
                <a:lnTo>
                  <a:pt x="768154" y="619214"/>
                </a:lnTo>
                <a:lnTo>
                  <a:pt x="753063" y="629295"/>
                </a:lnTo>
                <a:lnTo>
                  <a:pt x="746387" y="634229"/>
                </a:lnTo>
                <a:lnTo>
                  <a:pt x="736678" y="637005"/>
                </a:lnTo>
                <a:lnTo>
                  <a:pt x="730284" y="637655"/>
                </a:lnTo>
                <a:lnTo>
                  <a:pt x="723915" y="640766"/>
                </a:lnTo>
                <a:lnTo>
                  <a:pt x="717557" y="644618"/>
                </a:lnTo>
                <a:lnTo>
                  <a:pt x="708027" y="647845"/>
                </a:lnTo>
                <a:lnTo>
                  <a:pt x="685800" y="664122"/>
                </a:lnTo>
                <a:lnTo>
                  <a:pt x="679450" y="666641"/>
                </a:lnTo>
                <a:lnTo>
                  <a:pt x="669925" y="672950"/>
                </a:lnTo>
                <a:lnTo>
                  <a:pt x="660400" y="676348"/>
                </a:lnTo>
                <a:lnTo>
                  <a:pt x="638175" y="692693"/>
                </a:lnTo>
                <a:lnTo>
                  <a:pt x="631825" y="695213"/>
                </a:lnTo>
                <a:lnTo>
                  <a:pt x="611892" y="711104"/>
                </a:lnTo>
                <a:lnTo>
                  <a:pt x="602988" y="714464"/>
                </a:lnTo>
                <a:lnTo>
                  <a:pt x="592397" y="722448"/>
                </a:lnTo>
                <a:lnTo>
                  <a:pt x="583311" y="724672"/>
                </a:lnTo>
                <a:lnTo>
                  <a:pt x="574411" y="730361"/>
                </a:lnTo>
                <a:lnTo>
                  <a:pt x="565072" y="733576"/>
                </a:lnTo>
                <a:lnTo>
                  <a:pt x="554321" y="741506"/>
                </a:lnTo>
                <a:lnTo>
                  <a:pt x="539728" y="743723"/>
                </a:lnTo>
                <a:lnTo>
                  <a:pt x="537618" y="745582"/>
                </a:lnTo>
                <a:lnTo>
                  <a:pt x="536212" y="747880"/>
                </a:lnTo>
                <a:lnTo>
                  <a:pt x="534217" y="749412"/>
                </a:lnTo>
                <a:lnTo>
                  <a:pt x="523409" y="754693"/>
                </a:lnTo>
                <a:lnTo>
                  <a:pt x="517318" y="758752"/>
                </a:lnTo>
                <a:lnTo>
                  <a:pt x="506679" y="761572"/>
                </a:lnTo>
                <a:lnTo>
                  <a:pt x="500318" y="761873"/>
                </a:lnTo>
                <a:lnTo>
                  <a:pt x="494708" y="764766"/>
                </a:lnTo>
                <a:lnTo>
                  <a:pt x="477729" y="779608"/>
                </a:lnTo>
                <a:lnTo>
                  <a:pt x="468179" y="780923"/>
                </a:lnTo>
                <a:lnTo>
                  <a:pt x="462099" y="781013"/>
                </a:lnTo>
                <a:lnTo>
                  <a:pt x="460466" y="782083"/>
                </a:lnTo>
                <a:lnTo>
                  <a:pt x="459377" y="783855"/>
                </a:lnTo>
                <a:lnTo>
                  <a:pt x="458652" y="786096"/>
                </a:lnTo>
                <a:lnTo>
                  <a:pt x="457109" y="787589"/>
                </a:lnTo>
                <a:lnTo>
                  <a:pt x="449126" y="790182"/>
                </a:lnTo>
                <a:lnTo>
                  <a:pt x="439601" y="790540"/>
                </a:lnTo>
                <a:lnTo>
                  <a:pt x="439118" y="791610"/>
                </a:lnTo>
                <a:lnTo>
                  <a:pt x="438580" y="795621"/>
                </a:lnTo>
                <a:lnTo>
                  <a:pt x="437378" y="797114"/>
                </a:lnTo>
                <a:lnTo>
                  <a:pt x="429987" y="799707"/>
                </a:lnTo>
                <a:lnTo>
                  <a:pt x="423972" y="799984"/>
                </a:lnTo>
                <a:lnTo>
                  <a:pt x="422348" y="801081"/>
                </a:lnTo>
                <a:lnTo>
                  <a:pt x="421265" y="802870"/>
                </a:lnTo>
                <a:lnTo>
                  <a:pt x="419528" y="808291"/>
                </a:lnTo>
                <a:lnTo>
                  <a:pt x="416468" y="809032"/>
                </a:lnTo>
                <a:lnTo>
                  <a:pt x="401377" y="809625"/>
                </a:lnTo>
                <a:lnTo>
                  <a:pt x="400935" y="810683"/>
                </a:lnTo>
                <a:lnTo>
                  <a:pt x="400050" y="819149"/>
                </a:lnTo>
                <a:lnTo>
                  <a:pt x="371509" y="819150"/>
                </a:lnTo>
                <a:lnTo>
                  <a:pt x="371475" y="809741"/>
                </a:lnTo>
                <a:lnTo>
                  <a:pt x="363274" y="809635"/>
                </a:lnTo>
                <a:lnTo>
                  <a:pt x="362833" y="808574"/>
                </a:lnTo>
                <a:lnTo>
                  <a:pt x="361960" y="800216"/>
                </a:lnTo>
                <a:lnTo>
                  <a:pt x="352818" y="790971"/>
                </a:lnTo>
                <a:lnTo>
                  <a:pt x="352541" y="785636"/>
                </a:lnTo>
                <a:lnTo>
                  <a:pt x="351444" y="784107"/>
                </a:lnTo>
                <a:lnTo>
                  <a:pt x="349655" y="783088"/>
                </a:lnTo>
                <a:lnTo>
                  <a:pt x="347403" y="782409"/>
                </a:lnTo>
                <a:lnTo>
                  <a:pt x="345902" y="780897"/>
                </a:lnTo>
                <a:lnTo>
                  <a:pt x="344234" y="776397"/>
                </a:lnTo>
                <a:lnTo>
                  <a:pt x="342731" y="774772"/>
                </a:lnTo>
                <a:lnTo>
                  <a:pt x="338239" y="772969"/>
                </a:lnTo>
                <a:lnTo>
                  <a:pt x="336618" y="771429"/>
                </a:lnTo>
                <a:lnTo>
                  <a:pt x="333802" y="763451"/>
                </a:lnTo>
                <a:lnTo>
                  <a:pt x="330743" y="762645"/>
                </a:lnTo>
                <a:lnTo>
                  <a:pt x="328445" y="762430"/>
                </a:lnTo>
                <a:lnTo>
                  <a:pt x="326913" y="761228"/>
                </a:lnTo>
                <a:lnTo>
                  <a:pt x="325211" y="757071"/>
                </a:lnTo>
                <a:lnTo>
                  <a:pt x="323699" y="755539"/>
                </a:lnTo>
                <a:lnTo>
                  <a:pt x="319197" y="753837"/>
                </a:lnTo>
                <a:lnTo>
                  <a:pt x="317573" y="752324"/>
                </a:lnTo>
                <a:lnTo>
                  <a:pt x="313552" y="742854"/>
                </a:lnTo>
                <a:lnTo>
                  <a:pt x="277676" y="706301"/>
                </a:lnTo>
                <a:lnTo>
                  <a:pt x="276655" y="700223"/>
                </a:lnTo>
                <a:lnTo>
                  <a:pt x="275453" y="698590"/>
                </a:lnTo>
                <a:lnTo>
                  <a:pt x="271296" y="696776"/>
                </a:lnTo>
                <a:lnTo>
                  <a:pt x="269764" y="695234"/>
                </a:lnTo>
                <a:lnTo>
                  <a:pt x="268062" y="690698"/>
                </a:lnTo>
                <a:lnTo>
                  <a:pt x="267104" y="682195"/>
                </a:lnTo>
                <a:lnTo>
                  <a:pt x="265911" y="680221"/>
                </a:lnTo>
                <a:lnTo>
                  <a:pt x="264057" y="678906"/>
                </a:lnTo>
                <a:lnTo>
                  <a:pt x="261763" y="678029"/>
                </a:lnTo>
                <a:lnTo>
                  <a:pt x="260234" y="676386"/>
                </a:lnTo>
                <a:lnTo>
                  <a:pt x="254957" y="666145"/>
                </a:lnTo>
                <a:lnTo>
                  <a:pt x="241389" y="649969"/>
                </a:lnTo>
                <a:lnTo>
                  <a:pt x="239576" y="644123"/>
                </a:lnTo>
                <a:lnTo>
                  <a:pt x="238034" y="642140"/>
                </a:lnTo>
                <a:lnTo>
                  <a:pt x="214538" y="624032"/>
                </a:lnTo>
                <a:lnTo>
                  <a:pt x="211767" y="618483"/>
                </a:lnTo>
                <a:lnTo>
                  <a:pt x="211028" y="615522"/>
                </a:lnTo>
                <a:lnTo>
                  <a:pt x="209477" y="613548"/>
                </a:lnTo>
                <a:lnTo>
                  <a:pt x="196422" y="605063"/>
                </a:lnTo>
                <a:lnTo>
                  <a:pt x="193132" y="599470"/>
                </a:lnTo>
                <a:lnTo>
                  <a:pt x="190612" y="593456"/>
                </a:lnTo>
                <a:lnTo>
                  <a:pt x="185964" y="587255"/>
                </a:lnTo>
                <a:lnTo>
                  <a:pt x="180370" y="583794"/>
                </a:lnTo>
                <a:lnTo>
                  <a:pt x="177397" y="582871"/>
                </a:lnTo>
                <a:lnTo>
                  <a:pt x="175414" y="581197"/>
                </a:lnTo>
                <a:lnTo>
                  <a:pt x="164143" y="561799"/>
                </a:lnTo>
                <a:lnTo>
                  <a:pt x="163404" y="558683"/>
                </a:lnTo>
                <a:lnTo>
                  <a:pt x="161852" y="556605"/>
                </a:lnTo>
                <a:lnTo>
                  <a:pt x="159760" y="555220"/>
                </a:lnTo>
                <a:lnTo>
                  <a:pt x="154613" y="552623"/>
                </a:lnTo>
                <a:lnTo>
                  <a:pt x="138339" y="538309"/>
                </a:lnTo>
                <a:lnTo>
                  <a:pt x="135567" y="532759"/>
                </a:lnTo>
                <a:lnTo>
                  <a:pt x="134828" y="529798"/>
                </a:lnTo>
                <a:lnTo>
                  <a:pt x="133277" y="527824"/>
                </a:lnTo>
                <a:lnTo>
                  <a:pt x="128732" y="525630"/>
                </a:lnTo>
                <a:lnTo>
                  <a:pt x="127096" y="523987"/>
                </a:lnTo>
                <a:lnTo>
                  <a:pt x="125279" y="519338"/>
                </a:lnTo>
                <a:lnTo>
                  <a:pt x="123736" y="517676"/>
                </a:lnTo>
                <a:lnTo>
                  <a:pt x="119199" y="515828"/>
                </a:lnTo>
                <a:lnTo>
                  <a:pt x="117566" y="514277"/>
                </a:lnTo>
                <a:lnTo>
                  <a:pt x="115752" y="509731"/>
                </a:lnTo>
                <a:lnTo>
                  <a:pt x="114209" y="508096"/>
                </a:lnTo>
                <a:lnTo>
                  <a:pt x="109674" y="506279"/>
                </a:lnTo>
                <a:lnTo>
                  <a:pt x="108041" y="504736"/>
                </a:lnTo>
                <a:lnTo>
                  <a:pt x="106226" y="500200"/>
                </a:lnTo>
                <a:lnTo>
                  <a:pt x="105205" y="491695"/>
                </a:lnTo>
                <a:lnTo>
                  <a:pt x="104003" y="489721"/>
                </a:lnTo>
                <a:lnTo>
                  <a:pt x="102144" y="488406"/>
                </a:lnTo>
                <a:lnTo>
                  <a:pt x="99846" y="487529"/>
                </a:lnTo>
                <a:lnTo>
                  <a:pt x="98314" y="485886"/>
                </a:lnTo>
                <a:lnTo>
                  <a:pt x="96612" y="481238"/>
                </a:lnTo>
                <a:lnTo>
                  <a:pt x="95100" y="479576"/>
                </a:lnTo>
                <a:lnTo>
                  <a:pt x="77952" y="468179"/>
                </a:lnTo>
                <a:lnTo>
                  <a:pt x="76979" y="464549"/>
                </a:lnTo>
                <a:lnTo>
                  <a:pt x="76719" y="462100"/>
                </a:lnTo>
                <a:lnTo>
                  <a:pt x="75488" y="460466"/>
                </a:lnTo>
                <a:lnTo>
                  <a:pt x="64461" y="454569"/>
                </a:lnTo>
                <a:lnTo>
                  <a:pt x="57578" y="448079"/>
                </a:lnTo>
                <a:lnTo>
                  <a:pt x="47745" y="447678"/>
                </a:lnTo>
                <a:lnTo>
                  <a:pt x="38100" y="438150"/>
                </a:lnTo>
                <a:lnTo>
                  <a:pt x="28575" y="4381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0" name="SMARTInkShape-Group19"/>
          <p:cNvGrpSpPr/>
          <p:nvPr/>
        </p:nvGrpSpPr>
        <p:grpSpPr>
          <a:xfrm>
            <a:off x="4001825" y="2343150"/>
            <a:ext cx="1503626" cy="228562"/>
            <a:chOff x="4001825" y="2343150"/>
            <a:chExt cx="1503626" cy="228562"/>
          </a:xfrm>
        </p:grpSpPr>
        <p:sp>
          <p:nvSpPr>
            <p:cNvPr id="113" name="SMARTInkShape-95"/>
            <p:cNvSpPr/>
            <p:nvPr>
              <p:custDataLst>
                <p:tags r:id="rId384"/>
              </p:custDataLst>
            </p:nvPr>
          </p:nvSpPr>
          <p:spPr>
            <a:xfrm>
              <a:off x="4001825" y="2362200"/>
              <a:ext cx="370151" cy="179639"/>
            </a:xfrm>
            <a:custGeom>
              <a:avLst/>
              <a:gdLst/>
              <a:ahLst/>
              <a:cxnLst/>
              <a:rect l="0" t="0" r="0" b="0"/>
              <a:pathLst>
                <a:path w="370151" h="179639">
                  <a:moveTo>
                    <a:pt x="46300" y="0"/>
                  </a:moveTo>
                  <a:lnTo>
                    <a:pt x="46300" y="0"/>
                  </a:lnTo>
                  <a:lnTo>
                    <a:pt x="46300" y="31881"/>
                  </a:lnTo>
                  <a:lnTo>
                    <a:pt x="43478" y="38158"/>
                  </a:lnTo>
                  <a:lnTo>
                    <a:pt x="39754" y="44476"/>
                  </a:lnTo>
                  <a:lnTo>
                    <a:pt x="37658" y="55041"/>
                  </a:lnTo>
                  <a:lnTo>
                    <a:pt x="35979" y="70048"/>
                  </a:lnTo>
                  <a:lnTo>
                    <a:pt x="30306" y="82726"/>
                  </a:lnTo>
                  <a:lnTo>
                    <a:pt x="26460" y="110165"/>
                  </a:lnTo>
                  <a:lnTo>
                    <a:pt x="19764" y="123635"/>
                  </a:lnTo>
                  <a:lnTo>
                    <a:pt x="16935" y="139675"/>
                  </a:lnTo>
                  <a:lnTo>
                    <a:pt x="10239" y="152395"/>
                  </a:lnTo>
                  <a:lnTo>
                    <a:pt x="8210" y="171009"/>
                  </a:lnTo>
                  <a:lnTo>
                    <a:pt x="0" y="163210"/>
                  </a:lnTo>
                  <a:lnTo>
                    <a:pt x="617" y="161723"/>
                  </a:lnTo>
                  <a:lnTo>
                    <a:pt x="6992" y="153837"/>
                  </a:lnTo>
                  <a:lnTo>
                    <a:pt x="7961" y="145080"/>
                  </a:lnTo>
                  <a:lnTo>
                    <a:pt x="9237" y="125857"/>
                  </a:lnTo>
                  <a:lnTo>
                    <a:pt x="16840" y="105846"/>
                  </a:lnTo>
                  <a:lnTo>
                    <a:pt x="17332" y="100665"/>
                  </a:lnTo>
                  <a:lnTo>
                    <a:pt x="20373" y="94835"/>
                  </a:lnTo>
                  <a:lnTo>
                    <a:pt x="27215" y="85772"/>
                  </a:lnTo>
                  <a:lnTo>
                    <a:pt x="27250" y="103335"/>
                  </a:lnTo>
                  <a:lnTo>
                    <a:pt x="35451" y="112850"/>
                  </a:lnTo>
                  <a:lnTo>
                    <a:pt x="36382" y="118927"/>
                  </a:lnTo>
                  <a:lnTo>
                    <a:pt x="37571" y="120560"/>
                  </a:lnTo>
                  <a:lnTo>
                    <a:pt x="39423" y="121648"/>
                  </a:lnTo>
                  <a:lnTo>
                    <a:pt x="45898" y="123697"/>
                  </a:lnTo>
                  <a:lnTo>
                    <a:pt x="53825" y="117254"/>
                  </a:lnTo>
                  <a:lnTo>
                    <a:pt x="62523" y="114116"/>
                  </a:lnTo>
                  <a:lnTo>
                    <a:pt x="87589" y="91944"/>
                  </a:lnTo>
                  <a:lnTo>
                    <a:pt x="91109" y="85667"/>
                  </a:lnTo>
                  <a:lnTo>
                    <a:pt x="93732" y="79349"/>
                  </a:lnTo>
                  <a:lnTo>
                    <a:pt x="138201" y="31925"/>
                  </a:lnTo>
                  <a:lnTo>
                    <a:pt x="140062" y="30064"/>
                  </a:lnTo>
                  <a:lnTo>
                    <a:pt x="141543" y="19135"/>
                  </a:lnTo>
                  <a:lnTo>
                    <a:pt x="141549" y="19061"/>
                  </a:lnTo>
                  <a:lnTo>
                    <a:pt x="141550" y="27252"/>
                  </a:lnTo>
                  <a:lnTo>
                    <a:pt x="135004" y="35918"/>
                  </a:lnTo>
                  <a:lnTo>
                    <a:pt x="132908" y="44744"/>
                  </a:lnTo>
                  <a:lnTo>
                    <a:pt x="131229" y="55121"/>
                  </a:lnTo>
                  <a:lnTo>
                    <a:pt x="120282" y="85142"/>
                  </a:lnTo>
                  <a:lnTo>
                    <a:pt x="117846" y="88511"/>
                  </a:lnTo>
                  <a:lnTo>
                    <a:pt x="115140" y="97899"/>
                  </a:lnTo>
                  <a:lnTo>
                    <a:pt x="112001" y="129907"/>
                  </a:lnTo>
                  <a:lnTo>
                    <a:pt x="105453" y="142822"/>
                  </a:lnTo>
                  <a:lnTo>
                    <a:pt x="104785" y="146015"/>
                  </a:lnTo>
                  <a:lnTo>
                    <a:pt x="105398" y="149202"/>
                  </a:lnTo>
                  <a:lnTo>
                    <a:pt x="112869" y="161760"/>
                  </a:lnTo>
                  <a:lnTo>
                    <a:pt x="126223" y="161910"/>
                  </a:lnTo>
                  <a:lnTo>
                    <a:pt x="132269" y="159096"/>
                  </a:lnTo>
                  <a:lnTo>
                    <a:pt x="135362" y="156864"/>
                  </a:lnTo>
                  <a:lnTo>
                    <a:pt x="138800" y="151562"/>
                  </a:lnTo>
                  <a:lnTo>
                    <a:pt x="141386" y="145677"/>
                  </a:lnTo>
                  <a:lnTo>
                    <a:pt x="146063" y="139535"/>
                  </a:lnTo>
                  <a:lnTo>
                    <a:pt x="168315" y="120981"/>
                  </a:lnTo>
                  <a:lnTo>
                    <a:pt x="201844" y="74465"/>
                  </a:lnTo>
                  <a:lnTo>
                    <a:pt x="225285" y="54517"/>
                  </a:lnTo>
                  <a:lnTo>
                    <a:pt x="231682" y="44338"/>
                  </a:lnTo>
                  <a:lnTo>
                    <a:pt x="238611" y="29180"/>
                  </a:lnTo>
                  <a:lnTo>
                    <a:pt x="241183" y="25803"/>
                  </a:lnTo>
                  <a:lnTo>
                    <a:pt x="246861" y="22052"/>
                  </a:lnTo>
                  <a:lnTo>
                    <a:pt x="249858" y="21051"/>
                  </a:lnTo>
                  <a:lnTo>
                    <a:pt x="251855" y="19325"/>
                  </a:lnTo>
                  <a:lnTo>
                    <a:pt x="254075" y="14586"/>
                  </a:lnTo>
                  <a:lnTo>
                    <a:pt x="255725" y="12899"/>
                  </a:lnTo>
                  <a:lnTo>
                    <a:pt x="263895" y="9969"/>
                  </a:lnTo>
                  <a:lnTo>
                    <a:pt x="274469" y="9536"/>
                  </a:lnTo>
                  <a:lnTo>
                    <a:pt x="269716" y="9529"/>
                  </a:lnTo>
                  <a:lnTo>
                    <a:pt x="268269" y="10586"/>
                  </a:lnTo>
                  <a:lnTo>
                    <a:pt x="265756" y="17726"/>
                  </a:lnTo>
                  <a:lnTo>
                    <a:pt x="265375" y="60336"/>
                  </a:lnTo>
                  <a:lnTo>
                    <a:pt x="262553" y="66680"/>
                  </a:lnTo>
                  <a:lnTo>
                    <a:pt x="260319" y="69853"/>
                  </a:lnTo>
                  <a:lnTo>
                    <a:pt x="257174" y="84433"/>
                  </a:lnTo>
                  <a:lnTo>
                    <a:pt x="255865" y="131312"/>
                  </a:lnTo>
                  <a:lnTo>
                    <a:pt x="255853" y="145648"/>
                  </a:lnTo>
                  <a:lnTo>
                    <a:pt x="254793" y="147899"/>
                  </a:lnTo>
                  <a:lnTo>
                    <a:pt x="253029" y="149399"/>
                  </a:lnTo>
                  <a:lnTo>
                    <a:pt x="250794" y="150399"/>
                  </a:lnTo>
                  <a:lnTo>
                    <a:pt x="249304" y="152125"/>
                  </a:lnTo>
                  <a:lnTo>
                    <a:pt x="247649" y="156864"/>
                  </a:lnTo>
                  <a:lnTo>
                    <a:pt x="246335" y="171295"/>
                  </a:lnTo>
                  <a:lnTo>
                    <a:pt x="238125" y="179638"/>
                  </a:lnTo>
                  <a:lnTo>
                    <a:pt x="237683" y="179025"/>
                  </a:lnTo>
                  <a:lnTo>
                    <a:pt x="236810" y="158298"/>
                  </a:lnTo>
                  <a:lnTo>
                    <a:pt x="237865" y="156332"/>
                  </a:lnTo>
                  <a:lnTo>
                    <a:pt x="239627" y="155022"/>
                  </a:lnTo>
                  <a:lnTo>
                    <a:pt x="241860" y="154148"/>
                  </a:lnTo>
                  <a:lnTo>
                    <a:pt x="243348" y="151449"/>
                  </a:lnTo>
                  <a:lnTo>
                    <a:pt x="246501" y="138595"/>
                  </a:lnTo>
                  <a:lnTo>
                    <a:pt x="274958" y="93052"/>
                  </a:lnTo>
                  <a:lnTo>
                    <a:pt x="290782" y="70815"/>
                  </a:lnTo>
                  <a:lnTo>
                    <a:pt x="335225" y="25403"/>
                  </a:lnTo>
                  <a:lnTo>
                    <a:pt x="341575" y="21874"/>
                  </a:lnTo>
                  <a:lnTo>
                    <a:pt x="350904" y="19422"/>
                  </a:lnTo>
                  <a:lnTo>
                    <a:pt x="368695" y="19054"/>
                  </a:lnTo>
                  <a:lnTo>
                    <a:pt x="369180" y="20111"/>
                  </a:lnTo>
                  <a:lnTo>
                    <a:pt x="37015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96"/>
            <p:cNvSpPr/>
            <p:nvPr>
              <p:custDataLst>
                <p:tags r:id="rId385"/>
              </p:custDataLst>
            </p:nvPr>
          </p:nvSpPr>
          <p:spPr>
            <a:xfrm>
              <a:off x="4287574" y="2476500"/>
              <a:ext cx="141552" cy="57150"/>
            </a:xfrm>
            <a:custGeom>
              <a:avLst/>
              <a:gdLst/>
              <a:ahLst/>
              <a:cxnLst/>
              <a:rect l="0" t="0" r="0" b="0"/>
              <a:pathLst>
                <a:path w="141552" h="57150">
                  <a:moveTo>
                    <a:pt x="8201" y="0"/>
                  </a:moveTo>
                  <a:lnTo>
                    <a:pt x="8201" y="0"/>
                  </a:lnTo>
                  <a:lnTo>
                    <a:pt x="8201" y="8201"/>
                  </a:lnTo>
                  <a:lnTo>
                    <a:pt x="7143" y="8642"/>
                  </a:lnTo>
                  <a:lnTo>
                    <a:pt x="3144" y="9133"/>
                  </a:lnTo>
                  <a:lnTo>
                    <a:pt x="1655" y="10322"/>
                  </a:lnTo>
                  <a:lnTo>
                    <a:pt x="0" y="14465"/>
                  </a:lnTo>
                  <a:lnTo>
                    <a:pt x="617" y="15994"/>
                  </a:lnTo>
                  <a:lnTo>
                    <a:pt x="2087" y="17012"/>
                  </a:lnTo>
                  <a:lnTo>
                    <a:pt x="4125" y="17692"/>
                  </a:lnTo>
                  <a:lnTo>
                    <a:pt x="5483" y="19203"/>
                  </a:lnTo>
                  <a:lnTo>
                    <a:pt x="6993" y="23704"/>
                  </a:lnTo>
                  <a:lnTo>
                    <a:pt x="7843" y="32188"/>
                  </a:lnTo>
                  <a:lnTo>
                    <a:pt x="9020" y="34159"/>
                  </a:lnTo>
                  <a:lnTo>
                    <a:pt x="10864" y="35472"/>
                  </a:lnTo>
                  <a:lnTo>
                    <a:pt x="13151" y="36348"/>
                  </a:lnTo>
                  <a:lnTo>
                    <a:pt x="14676" y="37991"/>
                  </a:lnTo>
                  <a:lnTo>
                    <a:pt x="16370" y="42638"/>
                  </a:lnTo>
                  <a:lnTo>
                    <a:pt x="17880" y="44300"/>
                  </a:lnTo>
                  <a:lnTo>
                    <a:pt x="36971" y="54969"/>
                  </a:lnTo>
                  <a:lnTo>
                    <a:pt x="59396" y="57112"/>
                  </a:lnTo>
                  <a:lnTo>
                    <a:pt x="87586" y="57149"/>
                  </a:lnTo>
                  <a:lnTo>
                    <a:pt x="93931" y="54327"/>
                  </a:lnTo>
                  <a:lnTo>
                    <a:pt x="109801" y="41962"/>
                  </a:lnTo>
                  <a:lnTo>
                    <a:pt x="122501" y="36041"/>
                  </a:lnTo>
                  <a:lnTo>
                    <a:pt x="141551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97"/>
            <p:cNvSpPr/>
            <p:nvPr>
              <p:custDataLst>
                <p:tags r:id="rId386"/>
              </p:custDataLst>
            </p:nvPr>
          </p:nvSpPr>
          <p:spPr>
            <a:xfrm>
              <a:off x="4610100" y="2343150"/>
              <a:ext cx="57151" cy="180976"/>
            </a:xfrm>
            <a:custGeom>
              <a:avLst/>
              <a:gdLst/>
              <a:ahLst/>
              <a:cxnLst/>
              <a:rect l="0" t="0" r="0" b="0"/>
              <a:pathLst>
                <a:path w="57151" h="180976">
                  <a:moveTo>
                    <a:pt x="57150" y="0"/>
                  </a:moveTo>
                  <a:lnTo>
                    <a:pt x="57150" y="0"/>
                  </a:lnTo>
                  <a:lnTo>
                    <a:pt x="57150" y="8201"/>
                  </a:lnTo>
                  <a:lnTo>
                    <a:pt x="56092" y="8642"/>
                  </a:lnTo>
                  <a:lnTo>
                    <a:pt x="52093" y="9133"/>
                  </a:lnTo>
                  <a:lnTo>
                    <a:pt x="50604" y="10322"/>
                  </a:lnTo>
                  <a:lnTo>
                    <a:pt x="48949" y="14465"/>
                  </a:lnTo>
                  <a:lnTo>
                    <a:pt x="46589" y="42384"/>
                  </a:lnTo>
                  <a:lnTo>
                    <a:pt x="40091" y="56742"/>
                  </a:lnTo>
                  <a:lnTo>
                    <a:pt x="39427" y="60053"/>
                  </a:lnTo>
                  <a:lnTo>
                    <a:pt x="30736" y="78986"/>
                  </a:lnTo>
                  <a:lnTo>
                    <a:pt x="26393" y="96076"/>
                  </a:lnTo>
                  <a:lnTo>
                    <a:pt x="16872" y="123061"/>
                  </a:lnTo>
                  <a:lnTo>
                    <a:pt x="14424" y="126491"/>
                  </a:lnTo>
                  <a:lnTo>
                    <a:pt x="10976" y="141431"/>
                  </a:lnTo>
                  <a:lnTo>
                    <a:pt x="8753" y="157838"/>
                  </a:lnTo>
                  <a:lnTo>
                    <a:pt x="2043" y="171270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98"/>
            <p:cNvSpPr/>
            <p:nvPr>
              <p:custDataLst>
                <p:tags r:id="rId387"/>
              </p:custDataLst>
            </p:nvPr>
          </p:nvSpPr>
          <p:spPr>
            <a:xfrm>
              <a:off x="4676775" y="2362316"/>
              <a:ext cx="28566" cy="161810"/>
            </a:xfrm>
            <a:custGeom>
              <a:avLst/>
              <a:gdLst/>
              <a:ahLst/>
              <a:cxnLst/>
              <a:rect l="0" t="0" r="0" b="0"/>
              <a:pathLst>
                <a:path w="28566" h="161810">
                  <a:moveTo>
                    <a:pt x="19050" y="9409"/>
                  </a:moveTo>
                  <a:lnTo>
                    <a:pt x="19050" y="9409"/>
                  </a:lnTo>
                  <a:lnTo>
                    <a:pt x="28458" y="0"/>
                  </a:lnTo>
                  <a:lnTo>
                    <a:pt x="28565" y="8095"/>
                  </a:lnTo>
                  <a:lnTo>
                    <a:pt x="22027" y="16754"/>
                  </a:lnTo>
                  <a:lnTo>
                    <a:pt x="19932" y="25579"/>
                  </a:lnTo>
                  <a:lnTo>
                    <a:pt x="19057" y="72650"/>
                  </a:lnTo>
                  <a:lnTo>
                    <a:pt x="17992" y="98482"/>
                  </a:lnTo>
                  <a:lnTo>
                    <a:pt x="10849" y="116964"/>
                  </a:lnTo>
                  <a:lnTo>
                    <a:pt x="8544" y="139561"/>
                  </a:lnTo>
                  <a:lnTo>
                    <a:pt x="1334" y="150400"/>
                  </a:lnTo>
                  <a:lnTo>
                    <a:pt x="0" y="1618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99"/>
            <p:cNvSpPr/>
            <p:nvPr>
              <p:custDataLst>
                <p:tags r:id="rId388"/>
              </p:custDataLst>
            </p:nvPr>
          </p:nvSpPr>
          <p:spPr>
            <a:xfrm>
              <a:off x="4829568" y="2352714"/>
              <a:ext cx="132827" cy="161883"/>
            </a:xfrm>
            <a:custGeom>
              <a:avLst/>
              <a:gdLst/>
              <a:ahLst/>
              <a:cxnLst/>
              <a:rect l="0" t="0" r="0" b="0"/>
              <a:pathLst>
                <a:path w="132827" h="161883">
                  <a:moveTo>
                    <a:pt x="9132" y="9486"/>
                  </a:moveTo>
                  <a:lnTo>
                    <a:pt x="9132" y="9486"/>
                  </a:lnTo>
                  <a:lnTo>
                    <a:pt x="18657" y="9486"/>
                  </a:lnTo>
                  <a:lnTo>
                    <a:pt x="18657" y="32152"/>
                  </a:lnTo>
                  <a:lnTo>
                    <a:pt x="15835" y="38257"/>
                  </a:lnTo>
                  <a:lnTo>
                    <a:pt x="12111" y="44498"/>
                  </a:lnTo>
                  <a:lnTo>
                    <a:pt x="9721" y="57128"/>
                  </a:lnTo>
                  <a:lnTo>
                    <a:pt x="8081" y="100679"/>
                  </a:lnTo>
                  <a:lnTo>
                    <a:pt x="2588" y="111883"/>
                  </a:lnTo>
                  <a:lnTo>
                    <a:pt x="0" y="135127"/>
                  </a:lnTo>
                  <a:lnTo>
                    <a:pt x="927" y="137697"/>
                  </a:lnTo>
                  <a:lnTo>
                    <a:pt x="2604" y="139410"/>
                  </a:lnTo>
                  <a:lnTo>
                    <a:pt x="4780" y="140552"/>
                  </a:lnTo>
                  <a:lnTo>
                    <a:pt x="6231" y="142371"/>
                  </a:lnTo>
                  <a:lnTo>
                    <a:pt x="7843" y="147216"/>
                  </a:lnTo>
                  <a:lnTo>
                    <a:pt x="9019" y="160110"/>
                  </a:lnTo>
                  <a:lnTo>
                    <a:pt x="10115" y="160702"/>
                  </a:lnTo>
                  <a:lnTo>
                    <a:pt x="32812" y="161882"/>
                  </a:lnTo>
                  <a:lnTo>
                    <a:pt x="38353" y="159062"/>
                  </a:lnTo>
                  <a:lnTo>
                    <a:pt x="84042" y="115540"/>
                  </a:lnTo>
                  <a:lnTo>
                    <a:pt x="103794" y="92975"/>
                  </a:lnTo>
                  <a:lnTo>
                    <a:pt x="119121" y="69713"/>
                  </a:lnTo>
                  <a:lnTo>
                    <a:pt x="125403" y="49762"/>
                  </a:lnTo>
                  <a:lnTo>
                    <a:pt x="129599" y="42203"/>
                  </a:lnTo>
                  <a:lnTo>
                    <a:pt x="132293" y="28727"/>
                  </a:lnTo>
                  <a:lnTo>
                    <a:pt x="132826" y="15874"/>
                  </a:lnTo>
                  <a:lnTo>
                    <a:pt x="131811" y="13745"/>
                  </a:lnTo>
                  <a:lnTo>
                    <a:pt x="130077" y="12325"/>
                  </a:lnTo>
                  <a:lnTo>
                    <a:pt x="127862" y="11379"/>
                  </a:lnTo>
                  <a:lnTo>
                    <a:pt x="126385" y="9690"/>
                  </a:lnTo>
                  <a:lnTo>
                    <a:pt x="124745" y="4990"/>
                  </a:lnTo>
                  <a:lnTo>
                    <a:pt x="123249" y="3314"/>
                  </a:lnTo>
                  <a:lnTo>
                    <a:pt x="118764" y="1451"/>
                  </a:lnTo>
                  <a:lnTo>
                    <a:pt x="82510" y="0"/>
                  </a:lnTo>
                  <a:lnTo>
                    <a:pt x="75964" y="2800"/>
                  </a:lnTo>
                  <a:lnTo>
                    <a:pt x="69527" y="6515"/>
                  </a:lnTo>
                  <a:lnTo>
                    <a:pt x="59953" y="9664"/>
                  </a:lnTo>
                  <a:lnTo>
                    <a:pt x="34533" y="31842"/>
                  </a:lnTo>
                  <a:lnTo>
                    <a:pt x="31005" y="38119"/>
                  </a:lnTo>
                  <a:lnTo>
                    <a:pt x="19572" y="82687"/>
                  </a:lnTo>
                  <a:lnTo>
                    <a:pt x="18778" y="106471"/>
                  </a:lnTo>
                  <a:lnTo>
                    <a:pt x="28182" y="1333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100"/>
            <p:cNvSpPr/>
            <p:nvPr>
              <p:custDataLst>
                <p:tags r:id="rId389"/>
              </p:custDataLst>
            </p:nvPr>
          </p:nvSpPr>
          <p:spPr>
            <a:xfrm>
              <a:off x="5010188" y="2344474"/>
              <a:ext cx="180938" cy="198698"/>
            </a:xfrm>
            <a:custGeom>
              <a:avLst/>
              <a:gdLst/>
              <a:ahLst/>
              <a:cxnLst/>
              <a:rect l="0" t="0" r="0" b="0"/>
              <a:pathLst>
                <a:path w="180938" h="198698">
                  <a:moveTo>
                    <a:pt x="133312" y="8201"/>
                  </a:moveTo>
                  <a:lnTo>
                    <a:pt x="133312" y="8201"/>
                  </a:lnTo>
                  <a:lnTo>
                    <a:pt x="133312" y="0"/>
                  </a:lnTo>
                  <a:lnTo>
                    <a:pt x="133312" y="22359"/>
                  </a:lnTo>
                  <a:lnTo>
                    <a:pt x="130490" y="27899"/>
                  </a:lnTo>
                  <a:lnTo>
                    <a:pt x="126767" y="33889"/>
                  </a:lnTo>
                  <a:lnTo>
                    <a:pt x="124375" y="46358"/>
                  </a:lnTo>
                  <a:lnTo>
                    <a:pt x="124179" y="49514"/>
                  </a:lnTo>
                  <a:lnTo>
                    <a:pt x="121139" y="55843"/>
                  </a:lnTo>
                  <a:lnTo>
                    <a:pt x="108622" y="71703"/>
                  </a:lnTo>
                  <a:lnTo>
                    <a:pt x="94603" y="101465"/>
                  </a:lnTo>
                  <a:lnTo>
                    <a:pt x="60280" y="148054"/>
                  </a:lnTo>
                  <a:lnTo>
                    <a:pt x="36076" y="181447"/>
                  </a:lnTo>
                  <a:lnTo>
                    <a:pt x="20777" y="196925"/>
                  </a:lnTo>
                  <a:lnTo>
                    <a:pt x="16975" y="197911"/>
                  </a:lnTo>
                  <a:lnTo>
                    <a:pt x="393" y="198697"/>
                  </a:lnTo>
                  <a:lnTo>
                    <a:pt x="0" y="185443"/>
                  </a:lnTo>
                  <a:lnTo>
                    <a:pt x="1046" y="183512"/>
                  </a:lnTo>
                  <a:lnTo>
                    <a:pt x="2801" y="182225"/>
                  </a:lnTo>
                  <a:lnTo>
                    <a:pt x="5030" y="181367"/>
                  </a:lnTo>
                  <a:lnTo>
                    <a:pt x="6515" y="179737"/>
                  </a:lnTo>
                  <a:lnTo>
                    <a:pt x="10285" y="170051"/>
                  </a:lnTo>
                  <a:lnTo>
                    <a:pt x="15956" y="162813"/>
                  </a:lnTo>
                  <a:lnTo>
                    <a:pt x="17654" y="156998"/>
                  </a:lnTo>
                  <a:lnTo>
                    <a:pt x="19164" y="155024"/>
                  </a:lnTo>
                  <a:lnTo>
                    <a:pt x="27094" y="151596"/>
                  </a:lnTo>
                  <a:lnTo>
                    <a:pt x="42992" y="151080"/>
                  </a:lnTo>
                  <a:lnTo>
                    <a:pt x="44523" y="152137"/>
                  </a:lnTo>
                  <a:lnTo>
                    <a:pt x="45544" y="153900"/>
                  </a:lnTo>
                  <a:lnTo>
                    <a:pt x="46225" y="156134"/>
                  </a:lnTo>
                  <a:lnTo>
                    <a:pt x="47737" y="157623"/>
                  </a:lnTo>
                  <a:lnTo>
                    <a:pt x="52240" y="159278"/>
                  </a:lnTo>
                  <a:lnTo>
                    <a:pt x="53864" y="160777"/>
                  </a:lnTo>
                  <a:lnTo>
                    <a:pt x="55669" y="165265"/>
                  </a:lnTo>
                  <a:lnTo>
                    <a:pt x="57208" y="166885"/>
                  </a:lnTo>
                  <a:lnTo>
                    <a:pt x="74408" y="178201"/>
                  </a:lnTo>
                  <a:lnTo>
                    <a:pt x="84209" y="187725"/>
                  </a:lnTo>
                  <a:lnTo>
                    <a:pt x="90305" y="188746"/>
                  </a:lnTo>
                  <a:lnTo>
                    <a:pt x="91941" y="189948"/>
                  </a:lnTo>
                  <a:lnTo>
                    <a:pt x="93758" y="194105"/>
                  </a:lnTo>
                  <a:lnTo>
                    <a:pt x="95301" y="195637"/>
                  </a:lnTo>
                  <a:lnTo>
                    <a:pt x="99838" y="197339"/>
                  </a:lnTo>
                  <a:lnTo>
                    <a:pt x="117565" y="198582"/>
                  </a:lnTo>
                  <a:lnTo>
                    <a:pt x="119638" y="197563"/>
                  </a:lnTo>
                  <a:lnTo>
                    <a:pt x="121021" y="195826"/>
                  </a:lnTo>
                  <a:lnTo>
                    <a:pt x="121943" y="193609"/>
                  </a:lnTo>
                  <a:lnTo>
                    <a:pt x="123616" y="192131"/>
                  </a:lnTo>
                  <a:lnTo>
                    <a:pt x="133905" y="186937"/>
                  </a:lnTo>
                  <a:lnTo>
                    <a:pt x="139926" y="182890"/>
                  </a:lnTo>
                  <a:lnTo>
                    <a:pt x="146129" y="181090"/>
                  </a:lnTo>
                  <a:lnTo>
                    <a:pt x="148207" y="179552"/>
                  </a:lnTo>
                  <a:lnTo>
                    <a:pt x="149592" y="177469"/>
                  </a:lnTo>
                  <a:lnTo>
                    <a:pt x="152190" y="172331"/>
                  </a:lnTo>
                  <a:lnTo>
                    <a:pt x="158543" y="163488"/>
                  </a:lnTo>
                  <a:lnTo>
                    <a:pt x="160401" y="157298"/>
                  </a:lnTo>
                  <a:lnTo>
                    <a:pt x="161954" y="155224"/>
                  </a:lnTo>
                  <a:lnTo>
                    <a:pt x="164049" y="153842"/>
                  </a:lnTo>
                  <a:lnTo>
                    <a:pt x="166504" y="152920"/>
                  </a:lnTo>
                  <a:lnTo>
                    <a:pt x="168139" y="151247"/>
                  </a:lnTo>
                  <a:lnTo>
                    <a:pt x="169957" y="146566"/>
                  </a:lnTo>
                  <a:lnTo>
                    <a:pt x="170981" y="137980"/>
                  </a:lnTo>
                  <a:lnTo>
                    <a:pt x="172183" y="135996"/>
                  </a:lnTo>
                  <a:lnTo>
                    <a:pt x="174042" y="134672"/>
                  </a:lnTo>
                  <a:lnTo>
                    <a:pt x="180937" y="1320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101"/>
            <p:cNvSpPr/>
            <p:nvPr>
              <p:custDataLst>
                <p:tags r:id="rId390"/>
              </p:custDataLst>
            </p:nvPr>
          </p:nvSpPr>
          <p:spPr>
            <a:xfrm>
              <a:off x="5381660" y="2466975"/>
              <a:ext cx="123791" cy="104737"/>
            </a:xfrm>
            <a:custGeom>
              <a:avLst/>
              <a:gdLst/>
              <a:ahLst/>
              <a:cxnLst/>
              <a:rect l="0" t="0" r="0" b="0"/>
              <a:pathLst>
                <a:path w="123791" h="104737">
                  <a:moveTo>
                    <a:pt x="47590" y="0"/>
                  </a:moveTo>
                  <a:lnTo>
                    <a:pt x="47590" y="0"/>
                  </a:lnTo>
                  <a:lnTo>
                    <a:pt x="33019" y="0"/>
                  </a:lnTo>
                  <a:lnTo>
                    <a:pt x="31526" y="1058"/>
                  </a:lnTo>
                  <a:lnTo>
                    <a:pt x="30531" y="2822"/>
                  </a:lnTo>
                  <a:lnTo>
                    <a:pt x="28802" y="9701"/>
                  </a:lnTo>
                  <a:lnTo>
                    <a:pt x="28656" y="14189"/>
                  </a:lnTo>
                  <a:lnTo>
                    <a:pt x="27559" y="15809"/>
                  </a:lnTo>
                  <a:lnTo>
                    <a:pt x="25769" y="16890"/>
                  </a:lnTo>
                  <a:lnTo>
                    <a:pt x="23517" y="17610"/>
                  </a:lnTo>
                  <a:lnTo>
                    <a:pt x="22016" y="19148"/>
                  </a:lnTo>
                  <a:lnTo>
                    <a:pt x="20349" y="23680"/>
                  </a:lnTo>
                  <a:lnTo>
                    <a:pt x="18035" y="44535"/>
                  </a:lnTo>
                  <a:lnTo>
                    <a:pt x="10824" y="55280"/>
                  </a:lnTo>
                  <a:lnTo>
                    <a:pt x="8695" y="64385"/>
                  </a:lnTo>
                  <a:lnTo>
                    <a:pt x="3022" y="73288"/>
                  </a:lnTo>
                  <a:lnTo>
                    <a:pt x="569" y="85777"/>
                  </a:lnTo>
                  <a:lnTo>
                    <a:pt x="0" y="99752"/>
                  </a:lnTo>
                  <a:lnTo>
                    <a:pt x="1047" y="101426"/>
                  </a:lnTo>
                  <a:lnTo>
                    <a:pt x="2803" y="102543"/>
                  </a:lnTo>
                  <a:lnTo>
                    <a:pt x="8169" y="104334"/>
                  </a:lnTo>
                  <a:lnTo>
                    <a:pt x="17575" y="104736"/>
                  </a:lnTo>
                  <a:lnTo>
                    <a:pt x="38257" y="88298"/>
                  </a:lnTo>
                  <a:lnTo>
                    <a:pt x="41368" y="87440"/>
                  </a:lnTo>
                  <a:lnTo>
                    <a:pt x="43442" y="85810"/>
                  </a:lnTo>
                  <a:lnTo>
                    <a:pt x="82538" y="41268"/>
                  </a:lnTo>
                  <a:lnTo>
                    <a:pt x="90989" y="31748"/>
                  </a:lnTo>
                  <a:lnTo>
                    <a:pt x="95902" y="19246"/>
                  </a:lnTo>
                  <a:lnTo>
                    <a:pt x="104730" y="9536"/>
                  </a:lnTo>
                  <a:lnTo>
                    <a:pt x="104740" y="23715"/>
                  </a:lnTo>
                  <a:lnTo>
                    <a:pt x="101918" y="29237"/>
                  </a:lnTo>
                  <a:lnTo>
                    <a:pt x="98195" y="35219"/>
                  </a:lnTo>
                  <a:lnTo>
                    <a:pt x="95803" y="47683"/>
                  </a:lnTo>
                  <a:lnTo>
                    <a:pt x="95218" y="74435"/>
                  </a:lnTo>
                  <a:lnTo>
                    <a:pt x="103416" y="84246"/>
                  </a:lnTo>
                  <a:lnTo>
                    <a:pt x="106974" y="85068"/>
                  </a:lnTo>
                  <a:lnTo>
                    <a:pt x="109405" y="85287"/>
                  </a:lnTo>
                  <a:lnTo>
                    <a:pt x="111025" y="86491"/>
                  </a:lnTo>
                  <a:lnTo>
                    <a:pt x="112825" y="90652"/>
                  </a:lnTo>
                  <a:lnTo>
                    <a:pt x="114363" y="92184"/>
                  </a:lnTo>
                  <a:lnTo>
                    <a:pt x="12379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SMARTInkShape-Group20"/>
          <p:cNvGrpSpPr/>
          <p:nvPr/>
        </p:nvGrpSpPr>
        <p:grpSpPr>
          <a:xfrm>
            <a:off x="5743575" y="2333659"/>
            <a:ext cx="1114378" cy="247617"/>
            <a:chOff x="5743575" y="2333659"/>
            <a:chExt cx="1114378" cy="247617"/>
          </a:xfrm>
        </p:grpSpPr>
        <p:sp>
          <p:nvSpPr>
            <p:cNvPr id="121" name="SMARTInkShape-102"/>
            <p:cNvSpPr/>
            <p:nvPr>
              <p:custDataLst>
                <p:tags r:id="rId378"/>
              </p:custDataLst>
            </p:nvPr>
          </p:nvSpPr>
          <p:spPr>
            <a:xfrm>
              <a:off x="5743575" y="2371725"/>
              <a:ext cx="142876" cy="209551"/>
            </a:xfrm>
            <a:custGeom>
              <a:avLst/>
              <a:gdLst/>
              <a:ahLst/>
              <a:cxnLst/>
              <a:rect l="0" t="0" r="0" b="0"/>
              <a:pathLst>
                <a:path w="142876" h="209551">
                  <a:moveTo>
                    <a:pt x="38100" y="9525"/>
                  </a:moveTo>
                  <a:lnTo>
                    <a:pt x="38100" y="9525"/>
                  </a:lnTo>
                  <a:lnTo>
                    <a:pt x="38100" y="0"/>
                  </a:lnTo>
                  <a:lnTo>
                    <a:pt x="38100" y="17334"/>
                  </a:lnTo>
                  <a:lnTo>
                    <a:pt x="31555" y="27374"/>
                  </a:lnTo>
                  <a:lnTo>
                    <a:pt x="20491" y="73226"/>
                  </a:lnTo>
                  <a:lnTo>
                    <a:pt x="18276" y="91919"/>
                  </a:lnTo>
                  <a:lnTo>
                    <a:pt x="11567" y="114896"/>
                  </a:lnTo>
                  <a:lnTo>
                    <a:pt x="9375" y="126207"/>
                  </a:lnTo>
                  <a:lnTo>
                    <a:pt x="1444" y="145528"/>
                  </a:lnTo>
                  <a:lnTo>
                    <a:pt x="0" y="180834"/>
                  </a:lnTo>
                  <a:lnTo>
                    <a:pt x="0" y="158308"/>
                  </a:lnTo>
                  <a:lnTo>
                    <a:pt x="2822" y="152204"/>
                  </a:lnTo>
                  <a:lnTo>
                    <a:pt x="5056" y="149094"/>
                  </a:lnTo>
                  <a:lnTo>
                    <a:pt x="8201" y="134605"/>
                  </a:lnTo>
                  <a:lnTo>
                    <a:pt x="9515" y="101242"/>
                  </a:lnTo>
                  <a:lnTo>
                    <a:pt x="10576" y="99245"/>
                  </a:lnTo>
                  <a:lnTo>
                    <a:pt x="12342" y="97913"/>
                  </a:lnTo>
                  <a:lnTo>
                    <a:pt x="19016" y="95264"/>
                  </a:lnTo>
                  <a:lnTo>
                    <a:pt x="19050" y="128339"/>
                  </a:lnTo>
                  <a:lnTo>
                    <a:pt x="21872" y="133945"/>
                  </a:lnTo>
                  <a:lnTo>
                    <a:pt x="27251" y="141111"/>
                  </a:lnTo>
                  <a:lnTo>
                    <a:pt x="30809" y="142091"/>
                  </a:lnTo>
                  <a:lnTo>
                    <a:pt x="50931" y="142829"/>
                  </a:lnTo>
                  <a:lnTo>
                    <a:pt x="53003" y="141786"/>
                  </a:lnTo>
                  <a:lnTo>
                    <a:pt x="54386" y="140032"/>
                  </a:lnTo>
                  <a:lnTo>
                    <a:pt x="56981" y="135262"/>
                  </a:lnTo>
                  <a:lnTo>
                    <a:pt x="61660" y="129613"/>
                  </a:lnTo>
                  <a:lnTo>
                    <a:pt x="67268" y="126398"/>
                  </a:lnTo>
                  <a:lnTo>
                    <a:pt x="73289" y="123910"/>
                  </a:lnTo>
                  <a:lnTo>
                    <a:pt x="107953" y="92039"/>
                  </a:lnTo>
                  <a:lnTo>
                    <a:pt x="111480" y="85709"/>
                  </a:lnTo>
                  <a:lnTo>
                    <a:pt x="114104" y="79368"/>
                  </a:lnTo>
                  <a:lnTo>
                    <a:pt x="142838" y="47663"/>
                  </a:lnTo>
                  <a:lnTo>
                    <a:pt x="142875" y="38134"/>
                  </a:lnTo>
                  <a:lnTo>
                    <a:pt x="137819" y="43167"/>
                  </a:lnTo>
                  <a:lnTo>
                    <a:pt x="135336" y="48466"/>
                  </a:lnTo>
                  <a:lnTo>
                    <a:pt x="124714" y="92331"/>
                  </a:lnTo>
                  <a:lnTo>
                    <a:pt x="123030" y="108966"/>
                  </a:lnTo>
                  <a:lnTo>
                    <a:pt x="115206" y="139594"/>
                  </a:lnTo>
                  <a:lnTo>
                    <a:pt x="114317" y="183603"/>
                  </a:lnTo>
                  <a:lnTo>
                    <a:pt x="114303" y="196781"/>
                  </a:lnTo>
                  <a:lnTo>
                    <a:pt x="117123" y="201406"/>
                  </a:lnTo>
                  <a:lnTo>
                    <a:pt x="119357" y="204120"/>
                  </a:lnTo>
                  <a:lnTo>
                    <a:pt x="124662" y="207137"/>
                  </a:lnTo>
                  <a:lnTo>
                    <a:pt x="13335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103"/>
            <p:cNvSpPr/>
            <p:nvPr>
              <p:custDataLst>
                <p:tags r:id="rId379"/>
              </p:custDataLst>
            </p:nvPr>
          </p:nvSpPr>
          <p:spPr>
            <a:xfrm>
              <a:off x="6000867" y="2362200"/>
              <a:ext cx="199909" cy="180973"/>
            </a:xfrm>
            <a:custGeom>
              <a:avLst/>
              <a:gdLst/>
              <a:ahLst/>
              <a:cxnLst/>
              <a:rect l="0" t="0" r="0" b="0"/>
              <a:pathLst>
                <a:path w="199909" h="180973">
                  <a:moveTo>
                    <a:pt x="152283" y="0"/>
                  </a:moveTo>
                  <a:lnTo>
                    <a:pt x="152283" y="0"/>
                  </a:lnTo>
                  <a:lnTo>
                    <a:pt x="161808" y="0"/>
                  </a:lnTo>
                  <a:lnTo>
                    <a:pt x="152676" y="9133"/>
                  </a:lnTo>
                  <a:lnTo>
                    <a:pt x="152399" y="14465"/>
                  </a:lnTo>
                  <a:lnTo>
                    <a:pt x="149512" y="19834"/>
                  </a:lnTo>
                  <a:lnTo>
                    <a:pt x="145759" y="25749"/>
                  </a:lnTo>
                  <a:lnTo>
                    <a:pt x="142589" y="35028"/>
                  </a:lnTo>
                  <a:lnTo>
                    <a:pt x="110969" y="78984"/>
                  </a:lnTo>
                  <a:lnTo>
                    <a:pt x="99359" y="98543"/>
                  </a:lnTo>
                  <a:lnTo>
                    <a:pt x="97012" y="106591"/>
                  </a:lnTo>
                  <a:lnTo>
                    <a:pt x="90324" y="113696"/>
                  </a:lnTo>
                  <a:lnTo>
                    <a:pt x="73840" y="126881"/>
                  </a:lnTo>
                  <a:lnTo>
                    <a:pt x="60391" y="145164"/>
                  </a:lnTo>
                  <a:lnTo>
                    <a:pt x="31638" y="167400"/>
                  </a:lnTo>
                  <a:lnTo>
                    <a:pt x="20815" y="170917"/>
                  </a:lnTo>
                  <a:lnTo>
                    <a:pt x="10897" y="179604"/>
                  </a:lnTo>
                  <a:lnTo>
                    <a:pt x="10401" y="179002"/>
                  </a:lnTo>
                  <a:lnTo>
                    <a:pt x="9539" y="172654"/>
                  </a:lnTo>
                  <a:lnTo>
                    <a:pt x="6644" y="171985"/>
                  </a:lnTo>
                  <a:lnTo>
                    <a:pt x="1218" y="171556"/>
                  </a:lnTo>
                  <a:lnTo>
                    <a:pt x="476" y="168674"/>
                  </a:lnTo>
                  <a:lnTo>
                    <a:pt x="0" y="163258"/>
                  </a:lnTo>
                  <a:lnTo>
                    <a:pt x="8095" y="153841"/>
                  </a:lnTo>
                  <a:lnTo>
                    <a:pt x="10206" y="145080"/>
                  </a:lnTo>
                  <a:lnTo>
                    <a:pt x="17575" y="135104"/>
                  </a:lnTo>
                  <a:lnTo>
                    <a:pt x="21151" y="134129"/>
                  </a:lnTo>
                  <a:lnTo>
                    <a:pt x="27015" y="133504"/>
                  </a:lnTo>
                  <a:lnTo>
                    <a:pt x="33087" y="128339"/>
                  </a:lnTo>
                  <a:lnTo>
                    <a:pt x="35777" y="127893"/>
                  </a:lnTo>
                  <a:lnTo>
                    <a:pt x="38629" y="128653"/>
                  </a:lnTo>
                  <a:lnTo>
                    <a:pt x="45754" y="132422"/>
                  </a:lnTo>
                  <a:lnTo>
                    <a:pt x="52044" y="133075"/>
                  </a:lnTo>
                  <a:lnTo>
                    <a:pt x="53708" y="134225"/>
                  </a:lnTo>
                  <a:lnTo>
                    <a:pt x="54816" y="136050"/>
                  </a:lnTo>
                  <a:lnTo>
                    <a:pt x="55555" y="138325"/>
                  </a:lnTo>
                  <a:lnTo>
                    <a:pt x="57106" y="139842"/>
                  </a:lnTo>
                  <a:lnTo>
                    <a:pt x="61652" y="141527"/>
                  </a:lnTo>
                  <a:lnTo>
                    <a:pt x="63287" y="143035"/>
                  </a:lnTo>
                  <a:lnTo>
                    <a:pt x="71184" y="156014"/>
                  </a:lnTo>
                  <a:lnTo>
                    <a:pt x="76728" y="159298"/>
                  </a:lnTo>
                  <a:lnTo>
                    <a:pt x="79688" y="160174"/>
                  </a:lnTo>
                  <a:lnTo>
                    <a:pt x="81661" y="161816"/>
                  </a:lnTo>
                  <a:lnTo>
                    <a:pt x="83854" y="166463"/>
                  </a:lnTo>
                  <a:lnTo>
                    <a:pt x="85497" y="168125"/>
                  </a:lnTo>
                  <a:lnTo>
                    <a:pt x="104837" y="178794"/>
                  </a:lnTo>
                  <a:lnTo>
                    <a:pt x="128520" y="180918"/>
                  </a:lnTo>
                  <a:lnTo>
                    <a:pt x="146981" y="180972"/>
                  </a:lnTo>
                  <a:lnTo>
                    <a:pt x="152748" y="178151"/>
                  </a:lnTo>
                  <a:lnTo>
                    <a:pt x="199908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104"/>
            <p:cNvSpPr/>
            <p:nvPr>
              <p:custDataLst>
                <p:tags r:id="rId380"/>
              </p:custDataLst>
            </p:nvPr>
          </p:nvSpPr>
          <p:spPr>
            <a:xfrm>
              <a:off x="6276975" y="2343266"/>
              <a:ext cx="38101" cy="207955"/>
            </a:xfrm>
            <a:custGeom>
              <a:avLst/>
              <a:gdLst/>
              <a:ahLst/>
              <a:cxnLst/>
              <a:rect l="0" t="0" r="0" b="0"/>
              <a:pathLst>
                <a:path w="38101" h="207955">
                  <a:moveTo>
                    <a:pt x="28575" y="9409"/>
                  </a:moveTo>
                  <a:lnTo>
                    <a:pt x="28575" y="9409"/>
                  </a:lnTo>
                  <a:lnTo>
                    <a:pt x="37984" y="0"/>
                  </a:lnTo>
                  <a:lnTo>
                    <a:pt x="38100" y="41205"/>
                  </a:lnTo>
                  <a:lnTo>
                    <a:pt x="28968" y="83924"/>
                  </a:lnTo>
                  <a:lnTo>
                    <a:pt x="14396" y="131422"/>
                  </a:lnTo>
                  <a:lnTo>
                    <a:pt x="10487" y="149182"/>
                  </a:lnTo>
                  <a:lnTo>
                    <a:pt x="8752" y="164888"/>
                  </a:lnTo>
                  <a:lnTo>
                    <a:pt x="907" y="180376"/>
                  </a:lnTo>
                  <a:lnTo>
                    <a:pt x="3" y="207954"/>
                  </a:lnTo>
                  <a:lnTo>
                    <a:pt x="0" y="1999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105"/>
            <p:cNvSpPr/>
            <p:nvPr>
              <p:custDataLst>
                <p:tags r:id="rId381"/>
              </p:custDataLst>
            </p:nvPr>
          </p:nvSpPr>
          <p:spPr>
            <a:xfrm>
              <a:off x="6343650" y="2371725"/>
              <a:ext cx="38101" cy="190501"/>
            </a:xfrm>
            <a:custGeom>
              <a:avLst/>
              <a:gdLst/>
              <a:ahLst/>
              <a:cxnLst/>
              <a:rect l="0" t="0" r="0" b="0"/>
              <a:pathLst>
                <a:path w="38101" h="190501">
                  <a:moveTo>
                    <a:pt x="38100" y="9525"/>
                  </a:moveTo>
                  <a:lnTo>
                    <a:pt x="38100" y="9525"/>
                  </a:lnTo>
                  <a:lnTo>
                    <a:pt x="38100" y="0"/>
                  </a:lnTo>
                  <a:lnTo>
                    <a:pt x="38100" y="46346"/>
                  </a:lnTo>
                  <a:lnTo>
                    <a:pt x="37042" y="63679"/>
                  </a:lnTo>
                  <a:lnTo>
                    <a:pt x="29899" y="87460"/>
                  </a:lnTo>
                  <a:lnTo>
                    <a:pt x="27779" y="107861"/>
                  </a:lnTo>
                  <a:lnTo>
                    <a:pt x="21087" y="126003"/>
                  </a:lnTo>
                  <a:lnTo>
                    <a:pt x="18898" y="136434"/>
                  </a:lnTo>
                  <a:lnTo>
                    <a:pt x="11690" y="151755"/>
                  </a:lnTo>
                  <a:lnTo>
                    <a:pt x="10968" y="155145"/>
                  </a:lnTo>
                  <a:lnTo>
                    <a:pt x="1451" y="174587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106"/>
            <p:cNvSpPr/>
            <p:nvPr>
              <p:custDataLst>
                <p:tags r:id="rId382"/>
              </p:custDataLst>
            </p:nvPr>
          </p:nvSpPr>
          <p:spPr>
            <a:xfrm>
              <a:off x="6505575" y="2333659"/>
              <a:ext cx="161926" cy="209361"/>
            </a:xfrm>
            <a:custGeom>
              <a:avLst/>
              <a:gdLst/>
              <a:ahLst/>
              <a:cxnLst/>
              <a:rect l="0" t="0" r="0" b="0"/>
              <a:pathLst>
                <a:path w="161926" h="209361">
                  <a:moveTo>
                    <a:pt x="47625" y="9491"/>
                  </a:moveTo>
                  <a:lnTo>
                    <a:pt x="47625" y="9491"/>
                  </a:lnTo>
                  <a:lnTo>
                    <a:pt x="47625" y="0"/>
                  </a:lnTo>
                  <a:lnTo>
                    <a:pt x="47625" y="9100"/>
                  </a:lnTo>
                  <a:lnTo>
                    <a:pt x="41080" y="17018"/>
                  </a:lnTo>
                  <a:lnTo>
                    <a:pt x="38983" y="25715"/>
                  </a:lnTo>
                  <a:lnTo>
                    <a:pt x="37119" y="45505"/>
                  </a:lnTo>
                  <a:lnTo>
                    <a:pt x="30576" y="67483"/>
                  </a:lnTo>
                  <a:lnTo>
                    <a:pt x="28406" y="78657"/>
                  </a:lnTo>
                  <a:lnTo>
                    <a:pt x="22292" y="91956"/>
                  </a:lnTo>
                  <a:lnTo>
                    <a:pt x="16418" y="133497"/>
                  </a:lnTo>
                  <a:lnTo>
                    <a:pt x="2166" y="178712"/>
                  </a:lnTo>
                  <a:lnTo>
                    <a:pt x="1" y="209360"/>
                  </a:lnTo>
                  <a:lnTo>
                    <a:pt x="0" y="177716"/>
                  </a:lnTo>
                  <a:lnTo>
                    <a:pt x="2822" y="171394"/>
                  </a:lnTo>
                  <a:lnTo>
                    <a:pt x="31799" y="126408"/>
                  </a:lnTo>
                  <a:lnTo>
                    <a:pt x="63501" y="80324"/>
                  </a:lnTo>
                  <a:lnTo>
                    <a:pt x="93133" y="50792"/>
                  </a:lnTo>
                  <a:lnTo>
                    <a:pt x="124239" y="30775"/>
                  </a:lnTo>
                  <a:lnTo>
                    <a:pt x="150526" y="28580"/>
                  </a:lnTo>
                  <a:lnTo>
                    <a:pt x="161484" y="28542"/>
                  </a:lnTo>
                  <a:lnTo>
                    <a:pt x="161925" y="380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107"/>
            <p:cNvSpPr/>
            <p:nvPr>
              <p:custDataLst>
                <p:tags r:id="rId383"/>
              </p:custDataLst>
            </p:nvPr>
          </p:nvSpPr>
          <p:spPr>
            <a:xfrm>
              <a:off x="6581775" y="2343278"/>
              <a:ext cx="276178" cy="161788"/>
            </a:xfrm>
            <a:custGeom>
              <a:avLst/>
              <a:gdLst/>
              <a:ahLst/>
              <a:cxnLst/>
              <a:rect l="0" t="0" r="0" b="0"/>
              <a:pathLst>
                <a:path w="276178" h="161788">
                  <a:moveTo>
                    <a:pt x="0" y="152272"/>
                  </a:moveTo>
                  <a:lnTo>
                    <a:pt x="0" y="152272"/>
                  </a:lnTo>
                  <a:lnTo>
                    <a:pt x="8200" y="160473"/>
                  </a:lnTo>
                  <a:lnTo>
                    <a:pt x="14189" y="161405"/>
                  </a:lnTo>
                  <a:lnTo>
                    <a:pt x="41314" y="161787"/>
                  </a:lnTo>
                  <a:lnTo>
                    <a:pt x="47642" y="158970"/>
                  </a:lnTo>
                  <a:lnTo>
                    <a:pt x="53982" y="155249"/>
                  </a:lnTo>
                  <a:lnTo>
                    <a:pt x="91193" y="142649"/>
                  </a:lnTo>
                  <a:lnTo>
                    <a:pt x="136123" y="110959"/>
                  </a:lnTo>
                  <a:lnTo>
                    <a:pt x="168268" y="80304"/>
                  </a:lnTo>
                  <a:lnTo>
                    <a:pt x="174623" y="77953"/>
                  </a:lnTo>
                  <a:lnTo>
                    <a:pt x="176740" y="76268"/>
                  </a:lnTo>
                  <a:lnTo>
                    <a:pt x="180942" y="66634"/>
                  </a:lnTo>
                  <a:lnTo>
                    <a:pt x="180971" y="66558"/>
                  </a:lnTo>
                  <a:lnTo>
                    <a:pt x="180975" y="112367"/>
                  </a:lnTo>
                  <a:lnTo>
                    <a:pt x="180975" y="116143"/>
                  </a:lnTo>
                  <a:lnTo>
                    <a:pt x="178153" y="123162"/>
                  </a:lnTo>
                  <a:lnTo>
                    <a:pt x="174430" y="129809"/>
                  </a:lnTo>
                  <a:lnTo>
                    <a:pt x="172775" y="136291"/>
                  </a:lnTo>
                  <a:lnTo>
                    <a:pt x="173391" y="138443"/>
                  </a:lnTo>
                  <a:lnTo>
                    <a:pt x="174861" y="139878"/>
                  </a:lnTo>
                  <a:lnTo>
                    <a:pt x="176899" y="140834"/>
                  </a:lnTo>
                  <a:lnTo>
                    <a:pt x="178258" y="142530"/>
                  </a:lnTo>
                  <a:lnTo>
                    <a:pt x="180618" y="150780"/>
                  </a:lnTo>
                  <a:lnTo>
                    <a:pt x="180869" y="156886"/>
                  </a:lnTo>
                  <a:lnTo>
                    <a:pt x="181963" y="158523"/>
                  </a:lnTo>
                  <a:lnTo>
                    <a:pt x="183750" y="159615"/>
                  </a:lnTo>
                  <a:lnTo>
                    <a:pt x="186000" y="160342"/>
                  </a:lnTo>
                  <a:lnTo>
                    <a:pt x="188558" y="159769"/>
                  </a:lnTo>
                  <a:lnTo>
                    <a:pt x="200269" y="154066"/>
                  </a:lnTo>
                  <a:lnTo>
                    <a:pt x="203363" y="153468"/>
                  </a:lnTo>
                  <a:lnTo>
                    <a:pt x="212773" y="147570"/>
                  </a:lnTo>
                  <a:lnTo>
                    <a:pt x="222264" y="139120"/>
                  </a:lnTo>
                  <a:lnTo>
                    <a:pt x="225784" y="133021"/>
                  </a:lnTo>
                  <a:lnTo>
                    <a:pt x="226723" y="129913"/>
                  </a:lnTo>
                  <a:lnTo>
                    <a:pt x="233410" y="123637"/>
                  </a:lnTo>
                  <a:lnTo>
                    <a:pt x="241321" y="117320"/>
                  </a:lnTo>
                  <a:lnTo>
                    <a:pt x="269967" y="73289"/>
                  </a:lnTo>
                  <a:lnTo>
                    <a:pt x="273444" y="63899"/>
                  </a:lnTo>
                  <a:lnTo>
                    <a:pt x="276177" y="25391"/>
                  </a:lnTo>
                  <a:lnTo>
                    <a:pt x="275134" y="23235"/>
                  </a:lnTo>
                  <a:lnTo>
                    <a:pt x="273381" y="21797"/>
                  </a:lnTo>
                  <a:lnTo>
                    <a:pt x="271154" y="20839"/>
                  </a:lnTo>
                  <a:lnTo>
                    <a:pt x="269669" y="19142"/>
                  </a:lnTo>
                  <a:lnTo>
                    <a:pt x="268020" y="14434"/>
                  </a:lnTo>
                  <a:lnTo>
                    <a:pt x="266522" y="12755"/>
                  </a:lnTo>
                  <a:lnTo>
                    <a:pt x="247759" y="842"/>
                  </a:lnTo>
                  <a:lnTo>
                    <a:pt x="234546" y="0"/>
                  </a:lnTo>
                  <a:lnTo>
                    <a:pt x="228421" y="2751"/>
                  </a:lnTo>
                  <a:lnTo>
                    <a:pt x="222170" y="6443"/>
                  </a:lnTo>
                  <a:lnTo>
                    <a:pt x="212701" y="9580"/>
                  </a:lnTo>
                  <a:lnTo>
                    <a:pt x="203193" y="15684"/>
                  </a:lnTo>
                  <a:lnTo>
                    <a:pt x="193673" y="19021"/>
                  </a:lnTo>
                  <a:lnTo>
                    <a:pt x="187324" y="23552"/>
                  </a:lnTo>
                  <a:lnTo>
                    <a:pt x="183797" y="29094"/>
                  </a:lnTo>
                  <a:lnTo>
                    <a:pt x="176476" y="46331"/>
                  </a:lnTo>
                  <a:lnTo>
                    <a:pt x="164573" y="65975"/>
                  </a:lnTo>
                  <a:lnTo>
                    <a:pt x="152400" y="1141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8" name="SMARTInkShape-108"/>
          <p:cNvSpPr/>
          <p:nvPr>
            <p:custDataLst>
              <p:tags r:id="rId5"/>
            </p:custDataLst>
          </p:nvPr>
        </p:nvSpPr>
        <p:spPr>
          <a:xfrm>
            <a:off x="6991350" y="2495550"/>
            <a:ext cx="57151" cy="123826"/>
          </a:xfrm>
          <a:custGeom>
            <a:avLst/>
            <a:gdLst/>
            <a:ahLst/>
            <a:cxnLst/>
            <a:rect l="0" t="0" r="0" b="0"/>
            <a:pathLst>
              <a:path w="57151" h="123826">
                <a:moveTo>
                  <a:pt x="57150" y="9525"/>
                </a:moveTo>
                <a:lnTo>
                  <a:pt x="57150" y="9525"/>
                </a:lnTo>
                <a:lnTo>
                  <a:pt x="57150" y="0"/>
                </a:lnTo>
                <a:lnTo>
                  <a:pt x="57150" y="36657"/>
                </a:lnTo>
                <a:lnTo>
                  <a:pt x="50605" y="45420"/>
                </a:lnTo>
                <a:lnTo>
                  <a:pt x="47449" y="54262"/>
                </a:lnTo>
                <a:lnTo>
                  <a:pt x="41341" y="63585"/>
                </a:lnTo>
                <a:lnTo>
                  <a:pt x="39540" y="69888"/>
                </a:lnTo>
                <a:lnTo>
                  <a:pt x="38002" y="71992"/>
                </a:lnTo>
                <a:lnTo>
                  <a:pt x="35918" y="73395"/>
                </a:lnTo>
                <a:lnTo>
                  <a:pt x="33470" y="74330"/>
                </a:lnTo>
                <a:lnTo>
                  <a:pt x="31838" y="76012"/>
                </a:lnTo>
                <a:lnTo>
                  <a:pt x="26397" y="86315"/>
                </a:lnTo>
                <a:lnTo>
                  <a:pt x="13472" y="101678"/>
                </a:lnTo>
                <a:lnTo>
                  <a:pt x="11279" y="107984"/>
                </a:lnTo>
                <a:lnTo>
                  <a:pt x="9636" y="110089"/>
                </a:lnTo>
                <a:lnTo>
                  <a:pt x="3325" y="114111"/>
                </a:lnTo>
                <a:lnTo>
                  <a:pt x="0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SMARTInkShape-Group22"/>
          <p:cNvGrpSpPr/>
          <p:nvPr/>
        </p:nvGrpSpPr>
        <p:grpSpPr>
          <a:xfrm>
            <a:off x="7000875" y="2352690"/>
            <a:ext cx="1628776" cy="371055"/>
            <a:chOff x="7000875" y="2352690"/>
            <a:chExt cx="1628776" cy="371055"/>
          </a:xfrm>
        </p:grpSpPr>
        <p:sp>
          <p:nvSpPr>
            <p:cNvPr id="129" name="SMARTInkShape-109"/>
            <p:cNvSpPr/>
            <p:nvPr>
              <p:custDataLst>
                <p:tags r:id="rId376"/>
              </p:custDataLst>
            </p:nvPr>
          </p:nvSpPr>
          <p:spPr>
            <a:xfrm>
              <a:off x="7000875" y="2362201"/>
              <a:ext cx="1085836" cy="228562"/>
            </a:xfrm>
            <a:custGeom>
              <a:avLst/>
              <a:gdLst/>
              <a:ahLst/>
              <a:cxnLst/>
              <a:rect l="0" t="0" r="0" b="0"/>
              <a:pathLst>
                <a:path w="1085836" h="228562">
                  <a:moveTo>
                    <a:pt x="57150" y="76199"/>
                  </a:moveTo>
                  <a:lnTo>
                    <a:pt x="57150" y="76199"/>
                  </a:lnTo>
                  <a:lnTo>
                    <a:pt x="57150" y="84400"/>
                  </a:lnTo>
                  <a:lnTo>
                    <a:pt x="50605" y="93067"/>
                  </a:lnTo>
                  <a:lnTo>
                    <a:pt x="48508" y="101893"/>
                  </a:lnTo>
                  <a:lnTo>
                    <a:pt x="47741" y="117513"/>
                  </a:lnTo>
                  <a:lnTo>
                    <a:pt x="44854" y="123841"/>
                  </a:lnTo>
                  <a:lnTo>
                    <a:pt x="42603" y="127010"/>
                  </a:lnTo>
                  <a:lnTo>
                    <a:pt x="30737" y="158514"/>
                  </a:lnTo>
                  <a:lnTo>
                    <a:pt x="22314" y="175625"/>
                  </a:lnTo>
                  <a:lnTo>
                    <a:pt x="18959" y="186680"/>
                  </a:lnTo>
                  <a:lnTo>
                    <a:pt x="12790" y="196658"/>
                  </a:lnTo>
                  <a:lnTo>
                    <a:pt x="9955" y="207642"/>
                  </a:lnTo>
                  <a:lnTo>
                    <a:pt x="1362" y="217583"/>
                  </a:lnTo>
                  <a:lnTo>
                    <a:pt x="3" y="228561"/>
                  </a:lnTo>
                  <a:lnTo>
                    <a:pt x="0" y="220395"/>
                  </a:lnTo>
                  <a:lnTo>
                    <a:pt x="33954" y="174800"/>
                  </a:lnTo>
                  <a:lnTo>
                    <a:pt x="40104" y="161959"/>
                  </a:lnTo>
                  <a:lnTo>
                    <a:pt x="60147" y="135338"/>
                  </a:lnTo>
                  <a:lnTo>
                    <a:pt x="88519" y="111240"/>
                  </a:lnTo>
                  <a:lnTo>
                    <a:pt x="92258" y="104826"/>
                  </a:lnTo>
                  <a:lnTo>
                    <a:pt x="93256" y="101634"/>
                  </a:lnTo>
                  <a:lnTo>
                    <a:pt x="94979" y="99505"/>
                  </a:lnTo>
                  <a:lnTo>
                    <a:pt x="111379" y="89077"/>
                  </a:lnTo>
                  <a:lnTo>
                    <a:pt x="117588" y="87214"/>
                  </a:lnTo>
                  <a:lnTo>
                    <a:pt x="119667" y="85659"/>
                  </a:lnTo>
                  <a:lnTo>
                    <a:pt x="121053" y="83564"/>
                  </a:lnTo>
                  <a:lnTo>
                    <a:pt x="123278" y="77654"/>
                  </a:lnTo>
                  <a:lnTo>
                    <a:pt x="126404" y="76846"/>
                  </a:lnTo>
                  <a:lnTo>
                    <a:pt x="133230" y="76210"/>
                  </a:lnTo>
                  <a:lnTo>
                    <a:pt x="133350" y="117594"/>
                  </a:lnTo>
                  <a:lnTo>
                    <a:pt x="123941" y="159927"/>
                  </a:lnTo>
                  <a:lnTo>
                    <a:pt x="123826" y="188651"/>
                  </a:lnTo>
                  <a:lnTo>
                    <a:pt x="132025" y="198538"/>
                  </a:lnTo>
                  <a:lnTo>
                    <a:pt x="133526" y="197975"/>
                  </a:lnTo>
                  <a:lnTo>
                    <a:pt x="150195" y="184189"/>
                  </a:lnTo>
                  <a:lnTo>
                    <a:pt x="159038" y="180869"/>
                  </a:lnTo>
                  <a:lnTo>
                    <a:pt x="192363" y="158621"/>
                  </a:lnTo>
                  <a:lnTo>
                    <a:pt x="212199" y="135318"/>
                  </a:lnTo>
                  <a:lnTo>
                    <a:pt x="230417" y="121038"/>
                  </a:lnTo>
                  <a:lnTo>
                    <a:pt x="234699" y="114472"/>
                  </a:lnTo>
                  <a:lnTo>
                    <a:pt x="235841" y="111239"/>
                  </a:lnTo>
                  <a:lnTo>
                    <a:pt x="242754" y="104825"/>
                  </a:lnTo>
                  <a:lnTo>
                    <a:pt x="250765" y="98447"/>
                  </a:lnTo>
                  <a:lnTo>
                    <a:pt x="256334" y="89964"/>
                  </a:lnTo>
                  <a:lnTo>
                    <a:pt x="261388" y="87608"/>
                  </a:lnTo>
                  <a:lnTo>
                    <a:pt x="263158" y="85922"/>
                  </a:lnTo>
                  <a:lnTo>
                    <a:pt x="266562" y="76640"/>
                  </a:lnTo>
                  <a:lnTo>
                    <a:pt x="266659" y="81386"/>
                  </a:lnTo>
                  <a:lnTo>
                    <a:pt x="263859" y="86618"/>
                  </a:lnTo>
                  <a:lnTo>
                    <a:pt x="258495" y="93544"/>
                  </a:lnTo>
                  <a:lnTo>
                    <a:pt x="247497" y="129372"/>
                  </a:lnTo>
                  <a:lnTo>
                    <a:pt x="241372" y="140520"/>
                  </a:lnTo>
                  <a:lnTo>
                    <a:pt x="238162" y="184030"/>
                  </a:lnTo>
                  <a:lnTo>
                    <a:pt x="240964" y="190446"/>
                  </a:lnTo>
                  <a:lnTo>
                    <a:pt x="244678" y="196826"/>
                  </a:lnTo>
                  <a:lnTo>
                    <a:pt x="246329" y="203189"/>
                  </a:lnTo>
                  <a:lnTo>
                    <a:pt x="247828" y="205309"/>
                  </a:lnTo>
                  <a:lnTo>
                    <a:pt x="249886" y="206722"/>
                  </a:lnTo>
                  <a:lnTo>
                    <a:pt x="252316" y="207665"/>
                  </a:lnTo>
                  <a:lnTo>
                    <a:pt x="254994" y="207234"/>
                  </a:lnTo>
                  <a:lnTo>
                    <a:pt x="264878" y="202631"/>
                  </a:lnTo>
                  <a:lnTo>
                    <a:pt x="279683" y="199738"/>
                  </a:lnTo>
                  <a:lnTo>
                    <a:pt x="291243" y="192648"/>
                  </a:lnTo>
                  <a:lnTo>
                    <a:pt x="301372" y="182787"/>
                  </a:lnTo>
                  <a:lnTo>
                    <a:pt x="329135" y="139757"/>
                  </a:lnTo>
                  <a:lnTo>
                    <a:pt x="332537" y="124462"/>
                  </a:lnTo>
                  <a:lnTo>
                    <a:pt x="333360" y="82952"/>
                  </a:lnTo>
                  <a:lnTo>
                    <a:pt x="332306" y="80701"/>
                  </a:lnTo>
                  <a:lnTo>
                    <a:pt x="330546" y="79201"/>
                  </a:lnTo>
                  <a:lnTo>
                    <a:pt x="325768" y="76474"/>
                  </a:lnTo>
                  <a:lnTo>
                    <a:pt x="317128" y="70048"/>
                  </a:lnTo>
                  <a:lnTo>
                    <a:pt x="307865" y="67674"/>
                  </a:lnTo>
                  <a:lnTo>
                    <a:pt x="282571" y="66713"/>
                  </a:lnTo>
                  <a:lnTo>
                    <a:pt x="276223" y="69514"/>
                  </a:lnTo>
                  <a:lnTo>
                    <a:pt x="269874" y="73228"/>
                  </a:lnTo>
                  <a:lnTo>
                    <a:pt x="260350" y="76377"/>
                  </a:lnTo>
                  <a:lnTo>
                    <a:pt x="238682" y="94730"/>
                  </a:lnTo>
                  <a:lnTo>
                    <a:pt x="238290" y="100152"/>
                  </a:lnTo>
                  <a:lnTo>
                    <a:pt x="239293" y="101693"/>
                  </a:lnTo>
                  <a:lnTo>
                    <a:pt x="241021" y="102719"/>
                  </a:lnTo>
                  <a:lnTo>
                    <a:pt x="246341" y="104368"/>
                  </a:lnTo>
                  <a:lnTo>
                    <a:pt x="257375" y="104654"/>
                  </a:lnTo>
                  <a:lnTo>
                    <a:pt x="265378" y="101899"/>
                  </a:lnTo>
                  <a:lnTo>
                    <a:pt x="299652" y="80320"/>
                  </a:lnTo>
                  <a:lnTo>
                    <a:pt x="316798" y="76362"/>
                  </a:lnTo>
                  <a:lnTo>
                    <a:pt x="353034" y="54151"/>
                  </a:lnTo>
                  <a:lnTo>
                    <a:pt x="365396" y="45233"/>
                  </a:lnTo>
                  <a:lnTo>
                    <a:pt x="406768" y="28155"/>
                  </a:lnTo>
                  <a:lnTo>
                    <a:pt x="426777" y="15791"/>
                  </a:lnTo>
                  <a:lnTo>
                    <a:pt x="439837" y="11381"/>
                  </a:lnTo>
                  <a:lnTo>
                    <a:pt x="460244" y="9687"/>
                  </a:lnTo>
                  <a:lnTo>
                    <a:pt x="466667" y="12419"/>
                  </a:lnTo>
                  <a:lnTo>
                    <a:pt x="473049" y="16102"/>
                  </a:lnTo>
                  <a:lnTo>
                    <a:pt x="479413" y="17739"/>
                  </a:lnTo>
                  <a:lnTo>
                    <a:pt x="481534" y="19234"/>
                  </a:lnTo>
                  <a:lnTo>
                    <a:pt x="482948" y="21289"/>
                  </a:lnTo>
                  <a:lnTo>
                    <a:pt x="485577" y="26394"/>
                  </a:lnTo>
                  <a:lnTo>
                    <a:pt x="510194" y="54000"/>
                  </a:lnTo>
                  <a:lnTo>
                    <a:pt x="516351" y="66679"/>
                  </a:lnTo>
                  <a:lnTo>
                    <a:pt x="520531" y="73026"/>
                  </a:lnTo>
                  <a:lnTo>
                    <a:pt x="523942" y="82550"/>
                  </a:lnTo>
                  <a:lnTo>
                    <a:pt x="530127" y="92074"/>
                  </a:lnTo>
                  <a:lnTo>
                    <a:pt x="532430" y="102657"/>
                  </a:lnTo>
                  <a:lnTo>
                    <a:pt x="533362" y="127931"/>
                  </a:lnTo>
                  <a:lnTo>
                    <a:pt x="530561" y="133763"/>
                  </a:lnTo>
                  <a:lnTo>
                    <a:pt x="526846" y="139883"/>
                  </a:lnTo>
                  <a:lnTo>
                    <a:pt x="523697" y="149278"/>
                  </a:lnTo>
                  <a:lnTo>
                    <a:pt x="519209" y="155598"/>
                  </a:lnTo>
                  <a:lnTo>
                    <a:pt x="513687" y="159113"/>
                  </a:lnTo>
                  <a:lnTo>
                    <a:pt x="507705" y="161733"/>
                  </a:lnTo>
                  <a:lnTo>
                    <a:pt x="498387" y="168100"/>
                  </a:lnTo>
                  <a:lnTo>
                    <a:pt x="488924" y="171515"/>
                  </a:lnTo>
                  <a:lnTo>
                    <a:pt x="479418" y="177701"/>
                  </a:lnTo>
                  <a:lnTo>
                    <a:pt x="469898" y="180004"/>
                  </a:lnTo>
                  <a:lnTo>
                    <a:pt x="423333" y="180972"/>
                  </a:lnTo>
                  <a:lnTo>
                    <a:pt x="420981" y="180973"/>
                  </a:lnTo>
                  <a:lnTo>
                    <a:pt x="401505" y="163364"/>
                  </a:lnTo>
                  <a:lnTo>
                    <a:pt x="400482" y="157294"/>
                  </a:lnTo>
                  <a:lnTo>
                    <a:pt x="401396" y="155662"/>
                  </a:lnTo>
                  <a:lnTo>
                    <a:pt x="403064" y="154575"/>
                  </a:lnTo>
                  <a:lnTo>
                    <a:pt x="405234" y="153849"/>
                  </a:lnTo>
                  <a:lnTo>
                    <a:pt x="406681" y="152308"/>
                  </a:lnTo>
                  <a:lnTo>
                    <a:pt x="411826" y="142228"/>
                  </a:lnTo>
                  <a:lnTo>
                    <a:pt x="431933" y="120611"/>
                  </a:lnTo>
                  <a:lnTo>
                    <a:pt x="474567" y="92073"/>
                  </a:lnTo>
                  <a:lnTo>
                    <a:pt x="521111" y="66674"/>
                  </a:lnTo>
                  <a:lnTo>
                    <a:pt x="565414" y="41274"/>
                  </a:lnTo>
                  <a:lnTo>
                    <a:pt x="606793" y="21871"/>
                  </a:lnTo>
                  <a:lnTo>
                    <a:pt x="626802" y="14550"/>
                  </a:lnTo>
                  <a:lnTo>
                    <a:pt x="647039" y="2647"/>
                  </a:lnTo>
                  <a:lnTo>
                    <a:pt x="666528" y="102"/>
                  </a:lnTo>
                  <a:lnTo>
                    <a:pt x="684345" y="0"/>
                  </a:lnTo>
                  <a:lnTo>
                    <a:pt x="684830" y="1058"/>
                  </a:lnTo>
                  <a:lnTo>
                    <a:pt x="685799" y="46369"/>
                  </a:lnTo>
                  <a:lnTo>
                    <a:pt x="682978" y="55180"/>
                  </a:lnTo>
                  <a:lnTo>
                    <a:pt x="679255" y="63683"/>
                  </a:lnTo>
                  <a:lnTo>
                    <a:pt x="676099" y="79311"/>
                  </a:lnTo>
                  <a:lnTo>
                    <a:pt x="669991" y="92173"/>
                  </a:lnTo>
                  <a:lnTo>
                    <a:pt x="665776" y="129887"/>
                  </a:lnTo>
                  <a:lnTo>
                    <a:pt x="659228" y="142817"/>
                  </a:lnTo>
                  <a:lnTo>
                    <a:pt x="657259" y="161366"/>
                  </a:lnTo>
                  <a:lnTo>
                    <a:pt x="649027" y="161875"/>
                  </a:lnTo>
                  <a:lnTo>
                    <a:pt x="648584" y="160833"/>
                  </a:lnTo>
                  <a:lnTo>
                    <a:pt x="648093" y="156853"/>
                  </a:lnTo>
                  <a:lnTo>
                    <a:pt x="650697" y="151556"/>
                  </a:lnTo>
                  <a:lnTo>
                    <a:pt x="654324" y="145674"/>
                  </a:lnTo>
                  <a:lnTo>
                    <a:pt x="656652" y="133275"/>
                  </a:lnTo>
                  <a:lnTo>
                    <a:pt x="656843" y="130124"/>
                  </a:lnTo>
                  <a:lnTo>
                    <a:pt x="659878" y="123802"/>
                  </a:lnTo>
                  <a:lnTo>
                    <a:pt x="662168" y="120634"/>
                  </a:lnTo>
                  <a:lnTo>
                    <a:pt x="671405" y="93397"/>
                  </a:lnTo>
                  <a:lnTo>
                    <a:pt x="700642" y="51705"/>
                  </a:lnTo>
                  <a:lnTo>
                    <a:pt x="706841" y="38278"/>
                  </a:lnTo>
                  <a:lnTo>
                    <a:pt x="709352" y="35043"/>
                  </a:lnTo>
                  <a:lnTo>
                    <a:pt x="714965" y="31449"/>
                  </a:lnTo>
                  <a:lnTo>
                    <a:pt x="720987" y="28794"/>
                  </a:lnTo>
                  <a:lnTo>
                    <a:pt x="731578" y="20541"/>
                  </a:lnTo>
                  <a:lnTo>
                    <a:pt x="737934" y="19491"/>
                  </a:lnTo>
                  <a:lnTo>
                    <a:pt x="743543" y="22068"/>
                  </a:lnTo>
                  <a:lnTo>
                    <a:pt x="749564" y="25683"/>
                  </a:lnTo>
                  <a:lnTo>
                    <a:pt x="755767" y="27289"/>
                  </a:lnTo>
                  <a:lnTo>
                    <a:pt x="757845" y="28776"/>
                  </a:lnTo>
                  <a:lnTo>
                    <a:pt x="759230" y="30825"/>
                  </a:lnTo>
                  <a:lnTo>
                    <a:pt x="760154" y="33250"/>
                  </a:lnTo>
                  <a:lnTo>
                    <a:pt x="761827" y="34866"/>
                  </a:lnTo>
                  <a:lnTo>
                    <a:pt x="766509" y="36662"/>
                  </a:lnTo>
                  <a:lnTo>
                    <a:pt x="768181" y="38200"/>
                  </a:lnTo>
                  <a:lnTo>
                    <a:pt x="776142" y="51230"/>
                  </a:lnTo>
                  <a:lnTo>
                    <a:pt x="786626" y="63584"/>
                  </a:lnTo>
                  <a:lnTo>
                    <a:pt x="789405" y="73049"/>
                  </a:lnTo>
                  <a:lnTo>
                    <a:pt x="790055" y="79385"/>
                  </a:lnTo>
                  <a:lnTo>
                    <a:pt x="793166" y="85729"/>
                  </a:lnTo>
                  <a:lnTo>
                    <a:pt x="797017" y="92076"/>
                  </a:lnTo>
                  <a:lnTo>
                    <a:pt x="798730" y="98425"/>
                  </a:lnTo>
                  <a:lnTo>
                    <a:pt x="798129" y="100542"/>
                  </a:lnTo>
                  <a:lnTo>
                    <a:pt x="796669" y="101952"/>
                  </a:lnTo>
                  <a:lnTo>
                    <a:pt x="794638" y="102893"/>
                  </a:lnTo>
                  <a:lnTo>
                    <a:pt x="793283" y="104578"/>
                  </a:lnTo>
                  <a:lnTo>
                    <a:pt x="791779" y="109273"/>
                  </a:lnTo>
                  <a:lnTo>
                    <a:pt x="790576" y="133219"/>
                  </a:lnTo>
                  <a:lnTo>
                    <a:pt x="790575" y="125137"/>
                  </a:lnTo>
                  <a:lnTo>
                    <a:pt x="797120" y="116479"/>
                  </a:lnTo>
                  <a:lnTo>
                    <a:pt x="800276" y="107654"/>
                  </a:lnTo>
                  <a:lnTo>
                    <a:pt x="835051" y="60583"/>
                  </a:lnTo>
                  <a:lnTo>
                    <a:pt x="862542" y="31756"/>
                  </a:lnTo>
                  <a:lnTo>
                    <a:pt x="864894" y="25402"/>
                  </a:lnTo>
                  <a:lnTo>
                    <a:pt x="866579" y="23284"/>
                  </a:lnTo>
                  <a:lnTo>
                    <a:pt x="884060" y="11013"/>
                  </a:lnTo>
                  <a:lnTo>
                    <a:pt x="885706" y="11575"/>
                  </a:lnTo>
                  <a:lnTo>
                    <a:pt x="893872" y="17856"/>
                  </a:lnTo>
                  <a:lnTo>
                    <a:pt x="894693" y="21341"/>
                  </a:lnTo>
                  <a:lnTo>
                    <a:pt x="895347" y="50927"/>
                  </a:lnTo>
                  <a:lnTo>
                    <a:pt x="885999" y="95076"/>
                  </a:lnTo>
                  <a:lnTo>
                    <a:pt x="885835" y="109263"/>
                  </a:lnTo>
                  <a:lnTo>
                    <a:pt x="888652" y="114883"/>
                  </a:lnTo>
                  <a:lnTo>
                    <a:pt x="894959" y="123301"/>
                  </a:lnTo>
                  <a:lnTo>
                    <a:pt x="909529" y="123810"/>
                  </a:lnTo>
                  <a:lnTo>
                    <a:pt x="915057" y="120996"/>
                  </a:lnTo>
                  <a:lnTo>
                    <a:pt x="918013" y="118764"/>
                  </a:lnTo>
                  <a:lnTo>
                    <a:pt x="921298" y="113461"/>
                  </a:lnTo>
                  <a:lnTo>
                    <a:pt x="922173" y="110565"/>
                  </a:lnTo>
                  <a:lnTo>
                    <a:pt x="923816" y="108635"/>
                  </a:lnTo>
                  <a:lnTo>
                    <a:pt x="943154" y="97461"/>
                  </a:lnTo>
                  <a:lnTo>
                    <a:pt x="946270" y="96724"/>
                  </a:lnTo>
                  <a:lnTo>
                    <a:pt x="948347" y="95174"/>
                  </a:lnTo>
                  <a:lnTo>
                    <a:pt x="949731" y="93082"/>
                  </a:lnTo>
                  <a:lnTo>
                    <a:pt x="951953" y="87177"/>
                  </a:lnTo>
                  <a:lnTo>
                    <a:pt x="961619" y="76629"/>
                  </a:lnTo>
                  <a:lnTo>
                    <a:pt x="962025" y="123831"/>
                  </a:lnTo>
                  <a:lnTo>
                    <a:pt x="962025" y="127004"/>
                  </a:lnTo>
                  <a:lnTo>
                    <a:pt x="964847" y="133351"/>
                  </a:lnTo>
                  <a:lnTo>
                    <a:pt x="968570" y="139700"/>
                  </a:lnTo>
                  <a:lnTo>
                    <a:pt x="971157" y="150518"/>
                  </a:lnTo>
                  <a:lnTo>
                    <a:pt x="972346" y="151145"/>
                  </a:lnTo>
                  <a:lnTo>
                    <a:pt x="976490" y="151841"/>
                  </a:lnTo>
                  <a:lnTo>
                    <a:pt x="988874" y="160551"/>
                  </a:lnTo>
                  <a:lnTo>
                    <a:pt x="990507" y="159950"/>
                  </a:lnTo>
                  <a:lnTo>
                    <a:pt x="997863" y="155107"/>
                  </a:lnTo>
                  <a:lnTo>
                    <a:pt x="1007804" y="153201"/>
                  </a:lnTo>
                  <a:lnTo>
                    <a:pt x="1022625" y="151579"/>
                  </a:lnTo>
                  <a:lnTo>
                    <a:pt x="1034191" y="144865"/>
                  </a:lnTo>
                  <a:lnTo>
                    <a:pt x="1060417" y="120603"/>
                  </a:lnTo>
                  <a:lnTo>
                    <a:pt x="1081615" y="89779"/>
                  </a:lnTo>
                  <a:lnTo>
                    <a:pt x="1084595" y="79635"/>
                  </a:lnTo>
                  <a:lnTo>
                    <a:pt x="1085835" y="44452"/>
                  </a:lnTo>
                  <a:lnTo>
                    <a:pt x="1083021" y="38100"/>
                  </a:lnTo>
                  <a:lnTo>
                    <a:pt x="1080789" y="34925"/>
                  </a:lnTo>
                  <a:lnTo>
                    <a:pt x="1075487" y="31397"/>
                  </a:lnTo>
                  <a:lnTo>
                    <a:pt x="1072592" y="30456"/>
                  </a:lnTo>
                  <a:lnTo>
                    <a:pt x="1070661" y="28770"/>
                  </a:lnTo>
                  <a:lnTo>
                    <a:pt x="1068515" y="24075"/>
                  </a:lnTo>
                  <a:lnTo>
                    <a:pt x="1066885" y="22400"/>
                  </a:lnTo>
                  <a:lnTo>
                    <a:pt x="1062252" y="20538"/>
                  </a:lnTo>
                  <a:lnTo>
                    <a:pt x="1025514" y="19060"/>
                  </a:lnTo>
                  <a:lnTo>
                    <a:pt x="1019170" y="21876"/>
                  </a:lnTo>
                  <a:lnTo>
                    <a:pt x="1012823" y="25597"/>
                  </a:lnTo>
                  <a:lnTo>
                    <a:pt x="1003300" y="28751"/>
                  </a:lnTo>
                  <a:lnTo>
                    <a:pt x="993775" y="34859"/>
                  </a:lnTo>
                  <a:lnTo>
                    <a:pt x="984250" y="38197"/>
                  </a:lnTo>
                  <a:lnTo>
                    <a:pt x="968375" y="51230"/>
                  </a:lnTo>
                  <a:lnTo>
                    <a:pt x="964847" y="57341"/>
                  </a:lnTo>
                  <a:lnTo>
                    <a:pt x="962221" y="63584"/>
                  </a:lnTo>
                  <a:lnTo>
                    <a:pt x="955850" y="73049"/>
                  </a:lnTo>
                  <a:lnTo>
                    <a:pt x="953492" y="82557"/>
                  </a:lnTo>
                  <a:lnTo>
                    <a:pt x="952500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110"/>
            <p:cNvSpPr/>
            <p:nvPr>
              <p:custDataLst>
                <p:tags r:id="rId377"/>
              </p:custDataLst>
            </p:nvPr>
          </p:nvSpPr>
          <p:spPr>
            <a:xfrm>
              <a:off x="8134350" y="2352690"/>
              <a:ext cx="495301" cy="371055"/>
            </a:xfrm>
            <a:custGeom>
              <a:avLst/>
              <a:gdLst/>
              <a:ahLst/>
              <a:cxnLst/>
              <a:rect l="0" t="0" r="0" b="0"/>
              <a:pathLst>
                <a:path w="495301" h="371055">
                  <a:moveTo>
                    <a:pt x="0" y="142860"/>
                  </a:moveTo>
                  <a:lnTo>
                    <a:pt x="0" y="142860"/>
                  </a:lnTo>
                  <a:lnTo>
                    <a:pt x="32191" y="142860"/>
                  </a:lnTo>
                  <a:lnTo>
                    <a:pt x="34161" y="141802"/>
                  </a:lnTo>
                  <a:lnTo>
                    <a:pt x="35474" y="140038"/>
                  </a:lnTo>
                  <a:lnTo>
                    <a:pt x="36349" y="137804"/>
                  </a:lnTo>
                  <a:lnTo>
                    <a:pt x="37992" y="136314"/>
                  </a:lnTo>
                  <a:lnTo>
                    <a:pt x="48230" y="131102"/>
                  </a:lnTo>
                  <a:lnTo>
                    <a:pt x="51204" y="128671"/>
                  </a:lnTo>
                  <a:lnTo>
                    <a:pt x="54508" y="123149"/>
                  </a:lnTo>
                  <a:lnTo>
                    <a:pt x="55388" y="120194"/>
                  </a:lnTo>
                  <a:lnTo>
                    <a:pt x="57035" y="118224"/>
                  </a:lnTo>
                  <a:lnTo>
                    <a:pt x="70253" y="109747"/>
                  </a:lnTo>
                  <a:lnTo>
                    <a:pt x="79494" y="96125"/>
                  </a:lnTo>
                  <a:lnTo>
                    <a:pt x="93021" y="63996"/>
                  </a:lnTo>
                  <a:lnTo>
                    <a:pt x="95318" y="53835"/>
                  </a:lnTo>
                  <a:lnTo>
                    <a:pt x="102593" y="38687"/>
                  </a:lnTo>
                  <a:lnTo>
                    <a:pt x="104647" y="15895"/>
                  </a:lnTo>
                  <a:lnTo>
                    <a:pt x="105748" y="13767"/>
                  </a:lnTo>
                  <a:lnTo>
                    <a:pt x="107540" y="12348"/>
                  </a:lnTo>
                  <a:lnTo>
                    <a:pt x="109794" y="11402"/>
                  </a:lnTo>
                  <a:lnTo>
                    <a:pt x="111296" y="9713"/>
                  </a:lnTo>
                  <a:lnTo>
                    <a:pt x="113905" y="1475"/>
                  </a:lnTo>
                  <a:lnTo>
                    <a:pt x="106065" y="8317"/>
                  </a:lnTo>
                  <a:lnTo>
                    <a:pt x="103971" y="16879"/>
                  </a:lnTo>
                  <a:lnTo>
                    <a:pt x="98305" y="25687"/>
                  </a:lnTo>
                  <a:lnTo>
                    <a:pt x="96155" y="36058"/>
                  </a:lnTo>
                  <a:lnTo>
                    <a:pt x="94460" y="52066"/>
                  </a:lnTo>
                  <a:lnTo>
                    <a:pt x="86631" y="82451"/>
                  </a:lnTo>
                  <a:lnTo>
                    <a:pt x="84935" y="98268"/>
                  </a:lnTo>
                  <a:lnTo>
                    <a:pt x="78239" y="116452"/>
                  </a:lnTo>
                  <a:lnTo>
                    <a:pt x="77559" y="122080"/>
                  </a:lnTo>
                  <a:lnTo>
                    <a:pt x="79626" y="131155"/>
                  </a:lnTo>
                  <a:lnTo>
                    <a:pt x="85368" y="142175"/>
                  </a:lnTo>
                  <a:lnTo>
                    <a:pt x="90676" y="147713"/>
                  </a:lnTo>
                  <a:lnTo>
                    <a:pt x="96039" y="150309"/>
                  </a:lnTo>
                  <a:lnTo>
                    <a:pt x="98951" y="151001"/>
                  </a:lnTo>
                  <a:lnTo>
                    <a:pt x="100892" y="150404"/>
                  </a:lnTo>
                  <a:lnTo>
                    <a:pt x="102187" y="148947"/>
                  </a:lnTo>
                  <a:lnTo>
                    <a:pt x="103050" y="146918"/>
                  </a:lnTo>
                  <a:lnTo>
                    <a:pt x="104683" y="145566"/>
                  </a:lnTo>
                  <a:lnTo>
                    <a:pt x="114908" y="140572"/>
                  </a:lnTo>
                  <a:lnTo>
                    <a:pt x="120920" y="136551"/>
                  </a:lnTo>
                  <a:lnTo>
                    <a:pt x="131314" y="132172"/>
                  </a:lnTo>
                  <a:lnTo>
                    <a:pt x="164712" y="101849"/>
                  </a:lnTo>
                  <a:lnTo>
                    <a:pt x="168455" y="95352"/>
                  </a:lnTo>
                  <a:lnTo>
                    <a:pt x="175915" y="77502"/>
                  </a:lnTo>
                  <a:lnTo>
                    <a:pt x="187847" y="57726"/>
                  </a:lnTo>
                  <a:lnTo>
                    <a:pt x="190380" y="51048"/>
                  </a:lnTo>
                  <a:lnTo>
                    <a:pt x="196697" y="41338"/>
                  </a:lnTo>
                  <a:lnTo>
                    <a:pt x="199038" y="31758"/>
                  </a:lnTo>
                  <a:lnTo>
                    <a:pt x="200022" y="19084"/>
                  </a:lnTo>
                  <a:lnTo>
                    <a:pt x="200025" y="64696"/>
                  </a:lnTo>
                  <a:lnTo>
                    <a:pt x="200025" y="110205"/>
                  </a:lnTo>
                  <a:lnTo>
                    <a:pt x="200025" y="131418"/>
                  </a:lnTo>
                  <a:lnTo>
                    <a:pt x="201083" y="132057"/>
                  </a:lnTo>
                  <a:lnTo>
                    <a:pt x="211783" y="133260"/>
                  </a:lnTo>
                  <a:lnTo>
                    <a:pt x="231906" y="133331"/>
                  </a:lnTo>
                  <a:lnTo>
                    <a:pt x="238183" y="130511"/>
                  </a:lnTo>
                  <a:lnTo>
                    <a:pt x="260352" y="110945"/>
                  </a:lnTo>
                  <a:lnTo>
                    <a:pt x="291042" y="69035"/>
                  </a:lnTo>
                  <a:lnTo>
                    <a:pt x="297262" y="49647"/>
                  </a:lnTo>
                  <a:lnTo>
                    <a:pt x="301450" y="42165"/>
                  </a:lnTo>
                  <a:lnTo>
                    <a:pt x="304866" y="32003"/>
                  </a:lnTo>
                  <a:lnTo>
                    <a:pt x="312870" y="20952"/>
                  </a:lnTo>
                  <a:lnTo>
                    <a:pt x="314287" y="9952"/>
                  </a:lnTo>
                  <a:lnTo>
                    <a:pt x="314325" y="32179"/>
                  </a:lnTo>
                  <a:lnTo>
                    <a:pt x="305061" y="72756"/>
                  </a:lnTo>
                  <a:lnTo>
                    <a:pt x="304810" y="98400"/>
                  </a:lnTo>
                  <a:lnTo>
                    <a:pt x="305866" y="100520"/>
                  </a:lnTo>
                  <a:lnTo>
                    <a:pt x="307627" y="101933"/>
                  </a:lnTo>
                  <a:lnTo>
                    <a:pt x="309860" y="102876"/>
                  </a:lnTo>
                  <a:lnTo>
                    <a:pt x="311348" y="104562"/>
                  </a:lnTo>
                  <a:lnTo>
                    <a:pt x="313002" y="109258"/>
                  </a:lnTo>
                  <a:lnTo>
                    <a:pt x="314501" y="110934"/>
                  </a:lnTo>
                  <a:lnTo>
                    <a:pt x="322410" y="113844"/>
                  </a:lnTo>
                  <a:lnTo>
                    <a:pt x="334022" y="106688"/>
                  </a:lnTo>
                  <a:lnTo>
                    <a:pt x="336981" y="106045"/>
                  </a:lnTo>
                  <a:lnTo>
                    <a:pt x="346203" y="100084"/>
                  </a:lnTo>
                  <a:lnTo>
                    <a:pt x="393700" y="53957"/>
                  </a:lnTo>
                  <a:lnTo>
                    <a:pt x="414867" y="31735"/>
                  </a:lnTo>
                  <a:lnTo>
                    <a:pt x="421087" y="19035"/>
                  </a:lnTo>
                  <a:lnTo>
                    <a:pt x="425275" y="12685"/>
                  </a:lnTo>
                  <a:lnTo>
                    <a:pt x="427136" y="6335"/>
                  </a:lnTo>
                  <a:lnTo>
                    <a:pt x="428691" y="4218"/>
                  </a:lnTo>
                  <a:lnTo>
                    <a:pt x="430785" y="2807"/>
                  </a:lnTo>
                  <a:lnTo>
                    <a:pt x="438112" y="0"/>
                  </a:lnTo>
                  <a:lnTo>
                    <a:pt x="438139" y="5046"/>
                  </a:lnTo>
                  <a:lnTo>
                    <a:pt x="437084" y="6534"/>
                  </a:lnTo>
                  <a:lnTo>
                    <a:pt x="435323" y="7526"/>
                  </a:lnTo>
                  <a:lnTo>
                    <a:pt x="433090" y="8187"/>
                  </a:lnTo>
                  <a:lnTo>
                    <a:pt x="431602" y="9687"/>
                  </a:lnTo>
                  <a:lnTo>
                    <a:pt x="429948" y="14175"/>
                  </a:lnTo>
                  <a:lnTo>
                    <a:pt x="427827" y="25679"/>
                  </a:lnTo>
                  <a:lnTo>
                    <a:pt x="422156" y="34997"/>
                  </a:lnTo>
                  <a:lnTo>
                    <a:pt x="420006" y="45519"/>
                  </a:lnTo>
                  <a:lnTo>
                    <a:pt x="418310" y="60513"/>
                  </a:lnTo>
                  <a:lnTo>
                    <a:pt x="412634" y="73188"/>
                  </a:lnTo>
                  <a:lnTo>
                    <a:pt x="403109" y="117371"/>
                  </a:lnTo>
                  <a:lnTo>
                    <a:pt x="391884" y="163723"/>
                  </a:lnTo>
                  <a:lnTo>
                    <a:pt x="390560" y="207814"/>
                  </a:lnTo>
                  <a:lnTo>
                    <a:pt x="381590" y="254394"/>
                  </a:lnTo>
                  <a:lnTo>
                    <a:pt x="380204" y="263339"/>
                  </a:lnTo>
                  <a:lnTo>
                    <a:pt x="365197" y="309959"/>
                  </a:lnTo>
                  <a:lnTo>
                    <a:pt x="362913" y="321370"/>
                  </a:lnTo>
                  <a:lnTo>
                    <a:pt x="362378" y="331911"/>
                  </a:lnTo>
                  <a:lnTo>
                    <a:pt x="361176" y="335569"/>
                  </a:lnTo>
                  <a:lnTo>
                    <a:pt x="359318" y="338008"/>
                  </a:lnTo>
                  <a:lnTo>
                    <a:pt x="357020" y="339634"/>
                  </a:lnTo>
                  <a:lnTo>
                    <a:pt x="355488" y="341776"/>
                  </a:lnTo>
                  <a:lnTo>
                    <a:pt x="353787" y="346978"/>
                  </a:lnTo>
                  <a:lnTo>
                    <a:pt x="352545" y="360134"/>
                  </a:lnTo>
                  <a:lnTo>
                    <a:pt x="351447" y="360734"/>
                  </a:lnTo>
                  <a:lnTo>
                    <a:pt x="347404" y="361401"/>
                  </a:lnTo>
                  <a:lnTo>
                    <a:pt x="345902" y="362637"/>
                  </a:lnTo>
                  <a:lnTo>
                    <a:pt x="343017" y="371054"/>
                  </a:lnTo>
                  <a:lnTo>
                    <a:pt x="342903" y="357260"/>
                  </a:lnTo>
                  <a:lnTo>
                    <a:pt x="340079" y="351744"/>
                  </a:lnTo>
                  <a:lnTo>
                    <a:pt x="334700" y="344635"/>
                  </a:lnTo>
                  <a:lnTo>
                    <a:pt x="332579" y="335627"/>
                  </a:lnTo>
                  <a:lnTo>
                    <a:pt x="326906" y="326741"/>
                  </a:lnTo>
                  <a:lnTo>
                    <a:pt x="324756" y="316347"/>
                  </a:lnTo>
                  <a:lnTo>
                    <a:pt x="323969" y="293399"/>
                  </a:lnTo>
                  <a:lnTo>
                    <a:pt x="321080" y="286319"/>
                  </a:lnTo>
                  <a:lnTo>
                    <a:pt x="317327" y="279645"/>
                  </a:lnTo>
                  <a:lnTo>
                    <a:pt x="314918" y="266736"/>
                  </a:lnTo>
                  <a:lnTo>
                    <a:pt x="314720" y="263544"/>
                  </a:lnTo>
                  <a:lnTo>
                    <a:pt x="317322" y="257175"/>
                  </a:lnTo>
                  <a:lnTo>
                    <a:pt x="319498" y="253995"/>
                  </a:lnTo>
                  <a:lnTo>
                    <a:pt x="326099" y="230572"/>
                  </a:lnTo>
                  <a:lnTo>
                    <a:pt x="340275" y="209710"/>
                  </a:lnTo>
                  <a:lnTo>
                    <a:pt x="341150" y="206476"/>
                  </a:lnTo>
                  <a:lnTo>
                    <a:pt x="347766" y="200062"/>
                  </a:lnTo>
                  <a:lnTo>
                    <a:pt x="369261" y="182264"/>
                  </a:lnTo>
                  <a:lnTo>
                    <a:pt x="403340" y="145871"/>
                  </a:lnTo>
                  <a:lnTo>
                    <a:pt x="448108" y="121802"/>
                  </a:lnTo>
                  <a:lnTo>
                    <a:pt x="495300" y="857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SMARTInkShape-Group23"/>
          <p:cNvGrpSpPr/>
          <p:nvPr/>
        </p:nvGrpSpPr>
        <p:grpSpPr>
          <a:xfrm>
            <a:off x="8877300" y="2247900"/>
            <a:ext cx="1914526" cy="361393"/>
            <a:chOff x="8877300" y="2247900"/>
            <a:chExt cx="1914526" cy="361393"/>
          </a:xfrm>
        </p:grpSpPr>
        <p:sp>
          <p:nvSpPr>
            <p:cNvPr id="132" name="SMARTInkShape-111"/>
            <p:cNvSpPr/>
            <p:nvPr>
              <p:custDataLst>
                <p:tags r:id="rId369"/>
              </p:custDataLst>
            </p:nvPr>
          </p:nvSpPr>
          <p:spPr>
            <a:xfrm>
              <a:off x="8877300" y="2248292"/>
              <a:ext cx="371476" cy="189978"/>
            </a:xfrm>
            <a:custGeom>
              <a:avLst/>
              <a:gdLst/>
              <a:ahLst/>
              <a:cxnLst/>
              <a:rect l="0" t="0" r="0" b="0"/>
              <a:pathLst>
                <a:path w="371476" h="189978">
                  <a:moveTo>
                    <a:pt x="38100" y="9133"/>
                  </a:moveTo>
                  <a:lnTo>
                    <a:pt x="38100" y="9133"/>
                  </a:lnTo>
                  <a:lnTo>
                    <a:pt x="38100" y="0"/>
                  </a:lnTo>
                  <a:lnTo>
                    <a:pt x="47234" y="8751"/>
                  </a:lnTo>
                  <a:lnTo>
                    <a:pt x="47622" y="23595"/>
                  </a:lnTo>
                  <a:lnTo>
                    <a:pt x="44801" y="28966"/>
                  </a:lnTo>
                  <a:lnTo>
                    <a:pt x="41079" y="34881"/>
                  </a:lnTo>
                  <a:lnTo>
                    <a:pt x="38688" y="47302"/>
                  </a:lnTo>
                  <a:lnTo>
                    <a:pt x="37064" y="73694"/>
                  </a:lnTo>
                  <a:lnTo>
                    <a:pt x="29902" y="96709"/>
                  </a:lnTo>
                  <a:lnTo>
                    <a:pt x="27779" y="117018"/>
                  </a:lnTo>
                  <a:lnTo>
                    <a:pt x="16832" y="142293"/>
                  </a:lnTo>
                  <a:lnTo>
                    <a:pt x="14396" y="145531"/>
                  </a:lnTo>
                  <a:lnTo>
                    <a:pt x="11690" y="154774"/>
                  </a:lnTo>
                  <a:lnTo>
                    <a:pt x="9953" y="167841"/>
                  </a:lnTo>
                  <a:lnTo>
                    <a:pt x="2043" y="180996"/>
                  </a:lnTo>
                  <a:lnTo>
                    <a:pt x="35" y="189950"/>
                  </a:lnTo>
                  <a:lnTo>
                    <a:pt x="0" y="167441"/>
                  </a:lnTo>
                  <a:lnTo>
                    <a:pt x="2822" y="161336"/>
                  </a:lnTo>
                  <a:lnTo>
                    <a:pt x="6546" y="155096"/>
                  </a:lnTo>
                  <a:lnTo>
                    <a:pt x="8644" y="144574"/>
                  </a:lnTo>
                  <a:lnTo>
                    <a:pt x="9410" y="121579"/>
                  </a:lnTo>
                  <a:lnTo>
                    <a:pt x="12296" y="114495"/>
                  </a:lnTo>
                  <a:lnTo>
                    <a:pt x="16048" y="107819"/>
                  </a:lnTo>
                  <a:lnTo>
                    <a:pt x="18786" y="95077"/>
                  </a:lnTo>
                  <a:lnTo>
                    <a:pt x="19047" y="85464"/>
                  </a:lnTo>
                  <a:lnTo>
                    <a:pt x="27251" y="85344"/>
                  </a:lnTo>
                  <a:lnTo>
                    <a:pt x="27692" y="86399"/>
                  </a:lnTo>
                  <a:lnTo>
                    <a:pt x="28565" y="99798"/>
                  </a:lnTo>
                  <a:lnTo>
                    <a:pt x="29626" y="101327"/>
                  </a:lnTo>
                  <a:lnTo>
                    <a:pt x="31393" y="102345"/>
                  </a:lnTo>
                  <a:lnTo>
                    <a:pt x="33628" y="103025"/>
                  </a:lnTo>
                  <a:lnTo>
                    <a:pt x="35120" y="104536"/>
                  </a:lnTo>
                  <a:lnTo>
                    <a:pt x="36775" y="109037"/>
                  </a:lnTo>
                  <a:lnTo>
                    <a:pt x="38274" y="110661"/>
                  </a:lnTo>
                  <a:lnTo>
                    <a:pt x="46184" y="113480"/>
                  </a:lnTo>
                  <a:lnTo>
                    <a:pt x="60756" y="113871"/>
                  </a:lnTo>
                  <a:lnTo>
                    <a:pt x="62729" y="112825"/>
                  </a:lnTo>
                  <a:lnTo>
                    <a:pt x="64045" y="111069"/>
                  </a:lnTo>
                  <a:lnTo>
                    <a:pt x="64922" y="108840"/>
                  </a:lnTo>
                  <a:lnTo>
                    <a:pt x="66564" y="107354"/>
                  </a:lnTo>
                  <a:lnTo>
                    <a:pt x="76805" y="102148"/>
                  </a:lnTo>
                  <a:lnTo>
                    <a:pt x="93404" y="87083"/>
                  </a:lnTo>
                  <a:lnTo>
                    <a:pt x="102489" y="72587"/>
                  </a:lnTo>
                  <a:lnTo>
                    <a:pt x="117592" y="62056"/>
                  </a:lnTo>
                  <a:lnTo>
                    <a:pt x="121055" y="56291"/>
                  </a:lnTo>
                  <a:lnTo>
                    <a:pt x="123663" y="39562"/>
                  </a:lnTo>
                  <a:lnTo>
                    <a:pt x="123776" y="33201"/>
                  </a:lnTo>
                  <a:lnTo>
                    <a:pt x="124851" y="31529"/>
                  </a:lnTo>
                  <a:lnTo>
                    <a:pt x="126626" y="30413"/>
                  </a:lnTo>
                  <a:lnTo>
                    <a:pt x="133316" y="28194"/>
                  </a:lnTo>
                  <a:lnTo>
                    <a:pt x="125147" y="28184"/>
                  </a:lnTo>
                  <a:lnTo>
                    <a:pt x="124706" y="29242"/>
                  </a:lnTo>
                  <a:lnTo>
                    <a:pt x="122789" y="45051"/>
                  </a:lnTo>
                  <a:lnTo>
                    <a:pt x="117286" y="53877"/>
                  </a:lnTo>
                  <a:lnTo>
                    <a:pt x="114890" y="66341"/>
                  </a:lnTo>
                  <a:lnTo>
                    <a:pt x="114305" y="111922"/>
                  </a:lnTo>
                  <a:lnTo>
                    <a:pt x="114300" y="158351"/>
                  </a:lnTo>
                  <a:lnTo>
                    <a:pt x="114300" y="169175"/>
                  </a:lnTo>
                  <a:lnTo>
                    <a:pt x="123434" y="180142"/>
                  </a:lnTo>
                  <a:lnTo>
                    <a:pt x="131352" y="173950"/>
                  </a:lnTo>
                  <a:lnTo>
                    <a:pt x="140050" y="170856"/>
                  </a:lnTo>
                  <a:lnTo>
                    <a:pt x="146205" y="166382"/>
                  </a:lnTo>
                  <a:lnTo>
                    <a:pt x="149647" y="160866"/>
                  </a:lnTo>
                  <a:lnTo>
                    <a:pt x="152235" y="154887"/>
                  </a:lnTo>
                  <a:lnTo>
                    <a:pt x="187349" y="110535"/>
                  </a:lnTo>
                  <a:lnTo>
                    <a:pt x="212726" y="74073"/>
                  </a:lnTo>
                  <a:lnTo>
                    <a:pt x="216253" y="64101"/>
                  </a:lnTo>
                  <a:lnTo>
                    <a:pt x="218879" y="53671"/>
                  </a:lnTo>
                  <a:lnTo>
                    <a:pt x="226365" y="38353"/>
                  </a:lnTo>
                  <a:lnTo>
                    <a:pt x="227111" y="34963"/>
                  </a:lnTo>
                  <a:lnTo>
                    <a:pt x="228665" y="32703"/>
                  </a:lnTo>
                  <a:lnTo>
                    <a:pt x="230760" y="31196"/>
                  </a:lnTo>
                  <a:lnTo>
                    <a:pt x="233214" y="30192"/>
                  </a:lnTo>
                  <a:lnTo>
                    <a:pt x="234852" y="28464"/>
                  </a:lnTo>
                  <a:lnTo>
                    <a:pt x="237694" y="20158"/>
                  </a:lnTo>
                  <a:lnTo>
                    <a:pt x="240755" y="19325"/>
                  </a:lnTo>
                  <a:lnTo>
                    <a:pt x="247247" y="18697"/>
                  </a:lnTo>
                  <a:lnTo>
                    <a:pt x="247650" y="63555"/>
                  </a:lnTo>
                  <a:lnTo>
                    <a:pt x="246592" y="107477"/>
                  </a:lnTo>
                  <a:lnTo>
                    <a:pt x="240110" y="125612"/>
                  </a:lnTo>
                  <a:lnTo>
                    <a:pt x="238141" y="171001"/>
                  </a:lnTo>
                  <a:lnTo>
                    <a:pt x="238125" y="189977"/>
                  </a:lnTo>
                  <a:lnTo>
                    <a:pt x="238125" y="185013"/>
                  </a:lnTo>
                  <a:lnTo>
                    <a:pt x="239183" y="183536"/>
                  </a:lnTo>
                  <a:lnTo>
                    <a:pt x="243182" y="181896"/>
                  </a:lnTo>
                  <a:lnTo>
                    <a:pt x="244671" y="180400"/>
                  </a:lnTo>
                  <a:lnTo>
                    <a:pt x="249885" y="170395"/>
                  </a:lnTo>
                  <a:lnTo>
                    <a:pt x="252316" y="167441"/>
                  </a:lnTo>
                  <a:lnTo>
                    <a:pt x="255015" y="158514"/>
                  </a:lnTo>
                  <a:lnTo>
                    <a:pt x="257273" y="148549"/>
                  </a:lnTo>
                  <a:lnTo>
                    <a:pt x="285807" y="102199"/>
                  </a:lnTo>
                  <a:lnTo>
                    <a:pt x="314326" y="57537"/>
                  </a:lnTo>
                  <a:lnTo>
                    <a:pt x="336550" y="34579"/>
                  </a:lnTo>
                  <a:lnTo>
                    <a:pt x="342900" y="31025"/>
                  </a:lnTo>
                  <a:lnTo>
                    <a:pt x="346075" y="30078"/>
                  </a:lnTo>
                  <a:lnTo>
                    <a:pt x="348192" y="28388"/>
                  </a:lnTo>
                  <a:lnTo>
                    <a:pt x="352229" y="22011"/>
                  </a:lnTo>
                  <a:lnTo>
                    <a:pt x="360461" y="19100"/>
                  </a:lnTo>
                  <a:lnTo>
                    <a:pt x="366564" y="18789"/>
                  </a:lnTo>
                  <a:lnTo>
                    <a:pt x="368202" y="19804"/>
                  </a:lnTo>
                  <a:lnTo>
                    <a:pt x="369293" y="21538"/>
                  </a:lnTo>
                  <a:lnTo>
                    <a:pt x="371187" y="28366"/>
                  </a:lnTo>
                  <a:lnTo>
                    <a:pt x="371475" y="472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112"/>
            <p:cNvSpPr/>
            <p:nvPr>
              <p:custDataLst>
                <p:tags r:id="rId370"/>
              </p:custDataLst>
            </p:nvPr>
          </p:nvSpPr>
          <p:spPr>
            <a:xfrm>
              <a:off x="9144115" y="2257556"/>
              <a:ext cx="342655" cy="171309"/>
            </a:xfrm>
            <a:custGeom>
              <a:avLst/>
              <a:gdLst/>
              <a:ahLst/>
              <a:cxnLst/>
              <a:rect l="0" t="0" r="0" b="0"/>
              <a:pathLst>
                <a:path w="342655" h="171309">
                  <a:moveTo>
                    <a:pt x="9410" y="104644"/>
                  </a:moveTo>
                  <a:lnTo>
                    <a:pt x="9410" y="104644"/>
                  </a:lnTo>
                  <a:lnTo>
                    <a:pt x="9410" y="109700"/>
                  </a:lnTo>
                  <a:lnTo>
                    <a:pt x="8352" y="111190"/>
                  </a:lnTo>
                  <a:lnTo>
                    <a:pt x="6588" y="112183"/>
                  </a:lnTo>
                  <a:lnTo>
                    <a:pt x="4353" y="112845"/>
                  </a:lnTo>
                  <a:lnTo>
                    <a:pt x="2864" y="114345"/>
                  </a:lnTo>
                  <a:lnTo>
                    <a:pt x="1209" y="118833"/>
                  </a:lnTo>
                  <a:lnTo>
                    <a:pt x="0" y="131468"/>
                  </a:lnTo>
                  <a:lnTo>
                    <a:pt x="11648" y="144910"/>
                  </a:lnTo>
                  <a:lnTo>
                    <a:pt x="14076" y="147363"/>
                  </a:lnTo>
                  <a:lnTo>
                    <a:pt x="16776" y="152911"/>
                  </a:lnTo>
                  <a:lnTo>
                    <a:pt x="17496" y="155872"/>
                  </a:lnTo>
                  <a:lnTo>
                    <a:pt x="19034" y="157846"/>
                  </a:lnTo>
                  <a:lnTo>
                    <a:pt x="23565" y="160039"/>
                  </a:lnTo>
                  <a:lnTo>
                    <a:pt x="35098" y="162506"/>
                  </a:lnTo>
                  <a:lnTo>
                    <a:pt x="45666" y="169950"/>
                  </a:lnTo>
                  <a:lnTo>
                    <a:pt x="54750" y="171048"/>
                  </a:lnTo>
                  <a:lnTo>
                    <a:pt x="87496" y="171308"/>
                  </a:lnTo>
                  <a:lnTo>
                    <a:pt x="94561" y="168492"/>
                  </a:lnTo>
                  <a:lnTo>
                    <a:pt x="101230" y="164771"/>
                  </a:lnTo>
                  <a:lnTo>
                    <a:pt x="110935" y="161617"/>
                  </a:lnTo>
                  <a:lnTo>
                    <a:pt x="155460" y="120508"/>
                  </a:lnTo>
                  <a:lnTo>
                    <a:pt x="195677" y="79244"/>
                  </a:lnTo>
                  <a:lnTo>
                    <a:pt x="198028" y="72894"/>
                  </a:lnTo>
                  <a:lnTo>
                    <a:pt x="199714" y="70777"/>
                  </a:lnTo>
                  <a:lnTo>
                    <a:pt x="206083" y="66740"/>
                  </a:lnTo>
                  <a:lnTo>
                    <a:pt x="209304" y="57460"/>
                  </a:lnTo>
                  <a:lnTo>
                    <a:pt x="209435" y="104661"/>
                  </a:lnTo>
                  <a:lnTo>
                    <a:pt x="209435" y="107831"/>
                  </a:lnTo>
                  <a:lnTo>
                    <a:pt x="219758" y="148833"/>
                  </a:lnTo>
                  <a:lnTo>
                    <a:pt x="228637" y="161575"/>
                  </a:lnTo>
                  <a:lnTo>
                    <a:pt x="233139" y="166283"/>
                  </a:lnTo>
                  <a:lnTo>
                    <a:pt x="238667" y="169081"/>
                  </a:lnTo>
                  <a:lnTo>
                    <a:pt x="241623" y="169827"/>
                  </a:lnTo>
                  <a:lnTo>
                    <a:pt x="244652" y="169266"/>
                  </a:lnTo>
                  <a:lnTo>
                    <a:pt x="257118" y="163584"/>
                  </a:lnTo>
                  <a:lnTo>
                    <a:pt x="260275" y="162987"/>
                  </a:lnTo>
                  <a:lnTo>
                    <a:pt x="269772" y="157091"/>
                  </a:lnTo>
                  <a:lnTo>
                    <a:pt x="298335" y="130004"/>
                  </a:lnTo>
                  <a:lnTo>
                    <a:pt x="326910" y="87279"/>
                  </a:lnTo>
                  <a:lnTo>
                    <a:pt x="340550" y="54386"/>
                  </a:lnTo>
                  <a:lnTo>
                    <a:pt x="342654" y="25672"/>
                  </a:lnTo>
                  <a:lnTo>
                    <a:pt x="339905" y="19098"/>
                  </a:lnTo>
                  <a:lnTo>
                    <a:pt x="325174" y="1361"/>
                  </a:lnTo>
                  <a:lnTo>
                    <a:pt x="319105" y="311"/>
                  </a:lnTo>
                  <a:lnTo>
                    <a:pt x="310604" y="0"/>
                  </a:lnTo>
                  <a:lnTo>
                    <a:pt x="304494" y="2749"/>
                  </a:lnTo>
                  <a:lnTo>
                    <a:pt x="272932" y="31669"/>
                  </a:lnTo>
                  <a:lnTo>
                    <a:pt x="244360" y="74385"/>
                  </a:lnTo>
                  <a:lnTo>
                    <a:pt x="230720" y="111993"/>
                  </a:lnTo>
                  <a:lnTo>
                    <a:pt x="228928" y="131496"/>
                  </a:lnTo>
                  <a:lnTo>
                    <a:pt x="229837" y="135245"/>
                  </a:lnTo>
                  <a:lnTo>
                    <a:pt x="231503" y="137745"/>
                  </a:lnTo>
                  <a:lnTo>
                    <a:pt x="233672" y="139411"/>
                  </a:lnTo>
                  <a:lnTo>
                    <a:pt x="236082" y="144085"/>
                  </a:lnTo>
                  <a:lnTo>
                    <a:pt x="236726" y="146813"/>
                  </a:lnTo>
                  <a:lnTo>
                    <a:pt x="238212" y="148632"/>
                  </a:lnTo>
                  <a:lnTo>
                    <a:pt x="247535" y="1522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113"/>
            <p:cNvSpPr/>
            <p:nvPr>
              <p:custDataLst>
                <p:tags r:id="rId371"/>
              </p:custDataLst>
            </p:nvPr>
          </p:nvSpPr>
          <p:spPr>
            <a:xfrm>
              <a:off x="9515487" y="2257425"/>
              <a:ext cx="152389" cy="190462"/>
            </a:xfrm>
            <a:custGeom>
              <a:avLst/>
              <a:gdLst/>
              <a:ahLst/>
              <a:cxnLst/>
              <a:rect l="0" t="0" r="0" b="0"/>
              <a:pathLst>
                <a:path w="152389" h="190462">
                  <a:moveTo>
                    <a:pt x="152388" y="0"/>
                  </a:moveTo>
                  <a:lnTo>
                    <a:pt x="152388" y="0"/>
                  </a:lnTo>
                  <a:lnTo>
                    <a:pt x="144187" y="8201"/>
                  </a:lnTo>
                  <a:lnTo>
                    <a:pt x="142065" y="16868"/>
                  </a:lnTo>
                  <a:lnTo>
                    <a:pt x="127060" y="42380"/>
                  </a:lnTo>
                  <a:lnTo>
                    <a:pt x="125257" y="49880"/>
                  </a:lnTo>
                  <a:lnTo>
                    <a:pt x="123718" y="52303"/>
                  </a:lnTo>
                  <a:lnTo>
                    <a:pt x="121633" y="53919"/>
                  </a:lnTo>
                  <a:lnTo>
                    <a:pt x="119184" y="54996"/>
                  </a:lnTo>
                  <a:lnTo>
                    <a:pt x="110682" y="66625"/>
                  </a:lnTo>
                  <a:lnTo>
                    <a:pt x="91660" y="106542"/>
                  </a:lnTo>
                  <a:lnTo>
                    <a:pt x="80343" y="120372"/>
                  </a:lnTo>
                  <a:lnTo>
                    <a:pt x="75302" y="131151"/>
                  </a:lnTo>
                  <a:lnTo>
                    <a:pt x="61352" y="150398"/>
                  </a:lnTo>
                  <a:lnTo>
                    <a:pt x="57953" y="157860"/>
                  </a:lnTo>
                  <a:lnTo>
                    <a:pt x="44127" y="174508"/>
                  </a:lnTo>
                  <a:lnTo>
                    <a:pt x="37949" y="178101"/>
                  </a:lnTo>
                  <a:lnTo>
                    <a:pt x="31676" y="180756"/>
                  </a:lnTo>
                  <a:lnTo>
                    <a:pt x="22194" y="187143"/>
                  </a:lnTo>
                  <a:lnTo>
                    <a:pt x="11392" y="190058"/>
                  </a:lnTo>
                  <a:lnTo>
                    <a:pt x="1477" y="190461"/>
                  </a:lnTo>
                  <a:lnTo>
                    <a:pt x="980" y="189416"/>
                  </a:lnTo>
                  <a:lnTo>
                    <a:pt x="0" y="166902"/>
                  </a:lnTo>
                  <a:lnTo>
                    <a:pt x="2815" y="161315"/>
                  </a:lnTo>
                  <a:lnTo>
                    <a:pt x="6536" y="155304"/>
                  </a:lnTo>
                  <a:lnTo>
                    <a:pt x="8925" y="142822"/>
                  </a:lnTo>
                  <a:lnTo>
                    <a:pt x="9122" y="139664"/>
                  </a:lnTo>
                  <a:lnTo>
                    <a:pt x="10311" y="137560"/>
                  </a:lnTo>
                  <a:lnTo>
                    <a:pt x="12161" y="136156"/>
                  </a:lnTo>
                  <a:lnTo>
                    <a:pt x="17040" y="133539"/>
                  </a:lnTo>
                  <a:lnTo>
                    <a:pt x="26837" y="125313"/>
                  </a:lnTo>
                  <a:lnTo>
                    <a:pt x="36612" y="123956"/>
                  </a:lnTo>
                  <a:lnTo>
                    <a:pt x="42707" y="123864"/>
                  </a:lnTo>
                  <a:lnTo>
                    <a:pt x="44342" y="124909"/>
                  </a:lnTo>
                  <a:lnTo>
                    <a:pt x="45433" y="126664"/>
                  </a:lnTo>
                  <a:lnTo>
                    <a:pt x="46159" y="128893"/>
                  </a:lnTo>
                  <a:lnTo>
                    <a:pt x="47702" y="130379"/>
                  </a:lnTo>
                  <a:lnTo>
                    <a:pt x="52238" y="132029"/>
                  </a:lnTo>
                  <a:lnTo>
                    <a:pt x="53871" y="133528"/>
                  </a:lnTo>
                  <a:lnTo>
                    <a:pt x="55686" y="138015"/>
                  </a:lnTo>
                  <a:lnTo>
                    <a:pt x="57228" y="139635"/>
                  </a:lnTo>
                  <a:lnTo>
                    <a:pt x="61764" y="141435"/>
                  </a:lnTo>
                  <a:lnTo>
                    <a:pt x="63397" y="142973"/>
                  </a:lnTo>
                  <a:lnTo>
                    <a:pt x="71289" y="156006"/>
                  </a:lnTo>
                  <a:lnTo>
                    <a:pt x="79793" y="165228"/>
                  </a:lnTo>
                  <a:lnTo>
                    <a:pt x="85904" y="168684"/>
                  </a:lnTo>
                  <a:lnTo>
                    <a:pt x="89016" y="169607"/>
                  </a:lnTo>
                  <a:lnTo>
                    <a:pt x="91089" y="171279"/>
                  </a:lnTo>
                  <a:lnTo>
                    <a:pt x="95067" y="177632"/>
                  </a:lnTo>
                  <a:lnTo>
                    <a:pt x="104831" y="181740"/>
                  </a:lnTo>
                  <a:lnTo>
                    <a:pt x="112834" y="189137"/>
                  </a:lnTo>
                  <a:lnTo>
                    <a:pt x="122361" y="190380"/>
                  </a:lnTo>
                  <a:lnTo>
                    <a:pt x="131130" y="183930"/>
                  </a:lnTo>
                  <a:lnTo>
                    <a:pt x="141109" y="181364"/>
                  </a:lnTo>
                  <a:lnTo>
                    <a:pt x="152388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114"/>
            <p:cNvSpPr/>
            <p:nvPr>
              <p:custDataLst>
                <p:tags r:id="rId372"/>
              </p:custDataLst>
            </p:nvPr>
          </p:nvSpPr>
          <p:spPr>
            <a:xfrm>
              <a:off x="9705975" y="234315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9491" y="9491"/>
                  </a:lnTo>
                  <a:lnTo>
                    <a:pt x="51204" y="9525"/>
                  </a:lnTo>
                  <a:lnTo>
                    <a:pt x="53187" y="8467"/>
                  </a:lnTo>
                  <a:lnTo>
                    <a:pt x="54508" y="6703"/>
                  </a:lnTo>
                  <a:lnTo>
                    <a:pt x="55389" y="4469"/>
                  </a:lnTo>
                  <a:lnTo>
                    <a:pt x="57035" y="2979"/>
                  </a:lnTo>
                  <a:lnTo>
                    <a:pt x="61685" y="132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115"/>
            <p:cNvSpPr/>
            <p:nvPr>
              <p:custDataLst>
                <p:tags r:id="rId373"/>
              </p:custDataLst>
            </p:nvPr>
          </p:nvSpPr>
          <p:spPr>
            <a:xfrm>
              <a:off x="9953635" y="2276476"/>
              <a:ext cx="123816" cy="114289"/>
            </a:xfrm>
            <a:custGeom>
              <a:avLst/>
              <a:gdLst/>
              <a:ahLst/>
              <a:cxnLst/>
              <a:rect l="0" t="0" r="0" b="0"/>
              <a:pathLst>
                <a:path w="123816" h="114289">
                  <a:moveTo>
                    <a:pt x="38090" y="9524"/>
                  </a:moveTo>
                  <a:lnTo>
                    <a:pt x="38090" y="9524"/>
                  </a:lnTo>
                  <a:lnTo>
                    <a:pt x="38090" y="0"/>
                  </a:lnTo>
                  <a:lnTo>
                    <a:pt x="38090" y="44720"/>
                  </a:lnTo>
                  <a:lnTo>
                    <a:pt x="38090" y="50919"/>
                  </a:lnTo>
                  <a:lnTo>
                    <a:pt x="35266" y="57202"/>
                  </a:lnTo>
                  <a:lnTo>
                    <a:pt x="31544" y="63523"/>
                  </a:lnTo>
                  <a:lnTo>
                    <a:pt x="29153" y="76204"/>
                  </a:lnTo>
                  <a:lnTo>
                    <a:pt x="28956" y="79377"/>
                  </a:lnTo>
                  <a:lnTo>
                    <a:pt x="27767" y="81493"/>
                  </a:lnTo>
                  <a:lnTo>
                    <a:pt x="25917" y="82903"/>
                  </a:lnTo>
                  <a:lnTo>
                    <a:pt x="23625" y="83843"/>
                  </a:lnTo>
                  <a:lnTo>
                    <a:pt x="22097" y="85529"/>
                  </a:lnTo>
                  <a:lnTo>
                    <a:pt x="20399" y="90223"/>
                  </a:lnTo>
                  <a:lnTo>
                    <a:pt x="19442" y="98816"/>
                  </a:lnTo>
                  <a:lnTo>
                    <a:pt x="18249" y="100802"/>
                  </a:lnTo>
                  <a:lnTo>
                    <a:pt x="16396" y="102126"/>
                  </a:lnTo>
                  <a:lnTo>
                    <a:pt x="14102" y="103009"/>
                  </a:lnTo>
                  <a:lnTo>
                    <a:pt x="12573" y="104656"/>
                  </a:lnTo>
                  <a:lnTo>
                    <a:pt x="9635" y="113861"/>
                  </a:lnTo>
                  <a:lnTo>
                    <a:pt x="385" y="114288"/>
                  </a:lnTo>
                  <a:lnTo>
                    <a:pt x="0" y="96965"/>
                  </a:lnTo>
                  <a:lnTo>
                    <a:pt x="6538" y="87984"/>
                  </a:lnTo>
                  <a:lnTo>
                    <a:pt x="9692" y="79103"/>
                  </a:lnTo>
                  <a:lnTo>
                    <a:pt x="15800" y="69769"/>
                  </a:lnTo>
                  <a:lnTo>
                    <a:pt x="19139" y="60300"/>
                  </a:lnTo>
                  <a:lnTo>
                    <a:pt x="32172" y="44446"/>
                  </a:lnTo>
                  <a:lnTo>
                    <a:pt x="38280" y="40920"/>
                  </a:lnTo>
                  <a:lnTo>
                    <a:pt x="41392" y="39980"/>
                  </a:lnTo>
                  <a:lnTo>
                    <a:pt x="43466" y="38294"/>
                  </a:lnTo>
                  <a:lnTo>
                    <a:pt x="60711" y="15758"/>
                  </a:lnTo>
                  <a:lnTo>
                    <a:pt x="66841" y="12294"/>
                  </a:lnTo>
                  <a:lnTo>
                    <a:pt x="79399" y="10071"/>
                  </a:lnTo>
                  <a:lnTo>
                    <a:pt x="81504" y="8830"/>
                  </a:lnTo>
                  <a:lnTo>
                    <a:pt x="82908" y="6945"/>
                  </a:lnTo>
                  <a:lnTo>
                    <a:pt x="83845" y="4630"/>
                  </a:lnTo>
                  <a:lnTo>
                    <a:pt x="85526" y="3086"/>
                  </a:lnTo>
                  <a:lnTo>
                    <a:pt x="94800" y="119"/>
                  </a:lnTo>
                  <a:lnTo>
                    <a:pt x="95202" y="8211"/>
                  </a:lnTo>
                  <a:lnTo>
                    <a:pt x="101778" y="16869"/>
                  </a:lnTo>
                  <a:lnTo>
                    <a:pt x="103437" y="22666"/>
                  </a:lnTo>
                  <a:lnTo>
                    <a:pt x="102821" y="24635"/>
                  </a:lnTo>
                  <a:lnTo>
                    <a:pt x="101352" y="25948"/>
                  </a:lnTo>
                  <a:lnTo>
                    <a:pt x="99315" y="26824"/>
                  </a:lnTo>
                  <a:lnTo>
                    <a:pt x="97956" y="28465"/>
                  </a:lnTo>
                  <a:lnTo>
                    <a:pt x="96447" y="33112"/>
                  </a:lnTo>
                  <a:lnTo>
                    <a:pt x="95241" y="80699"/>
                  </a:lnTo>
                  <a:lnTo>
                    <a:pt x="95240" y="94818"/>
                  </a:lnTo>
                  <a:lnTo>
                    <a:pt x="109431" y="95238"/>
                  </a:lnTo>
                  <a:lnTo>
                    <a:pt x="111050" y="94183"/>
                  </a:lnTo>
                  <a:lnTo>
                    <a:pt x="112130" y="92422"/>
                  </a:lnTo>
                  <a:lnTo>
                    <a:pt x="112849" y="90189"/>
                  </a:lnTo>
                  <a:lnTo>
                    <a:pt x="114389" y="88701"/>
                  </a:lnTo>
                  <a:lnTo>
                    <a:pt x="123815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116"/>
            <p:cNvSpPr/>
            <p:nvPr>
              <p:custDataLst>
                <p:tags r:id="rId374"/>
              </p:custDataLst>
            </p:nvPr>
          </p:nvSpPr>
          <p:spPr>
            <a:xfrm>
              <a:off x="10144137" y="2257429"/>
              <a:ext cx="314276" cy="351864"/>
            </a:xfrm>
            <a:custGeom>
              <a:avLst/>
              <a:gdLst/>
              <a:ahLst/>
              <a:cxnLst/>
              <a:rect l="0" t="0" r="0" b="0"/>
              <a:pathLst>
                <a:path w="314276" h="351864">
                  <a:moveTo>
                    <a:pt x="76188" y="47621"/>
                  </a:moveTo>
                  <a:lnTo>
                    <a:pt x="76188" y="47621"/>
                  </a:lnTo>
                  <a:lnTo>
                    <a:pt x="76188" y="10975"/>
                  </a:lnTo>
                  <a:lnTo>
                    <a:pt x="75130" y="10490"/>
                  </a:lnTo>
                  <a:lnTo>
                    <a:pt x="49056" y="9521"/>
                  </a:lnTo>
                  <a:lnTo>
                    <a:pt x="48577" y="10580"/>
                  </a:lnTo>
                  <a:lnTo>
                    <a:pt x="48041" y="14577"/>
                  </a:lnTo>
                  <a:lnTo>
                    <a:pt x="44981" y="19882"/>
                  </a:lnTo>
                  <a:lnTo>
                    <a:pt x="42683" y="22779"/>
                  </a:lnTo>
                  <a:lnTo>
                    <a:pt x="37307" y="25997"/>
                  </a:lnTo>
                  <a:lnTo>
                    <a:pt x="34393" y="26855"/>
                  </a:lnTo>
                  <a:lnTo>
                    <a:pt x="32449" y="29544"/>
                  </a:lnTo>
                  <a:lnTo>
                    <a:pt x="26508" y="46245"/>
                  </a:lnTo>
                  <a:lnTo>
                    <a:pt x="22359" y="53360"/>
                  </a:lnTo>
                  <a:lnTo>
                    <a:pt x="18964" y="63315"/>
                  </a:lnTo>
                  <a:lnTo>
                    <a:pt x="12784" y="72967"/>
                  </a:lnTo>
                  <a:lnTo>
                    <a:pt x="9423" y="82530"/>
                  </a:lnTo>
                  <a:lnTo>
                    <a:pt x="3255" y="92066"/>
                  </a:lnTo>
                  <a:lnTo>
                    <a:pt x="418" y="102889"/>
                  </a:lnTo>
                  <a:lnTo>
                    <a:pt x="0" y="113855"/>
                  </a:lnTo>
                  <a:lnTo>
                    <a:pt x="9122" y="114285"/>
                  </a:lnTo>
                  <a:lnTo>
                    <a:pt x="17679" y="106094"/>
                  </a:lnTo>
                  <a:lnTo>
                    <a:pt x="23691" y="105163"/>
                  </a:lnTo>
                  <a:lnTo>
                    <a:pt x="25316" y="103974"/>
                  </a:lnTo>
                  <a:lnTo>
                    <a:pt x="27120" y="99831"/>
                  </a:lnTo>
                  <a:lnTo>
                    <a:pt x="28135" y="91548"/>
                  </a:lnTo>
                  <a:lnTo>
                    <a:pt x="29336" y="89605"/>
                  </a:lnTo>
                  <a:lnTo>
                    <a:pt x="31195" y="88311"/>
                  </a:lnTo>
                  <a:lnTo>
                    <a:pt x="33493" y="87447"/>
                  </a:lnTo>
                  <a:lnTo>
                    <a:pt x="35025" y="85814"/>
                  </a:lnTo>
                  <a:lnTo>
                    <a:pt x="36727" y="81176"/>
                  </a:lnTo>
                  <a:lnTo>
                    <a:pt x="38239" y="79516"/>
                  </a:lnTo>
                  <a:lnTo>
                    <a:pt x="42741" y="77672"/>
                  </a:lnTo>
                  <a:lnTo>
                    <a:pt x="44364" y="76122"/>
                  </a:lnTo>
                  <a:lnTo>
                    <a:pt x="47185" y="68125"/>
                  </a:lnTo>
                  <a:lnTo>
                    <a:pt x="47610" y="57273"/>
                  </a:lnTo>
                  <a:lnTo>
                    <a:pt x="47613" y="99783"/>
                  </a:lnTo>
                  <a:lnTo>
                    <a:pt x="48671" y="101446"/>
                  </a:lnTo>
                  <a:lnTo>
                    <a:pt x="50437" y="102554"/>
                  </a:lnTo>
                  <a:lnTo>
                    <a:pt x="52670" y="103293"/>
                  </a:lnTo>
                  <a:lnTo>
                    <a:pt x="54159" y="104844"/>
                  </a:lnTo>
                  <a:lnTo>
                    <a:pt x="56747" y="112842"/>
                  </a:lnTo>
                  <a:lnTo>
                    <a:pt x="59786" y="113650"/>
                  </a:lnTo>
                  <a:lnTo>
                    <a:pt x="70361" y="114168"/>
                  </a:lnTo>
                  <a:lnTo>
                    <a:pt x="72303" y="113153"/>
                  </a:lnTo>
                  <a:lnTo>
                    <a:pt x="73599" y="111417"/>
                  </a:lnTo>
                  <a:lnTo>
                    <a:pt x="74462" y="109202"/>
                  </a:lnTo>
                  <a:lnTo>
                    <a:pt x="76096" y="107725"/>
                  </a:lnTo>
                  <a:lnTo>
                    <a:pt x="86323" y="102532"/>
                  </a:lnTo>
                  <a:lnTo>
                    <a:pt x="107973" y="82415"/>
                  </a:lnTo>
                  <a:lnTo>
                    <a:pt x="117126" y="78960"/>
                  </a:lnTo>
                  <a:lnTo>
                    <a:pt x="127190" y="76366"/>
                  </a:lnTo>
                  <a:lnTo>
                    <a:pt x="135191" y="71685"/>
                  </a:lnTo>
                  <a:lnTo>
                    <a:pt x="152214" y="52253"/>
                  </a:lnTo>
                  <a:lnTo>
                    <a:pt x="161861" y="46171"/>
                  </a:lnTo>
                  <a:lnTo>
                    <a:pt x="165054" y="43480"/>
                  </a:lnTo>
                  <a:lnTo>
                    <a:pt x="168601" y="37666"/>
                  </a:lnTo>
                  <a:lnTo>
                    <a:pt x="169547" y="34635"/>
                  </a:lnTo>
                  <a:lnTo>
                    <a:pt x="171236" y="32613"/>
                  </a:lnTo>
                  <a:lnTo>
                    <a:pt x="175934" y="30368"/>
                  </a:lnTo>
                  <a:lnTo>
                    <a:pt x="177611" y="28710"/>
                  </a:lnTo>
                  <a:lnTo>
                    <a:pt x="180523" y="20528"/>
                  </a:lnTo>
                  <a:lnTo>
                    <a:pt x="183589" y="19705"/>
                  </a:lnTo>
                  <a:lnTo>
                    <a:pt x="189126" y="19176"/>
                  </a:lnTo>
                  <a:lnTo>
                    <a:pt x="189580" y="20191"/>
                  </a:lnTo>
                  <a:lnTo>
                    <a:pt x="190368" y="27258"/>
                  </a:lnTo>
                  <a:lnTo>
                    <a:pt x="183919" y="35916"/>
                  </a:lnTo>
                  <a:lnTo>
                    <a:pt x="181838" y="44741"/>
                  </a:lnTo>
                  <a:lnTo>
                    <a:pt x="179928" y="81671"/>
                  </a:lnTo>
                  <a:lnTo>
                    <a:pt x="174424" y="92870"/>
                  </a:lnTo>
                  <a:lnTo>
                    <a:pt x="171553" y="134795"/>
                  </a:lnTo>
                  <a:lnTo>
                    <a:pt x="162803" y="178046"/>
                  </a:lnTo>
                  <a:lnTo>
                    <a:pt x="159267" y="208027"/>
                  </a:lnTo>
                  <a:lnTo>
                    <a:pt x="153747" y="229590"/>
                  </a:lnTo>
                  <a:lnTo>
                    <a:pt x="152441" y="276384"/>
                  </a:lnTo>
                  <a:lnTo>
                    <a:pt x="151353" y="287935"/>
                  </a:lnTo>
                  <a:lnTo>
                    <a:pt x="144190" y="307423"/>
                  </a:lnTo>
                  <a:lnTo>
                    <a:pt x="141828" y="339711"/>
                  </a:lnTo>
                  <a:lnTo>
                    <a:pt x="133731" y="351863"/>
                  </a:lnTo>
                  <a:lnTo>
                    <a:pt x="133338" y="309804"/>
                  </a:lnTo>
                  <a:lnTo>
                    <a:pt x="134396" y="272928"/>
                  </a:lnTo>
                  <a:lnTo>
                    <a:pt x="141980" y="233877"/>
                  </a:lnTo>
                  <a:lnTo>
                    <a:pt x="142786" y="187145"/>
                  </a:lnTo>
                  <a:lnTo>
                    <a:pt x="143898" y="161986"/>
                  </a:lnTo>
                  <a:lnTo>
                    <a:pt x="154620" y="114486"/>
                  </a:lnTo>
                  <a:lnTo>
                    <a:pt x="159752" y="95302"/>
                  </a:lnTo>
                  <a:lnTo>
                    <a:pt x="164093" y="76212"/>
                  </a:lnTo>
                  <a:lnTo>
                    <a:pt x="173615" y="48459"/>
                  </a:lnTo>
                  <a:lnTo>
                    <a:pt x="186542" y="31856"/>
                  </a:lnTo>
                  <a:lnTo>
                    <a:pt x="192531" y="19068"/>
                  </a:lnTo>
                  <a:lnTo>
                    <a:pt x="203591" y="6350"/>
                  </a:lnTo>
                  <a:lnTo>
                    <a:pt x="209717" y="2820"/>
                  </a:lnTo>
                  <a:lnTo>
                    <a:pt x="222273" y="554"/>
                  </a:lnTo>
                  <a:lnTo>
                    <a:pt x="268539" y="0"/>
                  </a:lnTo>
                  <a:lnTo>
                    <a:pt x="275625" y="2820"/>
                  </a:lnTo>
                  <a:lnTo>
                    <a:pt x="298820" y="22662"/>
                  </a:lnTo>
                  <a:lnTo>
                    <a:pt x="302136" y="28767"/>
                  </a:lnTo>
                  <a:lnTo>
                    <a:pt x="304667" y="35008"/>
                  </a:lnTo>
                  <a:lnTo>
                    <a:pt x="312833" y="45751"/>
                  </a:lnTo>
                  <a:lnTo>
                    <a:pt x="313875" y="52123"/>
                  </a:lnTo>
                  <a:lnTo>
                    <a:pt x="314275" y="69963"/>
                  </a:lnTo>
                  <a:lnTo>
                    <a:pt x="313230" y="72040"/>
                  </a:lnTo>
                  <a:lnTo>
                    <a:pt x="311474" y="73426"/>
                  </a:lnTo>
                  <a:lnTo>
                    <a:pt x="306701" y="76023"/>
                  </a:lnTo>
                  <a:lnTo>
                    <a:pt x="301052" y="80705"/>
                  </a:lnTo>
                  <a:lnTo>
                    <a:pt x="297834" y="86314"/>
                  </a:lnTo>
                  <a:lnTo>
                    <a:pt x="296978" y="89291"/>
                  </a:lnTo>
                  <a:lnTo>
                    <a:pt x="295347" y="91276"/>
                  </a:lnTo>
                  <a:lnTo>
                    <a:pt x="290714" y="93482"/>
                  </a:lnTo>
                  <a:lnTo>
                    <a:pt x="289056" y="95128"/>
                  </a:lnTo>
                  <a:lnTo>
                    <a:pt x="287212" y="99780"/>
                  </a:lnTo>
                  <a:lnTo>
                    <a:pt x="285663" y="101443"/>
                  </a:lnTo>
                  <a:lnTo>
                    <a:pt x="281118" y="103292"/>
                  </a:lnTo>
                  <a:lnTo>
                    <a:pt x="272610" y="104333"/>
                  </a:lnTo>
                  <a:lnTo>
                    <a:pt x="270636" y="105537"/>
                  </a:lnTo>
                  <a:lnTo>
                    <a:pt x="269320" y="107399"/>
                  </a:lnTo>
                  <a:lnTo>
                    <a:pt x="268443" y="109698"/>
                  </a:lnTo>
                  <a:lnTo>
                    <a:pt x="266800" y="111230"/>
                  </a:lnTo>
                  <a:lnTo>
                    <a:pt x="262151" y="112933"/>
                  </a:lnTo>
                  <a:lnTo>
                    <a:pt x="260489" y="112329"/>
                  </a:lnTo>
                  <a:lnTo>
                    <a:pt x="259380" y="110868"/>
                  </a:lnTo>
                  <a:lnTo>
                    <a:pt x="257292" y="105128"/>
                  </a:lnTo>
                  <a:lnTo>
                    <a:pt x="257175" y="96601"/>
                  </a:lnTo>
                  <a:lnTo>
                    <a:pt x="266688" y="857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117"/>
            <p:cNvSpPr/>
            <p:nvPr>
              <p:custDataLst>
                <p:tags r:id="rId375"/>
              </p:custDataLst>
            </p:nvPr>
          </p:nvSpPr>
          <p:spPr>
            <a:xfrm>
              <a:off x="10487037" y="2247900"/>
              <a:ext cx="304789" cy="142841"/>
            </a:xfrm>
            <a:custGeom>
              <a:avLst/>
              <a:gdLst/>
              <a:ahLst/>
              <a:cxnLst/>
              <a:rect l="0" t="0" r="0" b="0"/>
              <a:pathLst>
                <a:path w="304789" h="142841">
                  <a:moveTo>
                    <a:pt x="95238" y="38100"/>
                  </a:moveTo>
                  <a:lnTo>
                    <a:pt x="95238" y="38100"/>
                  </a:lnTo>
                  <a:lnTo>
                    <a:pt x="95238" y="9927"/>
                  </a:lnTo>
                  <a:lnTo>
                    <a:pt x="85748" y="35"/>
                  </a:lnTo>
                  <a:lnTo>
                    <a:pt x="62033" y="0"/>
                  </a:lnTo>
                  <a:lnTo>
                    <a:pt x="60402" y="1058"/>
                  </a:lnTo>
                  <a:lnTo>
                    <a:pt x="59314" y="2822"/>
                  </a:lnTo>
                  <a:lnTo>
                    <a:pt x="58588" y="5056"/>
                  </a:lnTo>
                  <a:lnTo>
                    <a:pt x="57046" y="6546"/>
                  </a:lnTo>
                  <a:lnTo>
                    <a:pt x="52512" y="8201"/>
                  </a:lnTo>
                  <a:lnTo>
                    <a:pt x="50878" y="9701"/>
                  </a:lnTo>
                  <a:lnTo>
                    <a:pt x="42987" y="22666"/>
                  </a:lnTo>
                  <a:lnTo>
                    <a:pt x="32509" y="35012"/>
                  </a:lnTo>
                  <a:lnTo>
                    <a:pt x="26520" y="47642"/>
                  </a:lnTo>
                  <a:lnTo>
                    <a:pt x="13478" y="63502"/>
                  </a:lnTo>
                  <a:lnTo>
                    <a:pt x="7475" y="76201"/>
                  </a:lnTo>
                  <a:lnTo>
                    <a:pt x="3316" y="82550"/>
                  </a:lnTo>
                  <a:lnTo>
                    <a:pt x="974" y="92075"/>
                  </a:lnTo>
                  <a:lnTo>
                    <a:pt x="0" y="118799"/>
                  </a:lnTo>
                  <a:lnTo>
                    <a:pt x="1055" y="120474"/>
                  </a:lnTo>
                  <a:lnTo>
                    <a:pt x="2815" y="121591"/>
                  </a:lnTo>
                  <a:lnTo>
                    <a:pt x="8190" y="123384"/>
                  </a:lnTo>
                  <a:lnTo>
                    <a:pt x="14179" y="123694"/>
                  </a:lnTo>
                  <a:lnTo>
                    <a:pt x="19699" y="120945"/>
                  </a:lnTo>
                  <a:lnTo>
                    <a:pt x="25682" y="117253"/>
                  </a:lnTo>
                  <a:lnTo>
                    <a:pt x="35000" y="114117"/>
                  </a:lnTo>
                  <a:lnTo>
                    <a:pt x="57142" y="97876"/>
                  </a:lnTo>
                  <a:lnTo>
                    <a:pt x="63490" y="95359"/>
                  </a:lnTo>
                  <a:lnTo>
                    <a:pt x="69838" y="90712"/>
                  </a:lnTo>
                  <a:lnTo>
                    <a:pt x="73364" y="85119"/>
                  </a:lnTo>
                  <a:lnTo>
                    <a:pt x="75992" y="79106"/>
                  </a:lnTo>
                  <a:lnTo>
                    <a:pt x="82362" y="69770"/>
                  </a:lnTo>
                  <a:lnTo>
                    <a:pt x="85778" y="60302"/>
                  </a:lnTo>
                  <a:lnTo>
                    <a:pt x="93784" y="49503"/>
                  </a:lnTo>
                  <a:lnTo>
                    <a:pt x="95237" y="38117"/>
                  </a:lnTo>
                  <a:lnTo>
                    <a:pt x="95237" y="38111"/>
                  </a:lnTo>
                  <a:lnTo>
                    <a:pt x="95238" y="82837"/>
                  </a:lnTo>
                  <a:lnTo>
                    <a:pt x="95238" y="99760"/>
                  </a:lnTo>
                  <a:lnTo>
                    <a:pt x="96296" y="101432"/>
                  </a:lnTo>
                  <a:lnTo>
                    <a:pt x="98062" y="102546"/>
                  </a:lnTo>
                  <a:lnTo>
                    <a:pt x="100295" y="103289"/>
                  </a:lnTo>
                  <a:lnTo>
                    <a:pt x="101784" y="104843"/>
                  </a:lnTo>
                  <a:lnTo>
                    <a:pt x="104728" y="114172"/>
                  </a:lnTo>
                  <a:lnTo>
                    <a:pt x="123803" y="114300"/>
                  </a:lnTo>
                  <a:lnTo>
                    <a:pt x="123813" y="132955"/>
                  </a:lnTo>
                  <a:lnTo>
                    <a:pt x="133223" y="142756"/>
                  </a:lnTo>
                  <a:lnTo>
                    <a:pt x="138360" y="142840"/>
                  </a:lnTo>
                  <a:lnTo>
                    <a:pt x="143684" y="140037"/>
                  </a:lnTo>
                  <a:lnTo>
                    <a:pt x="190504" y="95233"/>
                  </a:lnTo>
                  <a:lnTo>
                    <a:pt x="224355" y="60325"/>
                  </a:lnTo>
                  <a:lnTo>
                    <a:pt x="230575" y="47625"/>
                  </a:lnTo>
                  <a:lnTo>
                    <a:pt x="234762" y="41275"/>
                  </a:lnTo>
                  <a:lnTo>
                    <a:pt x="238178" y="31750"/>
                  </a:lnTo>
                  <a:lnTo>
                    <a:pt x="247510" y="19215"/>
                  </a:lnTo>
                  <a:lnTo>
                    <a:pt x="247635" y="9922"/>
                  </a:lnTo>
                  <a:lnTo>
                    <a:pt x="247638" y="23993"/>
                  </a:lnTo>
                  <a:lnTo>
                    <a:pt x="246580" y="25520"/>
                  </a:lnTo>
                  <a:lnTo>
                    <a:pt x="244814" y="26539"/>
                  </a:lnTo>
                  <a:lnTo>
                    <a:pt x="242581" y="27218"/>
                  </a:lnTo>
                  <a:lnTo>
                    <a:pt x="241092" y="28728"/>
                  </a:lnTo>
                  <a:lnTo>
                    <a:pt x="238504" y="36657"/>
                  </a:lnTo>
                  <a:lnTo>
                    <a:pt x="238148" y="51231"/>
                  </a:lnTo>
                  <a:lnTo>
                    <a:pt x="235306" y="57341"/>
                  </a:lnTo>
                  <a:lnTo>
                    <a:pt x="231574" y="63585"/>
                  </a:lnTo>
                  <a:lnTo>
                    <a:pt x="228981" y="74330"/>
                  </a:lnTo>
                  <a:lnTo>
                    <a:pt x="228589" y="108352"/>
                  </a:lnTo>
                  <a:lnTo>
                    <a:pt x="229646" y="110335"/>
                  </a:lnTo>
                  <a:lnTo>
                    <a:pt x="231412" y="111657"/>
                  </a:lnTo>
                  <a:lnTo>
                    <a:pt x="236790" y="113778"/>
                  </a:lnTo>
                  <a:lnTo>
                    <a:pt x="237525" y="116890"/>
                  </a:lnTo>
                  <a:lnTo>
                    <a:pt x="237998" y="122455"/>
                  </a:lnTo>
                  <a:lnTo>
                    <a:pt x="239095" y="122912"/>
                  </a:lnTo>
                  <a:lnTo>
                    <a:pt x="261793" y="123822"/>
                  </a:lnTo>
                  <a:lnTo>
                    <a:pt x="263424" y="122765"/>
                  </a:lnTo>
                  <a:lnTo>
                    <a:pt x="264512" y="121001"/>
                  </a:lnTo>
                  <a:lnTo>
                    <a:pt x="265238" y="118768"/>
                  </a:lnTo>
                  <a:lnTo>
                    <a:pt x="266780" y="117278"/>
                  </a:lnTo>
                  <a:lnTo>
                    <a:pt x="271314" y="115624"/>
                  </a:lnTo>
                  <a:lnTo>
                    <a:pt x="272948" y="114124"/>
                  </a:lnTo>
                  <a:lnTo>
                    <a:pt x="274762" y="109636"/>
                  </a:lnTo>
                  <a:lnTo>
                    <a:pt x="276304" y="108016"/>
                  </a:lnTo>
                  <a:lnTo>
                    <a:pt x="280839" y="106215"/>
                  </a:lnTo>
                  <a:lnTo>
                    <a:pt x="282473" y="104677"/>
                  </a:lnTo>
                  <a:lnTo>
                    <a:pt x="284287" y="100145"/>
                  </a:lnTo>
                  <a:lnTo>
                    <a:pt x="285829" y="98513"/>
                  </a:lnTo>
                  <a:lnTo>
                    <a:pt x="290364" y="96700"/>
                  </a:lnTo>
                  <a:lnTo>
                    <a:pt x="291998" y="95159"/>
                  </a:lnTo>
                  <a:lnTo>
                    <a:pt x="295135" y="86155"/>
                  </a:lnTo>
                  <a:lnTo>
                    <a:pt x="304788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4" name="SMARTInkShape-Group24"/>
          <p:cNvGrpSpPr/>
          <p:nvPr/>
        </p:nvGrpSpPr>
        <p:grpSpPr>
          <a:xfrm>
            <a:off x="10782300" y="2238375"/>
            <a:ext cx="1323966" cy="361795"/>
            <a:chOff x="10782300" y="2238375"/>
            <a:chExt cx="1323966" cy="361795"/>
          </a:xfrm>
        </p:grpSpPr>
        <p:sp>
          <p:nvSpPr>
            <p:cNvPr id="140" name="SMARTInkShape-118"/>
            <p:cNvSpPr/>
            <p:nvPr>
              <p:custDataLst>
                <p:tags r:id="rId365"/>
              </p:custDataLst>
            </p:nvPr>
          </p:nvSpPr>
          <p:spPr>
            <a:xfrm>
              <a:off x="10782300" y="2238375"/>
              <a:ext cx="828676" cy="361795"/>
            </a:xfrm>
            <a:custGeom>
              <a:avLst/>
              <a:gdLst/>
              <a:ahLst/>
              <a:cxnLst/>
              <a:rect l="0" t="0" r="0" b="0"/>
              <a:pathLst>
                <a:path w="828676" h="361795">
                  <a:moveTo>
                    <a:pt x="0" y="133350"/>
                  </a:moveTo>
                  <a:lnTo>
                    <a:pt x="0" y="133350"/>
                  </a:lnTo>
                  <a:lnTo>
                    <a:pt x="0" y="151066"/>
                  </a:lnTo>
                  <a:lnTo>
                    <a:pt x="1058" y="151511"/>
                  </a:lnTo>
                  <a:lnTo>
                    <a:pt x="14465" y="152390"/>
                  </a:lnTo>
                  <a:lnTo>
                    <a:pt x="19834" y="149573"/>
                  </a:lnTo>
                  <a:lnTo>
                    <a:pt x="35839" y="136590"/>
                  </a:lnTo>
                  <a:lnTo>
                    <a:pt x="44721" y="133252"/>
                  </a:lnTo>
                  <a:lnTo>
                    <a:pt x="88900" y="92064"/>
                  </a:lnTo>
                  <a:lnTo>
                    <a:pt x="119592" y="51061"/>
                  </a:lnTo>
                  <a:lnTo>
                    <a:pt x="122570" y="41353"/>
                  </a:lnTo>
                  <a:lnTo>
                    <a:pt x="123268" y="34960"/>
                  </a:lnTo>
                  <a:lnTo>
                    <a:pt x="126399" y="28590"/>
                  </a:lnTo>
                  <a:lnTo>
                    <a:pt x="130262" y="22232"/>
                  </a:lnTo>
                  <a:lnTo>
                    <a:pt x="132943" y="11408"/>
                  </a:lnTo>
                  <a:lnTo>
                    <a:pt x="133350" y="11"/>
                  </a:lnTo>
                  <a:lnTo>
                    <a:pt x="133350" y="8202"/>
                  </a:lnTo>
                  <a:lnTo>
                    <a:pt x="126804" y="16868"/>
                  </a:lnTo>
                  <a:lnTo>
                    <a:pt x="124708" y="25694"/>
                  </a:lnTo>
                  <a:lnTo>
                    <a:pt x="123940" y="41314"/>
                  </a:lnTo>
                  <a:lnTo>
                    <a:pt x="121054" y="47642"/>
                  </a:lnTo>
                  <a:lnTo>
                    <a:pt x="117302" y="53983"/>
                  </a:lnTo>
                  <a:lnTo>
                    <a:pt x="114893" y="66677"/>
                  </a:lnTo>
                  <a:lnTo>
                    <a:pt x="114418" y="79376"/>
                  </a:lnTo>
                  <a:lnTo>
                    <a:pt x="111530" y="85725"/>
                  </a:lnTo>
                  <a:lnTo>
                    <a:pt x="106111" y="93369"/>
                  </a:lnTo>
                  <a:lnTo>
                    <a:pt x="105039" y="102483"/>
                  </a:lnTo>
                  <a:lnTo>
                    <a:pt x="104893" y="108342"/>
                  </a:lnTo>
                  <a:lnTo>
                    <a:pt x="103796" y="110328"/>
                  </a:lnTo>
                  <a:lnTo>
                    <a:pt x="102005" y="111652"/>
                  </a:lnTo>
                  <a:lnTo>
                    <a:pt x="99753" y="112535"/>
                  </a:lnTo>
                  <a:lnTo>
                    <a:pt x="98252" y="114182"/>
                  </a:lnTo>
                  <a:lnTo>
                    <a:pt x="95645" y="122346"/>
                  </a:lnTo>
                  <a:lnTo>
                    <a:pt x="96572" y="122839"/>
                  </a:lnTo>
                  <a:lnTo>
                    <a:pt x="100424" y="123387"/>
                  </a:lnTo>
                  <a:lnTo>
                    <a:pt x="101874" y="124591"/>
                  </a:lnTo>
                  <a:lnTo>
                    <a:pt x="104741" y="133230"/>
                  </a:lnTo>
                  <a:lnTo>
                    <a:pt x="113907" y="142479"/>
                  </a:lnTo>
                  <a:lnTo>
                    <a:pt x="121826" y="136251"/>
                  </a:lnTo>
                  <a:lnTo>
                    <a:pt x="131624" y="133732"/>
                  </a:lnTo>
                  <a:lnTo>
                    <a:pt x="137895" y="133463"/>
                  </a:lnTo>
                  <a:lnTo>
                    <a:pt x="143485" y="130578"/>
                  </a:lnTo>
                  <a:lnTo>
                    <a:pt x="149496" y="126826"/>
                  </a:lnTo>
                  <a:lnTo>
                    <a:pt x="158830" y="123656"/>
                  </a:lnTo>
                  <a:lnTo>
                    <a:pt x="180979" y="107401"/>
                  </a:lnTo>
                  <a:lnTo>
                    <a:pt x="187327" y="104884"/>
                  </a:lnTo>
                  <a:lnTo>
                    <a:pt x="193675" y="100237"/>
                  </a:lnTo>
                  <a:lnTo>
                    <a:pt x="231775" y="54081"/>
                  </a:lnTo>
                  <a:lnTo>
                    <a:pt x="244475" y="42354"/>
                  </a:lnTo>
                  <a:lnTo>
                    <a:pt x="257175" y="36118"/>
                  </a:lnTo>
                  <a:lnTo>
                    <a:pt x="260350" y="33604"/>
                  </a:lnTo>
                  <a:lnTo>
                    <a:pt x="263876" y="27988"/>
                  </a:lnTo>
                  <a:lnTo>
                    <a:pt x="266143" y="20816"/>
                  </a:lnTo>
                  <a:lnTo>
                    <a:pt x="276189" y="9563"/>
                  </a:lnTo>
                  <a:lnTo>
                    <a:pt x="276225" y="116"/>
                  </a:lnTo>
                  <a:lnTo>
                    <a:pt x="252522" y="0"/>
                  </a:lnTo>
                  <a:lnTo>
                    <a:pt x="250897" y="1058"/>
                  </a:lnTo>
                  <a:lnTo>
                    <a:pt x="249815" y="2822"/>
                  </a:lnTo>
                  <a:lnTo>
                    <a:pt x="249093" y="5056"/>
                  </a:lnTo>
                  <a:lnTo>
                    <a:pt x="247555" y="6546"/>
                  </a:lnTo>
                  <a:lnTo>
                    <a:pt x="243021" y="8201"/>
                  </a:lnTo>
                  <a:lnTo>
                    <a:pt x="234518" y="9133"/>
                  </a:lnTo>
                  <a:lnTo>
                    <a:pt x="232546" y="10322"/>
                  </a:lnTo>
                  <a:lnTo>
                    <a:pt x="231232" y="12173"/>
                  </a:lnTo>
                  <a:lnTo>
                    <a:pt x="228712" y="17052"/>
                  </a:lnTo>
                  <a:lnTo>
                    <a:pt x="220553" y="26849"/>
                  </a:lnTo>
                  <a:lnTo>
                    <a:pt x="218309" y="35838"/>
                  </a:lnTo>
                  <a:lnTo>
                    <a:pt x="212616" y="44721"/>
                  </a:lnTo>
                  <a:lnTo>
                    <a:pt x="209399" y="54055"/>
                  </a:lnTo>
                  <a:lnTo>
                    <a:pt x="203274" y="63524"/>
                  </a:lnTo>
                  <a:lnTo>
                    <a:pt x="200989" y="73032"/>
                  </a:lnTo>
                  <a:lnTo>
                    <a:pt x="200453" y="79378"/>
                  </a:lnTo>
                  <a:lnTo>
                    <a:pt x="197393" y="85726"/>
                  </a:lnTo>
                  <a:lnTo>
                    <a:pt x="193563" y="92076"/>
                  </a:lnTo>
                  <a:lnTo>
                    <a:pt x="191105" y="104775"/>
                  </a:lnTo>
                  <a:lnTo>
                    <a:pt x="190503" y="137849"/>
                  </a:lnTo>
                  <a:lnTo>
                    <a:pt x="193324" y="143463"/>
                  </a:lnTo>
                  <a:lnTo>
                    <a:pt x="199634" y="151877"/>
                  </a:lnTo>
                  <a:lnTo>
                    <a:pt x="214203" y="152386"/>
                  </a:lnTo>
                  <a:lnTo>
                    <a:pt x="219730" y="149572"/>
                  </a:lnTo>
                  <a:lnTo>
                    <a:pt x="235037" y="137211"/>
                  </a:lnTo>
                  <a:lnTo>
                    <a:pt x="247668" y="131290"/>
                  </a:lnTo>
                  <a:lnTo>
                    <a:pt x="283458" y="98593"/>
                  </a:lnTo>
                  <a:lnTo>
                    <a:pt x="293510" y="95690"/>
                  </a:lnTo>
                  <a:lnTo>
                    <a:pt x="304363" y="86129"/>
                  </a:lnTo>
                  <a:lnTo>
                    <a:pt x="304800" y="128452"/>
                  </a:lnTo>
                  <a:lnTo>
                    <a:pt x="305858" y="130085"/>
                  </a:lnTo>
                  <a:lnTo>
                    <a:pt x="307624" y="131173"/>
                  </a:lnTo>
                  <a:lnTo>
                    <a:pt x="314210" y="133312"/>
                  </a:lnTo>
                  <a:lnTo>
                    <a:pt x="319347" y="133339"/>
                  </a:lnTo>
                  <a:lnTo>
                    <a:pt x="320848" y="132284"/>
                  </a:lnTo>
                  <a:lnTo>
                    <a:pt x="321848" y="130523"/>
                  </a:lnTo>
                  <a:lnTo>
                    <a:pt x="322514" y="128290"/>
                  </a:lnTo>
                  <a:lnTo>
                    <a:pt x="324018" y="126802"/>
                  </a:lnTo>
                  <a:lnTo>
                    <a:pt x="333472" y="123028"/>
                  </a:lnTo>
                  <a:lnTo>
                    <a:pt x="355727" y="101445"/>
                  </a:lnTo>
                  <a:lnTo>
                    <a:pt x="359184" y="95181"/>
                  </a:lnTo>
                  <a:lnTo>
                    <a:pt x="361779" y="88869"/>
                  </a:lnTo>
                  <a:lnTo>
                    <a:pt x="387755" y="57149"/>
                  </a:lnTo>
                  <a:lnTo>
                    <a:pt x="390351" y="50800"/>
                  </a:lnTo>
                  <a:lnTo>
                    <a:pt x="396705" y="41275"/>
                  </a:lnTo>
                  <a:lnTo>
                    <a:pt x="398564" y="34925"/>
                  </a:lnTo>
                  <a:lnTo>
                    <a:pt x="400117" y="32808"/>
                  </a:lnTo>
                  <a:lnTo>
                    <a:pt x="402212" y="31397"/>
                  </a:lnTo>
                  <a:lnTo>
                    <a:pt x="408121" y="29133"/>
                  </a:lnTo>
                  <a:lnTo>
                    <a:pt x="408928" y="26001"/>
                  </a:lnTo>
                  <a:lnTo>
                    <a:pt x="409563" y="19170"/>
                  </a:lnTo>
                  <a:lnTo>
                    <a:pt x="409574" y="27262"/>
                  </a:lnTo>
                  <a:lnTo>
                    <a:pt x="408517" y="27700"/>
                  </a:lnTo>
                  <a:lnTo>
                    <a:pt x="404518" y="28186"/>
                  </a:lnTo>
                  <a:lnTo>
                    <a:pt x="403029" y="29374"/>
                  </a:lnTo>
                  <a:lnTo>
                    <a:pt x="401373" y="33516"/>
                  </a:lnTo>
                  <a:lnTo>
                    <a:pt x="399252" y="44799"/>
                  </a:lnTo>
                  <a:lnTo>
                    <a:pt x="393582" y="54078"/>
                  </a:lnTo>
                  <a:lnTo>
                    <a:pt x="391129" y="66695"/>
                  </a:lnTo>
                  <a:lnTo>
                    <a:pt x="390927" y="69864"/>
                  </a:lnTo>
                  <a:lnTo>
                    <a:pt x="387881" y="76206"/>
                  </a:lnTo>
                  <a:lnTo>
                    <a:pt x="384058" y="82553"/>
                  </a:lnTo>
                  <a:lnTo>
                    <a:pt x="381604" y="95251"/>
                  </a:lnTo>
                  <a:lnTo>
                    <a:pt x="381402" y="98426"/>
                  </a:lnTo>
                  <a:lnTo>
                    <a:pt x="378356" y="104775"/>
                  </a:lnTo>
                  <a:lnTo>
                    <a:pt x="372834" y="112419"/>
                  </a:lnTo>
                  <a:lnTo>
                    <a:pt x="371485" y="123694"/>
                  </a:lnTo>
                  <a:lnTo>
                    <a:pt x="379677" y="132014"/>
                  </a:lnTo>
                  <a:lnTo>
                    <a:pt x="381177" y="131401"/>
                  </a:lnTo>
                  <a:lnTo>
                    <a:pt x="389084" y="125032"/>
                  </a:lnTo>
                  <a:lnTo>
                    <a:pt x="397845" y="123005"/>
                  </a:lnTo>
                  <a:lnTo>
                    <a:pt x="431812" y="92029"/>
                  </a:lnTo>
                  <a:lnTo>
                    <a:pt x="435332" y="85705"/>
                  </a:lnTo>
                  <a:lnTo>
                    <a:pt x="437955" y="79366"/>
                  </a:lnTo>
                  <a:lnTo>
                    <a:pt x="454552" y="57149"/>
                  </a:lnTo>
                  <a:lnTo>
                    <a:pt x="457081" y="50800"/>
                  </a:lnTo>
                  <a:lnTo>
                    <a:pt x="476212" y="28614"/>
                  </a:lnTo>
                  <a:lnTo>
                    <a:pt x="476247" y="36779"/>
                  </a:lnTo>
                  <a:lnTo>
                    <a:pt x="469704" y="45444"/>
                  </a:lnTo>
                  <a:lnTo>
                    <a:pt x="467608" y="54270"/>
                  </a:lnTo>
                  <a:lnTo>
                    <a:pt x="465743" y="74109"/>
                  </a:lnTo>
                  <a:lnTo>
                    <a:pt x="458090" y="94174"/>
                  </a:lnTo>
                  <a:lnTo>
                    <a:pt x="457235" y="117557"/>
                  </a:lnTo>
                  <a:lnTo>
                    <a:pt x="458282" y="119646"/>
                  </a:lnTo>
                  <a:lnTo>
                    <a:pt x="460038" y="121039"/>
                  </a:lnTo>
                  <a:lnTo>
                    <a:pt x="462267" y="121968"/>
                  </a:lnTo>
                  <a:lnTo>
                    <a:pt x="463752" y="123645"/>
                  </a:lnTo>
                  <a:lnTo>
                    <a:pt x="465403" y="128331"/>
                  </a:lnTo>
                  <a:lnTo>
                    <a:pt x="466902" y="130004"/>
                  </a:lnTo>
                  <a:lnTo>
                    <a:pt x="471391" y="131863"/>
                  </a:lnTo>
                  <a:lnTo>
                    <a:pt x="489080" y="133220"/>
                  </a:lnTo>
                  <a:lnTo>
                    <a:pt x="495359" y="130470"/>
                  </a:lnTo>
                  <a:lnTo>
                    <a:pt x="501675" y="126778"/>
                  </a:lnTo>
                  <a:lnTo>
                    <a:pt x="511184" y="123642"/>
                  </a:lnTo>
                  <a:lnTo>
                    <a:pt x="520702" y="117538"/>
                  </a:lnTo>
                  <a:lnTo>
                    <a:pt x="530225" y="114201"/>
                  </a:lnTo>
                  <a:lnTo>
                    <a:pt x="565150" y="82512"/>
                  </a:lnTo>
                  <a:lnTo>
                    <a:pt x="568676" y="76183"/>
                  </a:lnTo>
                  <a:lnTo>
                    <a:pt x="571304" y="69843"/>
                  </a:lnTo>
                  <a:lnTo>
                    <a:pt x="579536" y="59031"/>
                  </a:lnTo>
                  <a:lnTo>
                    <a:pt x="580585" y="52651"/>
                  </a:lnTo>
                  <a:lnTo>
                    <a:pt x="580985" y="39865"/>
                  </a:lnTo>
                  <a:lnTo>
                    <a:pt x="579942" y="39277"/>
                  </a:lnTo>
                  <a:lnTo>
                    <a:pt x="557345" y="38104"/>
                  </a:lnTo>
                  <a:lnTo>
                    <a:pt x="555714" y="39161"/>
                  </a:lnTo>
                  <a:lnTo>
                    <a:pt x="554626" y="40924"/>
                  </a:lnTo>
                  <a:lnTo>
                    <a:pt x="553900" y="43158"/>
                  </a:lnTo>
                  <a:lnTo>
                    <a:pt x="552358" y="44647"/>
                  </a:lnTo>
                  <a:lnTo>
                    <a:pt x="547824" y="46301"/>
                  </a:lnTo>
                  <a:lnTo>
                    <a:pt x="539319" y="47233"/>
                  </a:lnTo>
                  <a:lnTo>
                    <a:pt x="537346" y="48422"/>
                  </a:lnTo>
                  <a:lnTo>
                    <a:pt x="536032" y="50273"/>
                  </a:lnTo>
                  <a:lnTo>
                    <a:pt x="535155" y="52565"/>
                  </a:lnTo>
                  <a:lnTo>
                    <a:pt x="533512" y="54094"/>
                  </a:lnTo>
                  <a:lnTo>
                    <a:pt x="523270" y="59368"/>
                  </a:lnTo>
                  <a:lnTo>
                    <a:pt x="514505" y="66548"/>
                  </a:lnTo>
                  <a:lnTo>
                    <a:pt x="519451" y="71694"/>
                  </a:lnTo>
                  <a:lnTo>
                    <a:pt x="521984" y="72138"/>
                  </a:lnTo>
                  <a:lnTo>
                    <a:pt x="524731" y="71375"/>
                  </a:lnTo>
                  <a:lnTo>
                    <a:pt x="531688" y="67603"/>
                  </a:lnTo>
                  <a:lnTo>
                    <a:pt x="540667" y="65800"/>
                  </a:lnTo>
                  <a:lnTo>
                    <a:pt x="565426" y="51503"/>
                  </a:lnTo>
                  <a:lnTo>
                    <a:pt x="593666" y="40361"/>
                  </a:lnTo>
                  <a:lnTo>
                    <a:pt x="616724" y="23203"/>
                  </a:lnTo>
                  <a:lnTo>
                    <a:pt x="636132" y="17048"/>
                  </a:lnTo>
                  <a:lnTo>
                    <a:pt x="643617" y="12868"/>
                  </a:lnTo>
                  <a:lnTo>
                    <a:pt x="655224" y="9965"/>
                  </a:lnTo>
                  <a:lnTo>
                    <a:pt x="675751" y="9529"/>
                  </a:lnTo>
                  <a:lnTo>
                    <a:pt x="676274" y="41406"/>
                  </a:lnTo>
                  <a:lnTo>
                    <a:pt x="675215" y="43479"/>
                  </a:lnTo>
                  <a:lnTo>
                    <a:pt x="673451" y="44861"/>
                  </a:lnTo>
                  <a:lnTo>
                    <a:pt x="671218" y="45782"/>
                  </a:lnTo>
                  <a:lnTo>
                    <a:pt x="669729" y="47455"/>
                  </a:lnTo>
                  <a:lnTo>
                    <a:pt x="664515" y="57744"/>
                  </a:lnTo>
                  <a:lnTo>
                    <a:pt x="660465" y="63764"/>
                  </a:lnTo>
                  <a:lnTo>
                    <a:pt x="657652" y="74353"/>
                  </a:lnTo>
                  <a:lnTo>
                    <a:pt x="657352" y="80709"/>
                  </a:lnTo>
                  <a:lnTo>
                    <a:pt x="656251" y="82381"/>
                  </a:lnTo>
                  <a:lnTo>
                    <a:pt x="654459" y="83496"/>
                  </a:lnTo>
                  <a:lnTo>
                    <a:pt x="652206" y="84239"/>
                  </a:lnTo>
                  <a:lnTo>
                    <a:pt x="650704" y="85793"/>
                  </a:lnTo>
                  <a:lnTo>
                    <a:pt x="647735" y="95122"/>
                  </a:lnTo>
                  <a:lnTo>
                    <a:pt x="665309" y="95249"/>
                  </a:lnTo>
                  <a:lnTo>
                    <a:pt x="674070" y="88704"/>
                  </a:lnTo>
                  <a:lnTo>
                    <a:pt x="682913" y="85549"/>
                  </a:lnTo>
                  <a:lnTo>
                    <a:pt x="708421" y="63069"/>
                  </a:lnTo>
                  <a:lnTo>
                    <a:pt x="711729" y="56958"/>
                  </a:lnTo>
                  <a:lnTo>
                    <a:pt x="712611" y="53847"/>
                  </a:lnTo>
                  <a:lnTo>
                    <a:pt x="714257" y="51773"/>
                  </a:lnTo>
                  <a:lnTo>
                    <a:pt x="722421" y="48171"/>
                  </a:lnTo>
                  <a:lnTo>
                    <a:pt x="723245" y="45046"/>
                  </a:lnTo>
                  <a:lnTo>
                    <a:pt x="723862" y="38506"/>
                  </a:lnTo>
                  <a:lnTo>
                    <a:pt x="723900" y="60769"/>
                  </a:lnTo>
                  <a:lnTo>
                    <a:pt x="721076" y="66872"/>
                  </a:lnTo>
                  <a:lnTo>
                    <a:pt x="717354" y="73113"/>
                  </a:lnTo>
                  <a:lnTo>
                    <a:pt x="715258" y="83634"/>
                  </a:lnTo>
                  <a:lnTo>
                    <a:pt x="713577" y="99687"/>
                  </a:lnTo>
                  <a:lnTo>
                    <a:pt x="698572" y="145907"/>
                  </a:lnTo>
                  <a:lnTo>
                    <a:pt x="687250" y="187753"/>
                  </a:lnTo>
                  <a:lnTo>
                    <a:pt x="681174" y="206502"/>
                  </a:lnTo>
                  <a:lnTo>
                    <a:pt x="670696" y="225254"/>
                  </a:lnTo>
                  <a:lnTo>
                    <a:pt x="662213" y="254396"/>
                  </a:lnTo>
                  <a:lnTo>
                    <a:pt x="651665" y="272932"/>
                  </a:lnTo>
                  <a:lnTo>
                    <a:pt x="645662" y="293057"/>
                  </a:lnTo>
                  <a:lnTo>
                    <a:pt x="641503" y="300639"/>
                  </a:lnTo>
                  <a:lnTo>
                    <a:pt x="630103" y="335187"/>
                  </a:lnTo>
                  <a:lnTo>
                    <a:pt x="628560" y="337758"/>
                  </a:lnTo>
                  <a:lnTo>
                    <a:pt x="626474" y="339472"/>
                  </a:lnTo>
                  <a:lnTo>
                    <a:pt x="624025" y="340615"/>
                  </a:lnTo>
                  <a:lnTo>
                    <a:pt x="622392" y="342435"/>
                  </a:lnTo>
                  <a:lnTo>
                    <a:pt x="620577" y="347279"/>
                  </a:lnTo>
                  <a:lnTo>
                    <a:pt x="619137" y="361794"/>
                  </a:lnTo>
                  <a:lnTo>
                    <a:pt x="619125" y="347757"/>
                  </a:lnTo>
                  <a:lnTo>
                    <a:pt x="634935" y="300606"/>
                  </a:lnTo>
                  <a:lnTo>
                    <a:pt x="644436" y="256890"/>
                  </a:lnTo>
                  <a:lnTo>
                    <a:pt x="655018" y="215095"/>
                  </a:lnTo>
                  <a:lnTo>
                    <a:pt x="666638" y="169180"/>
                  </a:lnTo>
                  <a:lnTo>
                    <a:pt x="685979" y="123878"/>
                  </a:lnTo>
                  <a:lnTo>
                    <a:pt x="692555" y="107613"/>
                  </a:lnTo>
                  <a:lnTo>
                    <a:pt x="695151" y="99686"/>
                  </a:lnTo>
                  <a:lnTo>
                    <a:pt x="714552" y="76274"/>
                  </a:lnTo>
                  <a:lnTo>
                    <a:pt x="719745" y="69883"/>
                  </a:lnTo>
                  <a:lnTo>
                    <a:pt x="725902" y="57156"/>
                  </a:lnTo>
                  <a:lnTo>
                    <a:pt x="746243" y="34925"/>
                  </a:lnTo>
                  <a:lnTo>
                    <a:pt x="752528" y="31397"/>
                  </a:lnTo>
                  <a:lnTo>
                    <a:pt x="758849" y="28771"/>
                  </a:lnTo>
                  <a:lnTo>
                    <a:pt x="768359" y="22401"/>
                  </a:lnTo>
                  <a:lnTo>
                    <a:pt x="779170" y="19491"/>
                  </a:lnTo>
                  <a:lnTo>
                    <a:pt x="798645" y="19054"/>
                  </a:lnTo>
                  <a:lnTo>
                    <a:pt x="804724" y="24108"/>
                  </a:lnTo>
                  <a:lnTo>
                    <a:pt x="807448" y="29412"/>
                  </a:lnTo>
                  <a:lnTo>
                    <a:pt x="809498" y="42648"/>
                  </a:lnTo>
                  <a:lnTo>
                    <a:pt x="809615" y="60445"/>
                  </a:lnTo>
                  <a:lnTo>
                    <a:pt x="799923" y="91200"/>
                  </a:lnTo>
                  <a:lnTo>
                    <a:pt x="792736" y="104602"/>
                  </a:lnTo>
                  <a:lnTo>
                    <a:pt x="789802" y="120627"/>
                  </a:lnTo>
                  <a:lnTo>
                    <a:pt x="780899" y="133152"/>
                  </a:lnTo>
                  <a:lnTo>
                    <a:pt x="774774" y="140582"/>
                  </a:lnTo>
                  <a:lnTo>
                    <a:pt x="771563" y="152245"/>
                  </a:lnTo>
                  <a:lnTo>
                    <a:pt x="771526" y="138207"/>
                  </a:lnTo>
                  <a:lnTo>
                    <a:pt x="774349" y="132686"/>
                  </a:lnTo>
                  <a:lnTo>
                    <a:pt x="803325" y="101589"/>
                  </a:lnTo>
                  <a:lnTo>
                    <a:pt x="82867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119"/>
            <p:cNvSpPr/>
            <p:nvPr>
              <p:custDataLst>
                <p:tags r:id="rId366"/>
              </p:custDataLst>
            </p:nvPr>
          </p:nvSpPr>
          <p:spPr>
            <a:xfrm>
              <a:off x="11601454" y="2257460"/>
              <a:ext cx="123822" cy="152366"/>
            </a:xfrm>
            <a:custGeom>
              <a:avLst/>
              <a:gdLst/>
              <a:ahLst/>
              <a:cxnLst/>
              <a:rect l="0" t="0" r="0" b="0"/>
              <a:pathLst>
                <a:path w="123822" h="152366">
                  <a:moveTo>
                    <a:pt x="38096" y="57115"/>
                  </a:moveTo>
                  <a:lnTo>
                    <a:pt x="38096" y="57115"/>
                  </a:lnTo>
                  <a:lnTo>
                    <a:pt x="43154" y="52059"/>
                  </a:lnTo>
                  <a:lnTo>
                    <a:pt x="51280" y="49576"/>
                  </a:lnTo>
                  <a:lnTo>
                    <a:pt x="63630" y="47982"/>
                  </a:lnTo>
                  <a:lnTo>
                    <a:pt x="82804" y="39423"/>
                  </a:lnTo>
                  <a:lnTo>
                    <a:pt x="84835" y="40029"/>
                  </a:lnTo>
                  <a:lnTo>
                    <a:pt x="92749" y="44879"/>
                  </a:lnTo>
                  <a:lnTo>
                    <a:pt x="104241" y="47484"/>
                  </a:lnTo>
                  <a:lnTo>
                    <a:pt x="122494" y="47590"/>
                  </a:lnTo>
                  <a:lnTo>
                    <a:pt x="122937" y="46532"/>
                  </a:lnTo>
                  <a:lnTo>
                    <a:pt x="123821" y="14362"/>
                  </a:lnTo>
                  <a:lnTo>
                    <a:pt x="122763" y="12738"/>
                  </a:lnTo>
                  <a:lnTo>
                    <a:pt x="120997" y="11655"/>
                  </a:lnTo>
                  <a:lnTo>
                    <a:pt x="115619" y="9918"/>
                  </a:lnTo>
                  <a:lnTo>
                    <a:pt x="114884" y="6858"/>
                  </a:lnTo>
                  <a:lnTo>
                    <a:pt x="114687" y="4560"/>
                  </a:lnTo>
                  <a:lnTo>
                    <a:pt x="113498" y="3028"/>
                  </a:lnTo>
                  <a:lnTo>
                    <a:pt x="106130" y="369"/>
                  </a:lnTo>
                  <a:lnTo>
                    <a:pt x="96690" y="0"/>
                  </a:lnTo>
                  <a:lnTo>
                    <a:pt x="87926" y="6518"/>
                  </a:lnTo>
                  <a:lnTo>
                    <a:pt x="79083" y="9668"/>
                  </a:lnTo>
                  <a:lnTo>
                    <a:pt x="31746" y="53948"/>
                  </a:lnTo>
                  <a:lnTo>
                    <a:pt x="23279" y="63467"/>
                  </a:lnTo>
                  <a:lnTo>
                    <a:pt x="8933" y="93229"/>
                  </a:lnTo>
                  <a:lnTo>
                    <a:pt x="3968" y="100682"/>
                  </a:lnTo>
                  <a:lnTo>
                    <a:pt x="519" y="112267"/>
                  </a:lnTo>
                  <a:lnTo>
                    <a:pt x="0" y="132791"/>
                  </a:lnTo>
                  <a:lnTo>
                    <a:pt x="17328" y="133301"/>
                  </a:lnTo>
                  <a:lnTo>
                    <a:pt x="38278" y="116839"/>
                  </a:lnTo>
                  <a:lnTo>
                    <a:pt x="44527" y="114350"/>
                  </a:lnTo>
                  <a:lnTo>
                    <a:pt x="79371" y="82479"/>
                  </a:lnTo>
                  <a:lnTo>
                    <a:pt x="82897" y="76149"/>
                  </a:lnTo>
                  <a:lnTo>
                    <a:pt x="86409" y="60288"/>
                  </a:lnTo>
                  <a:lnTo>
                    <a:pt x="95236" y="47605"/>
                  </a:lnTo>
                  <a:lnTo>
                    <a:pt x="95244" y="52651"/>
                  </a:lnTo>
                  <a:lnTo>
                    <a:pt x="94186" y="54139"/>
                  </a:lnTo>
                  <a:lnTo>
                    <a:pt x="92422" y="55131"/>
                  </a:lnTo>
                  <a:lnTo>
                    <a:pt x="90188" y="55792"/>
                  </a:lnTo>
                  <a:lnTo>
                    <a:pt x="88700" y="57292"/>
                  </a:lnTo>
                  <a:lnTo>
                    <a:pt x="87044" y="61780"/>
                  </a:lnTo>
                  <a:lnTo>
                    <a:pt x="84923" y="73284"/>
                  </a:lnTo>
                  <a:lnTo>
                    <a:pt x="79253" y="82602"/>
                  </a:lnTo>
                  <a:lnTo>
                    <a:pt x="76800" y="95232"/>
                  </a:lnTo>
                  <a:lnTo>
                    <a:pt x="76598" y="98401"/>
                  </a:lnTo>
                  <a:lnTo>
                    <a:pt x="73552" y="104745"/>
                  </a:lnTo>
                  <a:lnTo>
                    <a:pt x="69729" y="111092"/>
                  </a:lnTo>
                  <a:lnTo>
                    <a:pt x="67275" y="123791"/>
                  </a:lnTo>
                  <a:lnTo>
                    <a:pt x="66681" y="142282"/>
                  </a:lnTo>
                  <a:lnTo>
                    <a:pt x="76196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120"/>
            <p:cNvSpPr/>
            <p:nvPr>
              <p:custDataLst>
                <p:tags r:id="rId367"/>
              </p:custDataLst>
            </p:nvPr>
          </p:nvSpPr>
          <p:spPr>
            <a:xfrm>
              <a:off x="11715750" y="2295958"/>
              <a:ext cx="209505" cy="122030"/>
            </a:xfrm>
            <a:custGeom>
              <a:avLst/>
              <a:gdLst/>
              <a:ahLst/>
              <a:cxnLst/>
              <a:rect l="0" t="0" r="0" b="0"/>
              <a:pathLst>
                <a:path w="209505" h="122030">
                  <a:moveTo>
                    <a:pt x="0" y="104342"/>
                  </a:moveTo>
                  <a:lnTo>
                    <a:pt x="0" y="104342"/>
                  </a:lnTo>
                  <a:lnTo>
                    <a:pt x="0" y="113867"/>
                  </a:lnTo>
                  <a:lnTo>
                    <a:pt x="8202" y="113867"/>
                  </a:lnTo>
                  <a:lnTo>
                    <a:pt x="8642" y="112809"/>
                  </a:lnTo>
                  <a:lnTo>
                    <a:pt x="9134" y="108811"/>
                  </a:lnTo>
                  <a:lnTo>
                    <a:pt x="10323" y="107321"/>
                  </a:lnTo>
                  <a:lnTo>
                    <a:pt x="14465" y="105666"/>
                  </a:lnTo>
                  <a:lnTo>
                    <a:pt x="15993" y="104166"/>
                  </a:lnTo>
                  <a:lnTo>
                    <a:pt x="17691" y="99678"/>
                  </a:lnTo>
                  <a:lnTo>
                    <a:pt x="19202" y="98058"/>
                  </a:lnTo>
                  <a:lnTo>
                    <a:pt x="32188" y="90187"/>
                  </a:lnTo>
                  <a:lnTo>
                    <a:pt x="35473" y="84645"/>
                  </a:lnTo>
                  <a:lnTo>
                    <a:pt x="37991" y="78654"/>
                  </a:lnTo>
                  <a:lnTo>
                    <a:pt x="42637" y="72464"/>
                  </a:lnTo>
                  <a:lnTo>
                    <a:pt x="48230" y="69008"/>
                  </a:lnTo>
                  <a:lnTo>
                    <a:pt x="51203" y="68085"/>
                  </a:lnTo>
                  <a:lnTo>
                    <a:pt x="57329" y="61417"/>
                  </a:lnTo>
                  <a:lnTo>
                    <a:pt x="69885" y="44945"/>
                  </a:lnTo>
                  <a:lnTo>
                    <a:pt x="76216" y="40902"/>
                  </a:lnTo>
                  <a:lnTo>
                    <a:pt x="79385" y="39824"/>
                  </a:lnTo>
                  <a:lnTo>
                    <a:pt x="85729" y="32981"/>
                  </a:lnTo>
                  <a:lnTo>
                    <a:pt x="93370" y="21454"/>
                  </a:lnTo>
                  <a:lnTo>
                    <a:pt x="94693" y="14401"/>
                  </a:lnTo>
                  <a:lnTo>
                    <a:pt x="95938" y="12632"/>
                  </a:lnTo>
                  <a:lnTo>
                    <a:pt x="97824" y="11452"/>
                  </a:lnTo>
                  <a:lnTo>
                    <a:pt x="100142" y="10665"/>
                  </a:lnTo>
                  <a:lnTo>
                    <a:pt x="101687" y="9083"/>
                  </a:lnTo>
                  <a:lnTo>
                    <a:pt x="104654" y="0"/>
                  </a:lnTo>
                  <a:lnTo>
                    <a:pt x="104765" y="7806"/>
                  </a:lnTo>
                  <a:lnTo>
                    <a:pt x="96573" y="17180"/>
                  </a:lnTo>
                  <a:lnTo>
                    <a:pt x="94452" y="25938"/>
                  </a:lnTo>
                  <a:lnTo>
                    <a:pt x="88782" y="34780"/>
                  </a:lnTo>
                  <a:lnTo>
                    <a:pt x="74020" y="75184"/>
                  </a:lnTo>
                  <a:lnTo>
                    <a:pt x="61096" y="91565"/>
                  </a:lnTo>
                  <a:lnTo>
                    <a:pt x="57670" y="102450"/>
                  </a:lnTo>
                  <a:lnTo>
                    <a:pt x="57165" y="113425"/>
                  </a:lnTo>
                  <a:lnTo>
                    <a:pt x="65352" y="122029"/>
                  </a:lnTo>
                  <a:lnTo>
                    <a:pt x="66852" y="121425"/>
                  </a:lnTo>
                  <a:lnTo>
                    <a:pt x="74017" y="116577"/>
                  </a:lnTo>
                  <a:lnTo>
                    <a:pt x="82844" y="113612"/>
                  </a:lnTo>
                  <a:lnTo>
                    <a:pt x="130199" y="69392"/>
                  </a:lnTo>
                  <a:lnTo>
                    <a:pt x="157692" y="40841"/>
                  </a:lnTo>
                  <a:lnTo>
                    <a:pt x="163912" y="28142"/>
                  </a:lnTo>
                  <a:lnTo>
                    <a:pt x="169961" y="20498"/>
                  </a:lnTo>
                  <a:lnTo>
                    <a:pt x="173611" y="19453"/>
                  </a:lnTo>
                  <a:lnTo>
                    <a:pt x="180965" y="18618"/>
                  </a:lnTo>
                  <a:lnTo>
                    <a:pt x="166784" y="32806"/>
                  </a:lnTo>
                  <a:lnTo>
                    <a:pt x="164086" y="38329"/>
                  </a:lnTo>
                  <a:lnTo>
                    <a:pt x="163367" y="41283"/>
                  </a:lnTo>
                  <a:lnTo>
                    <a:pt x="157295" y="50498"/>
                  </a:lnTo>
                  <a:lnTo>
                    <a:pt x="151753" y="53953"/>
                  </a:lnTo>
                  <a:lnTo>
                    <a:pt x="148793" y="54874"/>
                  </a:lnTo>
                  <a:lnTo>
                    <a:pt x="146821" y="56547"/>
                  </a:lnTo>
                  <a:lnTo>
                    <a:pt x="144630" y="61228"/>
                  </a:lnTo>
                  <a:lnTo>
                    <a:pt x="142876" y="94377"/>
                  </a:lnTo>
                  <a:lnTo>
                    <a:pt x="142875" y="89630"/>
                  </a:lnTo>
                  <a:lnTo>
                    <a:pt x="143933" y="88184"/>
                  </a:lnTo>
                  <a:lnTo>
                    <a:pt x="160207" y="77204"/>
                  </a:lnTo>
                  <a:lnTo>
                    <a:pt x="207786" y="29906"/>
                  </a:lnTo>
                  <a:lnTo>
                    <a:pt x="209504" y="28188"/>
                  </a:lnTo>
                  <a:lnTo>
                    <a:pt x="204481" y="28156"/>
                  </a:lnTo>
                  <a:lnTo>
                    <a:pt x="202995" y="29210"/>
                  </a:lnTo>
                  <a:lnTo>
                    <a:pt x="202004" y="30970"/>
                  </a:lnTo>
                  <a:lnTo>
                    <a:pt x="201345" y="33202"/>
                  </a:lnTo>
                  <a:lnTo>
                    <a:pt x="195359" y="41401"/>
                  </a:lnTo>
                  <a:lnTo>
                    <a:pt x="189837" y="44618"/>
                  </a:lnTo>
                  <a:lnTo>
                    <a:pt x="183856" y="47107"/>
                  </a:lnTo>
                  <a:lnTo>
                    <a:pt x="177670" y="51740"/>
                  </a:lnTo>
                  <a:lnTo>
                    <a:pt x="174213" y="57327"/>
                  </a:lnTo>
                  <a:lnTo>
                    <a:pt x="171620" y="63338"/>
                  </a:lnTo>
                  <a:lnTo>
                    <a:pt x="144721" y="92939"/>
                  </a:lnTo>
                  <a:lnTo>
                    <a:pt x="143696" y="96804"/>
                  </a:lnTo>
                  <a:lnTo>
                    <a:pt x="143039" y="102853"/>
                  </a:lnTo>
                  <a:lnTo>
                    <a:pt x="141925" y="103349"/>
                  </a:lnTo>
                  <a:lnTo>
                    <a:pt x="137868" y="103901"/>
                  </a:lnTo>
                  <a:lnTo>
                    <a:pt x="136361" y="105106"/>
                  </a:lnTo>
                  <a:lnTo>
                    <a:pt x="133403" y="113687"/>
                  </a:lnTo>
                  <a:lnTo>
                    <a:pt x="133350" y="11386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121"/>
            <p:cNvSpPr/>
            <p:nvPr>
              <p:custDataLst>
                <p:tags r:id="rId368"/>
              </p:custDataLst>
            </p:nvPr>
          </p:nvSpPr>
          <p:spPr>
            <a:xfrm>
              <a:off x="11925415" y="2371729"/>
              <a:ext cx="180851" cy="114297"/>
            </a:xfrm>
            <a:custGeom>
              <a:avLst/>
              <a:gdLst/>
              <a:ahLst/>
              <a:cxnLst/>
              <a:rect l="0" t="0" r="0" b="0"/>
              <a:pathLst>
                <a:path w="180851" h="114297">
                  <a:moveTo>
                    <a:pt x="9410" y="76196"/>
                  </a:moveTo>
                  <a:lnTo>
                    <a:pt x="9410" y="76196"/>
                  </a:lnTo>
                  <a:lnTo>
                    <a:pt x="9410" y="85329"/>
                  </a:lnTo>
                  <a:lnTo>
                    <a:pt x="9410" y="76196"/>
                  </a:lnTo>
                  <a:lnTo>
                    <a:pt x="9410" y="85605"/>
                  </a:lnTo>
                  <a:lnTo>
                    <a:pt x="0" y="95129"/>
                  </a:lnTo>
                  <a:lnTo>
                    <a:pt x="13152" y="95236"/>
                  </a:lnTo>
                  <a:lnTo>
                    <a:pt x="15081" y="94181"/>
                  </a:lnTo>
                  <a:lnTo>
                    <a:pt x="16365" y="92419"/>
                  </a:lnTo>
                  <a:lnTo>
                    <a:pt x="17221" y="90186"/>
                  </a:lnTo>
                  <a:lnTo>
                    <a:pt x="18851" y="88698"/>
                  </a:lnTo>
                  <a:lnTo>
                    <a:pt x="29070" y="83487"/>
                  </a:lnTo>
                  <a:lnTo>
                    <a:pt x="35081" y="79436"/>
                  </a:lnTo>
                  <a:lnTo>
                    <a:pt x="44416" y="76098"/>
                  </a:lnTo>
                  <a:lnTo>
                    <a:pt x="91960" y="31739"/>
                  </a:lnTo>
                  <a:lnTo>
                    <a:pt x="100427" y="22219"/>
                  </a:lnTo>
                  <a:lnTo>
                    <a:pt x="106647" y="9520"/>
                  </a:lnTo>
                  <a:lnTo>
                    <a:pt x="114183" y="0"/>
                  </a:lnTo>
                  <a:lnTo>
                    <a:pt x="114185" y="13254"/>
                  </a:lnTo>
                  <a:lnTo>
                    <a:pt x="113127" y="15185"/>
                  </a:lnTo>
                  <a:lnTo>
                    <a:pt x="111361" y="16472"/>
                  </a:lnTo>
                  <a:lnTo>
                    <a:pt x="109127" y="17330"/>
                  </a:lnTo>
                  <a:lnTo>
                    <a:pt x="107639" y="18960"/>
                  </a:lnTo>
                  <a:lnTo>
                    <a:pt x="102425" y="29181"/>
                  </a:lnTo>
                  <a:lnTo>
                    <a:pt x="98375" y="35192"/>
                  </a:lnTo>
                  <a:lnTo>
                    <a:pt x="96095" y="44526"/>
                  </a:lnTo>
                  <a:lnTo>
                    <a:pt x="95562" y="50832"/>
                  </a:lnTo>
                  <a:lnTo>
                    <a:pt x="94362" y="52936"/>
                  </a:lnTo>
                  <a:lnTo>
                    <a:pt x="92503" y="54340"/>
                  </a:lnTo>
                  <a:lnTo>
                    <a:pt x="90204" y="55275"/>
                  </a:lnTo>
                  <a:lnTo>
                    <a:pt x="88673" y="56957"/>
                  </a:lnTo>
                  <a:lnTo>
                    <a:pt x="85729" y="66230"/>
                  </a:lnTo>
                  <a:lnTo>
                    <a:pt x="99804" y="66660"/>
                  </a:lnTo>
                  <a:lnTo>
                    <a:pt x="105324" y="63844"/>
                  </a:lnTo>
                  <a:lnTo>
                    <a:pt x="111305" y="60123"/>
                  </a:lnTo>
                  <a:lnTo>
                    <a:pt x="120622" y="56969"/>
                  </a:lnTo>
                  <a:lnTo>
                    <a:pt x="142764" y="40722"/>
                  </a:lnTo>
                  <a:lnTo>
                    <a:pt x="149112" y="38205"/>
                  </a:lnTo>
                  <a:lnTo>
                    <a:pt x="155460" y="33558"/>
                  </a:lnTo>
                  <a:lnTo>
                    <a:pt x="158986" y="27965"/>
                  </a:lnTo>
                  <a:lnTo>
                    <a:pt x="159928" y="24992"/>
                  </a:lnTo>
                  <a:lnTo>
                    <a:pt x="161614" y="23010"/>
                  </a:lnTo>
                  <a:lnTo>
                    <a:pt x="166308" y="20808"/>
                  </a:lnTo>
                  <a:lnTo>
                    <a:pt x="167984" y="19162"/>
                  </a:lnTo>
                  <a:lnTo>
                    <a:pt x="169846" y="14512"/>
                  </a:lnTo>
                  <a:lnTo>
                    <a:pt x="171400" y="12848"/>
                  </a:lnTo>
                  <a:lnTo>
                    <a:pt x="175951" y="11000"/>
                  </a:lnTo>
                  <a:lnTo>
                    <a:pt x="177588" y="9448"/>
                  </a:lnTo>
                  <a:lnTo>
                    <a:pt x="180733" y="427"/>
                  </a:lnTo>
                  <a:lnTo>
                    <a:pt x="180850" y="13291"/>
                  </a:lnTo>
                  <a:lnTo>
                    <a:pt x="178033" y="19311"/>
                  </a:lnTo>
                  <a:lnTo>
                    <a:pt x="172658" y="26742"/>
                  </a:lnTo>
                  <a:lnTo>
                    <a:pt x="170537" y="42360"/>
                  </a:lnTo>
                  <a:lnTo>
                    <a:pt x="163848" y="56734"/>
                  </a:lnTo>
                  <a:lnTo>
                    <a:pt x="163169" y="60046"/>
                  </a:lnTo>
                  <a:lnTo>
                    <a:pt x="153729" y="79347"/>
                  </a:lnTo>
                  <a:lnTo>
                    <a:pt x="152412" y="93362"/>
                  </a:lnTo>
                  <a:lnTo>
                    <a:pt x="147266" y="99744"/>
                  </a:lnTo>
                  <a:lnTo>
                    <a:pt x="146823" y="101420"/>
                  </a:lnTo>
                  <a:lnTo>
                    <a:pt x="147585" y="102537"/>
                  </a:lnTo>
                  <a:lnTo>
                    <a:pt x="149151" y="103282"/>
                  </a:lnTo>
                  <a:lnTo>
                    <a:pt x="150195" y="104836"/>
                  </a:lnTo>
                  <a:lnTo>
                    <a:pt x="152285" y="1142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5" name="SMARTInkShape-122"/>
          <p:cNvSpPr/>
          <p:nvPr>
            <p:custDataLst>
              <p:tags r:id="rId6"/>
            </p:custDataLst>
          </p:nvPr>
        </p:nvSpPr>
        <p:spPr>
          <a:xfrm>
            <a:off x="866778" y="2581275"/>
            <a:ext cx="57148" cy="171451"/>
          </a:xfrm>
          <a:custGeom>
            <a:avLst/>
            <a:gdLst/>
            <a:ahLst/>
            <a:cxnLst/>
            <a:rect l="0" t="0" r="0" b="0"/>
            <a:pathLst>
              <a:path w="57148" h="171451">
                <a:moveTo>
                  <a:pt x="38097" y="9525"/>
                </a:moveTo>
                <a:lnTo>
                  <a:pt x="38097" y="9525"/>
                </a:lnTo>
                <a:lnTo>
                  <a:pt x="38097" y="0"/>
                </a:lnTo>
                <a:lnTo>
                  <a:pt x="38097" y="8201"/>
                </a:lnTo>
                <a:lnTo>
                  <a:pt x="39155" y="8642"/>
                </a:lnTo>
                <a:lnTo>
                  <a:pt x="46298" y="9409"/>
                </a:lnTo>
                <a:lnTo>
                  <a:pt x="47034" y="12295"/>
                </a:lnTo>
                <a:lnTo>
                  <a:pt x="47619" y="28148"/>
                </a:lnTo>
                <a:lnTo>
                  <a:pt x="55823" y="36738"/>
                </a:lnTo>
                <a:lnTo>
                  <a:pt x="57031" y="46181"/>
                </a:lnTo>
                <a:lnTo>
                  <a:pt x="57147" y="83971"/>
                </a:lnTo>
                <a:lnTo>
                  <a:pt x="48946" y="93772"/>
                </a:lnTo>
                <a:lnTo>
                  <a:pt x="47738" y="103321"/>
                </a:lnTo>
                <a:lnTo>
                  <a:pt x="47656" y="109400"/>
                </a:lnTo>
                <a:lnTo>
                  <a:pt x="46587" y="111034"/>
                </a:lnTo>
                <a:lnTo>
                  <a:pt x="44815" y="112123"/>
                </a:lnTo>
                <a:lnTo>
                  <a:pt x="42576" y="112848"/>
                </a:lnTo>
                <a:lnTo>
                  <a:pt x="41083" y="114390"/>
                </a:lnTo>
                <a:lnTo>
                  <a:pt x="38490" y="122373"/>
                </a:lnTo>
                <a:lnTo>
                  <a:pt x="38131" y="131898"/>
                </a:lnTo>
                <a:lnTo>
                  <a:pt x="29899" y="141423"/>
                </a:lnTo>
                <a:lnTo>
                  <a:pt x="28689" y="150948"/>
                </a:lnTo>
                <a:lnTo>
                  <a:pt x="9522" y="171450"/>
                </a:lnTo>
                <a:lnTo>
                  <a:pt x="0" y="171450"/>
                </a:lnTo>
                <a:lnTo>
                  <a:pt x="5054" y="171450"/>
                </a:lnTo>
                <a:lnTo>
                  <a:pt x="6544" y="170392"/>
                </a:lnTo>
                <a:lnTo>
                  <a:pt x="7536" y="168628"/>
                </a:lnTo>
                <a:lnTo>
                  <a:pt x="9130" y="163249"/>
                </a:lnTo>
                <a:lnTo>
                  <a:pt x="12170" y="162514"/>
                </a:lnTo>
                <a:lnTo>
                  <a:pt x="19047" y="1619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SMARTInkShape-123"/>
          <p:cNvSpPr/>
          <p:nvPr>
            <p:custDataLst>
              <p:tags r:id="rId7"/>
            </p:custDataLst>
          </p:nvPr>
        </p:nvSpPr>
        <p:spPr>
          <a:xfrm>
            <a:off x="1800225" y="2514600"/>
            <a:ext cx="38101" cy="200026"/>
          </a:xfrm>
          <a:custGeom>
            <a:avLst/>
            <a:gdLst/>
            <a:ahLst/>
            <a:cxnLst/>
            <a:rect l="0" t="0" r="0" b="0"/>
            <a:pathLst>
              <a:path w="38101" h="200026">
                <a:moveTo>
                  <a:pt x="38100" y="0"/>
                </a:moveTo>
                <a:lnTo>
                  <a:pt x="38100" y="0"/>
                </a:lnTo>
                <a:lnTo>
                  <a:pt x="29899" y="0"/>
                </a:lnTo>
                <a:lnTo>
                  <a:pt x="29458" y="1058"/>
                </a:lnTo>
                <a:lnTo>
                  <a:pt x="28691" y="8201"/>
                </a:lnTo>
                <a:lnTo>
                  <a:pt x="25804" y="8937"/>
                </a:lnTo>
                <a:lnTo>
                  <a:pt x="19060" y="9524"/>
                </a:lnTo>
                <a:lnTo>
                  <a:pt x="9535" y="19040"/>
                </a:lnTo>
                <a:lnTo>
                  <a:pt x="9526" y="27250"/>
                </a:lnTo>
                <a:lnTo>
                  <a:pt x="8467" y="27692"/>
                </a:lnTo>
                <a:lnTo>
                  <a:pt x="1324" y="28459"/>
                </a:lnTo>
                <a:lnTo>
                  <a:pt x="589" y="31345"/>
                </a:lnTo>
                <a:lnTo>
                  <a:pt x="0" y="78243"/>
                </a:lnTo>
                <a:lnTo>
                  <a:pt x="0" y="123915"/>
                </a:lnTo>
                <a:lnTo>
                  <a:pt x="0" y="137976"/>
                </a:lnTo>
                <a:lnTo>
                  <a:pt x="2822" y="143520"/>
                </a:lnTo>
                <a:lnTo>
                  <a:pt x="8201" y="150646"/>
                </a:lnTo>
                <a:lnTo>
                  <a:pt x="9491" y="161487"/>
                </a:lnTo>
                <a:lnTo>
                  <a:pt x="9524" y="171046"/>
                </a:lnTo>
                <a:lnTo>
                  <a:pt x="18934" y="180856"/>
                </a:lnTo>
                <a:lnTo>
                  <a:pt x="19040" y="189166"/>
                </a:lnTo>
                <a:lnTo>
                  <a:pt x="20101" y="189611"/>
                </a:lnTo>
                <a:lnTo>
                  <a:pt x="28565" y="190499"/>
                </a:lnTo>
                <a:lnTo>
                  <a:pt x="28575" y="200025"/>
                </a:lnTo>
                <a:lnTo>
                  <a:pt x="38100" y="200025"/>
                </a:lnTo>
                <a:lnTo>
                  <a:pt x="29899" y="200025"/>
                </a:lnTo>
                <a:lnTo>
                  <a:pt x="29458" y="198967"/>
                </a:lnTo>
                <a:lnTo>
                  <a:pt x="28575" y="1809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SMARTInkShape-124"/>
          <p:cNvSpPr/>
          <p:nvPr>
            <p:custDataLst>
              <p:tags r:id="rId8"/>
            </p:custDataLst>
          </p:nvPr>
        </p:nvSpPr>
        <p:spPr>
          <a:xfrm>
            <a:off x="3800509" y="2790825"/>
            <a:ext cx="209517" cy="133351"/>
          </a:xfrm>
          <a:custGeom>
            <a:avLst/>
            <a:gdLst/>
            <a:ahLst/>
            <a:cxnLst/>
            <a:rect l="0" t="0" r="0" b="0"/>
            <a:pathLst>
              <a:path w="209517" h="133351">
                <a:moveTo>
                  <a:pt x="114266" y="0"/>
                </a:moveTo>
                <a:lnTo>
                  <a:pt x="114266" y="0"/>
                </a:lnTo>
                <a:lnTo>
                  <a:pt x="114266" y="8201"/>
                </a:lnTo>
                <a:lnTo>
                  <a:pt x="107720" y="16868"/>
                </a:lnTo>
                <a:lnTo>
                  <a:pt x="106065" y="22666"/>
                </a:lnTo>
                <a:lnTo>
                  <a:pt x="104565" y="24636"/>
                </a:lnTo>
                <a:lnTo>
                  <a:pt x="100077" y="26824"/>
                </a:lnTo>
                <a:lnTo>
                  <a:pt x="98457" y="28466"/>
                </a:lnTo>
                <a:lnTo>
                  <a:pt x="87866" y="47805"/>
                </a:lnTo>
                <a:lnTo>
                  <a:pt x="87142" y="50920"/>
                </a:lnTo>
                <a:lnTo>
                  <a:pt x="85600" y="52997"/>
                </a:lnTo>
                <a:lnTo>
                  <a:pt x="83513" y="54381"/>
                </a:lnTo>
                <a:lnTo>
                  <a:pt x="78373" y="56978"/>
                </a:lnTo>
                <a:lnTo>
                  <a:pt x="72561" y="61660"/>
                </a:lnTo>
                <a:lnTo>
                  <a:pt x="69272" y="67268"/>
                </a:lnTo>
                <a:lnTo>
                  <a:pt x="66752" y="73289"/>
                </a:lnTo>
                <a:lnTo>
                  <a:pt x="53538" y="88935"/>
                </a:lnTo>
                <a:lnTo>
                  <a:pt x="47412" y="92443"/>
                </a:lnTo>
                <a:lnTo>
                  <a:pt x="44296" y="93379"/>
                </a:lnTo>
                <a:lnTo>
                  <a:pt x="42220" y="95061"/>
                </a:lnTo>
                <a:lnTo>
                  <a:pt x="20780" y="121978"/>
                </a:lnTo>
                <a:lnTo>
                  <a:pt x="16978" y="123004"/>
                </a:lnTo>
                <a:lnTo>
                  <a:pt x="14482" y="123278"/>
                </a:lnTo>
                <a:lnTo>
                  <a:pt x="12818" y="124519"/>
                </a:lnTo>
                <a:lnTo>
                  <a:pt x="9621" y="132943"/>
                </a:lnTo>
                <a:lnTo>
                  <a:pt x="0" y="133349"/>
                </a:lnTo>
                <a:lnTo>
                  <a:pt x="26814" y="133350"/>
                </a:lnTo>
                <a:lnTo>
                  <a:pt x="35804" y="126804"/>
                </a:lnTo>
                <a:lnTo>
                  <a:pt x="44687" y="124708"/>
                </a:lnTo>
                <a:lnTo>
                  <a:pt x="69826" y="123860"/>
                </a:lnTo>
                <a:lnTo>
                  <a:pt x="76171" y="121018"/>
                </a:lnTo>
                <a:lnTo>
                  <a:pt x="82518" y="117286"/>
                </a:lnTo>
                <a:lnTo>
                  <a:pt x="95216" y="114890"/>
                </a:lnTo>
                <a:lnTo>
                  <a:pt x="142841" y="114301"/>
                </a:lnTo>
                <a:lnTo>
                  <a:pt x="190270" y="114300"/>
                </a:lnTo>
                <a:lnTo>
                  <a:pt x="209516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8" name="SMARTInkShape-Group28"/>
          <p:cNvGrpSpPr/>
          <p:nvPr/>
        </p:nvGrpSpPr>
        <p:grpSpPr>
          <a:xfrm>
            <a:off x="4057650" y="2667000"/>
            <a:ext cx="1800226" cy="209551"/>
            <a:chOff x="4057650" y="2667000"/>
            <a:chExt cx="1800226" cy="209551"/>
          </a:xfrm>
        </p:grpSpPr>
        <p:sp>
          <p:nvSpPr>
            <p:cNvPr id="148" name="SMARTInkShape-125"/>
            <p:cNvSpPr/>
            <p:nvPr>
              <p:custDataLst>
                <p:tags r:id="rId355"/>
              </p:custDataLst>
            </p:nvPr>
          </p:nvSpPr>
          <p:spPr>
            <a:xfrm>
              <a:off x="4057650" y="2676525"/>
              <a:ext cx="123826" cy="161923"/>
            </a:xfrm>
            <a:custGeom>
              <a:avLst/>
              <a:gdLst/>
              <a:ahLst/>
              <a:cxnLst/>
              <a:rect l="0" t="0" r="0" b="0"/>
              <a:pathLst>
                <a:path w="123826" h="161923">
                  <a:moveTo>
                    <a:pt x="0" y="0"/>
                  </a:moveTo>
                  <a:lnTo>
                    <a:pt x="0" y="0"/>
                  </a:lnTo>
                  <a:lnTo>
                    <a:pt x="0" y="45358"/>
                  </a:lnTo>
                  <a:lnTo>
                    <a:pt x="0" y="92077"/>
                  </a:lnTo>
                  <a:lnTo>
                    <a:pt x="0" y="139700"/>
                  </a:lnTo>
                  <a:lnTo>
                    <a:pt x="0" y="161922"/>
                  </a:lnTo>
                  <a:lnTo>
                    <a:pt x="0" y="120604"/>
                  </a:lnTo>
                  <a:lnTo>
                    <a:pt x="2822" y="114280"/>
                  </a:lnTo>
                  <a:lnTo>
                    <a:pt x="6546" y="107941"/>
                  </a:lnTo>
                  <a:lnTo>
                    <a:pt x="9701" y="98422"/>
                  </a:lnTo>
                  <a:lnTo>
                    <a:pt x="15809" y="88899"/>
                  </a:lnTo>
                  <a:lnTo>
                    <a:pt x="19148" y="79375"/>
                  </a:lnTo>
                  <a:lnTo>
                    <a:pt x="35470" y="57150"/>
                  </a:lnTo>
                  <a:lnTo>
                    <a:pt x="37989" y="50800"/>
                  </a:lnTo>
                  <a:lnTo>
                    <a:pt x="60445" y="25400"/>
                  </a:lnTo>
                  <a:lnTo>
                    <a:pt x="66728" y="21872"/>
                  </a:lnTo>
                  <a:lnTo>
                    <a:pt x="69886" y="20931"/>
                  </a:lnTo>
                  <a:lnTo>
                    <a:pt x="71991" y="19246"/>
                  </a:lnTo>
                  <a:lnTo>
                    <a:pt x="76011" y="12876"/>
                  </a:lnTo>
                  <a:lnTo>
                    <a:pt x="85791" y="8761"/>
                  </a:lnTo>
                  <a:lnTo>
                    <a:pt x="93795" y="1363"/>
                  </a:lnTo>
                  <a:lnTo>
                    <a:pt x="99875" y="404"/>
                  </a:lnTo>
                  <a:lnTo>
                    <a:pt x="101509" y="1328"/>
                  </a:lnTo>
                  <a:lnTo>
                    <a:pt x="102597" y="3002"/>
                  </a:lnTo>
                  <a:lnTo>
                    <a:pt x="104345" y="8237"/>
                  </a:lnTo>
                  <a:lnTo>
                    <a:pt x="107406" y="8952"/>
                  </a:lnTo>
                  <a:lnTo>
                    <a:pt x="114265" y="9522"/>
                  </a:lnTo>
                  <a:lnTo>
                    <a:pt x="123432" y="18658"/>
                  </a:lnTo>
                  <a:lnTo>
                    <a:pt x="1238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126"/>
            <p:cNvSpPr/>
            <p:nvPr>
              <p:custDataLst>
                <p:tags r:id="rId356"/>
              </p:custDataLst>
            </p:nvPr>
          </p:nvSpPr>
          <p:spPr>
            <a:xfrm>
              <a:off x="4152900" y="2819400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0" y="19050"/>
                  </a:moveTo>
                  <a:lnTo>
                    <a:pt x="0" y="19050"/>
                  </a:lnTo>
                  <a:lnTo>
                    <a:pt x="17610" y="19050"/>
                  </a:lnTo>
                  <a:lnTo>
                    <a:pt x="26370" y="12504"/>
                  </a:lnTo>
                  <a:lnTo>
                    <a:pt x="32181" y="10849"/>
                  </a:lnTo>
                  <a:lnTo>
                    <a:pt x="34154" y="9349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127"/>
            <p:cNvSpPr/>
            <p:nvPr>
              <p:custDataLst>
                <p:tags r:id="rId357"/>
              </p:custDataLst>
            </p:nvPr>
          </p:nvSpPr>
          <p:spPr>
            <a:xfrm>
              <a:off x="4267200" y="2676525"/>
              <a:ext cx="104776" cy="152401"/>
            </a:xfrm>
            <a:custGeom>
              <a:avLst/>
              <a:gdLst/>
              <a:ahLst/>
              <a:cxnLst/>
              <a:rect l="0" t="0" r="0" b="0"/>
              <a:pathLst>
                <a:path w="104776" h="152401">
                  <a:moveTo>
                    <a:pt x="19050" y="0"/>
                  </a:moveTo>
                  <a:lnTo>
                    <a:pt x="19050" y="0"/>
                  </a:lnTo>
                  <a:lnTo>
                    <a:pt x="19050" y="26824"/>
                  </a:lnTo>
                  <a:lnTo>
                    <a:pt x="12504" y="36892"/>
                  </a:lnTo>
                  <a:lnTo>
                    <a:pt x="9548" y="83538"/>
                  </a:lnTo>
                  <a:lnTo>
                    <a:pt x="9525" y="130476"/>
                  </a:lnTo>
                  <a:lnTo>
                    <a:pt x="9525" y="152386"/>
                  </a:lnTo>
                  <a:lnTo>
                    <a:pt x="9525" y="120219"/>
                  </a:lnTo>
                  <a:lnTo>
                    <a:pt x="8467" y="118246"/>
                  </a:lnTo>
                  <a:lnTo>
                    <a:pt x="6703" y="116931"/>
                  </a:lnTo>
                  <a:lnTo>
                    <a:pt x="4468" y="116054"/>
                  </a:lnTo>
                  <a:lnTo>
                    <a:pt x="2979" y="114411"/>
                  </a:lnTo>
                  <a:lnTo>
                    <a:pt x="1324" y="109763"/>
                  </a:lnTo>
                  <a:lnTo>
                    <a:pt x="0" y="85842"/>
                  </a:lnTo>
                  <a:lnTo>
                    <a:pt x="0" y="100191"/>
                  </a:lnTo>
                  <a:lnTo>
                    <a:pt x="1058" y="101719"/>
                  </a:lnTo>
                  <a:lnTo>
                    <a:pt x="2822" y="102738"/>
                  </a:lnTo>
                  <a:lnTo>
                    <a:pt x="8201" y="104373"/>
                  </a:lnTo>
                  <a:lnTo>
                    <a:pt x="18624" y="113898"/>
                  </a:lnTo>
                  <a:lnTo>
                    <a:pt x="23980" y="114181"/>
                  </a:lnTo>
                  <a:lnTo>
                    <a:pt x="29355" y="111425"/>
                  </a:lnTo>
                  <a:lnTo>
                    <a:pt x="45363" y="98489"/>
                  </a:lnTo>
                  <a:lnTo>
                    <a:pt x="51206" y="96689"/>
                  </a:lnTo>
                  <a:lnTo>
                    <a:pt x="53187" y="95151"/>
                  </a:lnTo>
                  <a:lnTo>
                    <a:pt x="64457" y="76008"/>
                  </a:lnTo>
                  <a:lnTo>
                    <a:pt x="65196" y="72897"/>
                  </a:lnTo>
                  <a:lnTo>
                    <a:pt x="71294" y="63462"/>
                  </a:lnTo>
                  <a:lnTo>
                    <a:pt x="81776" y="50792"/>
                  </a:lnTo>
                  <a:lnTo>
                    <a:pt x="84555" y="41273"/>
                  </a:lnTo>
                  <a:lnTo>
                    <a:pt x="85205" y="34924"/>
                  </a:lnTo>
                  <a:lnTo>
                    <a:pt x="86437" y="32807"/>
                  </a:lnTo>
                  <a:lnTo>
                    <a:pt x="88317" y="31397"/>
                  </a:lnTo>
                  <a:lnTo>
                    <a:pt x="90627" y="30456"/>
                  </a:lnTo>
                  <a:lnTo>
                    <a:pt x="92169" y="28771"/>
                  </a:lnTo>
                  <a:lnTo>
                    <a:pt x="94844" y="20539"/>
                  </a:lnTo>
                  <a:lnTo>
                    <a:pt x="95250" y="9525"/>
                  </a:lnTo>
                  <a:lnTo>
                    <a:pt x="95250" y="14581"/>
                  </a:lnTo>
                  <a:lnTo>
                    <a:pt x="94192" y="16071"/>
                  </a:lnTo>
                  <a:lnTo>
                    <a:pt x="92428" y="17064"/>
                  </a:lnTo>
                  <a:lnTo>
                    <a:pt x="90193" y="17726"/>
                  </a:lnTo>
                  <a:lnTo>
                    <a:pt x="88704" y="19226"/>
                  </a:lnTo>
                  <a:lnTo>
                    <a:pt x="86117" y="27135"/>
                  </a:lnTo>
                  <a:lnTo>
                    <a:pt x="85725" y="71488"/>
                  </a:lnTo>
                  <a:lnTo>
                    <a:pt x="85725" y="76234"/>
                  </a:lnTo>
                  <a:lnTo>
                    <a:pt x="88547" y="84329"/>
                  </a:lnTo>
                  <a:lnTo>
                    <a:pt x="93926" y="93093"/>
                  </a:lnTo>
                  <a:lnTo>
                    <a:pt x="95133" y="108318"/>
                  </a:lnTo>
                  <a:lnTo>
                    <a:pt x="95247" y="128334"/>
                  </a:lnTo>
                  <a:lnTo>
                    <a:pt x="98071" y="133943"/>
                  </a:lnTo>
                  <a:lnTo>
                    <a:pt x="104383" y="142352"/>
                  </a:lnTo>
                  <a:lnTo>
                    <a:pt x="10477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128"/>
            <p:cNvSpPr/>
            <p:nvPr>
              <p:custDataLst>
                <p:tags r:id="rId358"/>
              </p:custDataLst>
            </p:nvPr>
          </p:nvSpPr>
          <p:spPr>
            <a:xfrm>
              <a:off x="4457703" y="2667000"/>
              <a:ext cx="142873" cy="161923"/>
            </a:xfrm>
            <a:custGeom>
              <a:avLst/>
              <a:gdLst/>
              <a:ahLst/>
              <a:cxnLst/>
              <a:rect l="0" t="0" r="0" b="0"/>
              <a:pathLst>
                <a:path w="142873" h="161923">
                  <a:moveTo>
                    <a:pt x="76197" y="0"/>
                  </a:moveTo>
                  <a:lnTo>
                    <a:pt x="76197" y="0"/>
                  </a:lnTo>
                  <a:lnTo>
                    <a:pt x="71140" y="0"/>
                  </a:lnTo>
                  <a:lnTo>
                    <a:pt x="69651" y="1058"/>
                  </a:lnTo>
                  <a:lnTo>
                    <a:pt x="68658" y="2822"/>
                  </a:lnTo>
                  <a:lnTo>
                    <a:pt x="66934" y="9701"/>
                  </a:lnTo>
                  <a:lnTo>
                    <a:pt x="65614" y="45593"/>
                  </a:lnTo>
                  <a:lnTo>
                    <a:pt x="54913" y="75617"/>
                  </a:lnTo>
                  <a:lnTo>
                    <a:pt x="52483" y="78986"/>
                  </a:lnTo>
                  <a:lnTo>
                    <a:pt x="49783" y="88374"/>
                  </a:lnTo>
                  <a:lnTo>
                    <a:pt x="47524" y="98544"/>
                  </a:lnTo>
                  <a:lnTo>
                    <a:pt x="40272" y="113696"/>
                  </a:lnTo>
                  <a:lnTo>
                    <a:pt x="39548" y="117073"/>
                  </a:lnTo>
                  <a:lnTo>
                    <a:pt x="20498" y="150516"/>
                  </a:lnTo>
                  <a:lnTo>
                    <a:pt x="9650" y="161794"/>
                  </a:lnTo>
                  <a:lnTo>
                    <a:pt x="393" y="161922"/>
                  </a:lnTo>
                  <a:lnTo>
                    <a:pt x="0" y="144315"/>
                  </a:lnTo>
                  <a:lnTo>
                    <a:pt x="8198" y="134800"/>
                  </a:lnTo>
                  <a:lnTo>
                    <a:pt x="9406" y="125276"/>
                  </a:lnTo>
                  <a:lnTo>
                    <a:pt x="10503" y="124792"/>
                  </a:lnTo>
                  <a:lnTo>
                    <a:pt x="17713" y="123953"/>
                  </a:lnTo>
                  <a:lnTo>
                    <a:pt x="18454" y="121059"/>
                  </a:lnTo>
                  <a:lnTo>
                    <a:pt x="18930" y="115635"/>
                  </a:lnTo>
                  <a:lnTo>
                    <a:pt x="21817" y="114894"/>
                  </a:lnTo>
                  <a:lnTo>
                    <a:pt x="27238" y="114417"/>
                  </a:lnTo>
                  <a:lnTo>
                    <a:pt x="36656" y="122511"/>
                  </a:lnTo>
                  <a:lnTo>
                    <a:pt x="42727" y="123436"/>
                  </a:lnTo>
                  <a:lnTo>
                    <a:pt x="55393" y="123791"/>
                  </a:lnTo>
                  <a:lnTo>
                    <a:pt x="74743" y="141434"/>
                  </a:lnTo>
                  <a:lnTo>
                    <a:pt x="83514" y="143649"/>
                  </a:lnTo>
                  <a:lnTo>
                    <a:pt x="105377" y="159760"/>
                  </a:lnTo>
                  <a:lnTo>
                    <a:pt x="122343" y="161888"/>
                  </a:lnTo>
                  <a:lnTo>
                    <a:pt x="128441" y="161914"/>
                  </a:lnTo>
                  <a:lnTo>
                    <a:pt x="130076" y="160859"/>
                  </a:lnTo>
                  <a:lnTo>
                    <a:pt x="131166" y="159098"/>
                  </a:lnTo>
                  <a:lnTo>
                    <a:pt x="131893" y="156865"/>
                  </a:lnTo>
                  <a:lnTo>
                    <a:pt x="133437" y="155377"/>
                  </a:lnTo>
                  <a:lnTo>
                    <a:pt x="14287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129"/>
            <p:cNvSpPr/>
            <p:nvPr>
              <p:custDataLst>
                <p:tags r:id="rId359"/>
              </p:custDataLst>
            </p:nvPr>
          </p:nvSpPr>
          <p:spPr>
            <a:xfrm>
              <a:off x="4657725" y="2714626"/>
              <a:ext cx="171451" cy="19050"/>
            </a:xfrm>
            <a:custGeom>
              <a:avLst/>
              <a:gdLst/>
              <a:ahLst/>
              <a:cxnLst/>
              <a:rect l="0" t="0" r="0" b="0"/>
              <a:pathLst>
                <a:path w="171451" h="19050">
                  <a:moveTo>
                    <a:pt x="0" y="19049"/>
                  </a:moveTo>
                  <a:lnTo>
                    <a:pt x="0" y="19049"/>
                  </a:lnTo>
                  <a:lnTo>
                    <a:pt x="45418" y="19049"/>
                  </a:lnTo>
                  <a:lnTo>
                    <a:pt x="60453" y="19049"/>
                  </a:lnTo>
                  <a:lnTo>
                    <a:pt x="66732" y="16227"/>
                  </a:lnTo>
                  <a:lnTo>
                    <a:pt x="73050" y="12503"/>
                  </a:lnTo>
                  <a:lnTo>
                    <a:pt x="85730" y="10113"/>
                  </a:lnTo>
                  <a:lnTo>
                    <a:pt x="117475" y="9534"/>
                  </a:lnTo>
                  <a:lnTo>
                    <a:pt x="123825" y="6706"/>
                  </a:lnTo>
                  <a:lnTo>
                    <a:pt x="130175" y="2980"/>
                  </a:lnTo>
                  <a:lnTo>
                    <a:pt x="140994" y="392"/>
                  </a:lnTo>
                  <a:lnTo>
                    <a:pt x="161494" y="0"/>
                  </a:lnTo>
                  <a:lnTo>
                    <a:pt x="171450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130"/>
            <p:cNvSpPr/>
            <p:nvPr>
              <p:custDataLst>
                <p:tags r:id="rId360"/>
              </p:custDataLst>
            </p:nvPr>
          </p:nvSpPr>
          <p:spPr>
            <a:xfrm>
              <a:off x="4696217" y="2790825"/>
              <a:ext cx="142484" cy="28576"/>
            </a:xfrm>
            <a:custGeom>
              <a:avLst/>
              <a:gdLst/>
              <a:ahLst/>
              <a:cxnLst/>
              <a:rect l="0" t="0" r="0" b="0"/>
              <a:pathLst>
                <a:path w="142484" h="28576">
                  <a:moveTo>
                    <a:pt x="9133" y="19050"/>
                  </a:moveTo>
                  <a:lnTo>
                    <a:pt x="9133" y="19050"/>
                  </a:lnTo>
                  <a:lnTo>
                    <a:pt x="9133" y="27251"/>
                  </a:lnTo>
                  <a:lnTo>
                    <a:pt x="8075" y="27692"/>
                  </a:lnTo>
                  <a:lnTo>
                    <a:pt x="0" y="28540"/>
                  </a:lnTo>
                  <a:lnTo>
                    <a:pt x="31513" y="28575"/>
                  </a:lnTo>
                  <a:lnTo>
                    <a:pt x="37777" y="25753"/>
                  </a:lnTo>
                  <a:lnTo>
                    <a:pt x="44089" y="22029"/>
                  </a:lnTo>
                  <a:lnTo>
                    <a:pt x="56764" y="19639"/>
                  </a:lnTo>
                  <a:lnTo>
                    <a:pt x="78983" y="19085"/>
                  </a:lnTo>
                  <a:lnTo>
                    <a:pt x="85333" y="16243"/>
                  </a:lnTo>
                  <a:lnTo>
                    <a:pt x="88508" y="14004"/>
                  </a:lnTo>
                  <a:lnTo>
                    <a:pt x="110702" y="9918"/>
                  </a:lnTo>
                  <a:lnTo>
                    <a:pt x="126884" y="9560"/>
                  </a:lnTo>
                  <a:lnTo>
                    <a:pt x="133080" y="6718"/>
                  </a:lnTo>
                  <a:lnTo>
                    <a:pt x="14248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131"/>
            <p:cNvSpPr/>
            <p:nvPr>
              <p:custDataLst>
                <p:tags r:id="rId361"/>
              </p:custDataLst>
            </p:nvPr>
          </p:nvSpPr>
          <p:spPr>
            <a:xfrm>
              <a:off x="4991100" y="2752725"/>
              <a:ext cx="133351" cy="123826"/>
            </a:xfrm>
            <a:custGeom>
              <a:avLst/>
              <a:gdLst/>
              <a:ahLst/>
              <a:cxnLst/>
              <a:rect l="0" t="0" r="0" b="0"/>
              <a:pathLst>
                <a:path w="133351" h="123826">
                  <a:moveTo>
                    <a:pt x="114300" y="0"/>
                  </a:moveTo>
                  <a:lnTo>
                    <a:pt x="114300" y="0"/>
                  </a:lnTo>
                  <a:lnTo>
                    <a:pt x="114300" y="5056"/>
                  </a:lnTo>
                  <a:lnTo>
                    <a:pt x="113242" y="6546"/>
                  </a:lnTo>
                  <a:lnTo>
                    <a:pt x="111478" y="7539"/>
                  </a:lnTo>
                  <a:lnTo>
                    <a:pt x="106099" y="9133"/>
                  </a:lnTo>
                  <a:lnTo>
                    <a:pt x="105363" y="12172"/>
                  </a:lnTo>
                  <a:lnTo>
                    <a:pt x="105167" y="14465"/>
                  </a:lnTo>
                  <a:lnTo>
                    <a:pt x="103979" y="15994"/>
                  </a:lnTo>
                  <a:lnTo>
                    <a:pt x="91552" y="23704"/>
                  </a:lnTo>
                  <a:lnTo>
                    <a:pt x="88315" y="29232"/>
                  </a:lnTo>
                  <a:lnTo>
                    <a:pt x="87452" y="32188"/>
                  </a:lnTo>
                  <a:lnTo>
                    <a:pt x="85818" y="34159"/>
                  </a:lnTo>
                  <a:lnTo>
                    <a:pt x="66495" y="45409"/>
                  </a:lnTo>
                  <a:lnTo>
                    <a:pt x="63380" y="46148"/>
                  </a:lnTo>
                  <a:lnTo>
                    <a:pt x="53940" y="52244"/>
                  </a:lnTo>
                  <a:lnTo>
                    <a:pt x="50432" y="57792"/>
                  </a:lnTo>
                  <a:lnTo>
                    <a:pt x="49496" y="60753"/>
                  </a:lnTo>
                  <a:lnTo>
                    <a:pt x="47815" y="62727"/>
                  </a:lnTo>
                  <a:lnTo>
                    <a:pt x="28400" y="73982"/>
                  </a:lnTo>
                  <a:lnTo>
                    <a:pt x="25283" y="74722"/>
                  </a:lnTo>
                  <a:lnTo>
                    <a:pt x="23206" y="76273"/>
                  </a:lnTo>
                  <a:lnTo>
                    <a:pt x="21820" y="78365"/>
                  </a:lnTo>
                  <a:lnTo>
                    <a:pt x="20897" y="80819"/>
                  </a:lnTo>
                  <a:lnTo>
                    <a:pt x="19222" y="82454"/>
                  </a:lnTo>
                  <a:lnTo>
                    <a:pt x="11011" y="85294"/>
                  </a:lnTo>
                  <a:lnTo>
                    <a:pt x="10185" y="88356"/>
                  </a:lnTo>
                  <a:lnTo>
                    <a:pt x="9564" y="94846"/>
                  </a:lnTo>
                  <a:lnTo>
                    <a:pt x="34" y="95249"/>
                  </a:lnTo>
                  <a:lnTo>
                    <a:pt x="0" y="104740"/>
                  </a:lnTo>
                  <a:lnTo>
                    <a:pt x="23680" y="104775"/>
                  </a:lnTo>
                  <a:lnTo>
                    <a:pt x="25312" y="105833"/>
                  </a:lnTo>
                  <a:lnTo>
                    <a:pt x="26400" y="107597"/>
                  </a:lnTo>
                  <a:lnTo>
                    <a:pt x="27124" y="109831"/>
                  </a:lnTo>
                  <a:lnTo>
                    <a:pt x="28666" y="111321"/>
                  </a:lnTo>
                  <a:lnTo>
                    <a:pt x="33202" y="112976"/>
                  </a:lnTo>
                  <a:lnTo>
                    <a:pt x="73104" y="115356"/>
                  </a:lnTo>
                  <a:lnTo>
                    <a:pt x="85742" y="121839"/>
                  </a:lnTo>
                  <a:lnTo>
                    <a:pt x="1333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132"/>
            <p:cNvSpPr/>
            <p:nvPr>
              <p:custDataLst>
                <p:tags r:id="rId362"/>
              </p:custDataLst>
            </p:nvPr>
          </p:nvSpPr>
          <p:spPr>
            <a:xfrm>
              <a:off x="5286375" y="2686050"/>
              <a:ext cx="161926" cy="180940"/>
            </a:xfrm>
            <a:custGeom>
              <a:avLst/>
              <a:gdLst/>
              <a:ahLst/>
              <a:cxnLst/>
              <a:rect l="0" t="0" r="0" b="0"/>
              <a:pathLst>
                <a:path w="161926" h="180940">
                  <a:moveTo>
                    <a:pt x="19050" y="0"/>
                  </a:moveTo>
                  <a:lnTo>
                    <a:pt x="19050" y="0"/>
                  </a:lnTo>
                  <a:lnTo>
                    <a:pt x="28183" y="0"/>
                  </a:lnTo>
                  <a:lnTo>
                    <a:pt x="28575" y="45593"/>
                  </a:lnTo>
                  <a:lnTo>
                    <a:pt x="27517" y="60546"/>
                  </a:lnTo>
                  <a:lnTo>
                    <a:pt x="20374" y="78986"/>
                  </a:lnTo>
                  <a:lnTo>
                    <a:pt x="18254" y="98544"/>
                  </a:lnTo>
                  <a:lnTo>
                    <a:pt x="10883" y="117073"/>
                  </a:lnTo>
                  <a:lnTo>
                    <a:pt x="8735" y="130095"/>
                  </a:lnTo>
                  <a:lnTo>
                    <a:pt x="2039" y="142859"/>
                  </a:lnTo>
                  <a:lnTo>
                    <a:pt x="0" y="180939"/>
                  </a:lnTo>
                  <a:lnTo>
                    <a:pt x="0" y="166510"/>
                  </a:lnTo>
                  <a:lnTo>
                    <a:pt x="2822" y="161141"/>
                  </a:lnTo>
                  <a:lnTo>
                    <a:pt x="5056" y="158227"/>
                  </a:lnTo>
                  <a:lnTo>
                    <a:pt x="7539" y="149345"/>
                  </a:lnTo>
                  <a:lnTo>
                    <a:pt x="9701" y="139401"/>
                  </a:lnTo>
                  <a:lnTo>
                    <a:pt x="16868" y="127852"/>
                  </a:lnTo>
                  <a:lnTo>
                    <a:pt x="24636" y="117728"/>
                  </a:lnTo>
                  <a:lnTo>
                    <a:pt x="38706" y="87726"/>
                  </a:lnTo>
                  <a:lnTo>
                    <a:pt x="43661" y="80264"/>
                  </a:lnTo>
                  <a:lnTo>
                    <a:pt x="49664" y="66851"/>
                  </a:lnTo>
                  <a:lnTo>
                    <a:pt x="62711" y="50823"/>
                  </a:lnTo>
                  <a:lnTo>
                    <a:pt x="68714" y="38105"/>
                  </a:lnTo>
                  <a:lnTo>
                    <a:pt x="71209" y="34928"/>
                  </a:lnTo>
                  <a:lnTo>
                    <a:pt x="76804" y="31398"/>
                  </a:lnTo>
                  <a:lnTo>
                    <a:pt x="82818" y="28771"/>
                  </a:lnTo>
                  <a:lnTo>
                    <a:pt x="93404" y="20539"/>
                  </a:lnTo>
                  <a:lnTo>
                    <a:pt x="99759" y="19491"/>
                  </a:lnTo>
                  <a:lnTo>
                    <a:pt x="145035" y="19050"/>
                  </a:lnTo>
                  <a:lnTo>
                    <a:pt x="147490" y="19050"/>
                  </a:lnTo>
                  <a:lnTo>
                    <a:pt x="149127" y="20108"/>
                  </a:lnTo>
                  <a:lnTo>
                    <a:pt x="150218" y="21872"/>
                  </a:lnTo>
                  <a:lnTo>
                    <a:pt x="150945" y="24106"/>
                  </a:lnTo>
                  <a:lnTo>
                    <a:pt x="152488" y="25596"/>
                  </a:lnTo>
                  <a:lnTo>
                    <a:pt x="1619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133"/>
            <p:cNvSpPr/>
            <p:nvPr>
              <p:custDataLst>
                <p:tags r:id="rId363"/>
              </p:custDataLst>
            </p:nvPr>
          </p:nvSpPr>
          <p:spPr>
            <a:xfrm>
              <a:off x="5381625" y="2686061"/>
              <a:ext cx="238126" cy="152380"/>
            </a:xfrm>
            <a:custGeom>
              <a:avLst/>
              <a:gdLst/>
              <a:ahLst/>
              <a:cxnLst/>
              <a:rect l="0" t="0" r="0" b="0"/>
              <a:pathLst>
                <a:path w="238126" h="152380">
                  <a:moveTo>
                    <a:pt x="0" y="142864"/>
                  </a:moveTo>
                  <a:lnTo>
                    <a:pt x="0" y="142864"/>
                  </a:lnTo>
                  <a:lnTo>
                    <a:pt x="8201" y="151065"/>
                  </a:lnTo>
                  <a:lnTo>
                    <a:pt x="14189" y="151997"/>
                  </a:lnTo>
                  <a:lnTo>
                    <a:pt x="41314" y="152379"/>
                  </a:lnTo>
                  <a:lnTo>
                    <a:pt x="47642" y="149562"/>
                  </a:lnTo>
                  <a:lnTo>
                    <a:pt x="53982" y="145841"/>
                  </a:lnTo>
                  <a:lnTo>
                    <a:pt x="63502" y="142687"/>
                  </a:lnTo>
                  <a:lnTo>
                    <a:pt x="108146" y="107913"/>
                  </a:lnTo>
                  <a:lnTo>
                    <a:pt x="126607" y="92061"/>
                  </a:lnTo>
                  <a:lnTo>
                    <a:pt x="130353" y="85712"/>
                  </a:lnTo>
                  <a:lnTo>
                    <a:pt x="133076" y="79363"/>
                  </a:lnTo>
                  <a:lnTo>
                    <a:pt x="161530" y="48010"/>
                  </a:lnTo>
                  <a:lnTo>
                    <a:pt x="152782" y="56757"/>
                  </a:lnTo>
                  <a:lnTo>
                    <a:pt x="152400" y="102918"/>
                  </a:lnTo>
                  <a:lnTo>
                    <a:pt x="152400" y="118905"/>
                  </a:lnTo>
                  <a:lnTo>
                    <a:pt x="153458" y="120542"/>
                  </a:lnTo>
                  <a:lnTo>
                    <a:pt x="155222" y="121633"/>
                  </a:lnTo>
                  <a:lnTo>
                    <a:pt x="162101" y="123527"/>
                  </a:lnTo>
                  <a:lnTo>
                    <a:pt x="185513" y="123811"/>
                  </a:lnTo>
                  <a:lnTo>
                    <a:pt x="191106" y="120990"/>
                  </a:lnTo>
                  <a:lnTo>
                    <a:pt x="197119" y="117267"/>
                  </a:lnTo>
                  <a:lnTo>
                    <a:pt x="203319" y="115613"/>
                  </a:lnTo>
                  <a:lnTo>
                    <a:pt x="205397" y="114113"/>
                  </a:lnTo>
                  <a:lnTo>
                    <a:pt x="206781" y="112055"/>
                  </a:lnTo>
                  <a:lnTo>
                    <a:pt x="209378" y="106946"/>
                  </a:lnTo>
                  <a:lnTo>
                    <a:pt x="224630" y="88802"/>
                  </a:lnTo>
                  <a:lnTo>
                    <a:pt x="230638" y="76172"/>
                  </a:lnTo>
                  <a:lnTo>
                    <a:pt x="236646" y="68542"/>
                  </a:lnTo>
                  <a:lnTo>
                    <a:pt x="237687" y="62164"/>
                  </a:lnTo>
                  <a:lnTo>
                    <a:pt x="238125" y="14539"/>
                  </a:lnTo>
                  <a:lnTo>
                    <a:pt x="238125" y="11003"/>
                  </a:lnTo>
                  <a:lnTo>
                    <a:pt x="229924" y="1444"/>
                  </a:lnTo>
                  <a:lnTo>
                    <a:pt x="226366" y="636"/>
                  </a:lnTo>
                  <a:lnTo>
                    <a:pt x="205944" y="0"/>
                  </a:lnTo>
                  <a:lnTo>
                    <a:pt x="203970" y="1055"/>
                  </a:lnTo>
                  <a:lnTo>
                    <a:pt x="202655" y="2816"/>
                  </a:lnTo>
                  <a:lnTo>
                    <a:pt x="201778" y="5049"/>
                  </a:lnTo>
                  <a:lnTo>
                    <a:pt x="200135" y="6537"/>
                  </a:lnTo>
                  <a:lnTo>
                    <a:pt x="190427" y="10311"/>
                  </a:lnTo>
                  <a:lnTo>
                    <a:pt x="174340" y="24680"/>
                  </a:lnTo>
                  <a:lnTo>
                    <a:pt x="168148" y="26838"/>
                  </a:lnTo>
                  <a:lnTo>
                    <a:pt x="161869" y="33441"/>
                  </a:lnTo>
                  <a:lnTo>
                    <a:pt x="145692" y="56731"/>
                  </a:lnTo>
                  <a:lnTo>
                    <a:pt x="143069" y="63308"/>
                  </a:lnTo>
                  <a:lnTo>
                    <a:pt x="126473" y="85704"/>
                  </a:lnTo>
                  <a:lnTo>
                    <a:pt x="114300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134"/>
            <p:cNvSpPr/>
            <p:nvPr>
              <p:custDataLst>
                <p:tags r:id="rId364"/>
              </p:custDataLst>
            </p:nvPr>
          </p:nvSpPr>
          <p:spPr>
            <a:xfrm>
              <a:off x="5648325" y="2686050"/>
              <a:ext cx="209551" cy="152398"/>
            </a:xfrm>
            <a:custGeom>
              <a:avLst/>
              <a:gdLst/>
              <a:ahLst/>
              <a:cxnLst/>
              <a:rect l="0" t="0" r="0" b="0"/>
              <a:pathLst>
                <a:path w="209551" h="152398">
                  <a:moveTo>
                    <a:pt x="114300" y="19050"/>
                  </a:moveTo>
                  <a:lnTo>
                    <a:pt x="114300" y="19050"/>
                  </a:lnTo>
                  <a:lnTo>
                    <a:pt x="114300" y="9560"/>
                  </a:lnTo>
                  <a:lnTo>
                    <a:pt x="123825" y="0"/>
                  </a:lnTo>
                  <a:lnTo>
                    <a:pt x="118769" y="0"/>
                  </a:lnTo>
                  <a:lnTo>
                    <a:pt x="117280" y="1058"/>
                  </a:lnTo>
                  <a:lnTo>
                    <a:pt x="116286" y="2822"/>
                  </a:lnTo>
                  <a:lnTo>
                    <a:pt x="114692" y="8201"/>
                  </a:lnTo>
                  <a:lnTo>
                    <a:pt x="107831" y="16868"/>
                  </a:lnTo>
                  <a:lnTo>
                    <a:pt x="104623" y="25694"/>
                  </a:lnTo>
                  <a:lnTo>
                    <a:pt x="98497" y="35012"/>
                  </a:lnTo>
                  <a:lnTo>
                    <a:pt x="95154" y="44476"/>
                  </a:lnTo>
                  <a:lnTo>
                    <a:pt x="69441" y="76201"/>
                  </a:lnTo>
                  <a:lnTo>
                    <a:pt x="66846" y="82550"/>
                  </a:lnTo>
                  <a:lnTo>
                    <a:pt x="50271" y="104775"/>
                  </a:lnTo>
                  <a:lnTo>
                    <a:pt x="47742" y="111125"/>
                  </a:lnTo>
                  <a:lnTo>
                    <a:pt x="20529" y="141386"/>
                  </a:lnTo>
                  <a:lnTo>
                    <a:pt x="19488" y="147490"/>
                  </a:lnTo>
                  <a:lnTo>
                    <a:pt x="18284" y="149127"/>
                  </a:lnTo>
                  <a:lnTo>
                    <a:pt x="10433" y="152112"/>
                  </a:lnTo>
                  <a:lnTo>
                    <a:pt x="9929" y="152272"/>
                  </a:lnTo>
                  <a:lnTo>
                    <a:pt x="403" y="152397"/>
                  </a:lnTo>
                  <a:lnTo>
                    <a:pt x="0" y="134708"/>
                  </a:lnTo>
                  <a:lnTo>
                    <a:pt x="1059" y="134255"/>
                  </a:lnTo>
                  <a:lnTo>
                    <a:pt x="5056" y="133752"/>
                  </a:lnTo>
                  <a:lnTo>
                    <a:pt x="6545" y="132560"/>
                  </a:lnTo>
                  <a:lnTo>
                    <a:pt x="9133" y="125184"/>
                  </a:lnTo>
                  <a:lnTo>
                    <a:pt x="12173" y="124429"/>
                  </a:lnTo>
                  <a:lnTo>
                    <a:pt x="14465" y="124227"/>
                  </a:lnTo>
                  <a:lnTo>
                    <a:pt x="15994" y="123035"/>
                  </a:lnTo>
                  <a:lnTo>
                    <a:pt x="18647" y="115659"/>
                  </a:lnTo>
                  <a:lnTo>
                    <a:pt x="21693" y="114904"/>
                  </a:lnTo>
                  <a:lnTo>
                    <a:pt x="42728" y="114303"/>
                  </a:lnTo>
                  <a:lnTo>
                    <a:pt x="44360" y="115360"/>
                  </a:lnTo>
                  <a:lnTo>
                    <a:pt x="45449" y="117123"/>
                  </a:lnTo>
                  <a:lnTo>
                    <a:pt x="46174" y="119357"/>
                  </a:lnTo>
                  <a:lnTo>
                    <a:pt x="47716" y="120847"/>
                  </a:lnTo>
                  <a:lnTo>
                    <a:pt x="52251" y="122501"/>
                  </a:lnTo>
                  <a:lnTo>
                    <a:pt x="64921" y="123709"/>
                  </a:lnTo>
                  <a:lnTo>
                    <a:pt x="74722" y="132016"/>
                  </a:lnTo>
                  <a:lnTo>
                    <a:pt x="83513" y="134145"/>
                  </a:lnTo>
                  <a:lnTo>
                    <a:pt x="93495" y="141516"/>
                  </a:lnTo>
                  <a:lnTo>
                    <a:pt x="102507" y="142607"/>
                  </a:lnTo>
                  <a:lnTo>
                    <a:pt x="108353" y="142756"/>
                  </a:lnTo>
                  <a:lnTo>
                    <a:pt x="110336" y="143854"/>
                  </a:lnTo>
                  <a:lnTo>
                    <a:pt x="111657" y="145644"/>
                  </a:lnTo>
                  <a:lnTo>
                    <a:pt x="112538" y="147896"/>
                  </a:lnTo>
                  <a:lnTo>
                    <a:pt x="114184" y="149398"/>
                  </a:lnTo>
                  <a:lnTo>
                    <a:pt x="122346" y="152005"/>
                  </a:lnTo>
                  <a:lnTo>
                    <a:pt x="128443" y="152283"/>
                  </a:lnTo>
                  <a:lnTo>
                    <a:pt x="130079" y="151263"/>
                  </a:lnTo>
                  <a:lnTo>
                    <a:pt x="131170" y="149526"/>
                  </a:lnTo>
                  <a:lnTo>
                    <a:pt x="131896" y="147309"/>
                  </a:lnTo>
                  <a:lnTo>
                    <a:pt x="133439" y="145831"/>
                  </a:lnTo>
                  <a:lnTo>
                    <a:pt x="137976" y="144189"/>
                  </a:lnTo>
                  <a:lnTo>
                    <a:pt x="146480" y="143264"/>
                  </a:lnTo>
                  <a:lnTo>
                    <a:pt x="148453" y="142076"/>
                  </a:lnTo>
                  <a:lnTo>
                    <a:pt x="149769" y="140226"/>
                  </a:lnTo>
                  <a:lnTo>
                    <a:pt x="150646" y="137934"/>
                  </a:lnTo>
                  <a:lnTo>
                    <a:pt x="152289" y="136406"/>
                  </a:lnTo>
                  <a:lnTo>
                    <a:pt x="156936" y="134708"/>
                  </a:lnTo>
                  <a:lnTo>
                    <a:pt x="158600" y="133197"/>
                  </a:lnTo>
                  <a:lnTo>
                    <a:pt x="166544" y="120211"/>
                  </a:lnTo>
                  <a:lnTo>
                    <a:pt x="172092" y="116928"/>
                  </a:lnTo>
                  <a:lnTo>
                    <a:pt x="175053" y="116052"/>
                  </a:lnTo>
                  <a:lnTo>
                    <a:pt x="177027" y="114409"/>
                  </a:lnTo>
                  <a:lnTo>
                    <a:pt x="188283" y="95070"/>
                  </a:lnTo>
                  <a:lnTo>
                    <a:pt x="190062" y="87571"/>
                  </a:lnTo>
                  <a:lnTo>
                    <a:pt x="198662" y="77686"/>
                  </a:lnTo>
                  <a:lnTo>
                    <a:pt x="199621" y="71584"/>
                  </a:lnTo>
                  <a:lnTo>
                    <a:pt x="200814" y="69947"/>
                  </a:lnTo>
                  <a:lnTo>
                    <a:pt x="202668" y="68856"/>
                  </a:lnTo>
                  <a:lnTo>
                    <a:pt x="20955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9" name="SMARTInkShape-135"/>
          <p:cNvSpPr/>
          <p:nvPr>
            <p:custDataLst>
              <p:tags r:id="rId9"/>
            </p:custDataLst>
          </p:nvPr>
        </p:nvSpPr>
        <p:spPr>
          <a:xfrm>
            <a:off x="3486161" y="3152775"/>
            <a:ext cx="180848" cy="180976"/>
          </a:xfrm>
          <a:custGeom>
            <a:avLst/>
            <a:gdLst/>
            <a:ahLst/>
            <a:cxnLst/>
            <a:rect l="0" t="0" r="0" b="0"/>
            <a:pathLst>
              <a:path w="180848" h="180976">
                <a:moveTo>
                  <a:pt x="85714" y="0"/>
                </a:moveTo>
                <a:lnTo>
                  <a:pt x="85714" y="0"/>
                </a:lnTo>
                <a:lnTo>
                  <a:pt x="85714" y="14465"/>
                </a:lnTo>
                <a:lnTo>
                  <a:pt x="82892" y="19834"/>
                </a:lnTo>
                <a:lnTo>
                  <a:pt x="77513" y="26849"/>
                </a:lnTo>
                <a:lnTo>
                  <a:pt x="75392" y="35838"/>
                </a:lnTo>
                <a:lnTo>
                  <a:pt x="69720" y="44721"/>
                </a:lnTo>
                <a:lnTo>
                  <a:pt x="66511" y="54055"/>
                </a:lnTo>
                <a:lnTo>
                  <a:pt x="60386" y="63524"/>
                </a:lnTo>
                <a:lnTo>
                  <a:pt x="45437" y="104187"/>
                </a:lnTo>
                <a:lnTo>
                  <a:pt x="41354" y="110863"/>
                </a:lnTo>
                <a:lnTo>
                  <a:pt x="37998" y="120572"/>
                </a:lnTo>
                <a:lnTo>
                  <a:pt x="33462" y="126966"/>
                </a:lnTo>
                <a:lnTo>
                  <a:pt x="27919" y="130513"/>
                </a:lnTo>
                <a:lnTo>
                  <a:pt x="24959" y="131458"/>
                </a:lnTo>
                <a:lnTo>
                  <a:pt x="22986" y="133147"/>
                </a:lnTo>
                <a:lnTo>
                  <a:pt x="10992" y="150635"/>
                </a:lnTo>
                <a:lnTo>
                  <a:pt x="9952" y="156933"/>
                </a:lnTo>
                <a:lnTo>
                  <a:pt x="8747" y="158597"/>
                </a:lnTo>
                <a:lnTo>
                  <a:pt x="6887" y="159707"/>
                </a:lnTo>
                <a:lnTo>
                  <a:pt x="24" y="161914"/>
                </a:lnTo>
                <a:lnTo>
                  <a:pt x="0" y="156865"/>
                </a:lnTo>
                <a:lnTo>
                  <a:pt x="1054" y="155377"/>
                </a:lnTo>
                <a:lnTo>
                  <a:pt x="2816" y="154384"/>
                </a:lnTo>
                <a:lnTo>
                  <a:pt x="5049" y="153723"/>
                </a:lnTo>
                <a:lnTo>
                  <a:pt x="6537" y="152224"/>
                </a:lnTo>
                <a:lnTo>
                  <a:pt x="8191" y="147736"/>
                </a:lnTo>
                <a:lnTo>
                  <a:pt x="10311" y="136231"/>
                </a:lnTo>
                <a:lnTo>
                  <a:pt x="15983" y="126913"/>
                </a:lnTo>
                <a:lnTo>
                  <a:pt x="19192" y="117449"/>
                </a:lnTo>
                <a:lnTo>
                  <a:pt x="25317" y="107943"/>
                </a:lnTo>
                <a:lnTo>
                  <a:pt x="28660" y="98423"/>
                </a:lnTo>
                <a:lnTo>
                  <a:pt x="34825" y="88899"/>
                </a:lnTo>
                <a:lnTo>
                  <a:pt x="37659" y="78081"/>
                </a:lnTo>
                <a:lnTo>
                  <a:pt x="37961" y="71701"/>
                </a:lnTo>
                <a:lnTo>
                  <a:pt x="40854" y="66086"/>
                </a:lnTo>
                <a:lnTo>
                  <a:pt x="44610" y="60064"/>
                </a:lnTo>
                <a:lnTo>
                  <a:pt x="47021" y="47573"/>
                </a:lnTo>
                <a:lnTo>
                  <a:pt x="47218" y="44416"/>
                </a:lnTo>
                <a:lnTo>
                  <a:pt x="48409" y="42311"/>
                </a:lnTo>
                <a:lnTo>
                  <a:pt x="50260" y="40907"/>
                </a:lnTo>
                <a:lnTo>
                  <a:pt x="52553" y="39971"/>
                </a:lnTo>
                <a:lnTo>
                  <a:pt x="54082" y="38289"/>
                </a:lnTo>
                <a:lnTo>
                  <a:pt x="57104" y="28706"/>
                </a:lnTo>
                <a:lnTo>
                  <a:pt x="66547" y="19167"/>
                </a:lnTo>
                <a:lnTo>
                  <a:pt x="74855" y="19060"/>
                </a:lnTo>
                <a:lnTo>
                  <a:pt x="75300" y="20115"/>
                </a:lnTo>
                <a:lnTo>
                  <a:pt x="76072" y="27252"/>
                </a:lnTo>
                <a:lnTo>
                  <a:pt x="84380" y="36660"/>
                </a:lnTo>
                <a:lnTo>
                  <a:pt x="85597" y="46175"/>
                </a:lnTo>
                <a:lnTo>
                  <a:pt x="131584" y="93495"/>
                </a:lnTo>
                <a:lnTo>
                  <a:pt x="147483" y="109394"/>
                </a:lnTo>
                <a:lnTo>
                  <a:pt x="153030" y="112119"/>
                </a:lnTo>
                <a:lnTo>
                  <a:pt x="155992" y="112846"/>
                </a:lnTo>
                <a:lnTo>
                  <a:pt x="157966" y="114389"/>
                </a:lnTo>
                <a:lnTo>
                  <a:pt x="160159" y="118926"/>
                </a:lnTo>
                <a:lnTo>
                  <a:pt x="161802" y="120559"/>
                </a:lnTo>
                <a:lnTo>
                  <a:pt x="171309" y="123787"/>
                </a:lnTo>
                <a:lnTo>
                  <a:pt x="180847" y="133233"/>
                </a:lnTo>
                <a:lnTo>
                  <a:pt x="172753" y="141541"/>
                </a:lnTo>
                <a:lnTo>
                  <a:pt x="163353" y="142758"/>
                </a:lnTo>
                <a:lnTo>
                  <a:pt x="154594" y="149398"/>
                </a:lnTo>
                <a:lnTo>
                  <a:pt x="144618" y="152004"/>
                </a:lnTo>
                <a:lnTo>
                  <a:pt x="135606" y="158868"/>
                </a:lnTo>
                <a:lnTo>
                  <a:pt x="126720" y="161019"/>
                </a:lnTo>
                <a:lnTo>
                  <a:pt x="120519" y="161523"/>
                </a:lnTo>
                <a:lnTo>
                  <a:pt x="114236" y="164569"/>
                </a:lnTo>
                <a:lnTo>
                  <a:pt x="107915" y="168392"/>
                </a:lnTo>
                <a:lnTo>
                  <a:pt x="95234" y="170846"/>
                </a:lnTo>
                <a:lnTo>
                  <a:pt x="82538" y="171331"/>
                </a:lnTo>
                <a:lnTo>
                  <a:pt x="76189" y="174219"/>
                </a:lnTo>
                <a:lnTo>
                  <a:pt x="69839" y="177972"/>
                </a:lnTo>
                <a:lnTo>
                  <a:pt x="57139" y="180382"/>
                </a:lnTo>
                <a:lnTo>
                  <a:pt x="19469" y="180975"/>
                </a:lnTo>
                <a:lnTo>
                  <a:pt x="19039" y="1714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2" name="SMARTInkShape-Group30"/>
          <p:cNvGrpSpPr/>
          <p:nvPr/>
        </p:nvGrpSpPr>
        <p:grpSpPr>
          <a:xfrm>
            <a:off x="3867150" y="3028954"/>
            <a:ext cx="962026" cy="266697"/>
            <a:chOff x="3867150" y="3028954"/>
            <a:chExt cx="962026" cy="266697"/>
          </a:xfrm>
        </p:grpSpPr>
        <p:sp>
          <p:nvSpPr>
            <p:cNvPr id="160" name="SMARTInkShape-136"/>
            <p:cNvSpPr/>
            <p:nvPr>
              <p:custDataLst>
                <p:tags r:id="rId353"/>
              </p:custDataLst>
            </p:nvPr>
          </p:nvSpPr>
          <p:spPr>
            <a:xfrm>
              <a:off x="3867150" y="3048004"/>
              <a:ext cx="409576" cy="247647"/>
            </a:xfrm>
            <a:custGeom>
              <a:avLst/>
              <a:gdLst/>
              <a:ahLst/>
              <a:cxnLst/>
              <a:rect l="0" t="0" r="0" b="0"/>
              <a:pathLst>
                <a:path w="409576" h="247647">
                  <a:moveTo>
                    <a:pt x="0" y="247646"/>
                  </a:moveTo>
                  <a:lnTo>
                    <a:pt x="0" y="247646"/>
                  </a:lnTo>
                  <a:lnTo>
                    <a:pt x="13257" y="247646"/>
                  </a:lnTo>
                  <a:lnTo>
                    <a:pt x="19298" y="244824"/>
                  </a:lnTo>
                  <a:lnTo>
                    <a:pt x="31799" y="234389"/>
                  </a:lnTo>
                  <a:lnTo>
                    <a:pt x="35299" y="228348"/>
                  </a:lnTo>
                  <a:lnTo>
                    <a:pt x="36233" y="225256"/>
                  </a:lnTo>
                  <a:lnTo>
                    <a:pt x="74631" y="182652"/>
                  </a:lnTo>
                  <a:lnTo>
                    <a:pt x="102381" y="139609"/>
                  </a:lnTo>
                  <a:lnTo>
                    <a:pt x="136122" y="93949"/>
                  </a:lnTo>
                  <a:lnTo>
                    <a:pt x="139874" y="83734"/>
                  </a:lnTo>
                  <a:lnTo>
                    <a:pt x="142599" y="73196"/>
                  </a:lnTo>
                  <a:lnTo>
                    <a:pt x="152972" y="57807"/>
                  </a:lnTo>
                  <a:lnTo>
                    <a:pt x="167292" y="41358"/>
                  </a:lnTo>
                  <a:lnTo>
                    <a:pt x="173451" y="28588"/>
                  </a:lnTo>
                  <a:lnTo>
                    <a:pt x="177631" y="22229"/>
                  </a:lnTo>
                  <a:lnTo>
                    <a:pt x="179489" y="15874"/>
                  </a:lnTo>
                  <a:lnTo>
                    <a:pt x="181042" y="13756"/>
                  </a:lnTo>
                  <a:lnTo>
                    <a:pt x="183136" y="12345"/>
                  </a:lnTo>
                  <a:lnTo>
                    <a:pt x="185591" y="11404"/>
                  </a:lnTo>
                  <a:lnTo>
                    <a:pt x="187228" y="9717"/>
                  </a:lnTo>
                  <a:lnTo>
                    <a:pt x="190462" y="127"/>
                  </a:lnTo>
                  <a:lnTo>
                    <a:pt x="199632" y="0"/>
                  </a:lnTo>
                  <a:lnTo>
                    <a:pt x="200025" y="44456"/>
                  </a:lnTo>
                  <a:lnTo>
                    <a:pt x="200025" y="50800"/>
                  </a:lnTo>
                  <a:lnTo>
                    <a:pt x="189704" y="98355"/>
                  </a:lnTo>
                  <a:lnTo>
                    <a:pt x="183012" y="116478"/>
                  </a:lnTo>
                  <a:lnTo>
                    <a:pt x="180185" y="145275"/>
                  </a:lnTo>
                  <a:lnTo>
                    <a:pt x="173489" y="163964"/>
                  </a:lnTo>
                  <a:lnTo>
                    <a:pt x="168806" y="192661"/>
                  </a:lnTo>
                  <a:lnTo>
                    <a:pt x="163285" y="211267"/>
                  </a:lnTo>
                  <a:lnTo>
                    <a:pt x="161925" y="237989"/>
                  </a:lnTo>
                  <a:lnTo>
                    <a:pt x="161925" y="233026"/>
                  </a:lnTo>
                  <a:lnTo>
                    <a:pt x="162983" y="231549"/>
                  </a:lnTo>
                  <a:lnTo>
                    <a:pt x="166982" y="229909"/>
                  </a:lnTo>
                  <a:lnTo>
                    <a:pt x="168471" y="228413"/>
                  </a:lnTo>
                  <a:lnTo>
                    <a:pt x="170126" y="223928"/>
                  </a:lnTo>
                  <a:lnTo>
                    <a:pt x="174220" y="197141"/>
                  </a:lnTo>
                  <a:lnTo>
                    <a:pt x="179641" y="179109"/>
                  </a:lnTo>
                  <a:lnTo>
                    <a:pt x="180952" y="135747"/>
                  </a:lnTo>
                  <a:lnTo>
                    <a:pt x="180975" y="101323"/>
                  </a:lnTo>
                  <a:lnTo>
                    <a:pt x="178153" y="95125"/>
                  </a:lnTo>
                  <a:lnTo>
                    <a:pt x="175918" y="91990"/>
                  </a:lnTo>
                  <a:lnTo>
                    <a:pt x="170614" y="88507"/>
                  </a:lnTo>
                  <a:lnTo>
                    <a:pt x="163642" y="86272"/>
                  </a:lnTo>
                  <a:lnTo>
                    <a:pt x="154660" y="79284"/>
                  </a:lnTo>
                  <a:lnTo>
                    <a:pt x="145779" y="77111"/>
                  </a:lnTo>
                  <a:lnTo>
                    <a:pt x="120640" y="76232"/>
                  </a:lnTo>
                  <a:lnTo>
                    <a:pt x="118526" y="77278"/>
                  </a:lnTo>
                  <a:lnTo>
                    <a:pt x="117117" y="79034"/>
                  </a:lnTo>
                  <a:lnTo>
                    <a:pt x="116179" y="81263"/>
                  </a:lnTo>
                  <a:lnTo>
                    <a:pt x="114494" y="82749"/>
                  </a:lnTo>
                  <a:lnTo>
                    <a:pt x="109800" y="84400"/>
                  </a:lnTo>
                  <a:lnTo>
                    <a:pt x="98163" y="86518"/>
                  </a:lnTo>
                  <a:lnTo>
                    <a:pt x="87572" y="93888"/>
                  </a:lnTo>
                  <a:lnTo>
                    <a:pt x="86545" y="97464"/>
                  </a:lnTo>
                  <a:lnTo>
                    <a:pt x="86272" y="99899"/>
                  </a:lnTo>
                  <a:lnTo>
                    <a:pt x="85032" y="101524"/>
                  </a:lnTo>
                  <a:lnTo>
                    <a:pt x="80830" y="103327"/>
                  </a:lnTo>
                  <a:lnTo>
                    <a:pt x="79287" y="104867"/>
                  </a:lnTo>
                  <a:lnTo>
                    <a:pt x="76607" y="112845"/>
                  </a:lnTo>
                  <a:lnTo>
                    <a:pt x="76321" y="118923"/>
                  </a:lnTo>
                  <a:lnTo>
                    <a:pt x="77339" y="120556"/>
                  </a:lnTo>
                  <a:lnTo>
                    <a:pt x="79076" y="121644"/>
                  </a:lnTo>
                  <a:lnTo>
                    <a:pt x="84412" y="123391"/>
                  </a:lnTo>
                  <a:lnTo>
                    <a:pt x="93811" y="131984"/>
                  </a:lnTo>
                  <a:lnTo>
                    <a:pt x="99880" y="132942"/>
                  </a:lnTo>
                  <a:lnTo>
                    <a:pt x="136171" y="133335"/>
                  </a:lnTo>
                  <a:lnTo>
                    <a:pt x="179280" y="119156"/>
                  </a:lnTo>
                  <a:lnTo>
                    <a:pt x="222336" y="106976"/>
                  </a:lnTo>
                  <a:lnTo>
                    <a:pt x="263883" y="85664"/>
                  </a:lnTo>
                  <a:lnTo>
                    <a:pt x="307179" y="60319"/>
                  </a:lnTo>
                  <a:lnTo>
                    <a:pt x="320557" y="51853"/>
                  </a:lnTo>
                  <a:lnTo>
                    <a:pt x="340682" y="45635"/>
                  </a:lnTo>
                  <a:lnTo>
                    <a:pt x="348264" y="41446"/>
                  </a:lnTo>
                  <a:lnTo>
                    <a:pt x="358483" y="38030"/>
                  </a:lnTo>
                  <a:lnTo>
                    <a:pt x="368214" y="31844"/>
                  </a:lnTo>
                  <a:lnTo>
                    <a:pt x="377799" y="29541"/>
                  </a:lnTo>
                  <a:lnTo>
                    <a:pt x="408120" y="28572"/>
                  </a:lnTo>
                  <a:lnTo>
                    <a:pt x="408605" y="29630"/>
                  </a:lnTo>
                  <a:lnTo>
                    <a:pt x="409575" y="74349"/>
                  </a:lnTo>
                  <a:lnTo>
                    <a:pt x="409575" y="97133"/>
                  </a:lnTo>
                  <a:lnTo>
                    <a:pt x="406753" y="104198"/>
                  </a:lnTo>
                  <a:lnTo>
                    <a:pt x="404518" y="107564"/>
                  </a:lnTo>
                  <a:lnTo>
                    <a:pt x="397816" y="131310"/>
                  </a:lnTo>
                  <a:lnTo>
                    <a:pt x="395386" y="135164"/>
                  </a:lnTo>
                  <a:lnTo>
                    <a:pt x="388343" y="159756"/>
                  </a:lnTo>
                  <a:lnTo>
                    <a:pt x="375421" y="178569"/>
                  </a:lnTo>
                  <a:lnTo>
                    <a:pt x="370763" y="205463"/>
                  </a:lnTo>
                  <a:lnTo>
                    <a:pt x="364005" y="218892"/>
                  </a:lnTo>
                  <a:lnTo>
                    <a:pt x="363320" y="222126"/>
                  </a:lnTo>
                  <a:lnTo>
                    <a:pt x="361805" y="224283"/>
                  </a:lnTo>
                  <a:lnTo>
                    <a:pt x="359737" y="225721"/>
                  </a:lnTo>
                  <a:lnTo>
                    <a:pt x="357299" y="226679"/>
                  </a:lnTo>
                  <a:lnTo>
                    <a:pt x="355674" y="228377"/>
                  </a:lnTo>
                  <a:lnTo>
                    <a:pt x="352463" y="237990"/>
                  </a:lnTo>
                  <a:lnTo>
                    <a:pt x="361950" y="2285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137"/>
            <p:cNvSpPr/>
            <p:nvPr>
              <p:custDataLst>
                <p:tags r:id="rId354"/>
              </p:custDataLst>
            </p:nvPr>
          </p:nvSpPr>
          <p:spPr>
            <a:xfrm>
              <a:off x="4276725" y="3028954"/>
              <a:ext cx="552451" cy="228586"/>
            </a:xfrm>
            <a:custGeom>
              <a:avLst/>
              <a:gdLst/>
              <a:ahLst/>
              <a:cxnLst/>
              <a:rect l="0" t="0" r="0" b="0"/>
              <a:pathLst>
                <a:path w="552451" h="228586">
                  <a:moveTo>
                    <a:pt x="0" y="66671"/>
                  </a:moveTo>
                  <a:lnTo>
                    <a:pt x="0" y="66671"/>
                  </a:lnTo>
                  <a:lnTo>
                    <a:pt x="0" y="48047"/>
                  </a:lnTo>
                  <a:lnTo>
                    <a:pt x="8201" y="39458"/>
                  </a:lnTo>
                  <a:lnTo>
                    <a:pt x="9132" y="33443"/>
                  </a:lnTo>
                  <a:lnTo>
                    <a:pt x="10321" y="31819"/>
                  </a:lnTo>
                  <a:lnTo>
                    <a:pt x="12173" y="30736"/>
                  </a:lnTo>
                  <a:lnTo>
                    <a:pt x="14465" y="30015"/>
                  </a:lnTo>
                  <a:lnTo>
                    <a:pt x="28482" y="18955"/>
                  </a:lnTo>
                  <a:lnTo>
                    <a:pt x="33120" y="14419"/>
                  </a:lnTo>
                  <a:lnTo>
                    <a:pt x="38709" y="11698"/>
                  </a:lnTo>
                  <a:lnTo>
                    <a:pt x="45864" y="9951"/>
                  </a:lnTo>
                  <a:lnTo>
                    <a:pt x="55671" y="1358"/>
                  </a:lnTo>
                  <a:lnTo>
                    <a:pt x="65221" y="116"/>
                  </a:lnTo>
                  <a:lnTo>
                    <a:pt x="80826" y="0"/>
                  </a:lnTo>
                  <a:lnTo>
                    <a:pt x="82459" y="1057"/>
                  </a:lnTo>
                  <a:lnTo>
                    <a:pt x="83548" y="2820"/>
                  </a:lnTo>
                  <a:lnTo>
                    <a:pt x="85438" y="9697"/>
                  </a:lnTo>
                  <a:lnTo>
                    <a:pt x="85597" y="14185"/>
                  </a:lnTo>
                  <a:lnTo>
                    <a:pt x="86699" y="15805"/>
                  </a:lnTo>
                  <a:lnTo>
                    <a:pt x="88491" y="16886"/>
                  </a:lnTo>
                  <a:lnTo>
                    <a:pt x="90744" y="17606"/>
                  </a:lnTo>
                  <a:lnTo>
                    <a:pt x="92246" y="20203"/>
                  </a:lnTo>
                  <a:lnTo>
                    <a:pt x="93915" y="28732"/>
                  </a:lnTo>
                  <a:lnTo>
                    <a:pt x="91834" y="36757"/>
                  </a:lnTo>
                  <a:lnTo>
                    <a:pt x="88440" y="43851"/>
                  </a:lnTo>
                  <a:lnTo>
                    <a:pt x="86261" y="59851"/>
                  </a:lnTo>
                  <a:lnTo>
                    <a:pt x="85831" y="78024"/>
                  </a:lnTo>
                  <a:lnTo>
                    <a:pt x="82950" y="85122"/>
                  </a:lnTo>
                  <a:lnTo>
                    <a:pt x="80700" y="88497"/>
                  </a:lnTo>
                  <a:lnTo>
                    <a:pt x="73970" y="112257"/>
                  </a:lnTo>
                  <a:lnTo>
                    <a:pt x="69917" y="119740"/>
                  </a:lnTo>
                  <a:lnTo>
                    <a:pt x="66578" y="129903"/>
                  </a:lnTo>
                  <a:lnTo>
                    <a:pt x="58601" y="140954"/>
                  </a:lnTo>
                  <a:lnTo>
                    <a:pt x="57188" y="151954"/>
                  </a:lnTo>
                  <a:lnTo>
                    <a:pt x="48018" y="152385"/>
                  </a:lnTo>
                  <a:lnTo>
                    <a:pt x="55861" y="144194"/>
                  </a:lnTo>
                  <a:lnTo>
                    <a:pt x="56767" y="138206"/>
                  </a:lnTo>
                  <a:lnTo>
                    <a:pt x="57953" y="136586"/>
                  </a:lnTo>
                  <a:lnTo>
                    <a:pt x="59802" y="135506"/>
                  </a:lnTo>
                  <a:lnTo>
                    <a:pt x="62093" y="134786"/>
                  </a:lnTo>
                  <a:lnTo>
                    <a:pt x="63621" y="133248"/>
                  </a:lnTo>
                  <a:lnTo>
                    <a:pt x="65317" y="128716"/>
                  </a:lnTo>
                  <a:lnTo>
                    <a:pt x="66828" y="127084"/>
                  </a:lnTo>
                  <a:lnTo>
                    <a:pt x="71329" y="125271"/>
                  </a:lnTo>
                  <a:lnTo>
                    <a:pt x="72953" y="123730"/>
                  </a:lnTo>
                  <a:lnTo>
                    <a:pt x="74757" y="119194"/>
                  </a:lnTo>
                  <a:lnTo>
                    <a:pt x="76297" y="117561"/>
                  </a:lnTo>
                  <a:lnTo>
                    <a:pt x="84274" y="114726"/>
                  </a:lnTo>
                  <a:lnTo>
                    <a:pt x="122095" y="114296"/>
                  </a:lnTo>
                  <a:lnTo>
                    <a:pt x="131088" y="120842"/>
                  </a:lnTo>
                  <a:lnTo>
                    <a:pt x="136931" y="122497"/>
                  </a:lnTo>
                  <a:lnTo>
                    <a:pt x="138912" y="123997"/>
                  </a:lnTo>
                  <a:lnTo>
                    <a:pt x="142759" y="130105"/>
                  </a:lnTo>
                  <a:lnTo>
                    <a:pt x="147410" y="131906"/>
                  </a:lnTo>
                  <a:lnTo>
                    <a:pt x="149073" y="133444"/>
                  </a:lnTo>
                  <a:lnTo>
                    <a:pt x="150921" y="137976"/>
                  </a:lnTo>
                  <a:lnTo>
                    <a:pt x="153166" y="149509"/>
                  </a:lnTo>
                  <a:lnTo>
                    <a:pt x="160563" y="160078"/>
                  </a:lnTo>
                  <a:lnTo>
                    <a:pt x="161656" y="169161"/>
                  </a:lnTo>
                  <a:lnTo>
                    <a:pt x="161914" y="193705"/>
                  </a:lnTo>
                  <a:lnTo>
                    <a:pt x="159098" y="200036"/>
                  </a:lnTo>
                  <a:lnTo>
                    <a:pt x="153723" y="207668"/>
                  </a:lnTo>
                  <a:lnTo>
                    <a:pt x="152792" y="214046"/>
                  </a:lnTo>
                  <a:lnTo>
                    <a:pt x="151603" y="215721"/>
                  </a:lnTo>
                  <a:lnTo>
                    <a:pt x="149752" y="216838"/>
                  </a:lnTo>
                  <a:lnTo>
                    <a:pt x="147460" y="217582"/>
                  </a:lnTo>
                  <a:lnTo>
                    <a:pt x="135077" y="227141"/>
                  </a:lnTo>
                  <a:lnTo>
                    <a:pt x="124262" y="228558"/>
                  </a:lnTo>
                  <a:lnTo>
                    <a:pt x="118898" y="228585"/>
                  </a:lnTo>
                  <a:lnTo>
                    <a:pt x="117365" y="227531"/>
                  </a:lnTo>
                  <a:lnTo>
                    <a:pt x="116343" y="225769"/>
                  </a:lnTo>
                  <a:lnTo>
                    <a:pt x="115662" y="223536"/>
                  </a:lnTo>
                  <a:lnTo>
                    <a:pt x="116266" y="222048"/>
                  </a:lnTo>
                  <a:lnTo>
                    <a:pt x="117728" y="221055"/>
                  </a:lnTo>
                  <a:lnTo>
                    <a:pt x="119760" y="220394"/>
                  </a:lnTo>
                  <a:lnTo>
                    <a:pt x="121115" y="218894"/>
                  </a:lnTo>
                  <a:lnTo>
                    <a:pt x="126112" y="208884"/>
                  </a:lnTo>
                  <a:lnTo>
                    <a:pt x="130133" y="202902"/>
                  </a:lnTo>
                  <a:lnTo>
                    <a:pt x="134513" y="192526"/>
                  </a:lnTo>
                  <a:lnTo>
                    <a:pt x="148239" y="173415"/>
                  </a:lnTo>
                  <a:lnTo>
                    <a:pt x="149627" y="169584"/>
                  </a:lnTo>
                  <a:lnTo>
                    <a:pt x="156812" y="162504"/>
                  </a:lnTo>
                  <a:lnTo>
                    <a:pt x="201787" y="121980"/>
                  </a:lnTo>
                  <a:lnTo>
                    <a:pt x="221711" y="104947"/>
                  </a:lnTo>
                  <a:lnTo>
                    <a:pt x="268755" y="76201"/>
                  </a:lnTo>
                  <a:lnTo>
                    <a:pt x="283537" y="69494"/>
                  </a:lnTo>
                  <a:lnTo>
                    <a:pt x="330743" y="54986"/>
                  </a:lnTo>
                  <a:lnTo>
                    <a:pt x="338556" y="50894"/>
                  </a:lnTo>
                  <a:lnTo>
                    <a:pt x="352194" y="48268"/>
                  </a:lnTo>
                  <a:lnTo>
                    <a:pt x="384171" y="47632"/>
                  </a:lnTo>
                  <a:lnTo>
                    <a:pt x="386289" y="48687"/>
                  </a:lnTo>
                  <a:lnTo>
                    <a:pt x="387701" y="50448"/>
                  </a:lnTo>
                  <a:lnTo>
                    <a:pt x="388643" y="52681"/>
                  </a:lnTo>
                  <a:lnTo>
                    <a:pt x="390329" y="54169"/>
                  </a:lnTo>
                  <a:lnTo>
                    <a:pt x="398561" y="56754"/>
                  </a:lnTo>
                  <a:lnTo>
                    <a:pt x="417775" y="57146"/>
                  </a:lnTo>
                  <a:lnTo>
                    <a:pt x="409681" y="47737"/>
                  </a:lnTo>
                  <a:lnTo>
                    <a:pt x="400445" y="38492"/>
                  </a:lnTo>
                  <a:lnTo>
                    <a:pt x="358647" y="38096"/>
                  </a:lnTo>
                  <a:lnTo>
                    <a:pt x="356573" y="39154"/>
                  </a:lnTo>
                  <a:lnTo>
                    <a:pt x="355191" y="40918"/>
                  </a:lnTo>
                  <a:lnTo>
                    <a:pt x="354269" y="43152"/>
                  </a:lnTo>
                  <a:lnTo>
                    <a:pt x="352596" y="44642"/>
                  </a:lnTo>
                  <a:lnTo>
                    <a:pt x="347915" y="46297"/>
                  </a:lnTo>
                  <a:lnTo>
                    <a:pt x="346243" y="47797"/>
                  </a:lnTo>
                  <a:lnTo>
                    <a:pt x="344386" y="52285"/>
                  </a:lnTo>
                  <a:lnTo>
                    <a:pt x="342832" y="53905"/>
                  </a:lnTo>
                  <a:lnTo>
                    <a:pt x="329773" y="61776"/>
                  </a:lnTo>
                  <a:lnTo>
                    <a:pt x="326482" y="67318"/>
                  </a:lnTo>
                  <a:lnTo>
                    <a:pt x="325605" y="70278"/>
                  </a:lnTo>
                  <a:lnTo>
                    <a:pt x="323962" y="72250"/>
                  </a:lnTo>
                  <a:lnTo>
                    <a:pt x="319313" y="74442"/>
                  </a:lnTo>
                  <a:lnTo>
                    <a:pt x="317651" y="76085"/>
                  </a:lnTo>
                  <a:lnTo>
                    <a:pt x="306981" y="95426"/>
                  </a:lnTo>
                  <a:lnTo>
                    <a:pt x="306254" y="98541"/>
                  </a:lnTo>
                  <a:lnTo>
                    <a:pt x="297452" y="114312"/>
                  </a:lnTo>
                  <a:lnTo>
                    <a:pt x="295282" y="160843"/>
                  </a:lnTo>
                  <a:lnTo>
                    <a:pt x="295278" y="166028"/>
                  </a:lnTo>
                  <a:lnTo>
                    <a:pt x="298098" y="171860"/>
                  </a:lnTo>
                  <a:lnTo>
                    <a:pt x="301822" y="177980"/>
                  </a:lnTo>
                  <a:lnTo>
                    <a:pt x="304976" y="187375"/>
                  </a:lnTo>
                  <a:lnTo>
                    <a:pt x="317941" y="203203"/>
                  </a:lnTo>
                  <a:lnTo>
                    <a:pt x="324046" y="206727"/>
                  </a:lnTo>
                  <a:lnTo>
                    <a:pt x="330287" y="209351"/>
                  </a:lnTo>
                  <a:lnTo>
                    <a:pt x="339751" y="215721"/>
                  </a:lnTo>
                  <a:lnTo>
                    <a:pt x="346086" y="217582"/>
                  </a:lnTo>
                  <a:lnTo>
                    <a:pt x="349257" y="217020"/>
                  </a:lnTo>
                  <a:lnTo>
                    <a:pt x="359835" y="212231"/>
                  </a:lnTo>
                  <a:lnTo>
                    <a:pt x="374846" y="209283"/>
                  </a:lnTo>
                  <a:lnTo>
                    <a:pt x="387526" y="203236"/>
                  </a:lnTo>
                  <a:lnTo>
                    <a:pt x="403160" y="199915"/>
                  </a:lnTo>
                  <a:lnTo>
                    <a:pt x="449853" y="171389"/>
                  </a:lnTo>
                  <a:lnTo>
                    <a:pt x="464548" y="164726"/>
                  </a:lnTo>
                  <a:lnTo>
                    <a:pt x="484051" y="157419"/>
                  </a:lnTo>
                  <a:lnTo>
                    <a:pt x="504180" y="145518"/>
                  </a:lnTo>
                  <a:lnTo>
                    <a:pt x="510888" y="142989"/>
                  </a:lnTo>
                  <a:lnTo>
                    <a:pt x="520615" y="136674"/>
                  </a:lnTo>
                  <a:lnTo>
                    <a:pt x="527012" y="134825"/>
                  </a:lnTo>
                  <a:lnTo>
                    <a:pt x="529141" y="133273"/>
                  </a:lnTo>
                  <a:lnTo>
                    <a:pt x="530561" y="131181"/>
                  </a:lnTo>
                  <a:lnTo>
                    <a:pt x="531507" y="128727"/>
                  </a:lnTo>
                  <a:lnTo>
                    <a:pt x="533197" y="127092"/>
                  </a:lnTo>
                  <a:lnTo>
                    <a:pt x="542794" y="123859"/>
                  </a:lnTo>
                  <a:lnTo>
                    <a:pt x="552450" y="1238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5" name="SMARTInkShape-Group31"/>
          <p:cNvGrpSpPr/>
          <p:nvPr/>
        </p:nvGrpSpPr>
        <p:grpSpPr>
          <a:xfrm>
            <a:off x="4991100" y="3048001"/>
            <a:ext cx="761965" cy="180975"/>
            <a:chOff x="4991100" y="3048001"/>
            <a:chExt cx="761965" cy="180975"/>
          </a:xfrm>
        </p:grpSpPr>
        <p:sp>
          <p:nvSpPr>
            <p:cNvPr id="163" name="SMARTInkShape-138"/>
            <p:cNvSpPr/>
            <p:nvPr>
              <p:custDataLst>
                <p:tags r:id="rId351"/>
              </p:custDataLst>
            </p:nvPr>
          </p:nvSpPr>
          <p:spPr>
            <a:xfrm>
              <a:off x="4991100" y="3048001"/>
              <a:ext cx="371441" cy="161925"/>
            </a:xfrm>
            <a:custGeom>
              <a:avLst/>
              <a:gdLst/>
              <a:ahLst/>
              <a:cxnLst/>
              <a:rect l="0" t="0" r="0" b="0"/>
              <a:pathLst>
                <a:path w="371441" h="161925">
                  <a:moveTo>
                    <a:pt x="19050" y="161924"/>
                  </a:moveTo>
                  <a:lnTo>
                    <a:pt x="19050" y="161924"/>
                  </a:lnTo>
                  <a:lnTo>
                    <a:pt x="10849" y="161924"/>
                  </a:lnTo>
                  <a:lnTo>
                    <a:pt x="10408" y="160866"/>
                  </a:lnTo>
                  <a:lnTo>
                    <a:pt x="9525" y="152409"/>
                  </a:lnTo>
                  <a:lnTo>
                    <a:pt x="392" y="143267"/>
                  </a:lnTo>
                  <a:lnTo>
                    <a:pt x="0" y="106251"/>
                  </a:lnTo>
                  <a:lnTo>
                    <a:pt x="6545" y="97461"/>
                  </a:lnTo>
                  <a:lnTo>
                    <a:pt x="9133" y="87479"/>
                  </a:lnTo>
                  <a:lnTo>
                    <a:pt x="9409" y="81187"/>
                  </a:lnTo>
                  <a:lnTo>
                    <a:pt x="12295" y="75594"/>
                  </a:lnTo>
                  <a:lnTo>
                    <a:pt x="23711" y="62140"/>
                  </a:lnTo>
                  <a:lnTo>
                    <a:pt x="29235" y="59367"/>
                  </a:lnTo>
                  <a:lnTo>
                    <a:pt x="32190" y="58628"/>
                  </a:lnTo>
                  <a:lnTo>
                    <a:pt x="34160" y="57076"/>
                  </a:lnTo>
                  <a:lnTo>
                    <a:pt x="36349" y="52530"/>
                  </a:lnTo>
                  <a:lnTo>
                    <a:pt x="37990" y="50895"/>
                  </a:lnTo>
                  <a:lnTo>
                    <a:pt x="57034" y="39067"/>
                  </a:lnTo>
                  <a:lnTo>
                    <a:pt x="73293" y="37125"/>
                  </a:lnTo>
                  <a:lnTo>
                    <a:pt x="85779" y="30577"/>
                  </a:lnTo>
                  <a:lnTo>
                    <a:pt x="109275" y="28609"/>
                  </a:lnTo>
                  <a:lnTo>
                    <a:pt x="114889" y="31412"/>
                  </a:lnTo>
                  <a:lnTo>
                    <a:pt x="120912" y="35127"/>
                  </a:lnTo>
                  <a:lnTo>
                    <a:pt x="131503" y="37708"/>
                  </a:lnTo>
                  <a:lnTo>
                    <a:pt x="146445" y="38064"/>
                  </a:lnTo>
                  <a:lnTo>
                    <a:pt x="148430" y="39134"/>
                  </a:lnTo>
                  <a:lnTo>
                    <a:pt x="149754" y="40906"/>
                  </a:lnTo>
                  <a:lnTo>
                    <a:pt x="150636" y="43145"/>
                  </a:lnTo>
                  <a:lnTo>
                    <a:pt x="152283" y="44638"/>
                  </a:lnTo>
                  <a:lnTo>
                    <a:pt x="156934" y="46297"/>
                  </a:lnTo>
                  <a:lnTo>
                    <a:pt x="174744" y="47508"/>
                  </a:lnTo>
                  <a:lnTo>
                    <a:pt x="176821" y="48605"/>
                  </a:lnTo>
                  <a:lnTo>
                    <a:pt x="178205" y="50394"/>
                  </a:lnTo>
                  <a:lnTo>
                    <a:pt x="179129" y="52646"/>
                  </a:lnTo>
                  <a:lnTo>
                    <a:pt x="180803" y="54147"/>
                  </a:lnTo>
                  <a:lnTo>
                    <a:pt x="185484" y="55815"/>
                  </a:lnTo>
                  <a:lnTo>
                    <a:pt x="194070" y="56753"/>
                  </a:lnTo>
                  <a:lnTo>
                    <a:pt x="196055" y="57944"/>
                  </a:lnTo>
                  <a:lnTo>
                    <a:pt x="197379" y="59795"/>
                  </a:lnTo>
                  <a:lnTo>
                    <a:pt x="199503" y="65315"/>
                  </a:lnTo>
                  <a:lnTo>
                    <a:pt x="234859" y="102567"/>
                  </a:lnTo>
                  <a:lnTo>
                    <a:pt x="236674" y="108379"/>
                  </a:lnTo>
                  <a:lnTo>
                    <a:pt x="238216" y="110353"/>
                  </a:lnTo>
                  <a:lnTo>
                    <a:pt x="242751" y="112545"/>
                  </a:lnTo>
                  <a:lnTo>
                    <a:pt x="244384" y="114188"/>
                  </a:lnTo>
                  <a:lnTo>
                    <a:pt x="246199" y="118836"/>
                  </a:lnTo>
                  <a:lnTo>
                    <a:pt x="247741" y="120498"/>
                  </a:lnTo>
                  <a:lnTo>
                    <a:pt x="252276" y="122346"/>
                  </a:lnTo>
                  <a:lnTo>
                    <a:pt x="253909" y="123897"/>
                  </a:lnTo>
                  <a:lnTo>
                    <a:pt x="255724" y="128443"/>
                  </a:lnTo>
                  <a:lnTo>
                    <a:pt x="257266" y="130078"/>
                  </a:lnTo>
                  <a:lnTo>
                    <a:pt x="266791" y="134120"/>
                  </a:lnTo>
                  <a:lnTo>
                    <a:pt x="274774" y="141512"/>
                  </a:lnTo>
                  <a:lnTo>
                    <a:pt x="280851" y="142470"/>
                  </a:lnTo>
                  <a:lnTo>
                    <a:pt x="303322" y="142870"/>
                  </a:lnTo>
                  <a:lnTo>
                    <a:pt x="312872" y="134672"/>
                  </a:lnTo>
                  <a:lnTo>
                    <a:pt x="321642" y="132552"/>
                  </a:lnTo>
                  <a:lnTo>
                    <a:pt x="337912" y="119171"/>
                  </a:lnTo>
                  <a:lnTo>
                    <a:pt x="340683" y="113642"/>
                  </a:lnTo>
                  <a:lnTo>
                    <a:pt x="341422" y="110686"/>
                  </a:lnTo>
                  <a:lnTo>
                    <a:pt x="350972" y="97092"/>
                  </a:lnTo>
                  <a:lnTo>
                    <a:pt x="358684" y="88009"/>
                  </a:lnTo>
                  <a:lnTo>
                    <a:pt x="360983" y="79110"/>
                  </a:lnTo>
                  <a:lnTo>
                    <a:pt x="361823" y="63465"/>
                  </a:lnTo>
                  <a:lnTo>
                    <a:pt x="364716" y="57134"/>
                  </a:lnTo>
                  <a:lnTo>
                    <a:pt x="370140" y="49502"/>
                  </a:lnTo>
                  <a:lnTo>
                    <a:pt x="371211" y="40391"/>
                  </a:lnTo>
                  <a:lnTo>
                    <a:pt x="371440" y="30339"/>
                  </a:lnTo>
                  <a:lnTo>
                    <a:pt x="362341" y="19487"/>
                  </a:lnTo>
                  <a:lnTo>
                    <a:pt x="361953" y="9644"/>
                  </a:lnTo>
                  <a:lnTo>
                    <a:pt x="352425" y="0"/>
                  </a:lnTo>
                  <a:lnTo>
                    <a:pt x="352425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139"/>
            <p:cNvSpPr/>
            <p:nvPr>
              <p:custDataLst>
                <p:tags r:id="rId352"/>
              </p:custDataLst>
            </p:nvPr>
          </p:nvSpPr>
          <p:spPr>
            <a:xfrm>
              <a:off x="5562600" y="3067050"/>
              <a:ext cx="190465" cy="161926"/>
            </a:xfrm>
            <a:custGeom>
              <a:avLst/>
              <a:gdLst/>
              <a:ahLst/>
              <a:cxnLst/>
              <a:rect l="0" t="0" r="0" b="0"/>
              <a:pathLst>
                <a:path w="190465" h="161926">
                  <a:moveTo>
                    <a:pt x="66675" y="19050"/>
                  </a:moveTo>
                  <a:lnTo>
                    <a:pt x="66675" y="19050"/>
                  </a:lnTo>
                  <a:lnTo>
                    <a:pt x="66675" y="24106"/>
                  </a:lnTo>
                  <a:lnTo>
                    <a:pt x="65617" y="25596"/>
                  </a:lnTo>
                  <a:lnTo>
                    <a:pt x="63853" y="26589"/>
                  </a:lnTo>
                  <a:lnTo>
                    <a:pt x="61619" y="27251"/>
                  </a:lnTo>
                  <a:lnTo>
                    <a:pt x="60130" y="28751"/>
                  </a:lnTo>
                  <a:lnTo>
                    <a:pt x="56354" y="38198"/>
                  </a:lnTo>
                  <a:lnTo>
                    <a:pt x="41985" y="54263"/>
                  </a:lnTo>
                  <a:lnTo>
                    <a:pt x="36045" y="66732"/>
                  </a:lnTo>
                  <a:lnTo>
                    <a:pt x="33556" y="69888"/>
                  </a:lnTo>
                  <a:lnTo>
                    <a:pt x="27966" y="73395"/>
                  </a:lnTo>
                  <a:lnTo>
                    <a:pt x="24994" y="74330"/>
                  </a:lnTo>
                  <a:lnTo>
                    <a:pt x="23013" y="77070"/>
                  </a:lnTo>
                  <a:lnTo>
                    <a:pt x="19166" y="88922"/>
                  </a:lnTo>
                  <a:lnTo>
                    <a:pt x="17011" y="91032"/>
                  </a:lnTo>
                  <a:lnTo>
                    <a:pt x="14515" y="92438"/>
                  </a:lnTo>
                  <a:lnTo>
                    <a:pt x="12852" y="94434"/>
                  </a:lnTo>
                  <a:lnTo>
                    <a:pt x="11004" y="99473"/>
                  </a:lnTo>
                  <a:lnTo>
                    <a:pt x="9452" y="101240"/>
                  </a:lnTo>
                  <a:lnTo>
                    <a:pt x="4907" y="103204"/>
                  </a:lnTo>
                  <a:lnTo>
                    <a:pt x="3271" y="104786"/>
                  </a:lnTo>
                  <a:lnTo>
                    <a:pt x="431" y="112838"/>
                  </a:lnTo>
                  <a:lnTo>
                    <a:pt x="0" y="123787"/>
                  </a:lnTo>
                  <a:lnTo>
                    <a:pt x="0" y="110564"/>
                  </a:lnTo>
                  <a:lnTo>
                    <a:pt x="1058" y="108634"/>
                  </a:lnTo>
                  <a:lnTo>
                    <a:pt x="2822" y="107348"/>
                  </a:lnTo>
                  <a:lnTo>
                    <a:pt x="5056" y="106490"/>
                  </a:lnTo>
                  <a:lnTo>
                    <a:pt x="6545" y="104860"/>
                  </a:lnTo>
                  <a:lnTo>
                    <a:pt x="11759" y="94640"/>
                  </a:lnTo>
                  <a:lnTo>
                    <a:pt x="15810" y="88629"/>
                  </a:lnTo>
                  <a:lnTo>
                    <a:pt x="19148" y="79295"/>
                  </a:lnTo>
                  <a:lnTo>
                    <a:pt x="52942" y="32011"/>
                  </a:lnTo>
                  <a:lnTo>
                    <a:pt x="55280" y="25516"/>
                  </a:lnTo>
                  <a:lnTo>
                    <a:pt x="56962" y="23361"/>
                  </a:lnTo>
                  <a:lnTo>
                    <a:pt x="70243" y="14561"/>
                  </a:lnTo>
                  <a:lnTo>
                    <a:pt x="73552" y="8941"/>
                  </a:lnTo>
                  <a:lnTo>
                    <a:pt x="74435" y="5961"/>
                  </a:lnTo>
                  <a:lnTo>
                    <a:pt x="76081" y="3974"/>
                  </a:lnTo>
                  <a:lnTo>
                    <a:pt x="85287" y="155"/>
                  </a:lnTo>
                  <a:lnTo>
                    <a:pt x="103441" y="0"/>
                  </a:lnTo>
                  <a:lnTo>
                    <a:pt x="103886" y="1058"/>
                  </a:lnTo>
                  <a:lnTo>
                    <a:pt x="104658" y="8201"/>
                  </a:lnTo>
                  <a:lnTo>
                    <a:pt x="112966" y="17610"/>
                  </a:lnTo>
                  <a:lnTo>
                    <a:pt x="115095" y="26370"/>
                  </a:lnTo>
                  <a:lnTo>
                    <a:pt x="131185" y="48230"/>
                  </a:lnTo>
                  <a:lnTo>
                    <a:pt x="131907" y="51204"/>
                  </a:lnTo>
                  <a:lnTo>
                    <a:pt x="137978" y="60445"/>
                  </a:lnTo>
                  <a:lnTo>
                    <a:pt x="143521" y="63906"/>
                  </a:lnTo>
                  <a:lnTo>
                    <a:pt x="146481" y="64829"/>
                  </a:lnTo>
                  <a:lnTo>
                    <a:pt x="148454" y="66503"/>
                  </a:lnTo>
                  <a:lnTo>
                    <a:pt x="150646" y="71185"/>
                  </a:lnTo>
                  <a:lnTo>
                    <a:pt x="152289" y="72856"/>
                  </a:lnTo>
                  <a:lnTo>
                    <a:pt x="156937" y="74714"/>
                  </a:lnTo>
                  <a:lnTo>
                    <a:pt x="158600" y="76267"/>
                  </a:lnTo>
                  <a:lnTo>
                    <a:pt x="169997" y="93495"/>
                  </a:lnTo>
                  <a:lnTo>
                    <a:pt x="179524" y="103297"/>
                  </a:lnTo>
                  <a:lnTo>
                    <a:pt x="180545" y="109394"/>
                  </a:lnTo>
                  <a:lnTo>
                    <a:pt x="181747" y="111029"/>
                  </a:lnTo>
                  <a:lnTo>
                    <a:pt x="185905" y="112846"/>
                  </a:lnTo>
                  <a:lnTo>
                    <a:pt x="187436" y="114389"/>
                  </a:lnTo>
                  <a:lnTo>
                    <a:pt x="190097" y="122373"/>
                  </a:lnTo>
                  <a:lnTo>
                    <a:pt x="190464" y="131898"/>
                  </a:lnTo>
                  <a:lnTo>
                    <a:pt x="189418" y="132382"/>
                  </a:lnTo>
                  <a:lnTo>
                    <a:pt x="185432" y="132920"/>
                  </a:lnTo>
                  <a:lnTo>
                    <a:pt x="183947" y="134122"/>
                  </a:lnTo>
                  <a:lnTo>
                    <a:pt x="182296" y="138279"/>
                  </a:lnTo>
                  <a:lnTo>
                    <a:pt x="180797" y="139811"/>
                  </a:lnTo>
                  <a:lnTo>
                    <a:pt x="171352" y="143665"/>
                  </a:lnTo>
                  <a:lnTo>
                    <a:pt x="164130" y="149341"/>
                  </a:lnTo>
                  <a:lnTo>
                    <a:pt x="155288" y="151494"/>
                  </a:lnTo>
                  <a:lnTo>
                    <a:pt x="135441" y="153379"/>
                  </a:lnTo>
                  <a:lnTo>
                    <a:pt x="112445" y="160591"/>
                  </a:lnTo>
                  <a:lnTo>
                    <a:pt x="67978" y="161915"/>
                  </a:lnTo>
                  <a:lnTo>
                    <a:pt x="20924" y="161925"/>
                  </a:lnTo>
                  <a:lnTo>
                    <a:pt x="14549" y="161925"/>
                  </a:lnTo>
                  <a:lnTo>
                    <a:pt x="12875" y="160867"/>
                  </a:lnTo>
                  <a:lnTo>
                    <a:pt x="11758" y="159103"/>
                  </a:lnTo>
                  <a:lnTo>
                    <a:pt x="9525" y="152403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8" name="SMARTInkShape-Group32"/>
          <p:cNvGrpSpPr/>
          <p:nvPr/>
        </p:nvGrpSpPr>
        <p:grpSpPr>
          <a:xfrm>
            <a:off x="5934078" y="2952750"/>
            <a:ext cx="704847" cy="200015"/>
            <a:chOff x="5934078" y="2952750"/>
            <a:chExt cx="704847" cy="200015"/>
          </a:xfrm>
        </p:grpSpPr>
        <p:sp>
          <p:nvSpPr>
            <p:cNvPr id="166" name="SMARTInkShape-140"/>
            <p:cNvSpPr/>
            <p:nvPr>
              <p:custDataLst>
                <p:tags r:id="rId349"/>
              </p:custDataLst>
            </p:nvPr>
          </p:nvSpPr>
          <p:spPr>
            <a:xfrm>
              <a:off x="5934078" y="2952750"/>
              <a:ext cx="704847" cy="200015"/>
            </a:xfrm>
            <a:custGeom>
              <a:avLst/>
              <a:gdLst/>
              <a:ahLst/>
              <a:cxnLst/>
              <a:rect l="0" t="0" r="0" b="0"/>
              <a:pathLst>
                <a:path w="704847" h="200015">
                  <a:moveTo>
                    <a:pt x="95247" y="47625"/>
                  </a:moveTo>
                  <a:lnTo>
                    <a:pt x="95247" y="47625"/>
                  </a:lnTo>
                  <a:lnTo>
                    <a:pt x="77555" y="29933"/>
                  </a:lnTo>
                  <a:lnTo>
                    <a:pt x="67100" y="28610"/>
                  </a:lnTo>
                  <a:lnTo>
                    <a:pt x="49349" y="28576"/>
                  </a:lnTo>
                  <a:lnTo>
                    <a:pt x="40359" y="35121"/>
                  </a:lnTo>
                  <a:lnTo>
                    <a:pt x="34516" y="36776"/>
                  </a:lnTo>
                  <a:lnTo>
                    <a:pt x="32535" y="38276"/>
                  </a:lnTo>
                  <a:lnTo>
                    <a:pt x="28688" y="44384"/>
                  </a:lnTo>
                  <a:lnTo>
                    <a:pt x="20526" y="47199"/>
                  </a:lnTo>
                  <a:lnTo>
                    <a:pt x="19704" y="50258"/>
                  </a:lnTo>
                  <a:lnTo>
                    <a:pt x="19485" y="52555"/>
                  </a:lnTo>
                  <a:lnTo>
                    <a:pt x="18281" y="54087"/>
                  </a:lnTo>
                  <a:lnTo>
                    <a:pt x="14121" y="55788"/>
                  </a:lnTo>
                  <a:lnTo>
                    <a:pt x="12587" y="57301"/>
                  </a:lnTo>
                  <a:lnTo>
                    <a:pt x="9926" y="65231"/>
                  </a:lnTo>
                  <a:lnTo>
                    <a:pt x="9522" y="84363"/>
                  </a:lnTo>
                  <a:lnTo>
                    <a:pt x="18654" y="94822"/>
                  </a:lnTo>
                  <a:lnTo>
                    <a:pt x="23987" y="95123"/>
                  </a:lnTo>
                  <a:lnTo>
                    <a:pt x="25516" y="96224"/>
                  </a:lnTo>
                  <a:lnTo>
                    <a:pt x="27214" y="100269"/>
                  </a:lnTo>
                  <a:lnTo>
                    <a:pt x="28724" y="101771"/>
                  </a:lnTo>
                  <a:lnTo>
                    <a:pt x="33226" y="103440"/>
                  </a:lnTo>
                  <a:lnTo>
                    <a:pt x="52525" y="104765"/>
                  </a:lnTo>
                  <a:lnTo>
                    <a:pt x="54066" y="103710"/>
                  </a:lnTo>
                  <a:lnTo>
                    <a:pt x="55093" y="101948"/>
                  </a:lnTo>
                  <a:lnTo>
                    <a:pt x="57147" y="95253"/>
                  </a:lnTo>
                  <a:lnTo>
                    <a:pt x="57147" y="95251"/>
                  </a:lnTo>
                  <a:lnTo>
                    <a:pt x="57147" y="100306"/>
                  </a:lnTo>
                  <a:lnTo>
                    <a:pt x="56089" y="101796"/>
                  </a:lnTo>
                  <a:lnTo>
                    <a:pt x="54325" y="102789"/>
                  </a:lnTo>
                  <a:lnTo>
                    <a:pt x="52091" y="103451"/>
                  </a:lnTo>
                  <a:lnTo>
                    <a:pt x="50602" y="104951"/>
                  </a:lnTo>
                  <a:lnTo>
                    <a:pt x="48946" y="109439"/>
                  </a:lnTo>
                  <a:lnTo>
                    <a:pt x="47446" y="111059"/>
                  </a:lnTo>
                  <a:lnTo>
                    <a:pt x="42958" y="112860"/>
                  </a:lnTo>
                  <a:lnTo>
                    <a:pt x="41337" y="114398"/>
                  </a:lnTo>
                  <a:lnTo>
                    <a:pt x="39537" y="118930"/>
                  </a:lnTo>
                  <a:lnTo>
                    <a:pt x="37999" y="120562"/>
                  </a:lnTo>
                  <a:lnTo>
                    <a:pt x="33467" y="122375"/>
                  </a:lnTo>
                  <a:lnTo>
                    <a:pt x="31835" y="123916"/>
                  </a:lnTo>
                  <a:lnTo>
                    <a:pt x="30023" y="128452"/>
                  </a:lnTo>
                  <a:lnTo>
                    <a:pt x="28481" y="130085"/>
                  </a:lnTo>
                  <a:lnTo>
                    <a:pt x="23944" y="131899"/>
                  </a:lnTo>
                  <a:lnTo>
                    <a:pt x="22312" y="133441"/>
                  </a:lnTo>
                  <a:lnTo>
                    <a:pt x="20498" y="137977"/>
                  </a:lnTo>
                  <a:lnTo>
                    <a:pt x="18956" y="139610"/>
                  </a:lnTo>
                  <a:lnTo>
                    <a:pt x="14421" y="141424"/>
                  </a:lnTo>
                  <a:lnTo>
                    <a:pt x="12788" y="142966"/>
                  </a:lnTo>
                  <a:lnTo>
                    <a:pt x="964" y="161814"/>
                  </a:lnTo>
                  <a:lnTo>
                    <a:pt x="0" y="189021"/>
                  </a:lnTo>
                  <a:lnTo>
                    <a:pt x="5054" y="195119"/>
                  </a:lnTo>
                  <a:lnTo>
                    <a:pt x="10359" y="197844"/>
                  </a:lnTo>
                  <a:lnTo>
                    <a:pt x="23595" y="199897"/>
                  </a:lnTo>
                  <a:lnTo>
                    <a:pt x="41393" y="200014"/>
                  </a:lnTo>
                  <a:lnTo>
                    <a:pt x="47676" y="197198"/>
                  </a:lnTo>
                  <a:lnTo>
                    <a:pt x="53996" y="193477"/>
                  </a:lnTo>
                  <a:lnTo>
                    <a:pt x="97736" y="180877"/>
                  </a:lnTo>
                  <a:lnTo>
                    <a:pt x="131135" y="161733"/>
                  </a:lnTo>
                  <a:lnTo>
                    <a:pt x="159742" y="140036"/>
                  </a:lnTo>
                  <a:lnTo>
                    <a:pt x="168361" y="129971"/>
                  </a:lnTo>
                  <a:lnTo>
                    <a:pt x="214728" y="98502"/>
                  </a:lnTo>
                  <a:lnTo>
                    <a:pt x="261670" y="52651"/>
                  </a:lnTo>
                  <a:lnTo>
                    <a:pt x="267285" y="49858"/>
                  </a:lnTo>
                  <a:lnTo>
                    <a:pt x="285690" y="47627"/>
                  </a:lnTo>
                  <a:lnTo>
                    <a:pt x="285744" y="47625"/>
                  </a:lnTo>
                  <a:lnTo>
                    <a:pt x="285747" y="52681"/>
                  </a:lnTo>
                  <a:lnTo>
                    <a:pt x="284688" y="54171"/>
                  </a:lnTo>
                  <a:lnTo>
                    <a:pt x="282925" y="55164"/>
                  </a:lnTo>
                  <a:lnTo>
                    <a:pt x="280691" y="55826"/>
                  </a:lnTo>
                  <a:lnTo>
                    <a:pt x="279202" y="57326"/>
                  </a:lnTo>
                  <a:lnTo>
                    <a:pt x="275426" y="66773"/>
                  </a:lnTo>
                  <a:lnTo>
                    <a:pt x="269753" y="73995"/>
                  </a:lnTo>
                  <a:lnTo>
                    <a:pt x="266545" y="82838"/>
                  </a:lnTo>
                  <a:lnTo>
                    <a:pt x="260419" y="92160"/>
                  </a:lnTo>
                  <a:lnTo>
                    <a:pt x="258134" y="101625"/>
                  </a:lnTo>
                  <a:lnTo>
                    <a:pt x="257299" y="117479"/>
                  </a:lnTo>
                  <a:lnTo>
                    <a:pt x="254406" y="123827"/>
                  </a:lnTo>
                  <a:lnTo>
                    <a:pt x="250651" y="130176"/>
                  </a:lnTo>
                  <a:lnTo>
                    <a:pt x="248240" y="142875"/>
                  </a:lnTo>
                  <a:lnTo>
                    <a:pt x="248042" y="146050"/>
                  </a:lnTo>
                  <a:lnTo>
                    <a:pt x="245001" y="152400"/>
                  </a:lnTo>
                  <a:lnTo>
                    <a:pt x="241179" y="158750"/>
                  </a:lnTo>
                  <a:lnTo>
                    <a:pt x="238122" y="171446"/>
                  </a:lnTo>
                  <a:lnTo>
                    <a:pt x="238122" y="148784"/>
                  </a:lnTo>
                  <a:lnTo>
                    <a:pt x="248443" y="108204"/>
                  </a:lnTo>
                  <a:lnTo>
                    <a:pt x="255135" y="95300"/>
                  </a:lnTo>
                  <a:lnTo>
                    <a:pt x="259815" y="68666"/>
                  </a:lnTo>
                  <a:lnTo>
                    <a:pt x="263638" y="61210"/>
                  </a:lnTo>
                  <a:lnTo>
                    <a:pt x="265339" y="54369"/>
                  </a:lnTo>
                  <a:lnTo>
                    <a:pt x="266849" y="52121"/>
                  </a:lnTo>
                  <a:lnTo>
                    <a:pt x="268915" y="50622"/>
                  </a:lnTo>
                  <a:lnTo>
                    <a:pt x="271351" y="49623"/>
                  </a:lnTo>
                  <a:lnTo>
                    <a:pt x="272975" y="47899"/>
                  </a:lnTo>
                  <a:lnTo>
                    <a:pt x="278402" y="37527"/>
                  </a:lnTo>
                  <a:lnTo>
                    <a:pt x="280851" y="34543"/>
                  </a:lnTo>
                  <a:lnTo>
                    <a:pt x="286393" y="31227"/>
                  </a:lnTo>
                  <a:lnTo>
                    <a:pt x="289353" y="30343"/>
                  </a:lnTo>
                  <a:lnTo>
                    <a:pt x="291326" y="28695"/>
                  </a:lnTo>
                  <a:lnTo>
                    <a:pt x="293518" y="24043"/>
                  </a:lnTo>
                  <a:lnTo>
                    <a:pt x="295161" y="22378"/>
                  </a:lnTo>
                  <a:lnTo>
                    <a:pt x="303319" y="19488"/>
                  </a:lnTo>
                  <a:lnTo>
                    <a:pt x="331618" y="19051"/>
                  </a:lnTo>
                  <a:lnTo>
                    <a:pt x="350968" y="36660"/>
                  </a:lnTo>
                  <a:lnTo>
                    <a:pt x="351991" y="42730"/>
                  </a:lnTo>
                  <a:lnTo>
                    <a:pt x="352411" y="61687"/>
                  </a:lnTo>
                  <a:lnTo>
                    <a:pt x="349595" y="67280"/>
                  </a:lnTo>
                  <a:lnTo>
                    <a:pt x="345874" y="73294"/>
                  </a:lnTo>
                  <a:lnTo>
                    <a:pt x="344220" y="79495"/>
                  </a:lnTo>
                  <a:lnTo>
                    <a:pt x="342721" y="81572"/>
                  </a:lnTo>
                  <a:lnTo>
                    <a:pt x="340663" y="82956"/>
                  </a:lnTo>
                  <a:lnTo>
                    <a:pt x="335554" y="85553"/>
                  </a:lnTo>
                  <a:lnTo>
                    <a:pt x="307082" y="110972"/>
                  </a:lnTo>
                  <a:lnTo>
                    <a:pt x="298183" y="114373"/>
                  </a:lnTo>
                  <a:lnTo>
                    <a:pt x="287593" y="122371"/>
                  </a:lnTo>
                  <a:lnTo>
                    <a:pt x="277708" y="123697"/>
                  </a:lnTo>
                  <a:lnTo>
                    <a:pt x="277213" y="122682"/>
                  </a:lnTo>
                  <a:lnTo>
                    <a:pt x="276260" y="114689"/>
                  </a:lnTo>
                  <a:lnTo>
                    <a:pt x="284427" y="106133"/>
                  </a:lnTo>
                  <a:lnTo>
                    <a:pt x="293091" y="103985"/>
                  </a:lnTo>
                  <a:lnTo>
                    <a:pt x="301917" y="98308"/>
                  </a:lnTo>
                  <a:lnTo>
                    <a:pt x="312480" y="95652"/>
                  </a:lnTo>
                  <a:lnTo>
                    <a:pt x="336664" y="95260"/>
                  </a:lnTo>
                  <a:lnTo>
                    <a:pt x="342949" y="98077"/>
                  </a:lnTo>
                  <a:lnTo>
                    <a:pt x="349270" y="101798"/>
                  </a:lnTo>
                  <a:lnTo>
                    <a:pt x="358779" y="104952"/>
                  </a:lnTo>
                  <a:lnTo>
                    <a:pt x="368299" y="111060"/>
                  </a:lnTo>
                  <a:lnTo>
                    <a:pt x="379116" y="113874"/>
                  </a:lnTo>
                  <a:lnTo>
                    <a:pt x="389033" y="122463"/>
                  </a:lnTo>
                  <a:lnTo>
                    <a:pt x="389860" y="126043"/>
                  </a:lnTo>
                  <a:lnTo>
                    <a:pt x="390081" y="128478"/>
                  </a:lnTo>
                  <a:lnTo>
                    <a:pt x="393148" y="134007"/>
                  </a:lnTo>
                  <a:lnTo>
                    <a:pt x="398684" y="141124"/>
                  </a:lnTo>
                  <a:lnTo>
                    <a:pt x="399927" y="150923"/>
                  </a:lnTo>
                  <a:lnTo>
                    <a:pt x="400036" y="160471"/>
                  </a:lnTo>
                  <a:lnTo>
                    <a:pt x="391845" y="169998"/>
                  </a:lnTo>
                  <a:lnTo>
                    <a:pt x="390914" y="176076"/>
                  </a:lnTo>
                  <a:lnTo>
                    <a:pt x="389725" y="177709"/>
                  </a:lnTo>
                  <a:lnTo>
                    <a:pt x="387873" y="178798"/>
                  </a:lnTo>
                  <a:lnTo>
                    <a:pt x="385582" y="179523"/>
                  </a:lnTo>
                  <a:lnTo>
                    <a:pt x="371239" y="188323"/>
                  </a:lnTo>
                  <a:lnTo>
                    <a:pt x="354290" y="190372"/>
                  </a:lnTo>
                  <a:lnTo>
                    <a:pt x="345187" y="197021"/>
                  </a:lnTo>
                  <a:lnTo>
                    <a:pt x="335136" y="199629"/>
                  </a:lnTo>
                  <a:lnTo>
                    <a:pt x="325326" y="199990"/>
                  </a:lnTo>
                  <a:lnTo>
                    <a:pt x="324833" y="198944"/>
                  </a:lnTo>
                  <a:lnTo>
                    <a:pt x="323977" y="191821"/>
                  </a:lnTo>
                  <a:lnTo>
                    <a:pt x="321082" y="191087"/>
                  </a:lnTo>
                  <a:lnTo>
                    <a:pt x="315657" y="190616"/>
                  </a:lnTo>
                  <a:lnTo>
                    <a:pt x="314915" y="187729"/>
                  </a:lnTo>
                  <a:lnTo>
                    <a:pt x="314717" y="185478"/>
                  </a:lnTo>
                  <a:lnTo>
                    <a:pt x="315644" y="183977"/>
                  </a:lnTo>
                  <a:lnTo>
                    <a:pt x="317319" y="182976"/>
                  </a:lnTo>
                  <a:lnTo>
                    <a:pt x="322557" y="181371"/>
                  </a:lnTo>
                  <a:lnTo>
                    <a:pt x="340692" y="165172"/>
                  </a:lnTo>
                  <a:lnTo>
                    <a:pt x="346503" y="163369"/>
                  </a:lnTo>
                  <a:lnTo>
                    <a:pt x="348477" y="161829"/>
                  </a:lnTo>
                  <a:lnTo>
                    <a:pt x="350669" y="157296"/>
                  </a:lnTo>
                  <a:lnTo>
                    <a:pt x="353370" y="155664"/>
                  </a:lnTo>
                  <a:lnTo>
                    <a:pt x="370092" y="150223"/>
                  </a:lnTo>
                  <a:lnTo>
                    <a:pt x="377208" y="146140"/>
                  </a:lnTo>
                  <a:lnTo>
                    <a:pt x="387165" y="142784"/>
                  </a:lnTo>
                  <a:lnTo>
                    <a:pt x="407439" y="127771"/>
                  </a:lnTo>
                  <a:lnTo>
                    <a:pt x="426633" y="121782"/>
                  </a:lnTo>
                  <a:lnTo>
                    <a:pt x="460490" y="99403"/>
                  </a:lnTo>
                  <a:lnTo>
                    <a:pt x="488874" y="88010"/>
                  </a:lnTo>
                  <a:lnTo>
                    <a:pt x="523816" y="59957"/>
                  </a:lnTo>
                  <a:lnTo>
                    <a:pt x="536561" y="57704"/>
                  </a:lnTo>
                  <a:lnTo>
                    <a:pt x="538682" y="56461"/>
                  </a:lnTo>
                  <a:lnTo>
                    <a:pt x="540095" y="54574"/>
                  </a:lnTo>
                  <a:lnTo>
                    <a:pt x="542364" y="48998"/>
                  </a:lnTo>
                  <a:lnTo>
                    <a:pt x="545497" y="48235"/>
                  </a:lnTo>
                  <a:lnTo>
                    <a:pt x="552436" y="47626"/>
                  </a:lnTo>
                  <a:lnTo>
                    <a:pt x="552447" y="79807"/>
                  </a:lnTo>
                  <a:lnTo>
                    <a:pt x="549625" y="85917"/>
                  </a:lnTo>
                  <a:lnTo>
                    <a:pt x="545902" y="92160"/>
                  </a:lnTo>
                  <a:lnTo>
                    <a:pt x="543510" y="104792"/>
                  </a:lnTo>
                  <a:lnTo>
                    <a:pt x="542956" y="127001"/>
                  </a:lnTo>
                  <a:lnTo>
                    <a:pt x="540115" y="133351"/>
                  </a:lnTo>
                  <a:lnTo>
                    <a:pt x="536383" y="139700"/>
                  </a:lnTo>
                  <a:lnTo>
                    <a:pt x="533986" y="152400"/>
                  </a:lnTo>
                  <a:lnTo>
                    <a:pt x="533397" y="179640"/>
                  </a:lnTo>
                  <a:lnTo>
                    <a:pt x="533397" y="157270"/>
                  </a:lnTo>
                  <a:lnTo>
                    <a:pt x="536219" y="151742"/>
                  </a:lnTo>
                  <a:lnTo>
                    <a:pt x="539942" y="145758"/>
                  </a:lnTo>
                  <a:lnTo>
                    <a:pt x="542334" y="133292"/>
                  </a:lnTo>
                  <a:lnTo>
                    <a:pt x="543903" y="110921"/>
                  </a:lnTo>
                  <a:lnTo>
                    <a:pt x="551113" y="92466"/>
                  </a:lnTo>
                  <a:lnTo>
                    <a:pt x="553242" y="72907"/>
                  </a:lnTo>
                  <a:lnTo>
                    <a:pt x="560614" y="54377"/>
                  </a:lnTo>
                  <a:lnTo>
                    <a:pt x="562762" y="41355"/>
                  </a:lnTo>
                  <a:lnTo>
                    <a:pt x="571650" y="28778"/>
                  </a:lnTo>
                  <a:lnTo>
                    <a:pt x="579579" y="20540"/>
                  </a:lnTo>
                  <a:lnTo>
                    <a:pt x="580594" y="14435"/>
                  </a:lnTo>
                  <a:lnTo>
                    <a:pt x="581795" y="12798"/>
                  </a:lnTo>
                  <a:lnTo>
                    <a:pt x="585952" y="10980"/>
                  </a:lnTo>
                  <a:lnTo>
                    <a:pt x="587484" y="9437"/>
                  </a:lnTo>
                  <a:lnTo>
                    <a:pt x="589185" y="4900"/>
                  </a:lnTo>
                  <a:lnTo>
                    <a:pt x="590697" y="3266"/>
                  </a:lnTo>
                  <a:lnTo>
                    <a:pt x="598628" y="430"/>
                  </a:lnTo>
                  <a:lnTo>
                    <a:pt x="645935" y="0"/>
                  </a:lnTo>
                  <a:lnTo>
                    <a:pt x="674426" y="0"/>
                  </a:lnTo>
                  <a:lnTo>
                    <a:pt x="684311" y="8201"/>
                  </a:lnTo>
                  <a:lnTo>
                    <a:pt x="693867" y="9409"/>
                  </a:lnTo>
                  <a:lnTo>
                    <a:pt x="704844" y="9525"/>
                  </a:lnTo>
                  <a:lnTo>
                    <a:pt x="704846" y="14581"/>
                  </a:lnTo>
                  <a:lnTo>
                    <a:pt x="703788" y="16071"/>
                  </a:lnTo>
                  <a:lnTo>
                    <a:pt x="702025" y="17064"/>
                  </a:lnTo>
                  <a:lnTo>
                    <a:pt x="69532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141"/>
            <p:cNvSpPr/>
            <p:nvPr>
              <p:custDataLst>
                <p:tags r:id="rId350"/>
              </p:custDataLst>
            </p:nvPr>
          </p:nvSpPr>
          <p:spPr>
            <a:xfrm>
              <a:off x="6486525" y="307657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10361" y="16228"/>
                  </a:lnTo>
                  <a:lnTo>
                    <a:pt x="16246" y="12504"/>
                  </a:lnTo>
                  <a:lnTo>
                    <a:pt x="26742" y="9917"/>
                  </a:lnTo>
                  <a:lnTo>
                    <a:pt x="41672" y="9560"/>
                  </a:lnTo>
                  <a:lnTo>
                    <a:pt x="47801" y="6718"/>
                  </a:lnTo>
                  <a:lnTo>
                    <a:pt x="54053" y="2986"/>
                  </a:lnTo>
                  <a:lnTo>
                    <a:pt x="64804" y="393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9" name="SMARTInkShape-142"/>
          <p:cNvSpPr/>
          <p:nvPr>
            <p:custDataLst>
              <p:tags r:id="rId10"/>
            </p:custDataLst>
          </p:nvPr>
        </p:nvSpPr>
        <p:spPr>
          <a:xfrm>
            <a:off x="6915160" y="2952750"/>
            <a:ext cx="361903" cy="142872"/>
          </a:xfrm>
          <a:custGeom>
            <a:avLst/>
            <a:gdLst/>
            <a:ahLst/>
            <a:cxnLst/>
            <a:rect l="0" t="0" r="0" b="0"/>
            <a:pathLst>
              <a:path w="361903" h="142872">
                <a:moveTo>
                  <a:pt x="66665" y="0"/>
                </a:moveTo>
                <a:lnTo>
                  <a:pt x="66665" y="0"/>
                </a:lnTo>
                <a:lnTo>
                  <a:pt x="66665" y="14465"/>
                </a:lnTo>
                <a:lnTo>
                  <a:pt x="65607" y="15994"/>
                </a:lnTo>
                <a:lnTo>
                  <a:pt x="63843" y="17012"/>
                </a:lnTo>
                <a:lnTo>
                  <a:pt x="61609" y="17692"/>
                </a:lnTo>
                <a:lnTo>
                  <a:pt x="60120" y="19203"/>
                </a:lnTo>
                <a:lnTo>
                  <a:pt x="57533" y="27131"/>
                </a:lnTo>
                <a:lnTo>
                  <a:pt x="57256" y="33204"/>
                </a:lnTo>
                <a:lnTo>
                  <a:pt x="54369" y="38746"/>
                </a:lnTo>
                <a:lnTo>
                  <a:pt x="50616" y="44737"/>
                </a:lnTo>
                <a:lnTo>
                  <a:pt x="48949" y="50927"/>
                </a:lnTo>
                <a:lnTo>
                  <a:pt x="47446" y="53002"/>
                </a:lnTo>
                <a:lnTo>
                  <a:pt x="45386" y="54384"/>
                </a:lnTo>
                <a:lnTo>
                  <a:pt x="42954" y="55306"/>
                </a:lnTo>
                <a:lnTo>
                  <a:pt x="41332" y="58038"/>
                </a:lnTo>
                <a:lnTo>
                  <a:pt x="38517" y="78447"/>
                </a:lnTo>
                <a:lnTo>
                  <a:pt x="38216" y="88625"/>
                </a:lnTo>
                <a:lnTo>
                  <a:pt x="35324" y="95128"/>
                </a:lnTo>
                <a:lnTo>
                  <a:pt x="31569" y="101546"/>
                </a:lnTo>
                <a:lnTo>
                  <a:pt x="28397" y="111109"/>
                </a:lnTo>
                <a:lnTo>
                  <a:pt x="22282" y="120646"/>
                </a:lnTo>
                <a:lnTo>
                  <a:pt x="20001" y="130174"/>
                </a:lnTo>
                <a:lnTo>
                  <a:pt x="19467" y="136524"/>
                </a:lnTo>
                <a:lnTo>
                  <a:pt x="18266" y="138641"/>
                </a:lnTo>
                <a:lnTo>
                  <a:pt x="16408" y="140052"/>
                </a:lnTo>
                <a:lnTo>
                  <a:pt x="9551" y="142860"/>
                </a:lnTo>
                <a:lnTo>
                  <a:pt x="4469" y="142871"/>
                </a:lnTo>
                <a:lnTo>
                  <a:pt x="2976" y="141814"/>
                </a:lnTo>
                <a:lnTo>
                  <a:pt x="1981" y="140051"/>
                </a:lnTo>
                <a:lnTo>
                  <a:pt x="251" y="133174"/>
                </a:lnTo>
                <a:lnTo>
                  <a:pt x="0" y="116051"/>
                </a:lnTo>
                <a:lnTo>
                  <a:pt x="11750" y="86134"/>
                </a:lnTo>
                <a:lnTo>
                  <a:pt x="15799" y="79557"/>
                </a:lnTo>
                <a:lnTo>
                  <a:pt x="19138" y="69904"/>
                </a:lnTo>
                <a:lnTo>
                  <a:pt x="35460" y="47628"/>
                </a:lnTo>
                <a:lnTo>
                  <a:pt x="37979" y="41276"/>
                </a:lnTo>
                <a:lnTo>
                  <a:pt x="42627" y="34926"/>
                </a:lnTo>
                <a:lnTo>
                  <a:pt x="51042" y="31398"/>
                </a:lnTo>
                <a:lnTo>
                  <a:pt x="60780" y="28771"/>
                </a:lnTo>
                <a:lnTo>
                  <a:pt x="75654" y="18461"/>
                </a:lnTo>
                <a:lnTo>
                  <a:pt x="82302" y="13497"/>
                </a:lnTo>
                <a:lnTo>
                  <a:pt x="95193" y="7487"/>
                </a:lnTo>
                <a:lnTo>
                  <a:pt x="101569" y="3328"/>
                </a:lnTo>
                <a:lnTo>
                  <a:pt x="111109" y="986"/>
                </a:lnTo>
                <a:lnTo>
                  <a:pt x="137839" y="11"/>
                </a:lnTo>
                <a:lnTo>
                  <a:pt x="139515" y="1066"/>
                </a:lnTo>
                <a:lnTo>
                  <a:pt x="140632" y="2827"/>
                </a:lnTo>
                <a:lnTo>
                  <a:pt x="142424" y="8202"/>
                </a:lnTo>
                <a:lnTo>
                  <a:pt x="149324" y="16868"/>
                </a:lnTo>
                <a:lnTo>
                  <a:pt x="151986" y="26824"/>
                </a:lnTo>
                <a:lnTo>
                  <a:pt x="144797" y="38706"/>
                </a:lnTo>
                <a:lnTo>
                  <a:pt x="142869" y="85727"/>
                </a:lnTo>
                <a:lnTo>
                  <a:pt x="142865" y="121944"/>
                </a:lnTo>
                <a:lnTo>
                  <a:pt x="149410" y="131058"/>
                </a:lnTo>
                <a:lnTo>
                  <a:pt x="151065" y="136917"/>
                </a:lnTo>
                <a:lnTo>
                  <a:pt x="152566" y="138903"/>
                </a:lnTo>
                <a:lnTo>
                  <a:pt x="160475" y="142352"/>
                </a:lnTo>
                <a:lnTo>
                  <a:pt x="166545" y="142720"/>
                </a:lnTo>
                <a:lnTo>
                  <a:pt x="172087" y="139984"/>
                </a:lnTo>
                <a:lnTo>
                  <a:pt x="215914" y="99457"/>
                </a:lnTo>
                <a:lnTo>
                  <a:pt x="228595" y="93259"/>
                </a:lnTo>
                <a:lnTo>
                  <a:pt x="231767" y="90748"/>
                </a:lnTo>
                <a:lnTo>
                  <a:pt x="235294" y="85135"/>
                </a:lnTo>
                <a:lnTo>
                  <a:pt x="237919" y="79112"/>
                </a:lnTo>
                <a:lnTo>
                  <a:pt x="255400" y="59021"/>
                </a:lnTo>
                <a:lnTo>
                  <a:pt x="259203" y="57982"/>
                </a:lnTo>
                <a:lnTo>
                  <a:pt x="265212" y="57314"/>
                </a:lnTo>
                <a:lnTo>
                  <a:pt x="265704" y="56201"/>
                </a:lnTo>
                <a:lnTo>
                  <a:pt x="266561" y="48963"/>
                </a:lnTo>
                <a:lnTo>
                  <a:pt x="266690" y="95308"/>
                </a:lnTo>
                <a:lnTo>
                  <a:pt x="266690" y="98464"/>
                </a:lnTo>
                <a:lnTo>
                  <a:pt x="269512" y="104792"/>
                </a:lnTo>
                <a:lnTo>
                  <a:pt x="274890" y="112422"/>
                </a:lnTo>
                <a:lnTo>
                  <a:pt x="275822" y="118800"/>
                </a:lnTo>
                <a:lnTo>
                  <a:pt x="277011" y="120475"/>
                </a:lnTo>
                <a:lnTo>
                  <a:pt x="278863" y="121592"/>
                </a:lnTo>
                <a:lnTo>
                  <a:pt x="286524" y="123164"/>
                </a:lnTo>
                <a:lnTo>
                  <a:pt x="308370" y="123814"/>
                </a:lnTo>
                <a:lnTo>
                  <a:pt x="314495" y="120998"/>
                </a:lnTo>
                <a:lnTo>
                  <a:pt x="317610" y="118765"/>
                </a:lnTo>
                <a:lnTo>
                  <a:pt x="321071" y="113462"/>
                </a:lnTo>
                <a:lnTo>
                  <a:pt x="323668" y="107577"/>
                </a:lnTo>
                <a:lnTo>
                  <a:pt x="336936" y="92026"/>
                </a:lnTo>
                <a:lnTo>
                  <a:pt x="343066" y="88526"/>
                </a:lnTo>
                <a:lnTo>
                  <a:pt x="346182" y="87592"/>
                </a:lnTo>
                <a:lnTo>
                  <a:pt x="348260" y="85912"/>
                </a:lnTo>
                <a:lnTo>
                  <a:pt x="359711" y="66500"/>
                </a:lnTo>
                <a:lnTo>
                  <a:pt x="361902" y="39978"/>
                </a:lnTo>
                <a:lnTo>
                  <a:pt x="350179" y="26415"/>
                </a:lnTo>
                <a:lnTo>
                  <a:pt x="347749" y="23960"/>
                </a:lnTo>
                <a:lnTo>
                  <a:pt x="342227" y="21232"/>
                </a:lnTo>
                <a:lnTo>
                  <a:pt x="328827" y="19178"/>
                </a:lnTo>
                <a:lnTo>
                  <a:pt x="300281" y="19051"/>
                </a:lnTo>
                <a:lnTo>
                  <a:pt x="294672" y="21873"/>
                </a:lnTo>
                <a:lnTo>
                  <a:pt x="288651" y="25596"/>
                </a:lnTo>
                <a:lnTo>
                  <a:pt x="282448" y="27251"/>
                </a:lnTo>
                <a:lnTo>
                  <a:pt x="280370" y="28751"/>
                </a:lnTo>
                <a:lnTo>
                  <a:pt x="278985" y="30808"/>
                </a:lnTo>
                <a:lnTo>
                  <a:pt x="276388" y="35918"/>
                </a:lnTo>
                <a:lnTo>
                  <a:pt x="270034" y="44744"/>
                </a:lnTo>
                <a:lnTo>
                  <a:pt x="258135" y="81675"/>
                </a:lnTo>
                <a:lnTo>
                  <a:pt x="257165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2" name="SMARTInkShape-Group34"/>
          <p:cNvGrpSpPr/>
          <p:nvPr/>
        </p:nvGrpSpPr>
        <p:grpSpPr>
          <a:xfrm>
            <a:off x="7486650" y="2895716"/>
            <a:ext cx="1323973" cy="180822"/>
            <a:chOff x="7486650" y="2895716"/>
            <a:chExt cx="1323973" cy="180822"/>
          </a:xfrm>
        </p:grpSpPr>
        <p:sp>
          <p:nvSpPr>
            <p:cNvPr id="170" name="SMARTInkShape-143"/>
            <p:cNvSpPr/>
            <p:nvPr>
              <p:custDataLst>
                <p:tags r:id="rId347"/>
              </p:custDataLst>
            </p:nvPr>
          </p:nvSpPr>
          <p:spPr>
            <a:xfrm>
              <a:off x="7486650" y="2905126"/>
              <a:ext cx="1047751" cy="171412"/>
            </a:xfrm>
            <a:custGeom>
              <a:avLst/>
              <a:gdLst/>
              <a:ahLst/>
              <a:cxnLst/>
              <a:rect l="0" t="0" r="0" b="0"/>
              <a:pathLst>
                <a:path w="1047751" h="171412">
                  <a:moveTo>
                    <a:pt x="0" y="123824"/>
                  </a:moveTo>
                  <a:lnTo>
                    <a:pt x="0" y="123824"/>
                  </a:lnTo>
                  <a:lnTo>
                    <a:pt x="0" y="156937"/>
                  </a:lnTo>
                  <a:lnTo>
                    <a:pt x="1058" y="158599"/>
                  </a:lnTo>
                  <a:lnTo>
                    <a:pt x="2822" y="159708"/>
                  </a:lnTo>
                  <a:lnTo>
                    <a:pt x="5056" y="160447"/>
                  </a:lnTo>
                  <a:lnTo>
                    <a:pt x="6545" y="161997"/>
                  </a:lnTo>
                  <a:lnTo>
                    <a:pt x="9132" y="169995"/>
                  </a:lnTo>
                  <a:lnTo>
                    <a:pt x="12173" y="170803"/>
                  </a:lnTo>
                  <a:lnTo>
                    <a:pt x="23704" y="171411"/>
                  </a:lnTo>
                  <a:lnTo>
                    <a:pt x="29232" y="168610"/>
                  </a:lnTo>
                  <a:lnTo>
                    <a:pt x="76216" y="123807"/>
                  </a:lnTo>
                  <a:lnTo>
                    <a:pt x="98426" y="101598"/>
                  </a:lnTo>
                  <a:lnTo>
                    <a:pt x="101953" y="92426"/>
                  </a:lnTo>
                  <a:lnTo>
                    <a:pt x="104579" y="82353"/>
                  </a:lnTo>
                  <a:lnTo>
                    <a:pt x="114888" y="67263"/>
                  </a:lnTo>
                  <a:lnTo>
                    <a:pt x="131503" y="49540"/>
                  </a:lnTo>
                  <a:lnTo>
                    <a:pt x="132529" y="45653"/>
                  </a:lnTo>
                  <a:lnTo>
                    <a:pt x="132803" y="43135"/>
                  </a:lnTo>
                  <a:lnTo>
                    <a:pt x="134044" y="41456"/>
                  </a:lnTo>
                  <a:lnTo>
                    <a:pt x="135929" y="40337"/>
                  </a:lnTo>
                  <a:lnTo>
                    <a:pt x="142839" y="38110"/>
                  </a:lnTo>
                  <a:lnTo>
                    <a:pt x="137808" y="38103"/>
                  </a:lnTo>
                  <a:lnTo>
                    <a:pt x="136322" y="39160"/>
                  </a:lnTo>
                  <a:lnTo>
                    <a:pt x="135331" y="40923"/>
                  </a:lnTo>
                  <a:lnTo>
                    <a:pt x="133611" y="47800"/>
                  </a:lnTo>
                  <a:lnTo>
                    <a:pt x="133360" y="69980"/>
                  </a:lnTo>
                  <a:lnTo>
                    <a:pt x="130532" y="76257"/>
                  </a:lnTo>
                  <a:lnTo>
                    <a:pt x="125150" y="83854"/>
                  </a:lnTo>
                  <a:lnTo>
                    <a:pt x="123029" y="92959"/>
                  </a:lnTo>
                  <a:lnTo>
                    <a:pt x="117356" y="101862"/>
                  </a:lnTo>
                  <a:lnTo>
                    <a:pt x="114702" y="112452"/>
                  </a:lnTo>
                  <a:lnTo>
                    <a:pt x="114335" y="127394"/>
                  </a:lnTo>
                  <a:lnTo>
                    <a:pt x="115382" y="129379"/>
                  </a:lnTo>
                  <a:lnTo>
                    <a:pt x="117138" y="130703"/>
                  </a:lnTo>
                  <a:lnTo>
                    <a:pt x="119367" y="131585"/>
                  </a:lnTo>
                  <a:lnTo>
                    <a:pt x="120853" y="133231"/>
                  </a:lnTo>
                  <a:lnTo>
                    <a:pt x="123434" y="141395"/>
                  </a:lnTo>
                  <a:lnTo>
                    <a:pt x="123710" y="147493"/>
                  </a:lnTo>
                  <a:lnTo>
                    <a:pt x="124806" y="149128"/>
                  </a:lnTo>
                  <a:lnTo>
                    <a:pt x="126596" y="150218"/>
                  </a:lnTo>
                  <a:lnTo>
                    <a:pt x="133519" y="152112"/>
                  </a:lnTo>
                  <a:lnTo>
                    <a:pt x="147504" y="152388"/>
                  </a:lnTo>
                  <a:lnTo>
                    <a:pt x="153047" y="149572"/>
                  </a:lnTo>
                  <a:lnTo>
                    <a:pt x="159038" y="145851"/>
                  </a:lnTo>
                  <a:lnTo>
                    <a:pt x="168361" y="142697"/>
                  </a:lnTo>
                  <a:lnTo>
                    <a:pt x="212372" y="104757"/>
                  </a:lnTo>
                  <a:lnTo>
                    <a:pt x="221387" y="98416"/>
                  </a:lnTo>
                  <a:lnTo>
                    <a:pt x="225395" y="92070"/>
                  </a:lnTo>
                  <a:lnTo>
                    <a:pt x="228580" y="89955"/>
                  </a:lnTo>
                  <a:lnTo>
                    <a:pt x="246079" y="83737"/>
                  </a:lnTo>
                  <a:lnTo>
                    <a:pt x="260040" y="72632"/>
                  </a:lnTo>
                  <a:lnTo>
                    <a:pt x="263740" y="66499"/>
                  </a:lnTo>
                  <a:lnTo>
                    <a:pt x="266443" y="60246"/>
                  </a:lnTo>
                  <a:lnTo>
                    <a:pt x="272856" y="50776"/>
                  </a:lnTo>
                  <a:lnTo>
                    <a:pt x="276285" y="41267"/>
                  </a:lnTo>
                  <a:lnTo>
                    <a:pt x="284295" y="30455"/>
                  </a:lnTo>
                  <a:lnTo>
                    <a:pt x="285622" y="20538"/>
                  </a:lnTo>
                  <a:lnTo>
                    <a:pt x="285749" y="9652"/>
                  </a:lnTo>
                  <a:lnTo>
                    <a:pt x="271203" y="9524"/>
                  </a:lnTo>
                  <a:lnTo>
                    <a:pt x="269702" y="10583"/>
                  </a:lnTo>
                  <a:lnTo>
                    <a:pt x="268701" y="12346"/>
                  </a:lnTo>
                  <a:lnTo>
                    <a:pt x="268034" y="14580"/>
                  </a:lnTo>
                  <a:lnTo>
                    <a:pt x="266531" y="16070"/>
                  </a:lnTo>
                  <a:lnTo>
                    <a:pt x="262039" y="17725"/>
                  </a:lnTo>
                  <a:lnTo>
                    <a:pt x="260417" y="19225"/>
                  </a:lnTo>
                  <a:lnTo>
                    <a:pt x="249826" y="38295"/>
                  </a:lnTo>
                  <a:lnTo>
                    <a:pt x="249100" y="41405"/>
                  </a:lnTo>
                  <a:lnTo>
                    <a:pt x="240302" y="57166"/>
                  </a:lnTo>
                  <a:lnTo>
                    <a:pt x="238252" y="79375"/>
                  </a:lnTo>
                  <a:lnTo>
                    <a:pt x="237151" y="81492"/>
                  </a:lnTo>
                  <a:lnTo>
                    <a:pt x="235359" y="82902"/>
                  </a:lnTo>
                  <a:lnTo>
                    <a:pt x="233106" y="83843"/>
                  </a:lnTo>
                  <a:lnTo>
                    <a:pt x="231604" y="85528"/>
                  </a:lnTo>
                  <a:lnTo>
                    <a:pt x="229936" y="90224"/>
                  </a:lnTo>
                  <a:lnTo>
                    <a:pt x="228610" y="127009"/>
                  </a:lnTo>
                  <a:lnTo>
                    <a:pt x="231427" y="133354"/>
                  </a:lnTo>
                  <a:lnTo>
                    <a:pt x="246210" y="150910"/>
                  </a:lnTo>
                  <a:lnTo>
                    <a:pt x="255725" y="152268"/>
                  </a:lnTo>
                  <a:lnTo>
                    <a:pt x="270305" y="152388"/>
                  </a:lnTo>
                  <a:lnTo>
                    <a:pt x="272278" y="151333"/>
                  </a:lnTo>
                  <a:lnTo>
                    <a:pt x="273593" y="149572"/>
                  </a:lnTo>
                  <a:lnTo>
                    <a:pt x="274471" y="147339"/>
                  </a:lnTo>
                  <a:lnTo>
                    <a:pt x="276114" y="145851"/>
                  </a:lnTo>
                  <a:lnTo>
                    <a:pt x="286355" y="140640"/>
                  </a:lnTo>
                  <a:lnTo>
                    <a:pt x="307192" y="126705"/>
                  </a:lnTo>
                  <a:lnTo>
                    <a:pt x="313270" y="118445"/>
                  </a:lnTo>
                  <a:lnTo>
                    <a:pt x="330386" y="107059"/>
                  </a:lnTo>
                  <a:lnTo>
                    <a:pt x="339780" y="99219"/>
                  </a:lnTo>
                  <a:lnTo>
                    <a:pt x="352436" y="93211"/>
                  </a:lnTo>
                  <a:lnTo>
                    <a:pt x="358780" y="89052"/>
                  </a:lnTo>
                  <a:lnTo>
                    <a:pt x="370918" y="85854"/>
                  </a:lnTo>
                  <a:lnTo>
                    <a:pt x="379627" y="85735"/>
                  </a:lnTo>
                  <a:lnTo>
                    <a:pt x="380085" y="86790"/>
                  </a:lnTo>
                  <a:lnTo>
                    <a:pt x="380999" y="112849"/>
                  </a:lnTo>
                  <a:lnTo>
                    <a:pt x="382058" y="113332"/>
                  </a:lnTo>
                  <a:lnTo>
                    <a:pt x="386056" y="113869"/>
                  </a:lnTo>
                  <a:lnTo>
                    <a:pt x="387545" y="115071"/>
                  </a:lnTo>
                  <a:lnTo>
                    <a:pt x="390409" y="123420"/>
                  </a:lnTo>
                  <a:lnTo>
                    <a:pt x="414204" y="123823"/>
                  </a:lnTo>
                  <a:lnTo>
                    <a:pt x="415837" y="122765"/>
                  </a:lnTo>
                  <a:lnTo>
                    <a:pt x="416924" y="121001"/>
                  </a:lnTo>
                  <a:lnTo>
                    <a:pt x="417650" y="118768"/>
                  </a:lnTo>
                  <a:lnTo>
                    <a:pt x="419192" y="117278"/>
                  </a:lnTo>
                  <a:lnTo>
                    <a:pt x="429271" y="112066"/>
                  </a:lnTo>
                  <a:lnTo>
                    <a:pt x="435262" y="108015"/>
                  </a:lnTo>
                  <a:lnTo>
                    <a:pt x="441453" y="106214"/>
                  </a:lnTo>
                  <a:lnTo>
                    <a:pt x="443526" y="104676"/>
                  </a:lnTo>
                  <a:lnTo>
                    <a:pt x="444909" y="102592"/>
                  </a:lnTo>
                  <a:lnTo>
                    <a:pt x="447504" y="97454"/>
                  </a:lnTo>
                  <a:lnTo>
                    <a:pt x="481810" y="60060"/>
                  </a:lnTo>
                  <a:lnTo>
                    <a:pt x="484012" y="53857"/>
                  </a:lnTo>
                  <a:lnTo>
                    <a:pt x="485658" y="51779"/>
                  </a:lnTo>
                  <a:lnTo>
                    <a:pt x="491972" y="47797"/>
                  </a:lnTo>
                  <a:lnTo>
                    <a:pt x="494862" y="39585"/>
                  </a:lnTo>
                  <a:lnTo>
                    <a:pt x="495300" y="19053"/>
                  </a:lnTo>
                  <a:lnTo>
                    <a:pt x="495300" y="36659"/>
                  </a:lnTo>
                  <a:lnTo>
                    <a:pt x="487100" y="46174"/>
                  </a:lnTo>
                  <a:lnTo>
                    <a:pt x="486168" y="52251"/>
                  </a:lnTo>
                  <a:lnTo>
                    <a:pt x="485809" y="69976"/>
                  </a:lnTo>
                  <a:lnTo>
                    <a:pt x="484739" y="72051"/>
                  </a:lnTo>
                  <a:lnTo>
                    <a:pt x="482968" y="73433"/>
                  </a:lnTo>
                  <a:lnTo>
                    <a:pt x="480729" y="74355"/>
                  </a:lnTo>
                  <a:lnTo>
                    <a:pt x="479236" y="76028"/>
                  </a:lnTo>
                  <a:lnTo>
                    <a:pt x="477577" y="80709"/>
                  </a:lnTo>
                  <a:lnTo>
                    <a:pt x="476260" y="109283"/>
                  </a:lnTo>
                  <a:lnTo>
                    <a:pt x="477316" y="110955"/>
                  </a:lnTo>
                  <a:lnTo>
                    <a:pt x="479077" y="112070"/>
                  </a:lnTo>
                  <a:lnTo>
                    <a:pt x="484452" y="113859"/>
                  </a:lnTo>
                  <a:lnTo>
                    <a:pt x="485187" y="116926"/>
                  </a:lnTo>
                  <a:lnTo>
                    <a:pt x="485384" y="119225"/>
                  </a:lnTo>
                  <a:lnTo>
                    <a:pt x="486573" y="120758"/>
                  </a:lnTo>
                  <a:lnTo>
                    <a:pt x="493941" y="123420"/>
                  </a:lnTo>
                  <a:lnTo>
                    <a:pt x="503382" y="123789"/>
                  </a:lnTo>
                  <a:lnTo>
                    <a:pt x="512145" y="117271"/>
                  </a:lnTo>
                  <a:lnTo>
                    <a:pt x="517955" y="115620"/>
                  </a:lnTo>
                  <a:lnTo>
                    <a:pt x="519928" y="114121"/>
                  </a:lnTo>
                  <a:lnTo>
                    <a:pt x="523764" y="108014"/>
                  </a:lnTo>
                  <a:lnTo>
                    <a:pt x="543104" y="97425"/>
                  </a:lnTo>
                  <a:lnTo>
                    <a:pt x="546220" y="96699"/>
                  </a:lnTo>
                  <a:lnTo>
                    <a:pt x="555661" y="90622"/>
                  </a:lnTo>
                  <a:lnTo>
                    <a:pt x="594118" y="53579"/>
                  </a:lnTo>
                  <a:lnTo>
                    <a:pt x="597427" y="47448"/>
                  </a:lnTo>
                  <a:lnTo>
                    <a:pt x="599552" y="39946"/>
                  </a:lnTo>
                  <a:lnTo>
                    <a:pt x="606517" y="30860"/>
                  </a:lnTo>
                  <a:lnTo>
                    <a:pt x="609600" y="19049"/>
                  </a:lnTo>
                  <a:lnTo>
                    <a:pt x="609600" y="33238"/>
                  </a:lnTo>
                  <a:lnTo>
                    <a:pt x="608542" y="34858"/>
                  </a:lnTo>
                  <a:lnTo>
                    <a:pt x="606778" y="35939"/>
                  </a:lnTo>
                  <a:lnTo>
                    <a:pt x="604544" y="36659"/>
                  </a:lnTo>
                  <a:lnTo>
                    <a:pt x="603055" y="38197"/>
                  </a:lnTo>
                  <a:lnTo>
                    <a:pt x="601400" y="42729"/>
                  </a:lnTo>
                  <a:lnTo>
                    <a:pt x="599039" y="64407"/>
                  </a:lnTo>
                  <a:lnTo>
                    <a:pt x="591877" y="74437"/>
                  </a:lnTo>
                  <a:lnTo>
                    <a:pt x="590666" y="84245"/>
                  </a:lnTo>
                  <a:lnTo>
                    <a:pt x="590550" y="113869"/>
                  </a:lnTo>
                  <a:lnTo>
                    <a:pt x="585494" y="114171"/>
                  </a:lnTo>
                  <a:lnTo>
                    <a:pt x="584005" y="115273"/>
                  </a:lnTo>
                  <a:lnTo>
                    <a:pt x="581059" y="123707"/>
                  </a:lnTo>
                  <a:lnTo>
                    <a:pt x="581025" y="123824"/>
                  </a:lnTo>
                  <a:lnTo>
                    <a:pt x="609198" y="123824"/>
                  </a:lnTo>
                  <a:lnTo>
                    <a:pt x="618723" y="114691"/>
                  </a:lnTo>
                  <a:lnTo>
                    <a:pt x="624063" y="114415"/>
                  </a:lnTo>
                  <a:lnTo>
                    <a:pt x="625591" y="113318"/>
                  </a:lnTo>
                  <a:lnTo>
                    <a:pt x="626611" y="111529"/>
                  </a:lnTo>
                  <a:lnTo>
                    <a:pt x="627291" y="109277"/>
                  </a:lnTo>
                  <a:lnTo>
                    <a:pt x="628803" y="107776"/>
                  </a:lnTo>
                  <a:lnTo>
                    <a:pt x="636732" y="105170"/>
                  </a:lnTo>
                  <a:lnTo>
                    <a:pt x="647699" y="104774"/>
                  </a:lnTo>
                  <a:lnTo>
                    <a:pt x="647700" y="114264"/>
                  </a:lnTo>
                  <a:lnTo>
                    <a:pt x="657109" y="123708"/>
                  </a:lnTo>
                  <a:lnTo>
                    <a:pt x="657224" y="114414"/>
                  </a:lnTo>
                  <a:lnTo>
                    <a:pt x="666740" y="104784"/>
                  </a:lnTo>
                  <a:lnTo>
                    <a:pt x="666750" y="95249"/>
                  </a:lnTo>
                  <a:lnTo>
                    <a:pt x="658550" y="95249"/>
                  </a:lnTo>
                  <a:lnTo>
                    <a:pt x="658108" y="96307"/>
                  </a:lnTo>
                  <a:lnTo>
                    <a:pt x="657225" y="113903"/>
                  </a:lnTo>
                  <a:lnTo>
                    <a:pt x="666357" y="123422"/>
                  </a:lnTo>
                  <a:lnTo>
                    <a:pt x="666716" y="131989"/>
                  </a:lnTo>
                  <a:lnTo>
                    <a:pt x="667786" y="132443"/>
                  </a:lnTo>
                  <a:lnTo>
                    <a:pt x="690430" y="133346"/>
                  </a:lnTo>
                  <a:lnTo>
                    <a:pt x="695972" y="130526"/>
                  </a:lnTo>
                  <a:lnTo>
                    <a:pt x="711286" y="118160"/>
                  </a:lnTo>
                  <a:lnTo>
                    <a:pt x="723917" y="112240"/>
                  </a:lnTo>
                  <a:lnTo>
                    <a:pt x="739777" y="99211"/>
                  </a:lnTo>
                  <a:lnTo>
                    <a:pt x="746126" y="97010"/>
                  </a:lnTo>
                  <a:lnTo>
                    <a:pt x="752475" y="90387"/>
                  </a:lnTo>
                  <a:lnTo>
                    <a:pt x="793750" y="44473"/>
                  </a:lnTo>
                  <a:lnTo>
                    <a:pt x="797278" y="38109"/>
                  </a:lnTo>
                  <a:lnTo>
                    <a:pt x="799904" y="31753"/>
                  </a:lnTo>
                  <a:lnTo>
                    <a:pt x="806275" y="22225"/>
                  </a:lnTo>
                  <a:lnTo>
                    <a:pt x="808136" y="15875"/>
                  </a:lnTo>
                  <a:lnTo>
                    <a:pt x="809691" y="13758"/>
                  </a:lnTo>
                  <a:lnTo>
                    <a:pt x="811785" y="12347"/>
                  </a:lnTo>
                  <a:lnTo>
                    <a:pt x="814239" y="11405"/>
                  </a:lnTo>
                  <a:lnTo>
                    <a:pt x="815877" y="9720"/>
                  </a:lnTo>
                  <a:lnTo>
                    <a:pt x="819148" y="7"/>
                  </a:lnTo>
                  <a:lnTo>
                    <a:pt x="819149" y="3"/>
                  </a:lnTo>
                  <a:lnTo>
                    <a:pt x="819150" y="0"/>
                  </a:lnTo>
                  <a:lnTo>
                    <a:pt x="819150" y="5055"/>
                  </a:lnTo>
                  <a:lnTo>
                    <a:pt x="818092" y="6545"/>
                  </a:lnTo>
                  <a:lnTo>
                    <a:pt x="816328" y="7538"/>
                  </a:lnTo>
                  <a:lnTo>
                    <a:pt x="814094" y="8200"/>
                  </a:lnTo>
                  <a:lnTo>
                    <a:pt x="812605" y="9700"/>
                  </a:lnTo>
                  <a:lnTo>
                    <a:pt x="810950" y="14188"/>
                  </a:lnTo>
                  <a:lnTo>
                    <a:pt x="809659" y="41313"/>
                  </a:lnTo>
                  <a:lnTo>
                    <a:pt x="808589" y="43417"/>
                  </a:lnTo>
                  <a:lnTo>
                    <a:pt x="806818" y="44819"/>
                  </a:lnTo>
                  <a:lnTo>
                    <a:pt x="804579" y="45754"/>
                  </a:lnTo>
                  <a:lnTo>
                    <a:pt x="803086" y="48494"/>
                  </a:lnTo>
                  <a:lnTo>
                    <a:pt x="800274" y="68246"/>
                  </a:lnTo>
                  <a:lnTo>
                    <a:pt x="800110" y="88991"/>
                  </a:lnTo>
                  <a:lnTo>
                    <a:pt x="799049" y="91077"/>
                  </a:lnTo>
                  <a:lnTo>
                    <a:pt x="797282" y="92468"/>
                  </a:lnTo>
                  <a:lnTo>
                    <a:pt x="795047" y="93395"/>
                  </a:lnTo>
                  <a:lnTo>
                    <a:pt x="793556" y="95071"/>
                  </a:lnTo>
                  <a:lnTo>
                    <a:pt x="790968" y="103287"/>
                  </a:lnTo>
                  <a:lnTo>
                    <a:pt x="790691" y="109390"/>
                  </a:lnTo>
                  <a:lnTo>
                    <a:pt x="791711" y="111026"/>
                  </a:lnTo>
                  <a:lnTo>
                    <a:pt x="793448" y="112117"/>
                  </a:lnTo>
                  <a:lnTo>
                    <a:pt x="799710" y="114171"/>
                  </a:lnTo>
                  <a:lnTo>
                    <a:pt x="800022" y="119761"/>
                  </a:lnTo>
                  <a:lnTo>
                    <a:pt x="800066" y="117432"/>
                  </a:lnTo>
                  <a:lnTo>
                    <a:pt x="801136" y="116388"/>
                  </a:lnTo>
                  <a:lnTo>
                    <a:pt x="808298" y="114574"/>
                  </a:lnTo>
                  <a:lnTo>
                    <a:pt x="814288" y="114381"/>
                  </a:lnTo>
                  <a:lnTo>
                    <a:pt x="815909" y="113295"/>
                  </a:lnTo>
                  <a:lnTo>
                    <a:pt x="816990" y="111513"/>
                  </a:lnTo>
                  <a:lnTo>
                    <a:pt x="817710" y="109267"/>
                  </a:lnTo>
                  <a:lnTo>
                    <a:pt x="819248" y="107769"/>
                  </a:lnTo>
                  <a:lnTo>
                    <a:pt x="829322" y="102543"/>
                  </a:lnTo>
                  <a:lnTo>
                    <a:pt x="869986" y="63461"/>
                  </a:lnTo>
                  <a:lnTo>
                    <a:pt x="873493" y="57132"/>
                  </a:lnTo>
                  <a:lnTo>
                    <a:pt x="876110" y="50791"/>
                  </a:lnTo>
                  <a:lnTo>
                    <a:pt x="880802" y="44445"/>
                  </a:lnTo>
                  <a:lnTo>
                    <a:pt x="886415" y="40920"/>
                  </a:lnTo>
                  <a:lnTo>
                    <a:pt x="889393" y="39980"/>
                  </a:lnTo>
                  <a:lnTo>
                    <a:pt x="891379" y="38294"/>
                  </a:lnTo>
                  <a:lnTo>
                    <a:pt x="893585" y="33599"/>
                  </a:lnTo>
                  <a:lnTo>
                    <a:pt x="894827" y="25007"/>
                  </a:lnTo>
                  <a:lnTo>
                    <a:pt x="896059" y="23021"/>
                  </a:lnTo>
                  <a:lnTo>
                    <a:pt x="897940" y="21696"/>
                  </a:lnTo>
                  <a:lnTo>
                    <a:pt x="904470" y="19204"/>
                  </a:lnTo>
                  <a:lnTo>
                    <a:pt x="904874" y="9559"/>
                  </a:lnTo>
                  <a:lnTo>
                    <a:pt x="896675" y="9527"/>
                  </a:lnTo>
                  <a:lnTo>
                    <a:pt x="896233" y="10584"/>
                  </a:lnTo>
                  <a:lnTo>
                    <a:pt x="895384" y="18657"/>
                  </a:lnTo>
                  <a:lnTo>
                    <a:pt x="887152" y="27216"/>
                  </a:lnTo>
                  <a:lnTo>
                    <a:pt x="886218" y="33227"/>
                  </a:lnTo>
                  <a:lnTo>
                    <a:pt x="885029" y="34852"/>
                  </a:lnTo>
                  <a:lnTo>
                    <a:pt x="883177" y="35934"/>
                  </a:lnTo>
                  <a:lnTo>
                    <a:pt x="880885" y="36655"/>
                  </a:lnTo>
                  <a:lnTo>
                    <a:pt x="879356" y="38195"/>
                  </a:lnTo>
                  <a:lnTo>
                    <a:pt x="877659" y="42728"/>
                  </a:lnTo>
                  <a:lnTo>
                    <a:pt x="876702" y="51229"/>
                  </a:lnTo>
                  <a:lnTo>
                    <a:pt x="875510" y="53203"/>
                  </a:lnTo>
                  <a:lnTo>
                    <a:pt x="873657" y="54518"/>
                  </a:lnTo>
                  <a:lnTo>
                    <a:pt x="871362" y="55395"/>
                  </a:lnTo>
                  <a:lnTo>
                    <a:pt x="869834" y="57038"/>
                  </a:lnTo>
                  <a:lnTo>
                    <a:pt x="868134" y="61686"/>
                  </a:lnTo>
                  <a:lnTo>
                    <a:pt x="866775" y="106988"/>
                  </a:lnTo>
                  <a:lnTo>
                    <a:pt x="866775" y="113871"/>
                  </a:lnTo>
                  <a:lnTo>
                    <a:pt x="908454" y="114299"/>
                  </a:lnTo>
                  <a:lnTo>
                    <a:pt x="914579" y="111477"/>
                  </a:lnTo>
                  <a:lnTo>
                    <a:pt x="920830" y="107753"/>
                  </a:lnTo>
                  <a:lnTo>
                    <a:pt x="933466" y="105363"/>
                  </a:lnTo>
                  <a:lnTo>
                    <a:pt x="936636" y="105166"/>
                  </a:lnTo>
                  <a:lnTo>
                    <a:pt x="942980" y="102127"/>
                  </a:lnTo>
                  <a:lnTo>
                    <a:pt x="959908" y="89608"/>
                  </a:lnTo>
                  <a:lnTo>
                    <a:pt x="979088" y="83669"/>
                  </a:lnTo>
                  <a:lnTo>
                    <a:pt x="982925" y="81179"/>
                  </a:lnTo>
                  <a:lnTo>
                    <a:pt x="987189" y="75590"/>
                  </a:lnTo>
                  <a:lnTo>
                    <a:pt x="988326" y="72618"/>
                  </a:lnTo>
                  <a:lnTo>
                    <a:pt x="990143" y="70637"/>
                  </a:lnTo>
                  <a:lnTo>
                    <a:pt x="1009809" y="56545"/>
                  </a:lnTo>
                  <a:lnTo>
                    <a:pt x="1024488" y="41194"/>
                  </a:lnTo>
                  <a:lnTo>
                    <a:pt x="1029389" y="28763"/>
                  </a:lnTo>
                  <a:lnTo>
                    <a:pt x="1036852" y="20537"/>
                  </a:lnTo>
                  <a:lnTo>
                    <a:pt x="1037819" y="14433"/>
                  </a:lnTo>
                  <a:lnTo>
                    <a:pt x="1036896" y="12797"/>
                  </a:lnTo>
                  <a:lnTo>
                    <a:pt x="1035222" y="11706"/>
                  </a:lnTo>
                  <a:lnTo>
                    <a:pt x="1029082" y="9652"/>
                  </a:lnTo>
                  <a:lnTo>
                    <a:pt x="1004996" y="9524"/>
                  </a:lnTo>
                  <a:lnTo>
                    <a:pt x="1003372" y="10582"/>
                  </a:lnTo>
                  <a:lnTo>
                    <a:pt x="1002290" y="12346"/>
                  </a:lnTo>
                  <a:lnTo>
                    <a:pt x="1001568" y="14580"/>
                  </a:lnTo>
                  <a:lnTo>
                    <a:pt x="1000030" y="16070"/>
                  </a:lnTo>
                  <a:lnTo>
                    <a:pt x="995497" y="17725"/>
                  </a:lnTo>
                  <a:lnTo>
                    <a:pt x="993864" y="19225"/>
                  </a:lnTo>
                  <a:lnTo>
                    <a:pt x="982526" y="36348"/>
                  </a:lnTo>
                  <a:lnTo>
                    <a:pt x="974816" y="45357"/>
                  </a:lnTo>
                  <a:lnTo>
                    <a:pt x="971459" y="54243"/>
                  </a:lnTo>
                  <a:lnTo>
                    <a:pt x="965291" y="63579"/>
                  </a:lnTo>
                  <a:lnTo>
                    <a:pt x="962992" y="73048"/>
                  </a:lnTo>
                  <a:lnTo>
                    <a:pt x="962026" y="117866"/>
                  </a:lnTo>
                  <a:lnTo>
                    <a:pt x="963083" y="119852"/>
                  </a:lnTo>
                  <a:lnTo>
                    <a:pt x="964847" y="121177"/>
                  </a:lnTo>
                  <a:lnTo>
                    <a:pt x="970225" y="123301"/>
                  </a:lnTo>
                  <a:lnTo>
                    <a:pt x="979635" y="131979"/>
                  </a:lnTo>
                  <a:lnTo>
                    <a:pt x="985705" y="132943"/>
                  </a:lnTo>
                  <a:lnTo>
                    <a:pt x="991247" y="130346"/>
                  </a:lnTo>
                  <a:lnTo>
                    <a:pt x="997238" y="126723"/>
                  </a:lnTo>
                  <a:lnTo>
                    <a:pt x="1006561" y="123625"/>
                  </a:lnTo>
                  <a:lnTo>
                    <a:pt x="1017084" y="117532"/>
                  </a:lnTo>
                  <a:lnTo>
                    <a:pt x="1032079" y="114199"/>
                  </a:lnTo>
                  <a:lnTo>
                    <a:pt x="1047750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144"/>
            <p:cNvSpPr/>
            <p:nvPr>
              <p:custDataLst>
                <p:tags r:id="rId348"/>
              </p:custDataLst>
            </p:nvPr>
          </p:nvSpPr>
          <p:spPr>
            <a:xfrm>
              <a:off x="8715490" y="2895716"/>
              <a:ext cx="95133" cy="104649"/>
            </a:xfrm>
            <a:custGeom>
              <a:avLst/>
              <a:gdLst/>
              <a:ahLst/>
              <a:cxnLst/>
              <a:rect l="0" t="0" r="0" b="0"/>
              <a:pathLst>
                <a:path w="95133" h="104649">
                  <a:moveTo>
                    <a:pt x="18935" y="9409"/>
                  </a:moveTo>
                  <a:lnTo>
                    <a:pt x="18935" y="9409"/>
                  </a:lnTo>
                  <a:lnTo>
                    <a:pt x="18935" y="1208"/>
                  </a:lnTo>
                  <a:lnTo>
                    <a:pt x="17877" y="767"/>
                  </a:lnTo>
                  <a:lnTo>
                    <a:pt x="10734" y="0"/>
                  </a:lnTo>
                  <a:lnTo>
                    <a:pt x="10291" y="1020"/>
                  </a:lnTo>
                  <a:lnTo>
                    <a:pt x="9413" y="22632"/>
                  </a:lnTo>
                  <a:lnTo>
                    <a:pt x="8353" y="24575"/>
                  </a:lnTo>
                  <a:lnTo>
                    <a:pt x="6589" y="25869"/>
                  </a:lnTo>
                  <a:lnTo>
                    <a:pt x="4354" y="26733"/>
                  </a:lnTo>
                  <a:lnTo>
                    <a:pt x="2865" y="28367"/>
                  </a:lnTo>
                  <a:lnTo>
                    <a:pt x="1209" y="33004"/>
                  </a:lnTo>
                  <a:lnTo>
                    <a:pt x="0" y="50804"/>
                  </a:lnTo>
                  <a:lnTo>
                    <a:pt x="2758" y="57087"/>
                  </a:lnTo>
                  <a:lnTo>
                    <a:pt x="6454" y="63408"/>
                  </a:lnTo>
                  <a:lnTo>
                    <a:pt x="9020" y="74206"/>
                  </a:lnTo>
                  <a:lnTo>
                    <a:pt x="9376" y="89177"/>
                  </a:lnTo>
                  <a:lnTo>
                    <a:pt x="10446" y="91162"/>
                  </a:lnTo>
                  <a:lnTo>
                    <a:pt x="12217" y="92487"/>
                  </a:lnTo>
                  <a:lnTo>
                    <a:pt x="14455" y="93369"/>
                  </a:lnTo>
                  <a:lnTo>
                    <a:pt x="15949" y="95015"/>
                  </a:lnTo>
                  <a:lnTo>
                    <a:pt x="17608" y="99668"/>
                  </a:lnTo>
                  <a:lnTo>
                    <a:pt x="19109" y="101331"/>
                  </a:lnTo>
                  <a:lnTo>
                    <a:pt x="27019" y="104221"/>
                  </a:lnTo>
                  <a:lnTo>
                    <a:pt x="45757" y="104648"/>
                  </a:lnTo>
                  <a:lnTo>
                    <a:pt x="54768" y="98111"/>
                  </a:lnTo>
                  <a:lnTo>
                    <a:pt x="63654" y="94957"/>
                  </a:lnTo>
                  <a:lnTo>
                    <a:pt x="79295" y="81993"/>
                  </a:lnTo>
                  <a:lnTo>
                    <a:pt x="82804" y="75888"/>
                  </a:lnTo>
                  <a:lnTo>
                    <a:pt x="85421" y="69647"/>
                  </a:lnTo>
                  <a:lnTo>
                    <a:pt x="91786" y="60183"/>
                  </a:lnTo>
                  <a:lnTo>
                    <a:pt x="94143" y="50676"/>
                  </a:lnTo>
                  <a:lnTo>
                    <a:pt x="95132" y="15367"/>
                  </a:lnTo>
                  <a:lnTo>
                    <a:pt x="94075" y="13381"/>
                  </a:lnTo>
                  <a:lnTo>
                    <a:pt x="92311" y="12056"/>
                  </a:lnTo>
                  <a:lnTo>
                    <a:pt x="90078" y="11174"/>
                  </a:lnTo>
                  <a:lnTo>
                    <a:pt x="88589" y="9528"/>
                  </a:lnTo>
                  <a:lnTo>
                    <a:pt x="86934" y="4875"/>
                  </a:lnTo>
                  <a:lnTo>
                    <a:pt x="85434" y="3212"/>
                  </a:lnTo>
                  <a:lnTo>
                    <a:pt x="80944" y="1363"/>
                  </a:lnTo>
                  <a:lnTo>
                    <a:pt x="63254" y="14"/>
                  </a:lnTo>
                  <a:lnTo>
                    <a:pt x="56977" y="2764"/>
                  </a:lnTo>
                  <a:lnTo>
                    <a:pt x="34416" y="22551"/>
                  </a:lnTo>
                  <a:lnTo>
                    <a:pt x="31107" y="28655"/>
                  </a:lnTo>
                  <a:lnTo>
                    <a:pt x="28578" y="34896"/>
                  </a:lnTo>
                  <a:lnTo>
                    <a:pt x="22263" y="44360"/>
                  </a:lnTo>
                  <a:lnTo>
                    <a:pt x="19921" y="53867"/>
                  </a:lnTo>
                  <a:lnTo>
                    <a:pt x="18973" y="79260"/>
                  </a:lnTo>
                  <a:lnTo>
                    <a:pt x="20019" y="81376"/>
                  </a:lnTo>
                  <a:lnTo>
                    <a:pt x="21774" y="82787"/>
                  </a:lnTo>
                  <a:lnTo>
                    <a:pt x="28460" y="856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3" name="SMARTInkShape-145"/>
          <p:cNvSpPr/>
          <p:nvPr>
            <p:custDataLst>
              <p:tags r:id="rId11"/>
            </p:custDataLst>
          </p:nvPr>
        </p:nvSpPr>
        <p:spPr>
          <a:xfrm>
            <a:off x="9001126" y="2733675"/>
            <a:ext cx="866775" cy="495170"/>
          </a:xfrm>
          <a:custGeom>
            <a:avLst/>
            <a:gdLst/>
            <a:ahLst/>
            <a:cxnLst/>
            <a:rect l="0" t="0" r="0" b="0"/>
            <a:pathLst>
              <a:path w="866775" h="495170">
                <a:moveTo>
                  <a:pt x="57149" y="133350"/>
                </a:moveTo>
                <a:lnTo>
                  <a:pt x="57149" y="133350"/>
                </a:lnTo>
                <a:lnTo>
                  <a:pt x="57149" y="125149"/>
                </a:lnTo>
                <a:lnTo>
                  <a:pt x="57149" y="150960"/>
                </a:lnTo>
                <a:lnTo>
                  <a:pt x="50603" y="159720"/>
                </a:lnTo>
                <a:lnTo>
                  <a:pt x="48505" y="168563"/>
                </a:lnTo>
                <a:lnTo>
                  <a:pt x="47658" y="193686"/>
                </a:lnTo>
                <a:lnTo>
                  <a:pt x="44817" y="200030"/>
                </a:lnTo>
                <a:lnTo>
                  <a:pt x="41085" y="206377"/>
                </a:lnTo>
                <a:lnTo>
                  <a:pt x="37925" y="215901"/>
                </a:lnTo>
                <a:lnTo>
                  <a:pt x="31815" y="225425"/>
                </a:lnTo>
                <a:lnTo>
                  <a:pt x="29535" y="234950"/>
                </a:lnTo>
                <a:lnTo>
                  <a:pt x="29001" y="241300"/>
                </a:lnTo>
                <a:lnTo>
                  <a:pt x="25942" y="247650"/>
                </a:lnTo>
                <a:lnTo>
                  <a:pt x="10968" y="265211"/>
                </a:lnTo>
                <a:lnTo>
                  <a:pt x="126" y="266689"/>
                </a:lnTo>
                <a:lnTo>
                  <a:pt x="0" y="234901"/>
                </a:lnTo>
                <a:lnTo>
                  <a:pt x="2821" y="228578"/>
                </a:lnTo>
                <a:lnTo>
                  <a:pt x="6545" y="222240"/>
                </a:lnTo>
                <a:lnTo>
                  <a:pt x="9700" y="212722"/>
                </a:lnTo>
                <a:lnTo>
                  <a:pt x="25948" y="190500"/>
                </a:lnTo>
                <a:lnTo>
                  <a:pt x="28465" y="184150"/>
                </a:lnTo>
                <a:lnTo>
                  <a:pt x="52159" y="157426"/>
                </a:lnTo>
                <a:lnTo>
                  <a:pt x="57753" y="154633"/>
                </a:lnTo>
                <a:lnTo>
                  <a:pt x="69968" y="152841"/>
                </a:lnTo>
                <a:lnTo>
                  <a:pt x="72044" y="151636"/>
                </a:lnTo>
                <a:lnTo>
                  <a:pt x="73429" y="149774"/>
                </a:lnTo>
                <a:lnTo>
                  <a:pt x="74353" y="147474"/>
                </a:lnTo>
                <a:lnTo>
                  <a:pt x="76026" y="145941"/>
                </a:lnTo>
                <a:lnTo>
                  <a:pt x="84238" y="143279"/>
                </a:lnTo>
                <a:lnTo>
                  <a:pt x="93795" y="151112"/>
                </a:lnTo>
                <a:lnTo>
                  <a:pt x="99874" y="152018"/>
                </a:lnTo>
                <a:lnTo>
                  <a:pt x="101507" y="153204"/>
                </a:lnTo>
                <a:lnTo>
                  <a:pt x="102597" y="155053"/>
                </a:lnTo>
                <a:lnTo>
                  <a:pt x="104488" y="162078"/>
                </a:lnTo>
                <a:lnTo>
                  <a:pt x="104736" y="175063"/>
                </a:lnTo>
                <a:lnTo>
                  <a:pt x="107579" y="181170"/>
                </a:lnTo>
                <a:lnTo>
                  <a:pt x="112971" y="188657"/>
                </a:lnTo>
                <a:lnTo>
                  <a:pt x="114036" y="197740"/>
                </a:lnTo>
                <a:lnTo>
                  <a:pt x="114184" y="203595"/>
                </a:lnTo>
                <a:lnTo>
                  <a:pt x="111426" y="209726"/>
                </a:lnTo>
                <a:lnTo>
                  <a:pt x="106088" y="217228"/>
                </a:lnTo>
                <a:lnTo>
                  <a:pt x="104889" y="227114"/>
                </a:lnTo>
                <a:lnTo>
                  <a:pt x="104784" y="236670"/>
                </a:lnTo>
                <a:lnTo>
                  <a:pt x="105840" y="237155"/>
                </a:lnTo>
                <a:lnTo>
                  <a:pt x="118965" y="238087"/>
                </a:lnTo>
                <a:lnTo>
                  <a:pt x="120584" y="237041"/>
                </a:lnTo>
                <a:lnTo>
                  <a:pt x="121664" y="235286"/>
                </a:lnTo>
                <a:lnTo>
                  <a:pt x="122385" y="233057"/>
                </a:lnTo>
                <a:lnTo>
                  <a:pt x="123922" y="231572"/>
                </a:lnTo>
                <a:lnTo>
                  <a:pt x="133996" y="226365"/>
                </a:lnTo>
                <a:lnTo>
                  <a:pt x="136955" y="223935"/>
                </a:lnTo>
                <a:lnTo>
                  <a:pt x="140244" y="218412"/>
                </a:lnTo>
                <a:lnTo>
                  <a:pt x="142763" y="212431"/>
                </a:lnTo>
                <a:lnTo>
                  <a:pt x="165218" y="187314"/>
                </a:lnTo>
                <a:lnTo>
                  <a:pt x="171502" y="183792"/>
                </a:lnTo>
                <a:lnTo>
                  <a:pt x="177823" y="181169"/>
                </a:lnTo>
                <a:lnTo>
                  <a:pt x="184159" y="176475"/>
                </a:lnTo>
                <a:lnTo>
                  <a:pt x="187681" y="170861"/>
                </a:lnTo>
                <a:lnTo>
                  <a:pt x="189942" y="163690"/>
                </a:lnTo>
                <a:lnTo>
                  <a:pt x="199904" y="152530"/>
                </a:lnTo>
                <a:lnTo>
                  <a:pt x="200023" y="170011"/>
                </a:lnTo>
                <a:lnTo>
                  <a:pt x="193478" y="178770"/>
                </a:lnTo>
                <a:lnTo>
                  <a:pt x="191380" y="187613"/>
                </a:lnTo>
                <a:lnTo>
                  <a:pt x="190506" y="234691"/>
                </a:lnTo>
                <a:lnTo>
                  <a:pt x="190499" y="255801"/>
                </a:lnTo>
                <a:lnTo>
                  <a:pt x="191557" y="256259"/>
                </a:lnTo>
                <a:lnTo>
                  <a:pt x="203756" y="257054"/>
                </a:lnTo>
                <a:lnTo>
                  <a:pt x="205686" y="256036"/>
                </a:lnTo>
                <a:lnTo>
                  <a:pt x="206975" y="254299"/>
                </a:lnTo>
                <a:lnTo>
                  <a:pt x="207834" y="252083"/>
                </a:lnTo>
                <a:lnTo>
                  <a:pt x="209462" y="250605"/>
                </a:lnTo>
                <a:lnTo>
                  <a:pt x="219684" y="245411"/>
                </a:lnTo>
                <a:lnTo>
                  <a:pt x="231895" y="234508"/>
                </a:lnTo>
                <a:lnTo>
                  <a:pt x="235355" y="228404"/>
                </a:lnTo>
                <a:lnTo>
                  <a:pt x="238818" y="212699"/>
                </a:lnTo>
                <a:lnTo>
                  <a:pt x="245591" y="200020"/>
                </a:lnTo>
                <a:lnTo>
                  <a:pt x="247639" y="163806"/>
                </a:lnTo>
                <a:lnTo>
                  <a:pt x="239447" y="153889"/>
                </a:lnTo>
                <a:lnTo>
                  <a:pt x="235889" y="153061"/>
                </a:lnTo>
                <a:lnTo>
                  <a:pt x="215768" y="152439"/>
                </a:lnTo>
                <a:lnTo>
                  <a:pt x="213695" y="153484"/>
                </a:lnTo>
                <a:lnTo>
                  <a:pt x="212312" y="155239"/>
                </a:lnTo>
                <a:lnTo>
                  <a:pt x="211392" y="157468"/>
                </a:lnTo>
                <a:lnTo>
                  <a:pt x="209719" y="158953"/>
                </a:lnTo>
                <a:lnTo>
                  <a:pt x="201509" y="161534"/>
                </a:lnTo>
                <a:lnTo>
                  <a:pt x="191953" y="170092"/>
                </a:lnTo>
                <a:lnTo>
                  <a:pt x="190930" y="176103"/>
                </a:lnTo>
                <a:lnTo>
                  <a:pt x="191845" y="177728"/>
                </a:lnTo>
                <a:lnTo>
                  <a:pt x="193513" y="178810"/>
                </a:lnTo>
                <a:lnTo>
                  <a:pt x="200917" y="180333"/>
                </a:lnTo>
                <a:lnTo>
                  <a:pt x="222301" y="180938"/>
                </a:lnTo>
                <a:lnTo>
                  <a:pt x="228623" y="178136"/>
                </a:lnTo>
                <a:lnTo>
                  <a:pt x="231790" y="175907"/>
                </a:lnTo>
                <a:lnTo>
                  <a:pt x="276473" y="164085"/>
                </a:lnTo>
                <a:lnTo>
                  <a:pt x="295348" y="159743"/>
                </a:lnTo>
                <a:lnTo>
                  <a:pt x="339531" y="142986"/>
                </a:lnTo>
                <a:lnTo>
                  <a:pt x="362538" y="135568"/>
                </a:lnTo>
                <a:lnTo>
                  <a:pt x="409506" y="133367"/>
                </a:lnTo>
                <a:lnTo>
                  <a:pt x="417205" y="133353"/>
                </a:lnTo>
                <a:lnTo>
                  <a:pt x="438065" y="152316"/>
                </a:lnTo>
                <a:lnTo>
                  <a:pt x="447671" y="161922"/>
                </a:lnTo>
                <a:lnTo>
                  <a:pt x="438540" y="152792"/>
                </a:lnTo>
                <a:lnTo>
                  <a:pt x="433209" y="152516"/>
                </a:lnTo>
                <a:lnTo>
                  <a:pt x="431680" y="151419"/>
                </a:lnTo>
                <a:lnTo>
                  <a:pt x="429983" y="147378"/>
                </a:lnTo>
                <a:lnTo>
                  <a:pt x="429026" y="144209"/>
                </a:lnTo>
                <a:lnTo>
                  <a:pt x="425980" y="143468"/>
                </a:lnTo>
                <a:lnTo>
                  <a:pt x="396828" y="142885"/>
                </a:lnTo>
                <a:lnTo>
                  <a:pt x="390503" y="145702"/>
                </a:lnTo>
                <a:lnTo>
                  <a:pt x="359375" y="168569"/>
                </a:lnTo>
                <a:lnTo>
                  <a:pt x="337416" y="196858"/>
                </a:lnTo>
                <a:lnTo>
                  <a:pt x="331350" y="209552"/>
                </a:lnTo>
                <a:lnTo>
                  <a:pt x="325331" y="217194"/>
                </a:lnTo>
                <a:lnTo>
                  <a:pt x="324289" y="223575"/>
                </a:lnTo>
                <a:lnTo>
                  <a:pt x="323887" y="236360"/>
                </a:lnTo>
                <a:lnTo>
                  <a:pt x="324933" y="236948"/>
                </a:lnTo>
                <a:lnTo>
                  <a:pt x="346515" y="238111"/>
                </a:lnTo>
                <a:lnTo>
                  <a:pt x="352620" y="235297"/>
                </a:lnTo>
                <a:lnTo>
                  <a:pt x="381004" y="212299"/>
                </a:lnTo>
                <a:lnTo>
                  <a:pt x="387351" y="209713"/>
                </a:lnTo>
                <a:lnTo>
                  <a:pt x="409574" y="193146"/>
                </a:lnTo>
                <a:lnTo>
                  <a:pt x="415924" y="190618"/>
                </a:lnTo>
                <a:lnTo>
                  <a:pt x="428609" y="180986"/>
                </a:lnTo>
                <a:lnTo>
                  <a:pt x="428624" y="212856"/>
                </a:lnTo>
                <a:lnTo>
                  <a:pt x="425802" y="219133"/>
                </a:lnTo>
                <a:lnTo>
                  <a:pt x="423567" y="222289"/>
                </a:lnTo>
                <a:lnTo>
                  <a:pt x="420423" y="236843"/>
                </a:lnTo>
                <a:lnTo>
                  <a:pt x="418301" y="253119"/>
                </a:lnTo>
                <a:lnTo>
                  <a:pt x="402638" y="283712"/>
                </a:lnTo>
                <a:lnTo>
                  <a:pt x="388357" y="326031"/>
                </a:lnTo>
                <a:lnTo>
                  <a:pt x="383179" y="340724"/>
                </a:lnTo>
                <a:lnTo>
                  <a:pt x="380228" y="365034"/>
                </a:lnTo>
                <a:lnTo>
                  <a:pt x="373517" y="383177"/>
                </a:lnTo>
                <a:lnTo>
                  <a:pt x="371323" y="393609"/>
                </a:lnTo>
                <a:lnTo>
                  <a:pt x="365198" y="406491"/>
                </a:lnTo>
                <a:lnTo>
                  <a:pt x="361854" y="422184"/>
                </a:lnTo>
                <a:lnTo>
                  <a:pt x="354629" y="434008"/>
                </a:lnTo>
                <a:lnTo>
                  <a:pt x="346846" y="444213"/>
                </a:lnTo>
                <a:lnTo>
                  <a:pt x="340856" y="457143"/>
                </a:lnTo>
                <a:lnTo>
                  <a:pt x="336700" y="463525"/>
                </a:lnTo>
                <a:lnTo>
                  <a:pt x="333300" y="473068"/>
                </a:lnTo>
                <a:lnTo>
                  <a:pt x="315776" y="493811"/>
                </a:lnTo>
                <a:lnTo>
                  <a:pt x="306251" y="495169"/>
                </a:lnTo>
                <a:lnTo>
                  <a:pt x="300173" y="490205"/>
                </a:lnTo>
                <a:lnTo>
                  <a:pt x="297451" y="484922"/>
                </a:lnTo>
                <a:lnTo>
                  <a:pt x="296726" y="482031"/>
                </a:lnTo>
                <a:lnTo>
                  <a:pt x="295184" y="480104"/>
                </a:lnTo>
                <a:lnTo>
                  <a:pt x="290648" y="477963"/>
                </a:lnTo>
                <a:lnTo>
                  <a:pt x="289015" y="476334"/>
                </a:lnTo>
                <a:lnTo>
                  <a:pt x="287201" y="471701"/>
                </a:lnTo>
                <a:lnTo>
                  <a:pt x="284775" y="444223"/>
                </a:lnTo>
                <a:lnTo>
                  <a:pt x="277560" y="425832"/>
                </a:lnTo>
                <a:lnTo>
                  <a:pt x="278173" y="422529"/>
                </a:lnTo>
                <a:lnTo>
                  <a:pt x="283034" y="411767"/>
                </a:lnTo>
                <a:lnTo>
                  <a:pt x="286568" y="385064"/>
                </a:lnTo>
                <a:lnTo>
                  <a:pt x="293241" y="371651"/>
                </a:lnTo>
                <a:lnTo>
                  <a:pt x="299929" y="353753"/>
                </a:lnTo>
                <a:lnTo>
                  <a:pt x="308279" y="344901"/>
                </a:lnTo>
                <a:lnTo>
                  <a:pt x="353103" y="306838"/>
                </a:lnTo>
                <a:lnTo>
                  <a:pt x="393770" y="277637"/>
                </a:lnTo>
                <a:lnTo>
                  <a:pt x="441142" y="251093"/>
                </a:lnTo>
                <a:lnTo>
                  <a:pt x="483917" y="225435"/>
                </a:lnTo>
                <a:lnTo>
                  <a:pt x="501713" y="213785"/>
                </a:lnTo>
                <a:lnTo>
                  <a:pt x="521691" y="207564"/>
                </a:lnTo>
                <a:lnTo>
                  <a:pt x="529254" y="203376"/>
                </a:lnTo>
                <a:lnTo>
                  <a:pt x="539461" y="199960"/>
                </a:lnTo>
                <a:lnTo>
                  <a:pt x="550530" y="191955"/>
                </a:lnTo>
                <a:lnTo>
                  <a:pt x="561531" y="190538"/>
                </a:lnTo>
                <a:lnTo>
                  <a:pt x="566900" y="190511"/>
                </a:lnTo>
                <a:lnTo>
                  <a:pt x="568433" y="191566"/>
                </a:lnTo>
                <a:lnTo>
                  <a:pt x="569455" y="193327"/>
                </a:lnTo>
                <a:lnTo>
                  <a:pt x="570137" y="195560"/>
                </a:lnTo>
                <a:lnTo>
                  <a:pt x="569532" y="197048"/>
                </a:lnTo>
                <a:lnTo>
                  <a:pt x="568071" y="198041"/>
                </a:lnTo>
                <a:lnTo>
                  <a:pt x="566038" y="198702"/>
                </a:lnTo>
                <a:lnTo>
                  <a:pt x="564684" y="200202"/>
                </a:lnTo>
                <a:lnTo>
                  <a:pt x="563179" y="204690"/>
                </a:lnTo>
                <a:lnTo>
                  <a:pt x="562079" y="217324"/>
                </a:lnTo>
                <a:lnTo>
                  <a:pt x="555448" y="226333"/>
                </a:lnTo>
                <a:lnTo>
                  <a:pt x="553339" y="235219"/>
                </a:lnTo>
                <a:lnTo>
                  <a:pt x="552449" y="275784"/>
                </a:lnTo>
                <a:lnTo>
                  <a:pt x="566640" y="276214"/>
                </a:lnTo>
                <a:lnTo>
                  <a:pt x="568259" y="275159"/>
                </a:lnTo>
                <a:lnTo>
                  <a:pt x="569339" y="273398"/>
                </a:lnTo>
                <a:lnTo>
                  <a:pt x="570060" y="271165"/>
                </a:lnTo>
                <a:lnTo>
                  <a:pt x="571597" y="269677"/>
                </a:lnTo>
                <a:lnTo>
                  <a:pt x="581671" y="264466"/>
                </a:lnTo>
                <a:lnTo>
                  <a:pt x="612786" y="234911"/>
                </a:lnTo>
                <a:lnTo>
                  <a:pt x="616306" y="228583"/>
                </a:lnTo>
                <a:lnTo>
                  <a:pt x="618931" y="222242"/>
                </a:lnTo>
                <a:lnTo>
                  <a:pt x="623624" y="215896"/>
                </a:lnTo>
                <a:lnTo>
                  <a:pt x="626416" y="206726"/>
                </a:lnTo>
                <a:lnTo>
                  <a:pt x="628637" y="163841"/>
                </a:lnTo>
                <a:lnTo>
                  <a:pt x="620447" y="153892"/>
                </a:lnTo>
                <a:lnTo>
                  <a:pt x="616889" y="153063"/>
                </a:lnTo>
                <a:lnTo>
                  <a:pt x="596768" y="152439"/>
                </a:lnTo>
                <a:lnTo>
                  <a:pt x="590491" y="155239"/>
                </a:lnTo>
                <a:lnTo>
                  <a:pt x="584173" y="158953"/>
                </a:lnTo>
                <a:lnTo>
                  <a:pt x="574667" y="162103"/>
                </a:lnTo>
                <a:lnTo>
                  <a:pt x="539749" y="193714"/>
                </a:lnTo>
                <a:lnTo>
                  <a:pt x="528107" y="212929"/>
                </a:lnTo>
                <a:lnTo>
                  <a:pt x="524070" y="224544"/>
                </a:lnTo>
                <a:lnTo>
                  <a:pt x="517701" y="234689"/>
                </a:lnTo>
                <a:lnTo>
                  <a:pt x="514792" y="245734"/>
                </a:lnTo>
                <a:lnTo>
                  <a:pt x="514387" y="260739"/>
                </a:lnTo>
                <a:lnTo>
                  <a:pt x="515433" y="262726"/>
                </a:lnTo>
                <a:lnTo>
                  <a:pt x="517188" y="264051"/>
                </a:lnTo>
                <a:lnTo>
                  <a:pt x="521961" y="265523"/>
                </a:lnTo>
                <a:lnTo>
                  <a:pt x="560694" y="266686"/>
                </a:lnTo>
                <a:lnTo>
                  <a:pt x="569520" y="263872"/>
                </a:lnTo>
                <a:lnTo>
                  <a:pt x="612010" y="242248"/>
                </a:lnTo>
                <a:lnTo>
                  <a:pt x="641418" y="233612"/>
                </a:lnTo>
                <a:lnTo>
                  <a:pt x="653022" y="225183"/>
                </a:lnTo>
                <a:lnTo>
                  <a:pt x="668326" y="211360"/>
                </a:lnTo>
                <a:lnTo>
                  <a:pt x="711291" y="187431"/>
                </a:lnTo>
                <a:lnTo>
                  <a:pt x="744250" y="176485"/>
                </a:lnTo>
                <a:lnTo>
                  <a:pt x="758454" y="165899"/>
                </a:lnTo>
                <a:lnTo>
                  <a:pt x="765010" y="163691"/>
                </a:lnTo>
                <a:lnTo>
                  <a:pt x="767180" y="162044"/>
                </a:lnTo>
                <a:lnTo>
                  <a:pt x="771295" y="155728"/>
                </a:lnTo>
                <a:lnTo>
                  <a:pt x="779555" y="152838"/>
                </a:lnTo>
                <a:lnTo>
                  <a:pt x="789119" y="152438"/>
                </a:lnTo>
                <a:lnTo>
                  <a:pt x="789604" y="153484"/>
                </a:lnTo>
                <a:lnTo>
                  <a:pt x="790536" y="166590"/>
                </a:lnTo>
                <a:lnTo>
                  <a:pt x="787735" y="172113"/>
                </a:lnTo>
                <a:lnTo>
                  <a:pt x="784019" y="178094"/>
                </a:lnTo>
                <a:lnTo>
                  <a:pt x="780871" y="187412"/>
                </a:lnTo>
                <a:lnTo>
                  <a:pt x="774763" y="196876"/>
                </a:lnTo>
                <a:lnTo>
                  <a:pt x="771425" y="206383"/>
                </a:lnTo>
                <a:lnTo>
                  <a:pt x="765263" y="215902"/>
                </a:lnTo>
                <a:lnTo>
                  <a:pt x="761907" y="225426"/>
                </a:lnTo>
                <a:lnTo>
                  <a:pt x="755739" y="234950"/>
                </a:lnTo>
                <a:lnTo>
                  <a:pt x="752383" y="244475"/>
                </a:lnTo>
                <a:lnTo>
                  <a:pt x="746214" y="254000"/>
                </a:lnTo>
                <a:lnTo>
                  <a:pt x="743916" y="263525"/>
                </a:lnTo>
                <a:lnTo>
                  <a:pt x="742952" y="276176"/>
                </a:lnTo>
                <a:lnTo>
                  <a:pt x="757140" y="276223"/>
                </a:lnTo>
                <a:lnTo>
                  <a:pt x="762662" y="273402"/>
                </a:lnTo>
                <a:lnTo>
                  <a:pt x="793869" y="244344"/>
                </a:lnTo>
                <a:lnTo>
                  <a:pt x="797330" y="238067"/>
                </a:lnTo>
                <a:lnTo>
                  <a:pt x="809184" y="197241"/>
                </a:lnTo>
                <a:lnTo>
                  <a:pt x="809612" y="168285"/>
                </a:lnTo>
                <a:lnTo>
                  <a:pt x="806797" y="161930"/>
                </a:lnTo>
                <a:lnTo>
                  <a:pt x="803076" y="155577"/>
                </a:lnTo>
                <a:lnTo>
                  <a:pt x="799922" y="146051"/>
                </a:lnTo>
                <a:lnTo>
                  <a:pt x="786956" y="130175"/>
                </a:lnTo>
                <a:lnTo>
                  <a:pt x="780853" y="126647"/>
                </a:lnTo>
                <a:lnTo>
                  <a:pt x="774612" y="124021"/>
                </a:lnTo>
                <a:lnTo>
                  <a:pt x="758812" y="110733"/>
                </a:lnTo>
                <a:lnTo>
                  <a:pt x="755292" y="104600"/>
                </a:lnTo>
                <a:lnTo>
                  <a:pt x="754352" y="101484"/>
                </a:lnTo>
                <a:lnTo>
                  <a:pt x="752669" y="99406"/>
                </a:lnTo>
                <a:lnTo>
                  <a:pt x="728890" y="81109"/>
                </a:lnTo>
                <a:lnTo>
                  <a:pt x="726117" y="75559"/>
                </a:lnTo>
                <a:lnTo>
                  <a:pt x="725377" y="72598"/>
                </a:lnTo>
                <a:lnTo>
                  <a:pt x="725943" y="70624"/>
                </a:lnTo>
                <a:lnTo>
                  <a:pt x="727379" y="69307"/>
                </a:lnTo>
                <a:lnTo>
                  <a:pt x="729394" y="68430"/>
                </a:lnTo>
                <a:lnTo>
                  <a:pt x="730738" y="66787"/>
                </a:lnTo>
                <a:lnTo>
                  <a:pt x="732230" y="62138"/>
                </a:lnTo>
                <a:lnTo>
                  <a:pt x="733687" y="60476"/>
                </a:lnTo>
                <a:lnTo>
                  <a:pt x="738127" y="58628"/>
                </a:lnTo>
                <a:lnTo>
                  <a:pt x="739734" y="57077"/>
                </a:lnTo>
                <a:lnTo>
                  <a:pt x="741520" y="52531"/>
                </a:lnTo>
                <a:lnTo>
                  <a:pt x="747959" y="46983"/>
                </a:lnTo>
                <a:lnTo>
                  <a:pt x="771129" y="31341"/>
                </a:lnTo>
                <a:lnTo>
                  <a:pt x="777698" y="28746"/>
                </a:lnTo>
                <a:lnTo>
                  <a:pt x="787346" y="22393"/>
                </a:lnTo>
                <a:lnTo>
                  <a:pt x="796908" y="18982"/>
                </a:lnTo>
                <a:lnTo>
                  <a:pt x="806444" y="12797"/>
                </a:lnTo>
                <a:lnTo>
                  <a:pt x="815972" y="9436"/>
                </a:lnTo>
                <a:lnTo>
                  <a:pt x="825499" y="3266"/>
                </a:lnTo>
                <a:lnTo>
                  <a:pt x="835024" y="968"/>
                </a:lnTo>
                <a:lnTo>
                  <a:pt x="862305" y="0"/>
                </a:lnTo>
                <a:lnTo>
                  <a:pt x="863794" y="1058"/>
                </a:lnTo>
                <a:lnTo>
                  <a:pt x="864787" y="2822"/>
                </a:lnTo>
                <a:lnTo>
                  <a:pt x="866774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6" name="SMARTInkShape-Group36"/>
          <p:cNvGrpSpPr/>
          <p:nvPr/>
        </p:nvGrpSpPr>
        <p:grpSpPr>
          <a:xfrm>
            <a:off x="9801225" y="2848371"/>
            <a:ext cx="1323976" cy="342073"/>
            <a:chOff x="9801225" y="2848371"/>
            <a:chExt cx="1323976" cy="342073"/>
          </a:xfrm>
        </p:grpSpPr>
        <p:sp>
          <p:nvSpPr>
            <p:cNvPr id="174" name="SMARTInkShape-146"/>
            <p:cNvSpPr/>
            <p:nvPr>
              <p:custDataLst>
                <p:tags r:id="rId345"/>
              </p:custDataLst>
            </p:nvPr>
          </p:nvSpPr>
          <p:spPr>
            <a:xfrm>
              <a:off x="9801225" y="2867155"/>
              <a:ext cx="866776" cy="171321"/>
            </a:xfrm>
            <a:custGeom>
              <a:avLst/>
              <a:gdLst/>
              <a:ahLst/>
              <a:cxnLst/>
              <a:rect l="0" t="0" r="0" b="0"/>
              <a:pathLst>
                <a:path w="866776" h="171321">
                  <a:moveTo>
                    <a:pt x="0" y="104645"/>
                  </a:moveTo>
                  <a:lnTo>
                    <a:pt x="0" y="104645"/>
                  </a:lnTo>
                  <a:lnTo>
                    <a:pt x="8202" y="112846"/>
                  </a:lnTo>
                  <a:lnTo>
                    <a:pt x="14191" y="113778"/>
                  </a:lnTo>
                  <a:lnTo>
                    <a:pt x="22668" y="114054"/>
                  </a:lnTo>
                  <a:lnTo>
                    <a:pt x="28771" y="111296"/>
                  </a:lnTo>
                  <a:lnTo>
                    <a:pt x="31880" y="109079"/>
                  </a:lnTo>
                  <a:lnTo>
                    <a:pt x="46370" y="105959"/>
                  </a:lnTo>
                  <a:lnTo>
                    <a:pt x="62626" y="103846"/>
                  </a:lnTo>
                  <a:lnTo>
                    <a:pt x="93213" y="88185"/>
                  </a:lnTo>
                  <a:lnTo>
                    <a:pt x="100694" y="85687"/>
                  </a:lnTo>
                  <a:lnTo>
                    <a:pt x="145648" y="53809"/>
                  </a:lnTo>
                  <a:lnTo>
                    <a:pt x="158670" y="42196"/>
                  </a:lnTo>
                  <a:lnTo>
                    <a:pt x="171434" y="35983"/>
                  </a:lnTo>
                  <a:lnTo>
                    <a:pt x="198144" y="11242"/>
                  </a:lnTo>
                  <a:lnTo>
                    <a:pt x="199189" y="7394"/>
                  </a:lnTo>
                  <a:lnTo>
                    <a:pt x="199860" y="1356"/>
                  </a:lnTo>
                  <a:lnTo>
                    <a:pt x="200973" y="861"/>
                  </a:lnTo>
                  <a:lnTo>
                    <a:pt x="208211" y="0"/>
                  </a:lnTo>
                  <a:lnTo>
                    <a:pt x="208657" y="1015"/>
                  </a:lnTo>
                  <a:lnTo>
                    <a:pt x="209432" y="8082"/>
                  </a:lnTo>
                  <a:lnTo>
                    <a:pt x="202981" y="16740"/>
                  </a:lnTo>
                  <a:lnTo>
                    <a:pt x="200900" y="25565"/>
                  </a:lnTo>
                  <a:lnTo>
                    <a:pt x="198990" y="60399"/>
                  </a:lnTo>
                  <a:lnTo>
                    <a:pt x="182416" y="106461"/>
                  </a:lnTo>
                  <a:lnTo>
                    <a:pt x="178795" y="113566"/>
                  </a:lnTo>
                  <a:lnTo>
                    <a:pt x="174714" y="120252"/>
                  </a:lnTo>
                  <a:lnTo>
                    <a:pt x="172900" y="126751"/>
                  </a:lnTo>
                  <a:lnTo>
                    <a:pt x="171358" y="128907"/>
                  </a:lnTo>
                  <a:lnTo>
                    <a:pt x="169273" y="130345"/>
                  </a:lnTo>
                  <a:lnTo>
                    <a:pt x="166824" y="131303"/>
                  </a:lnTo>
                  <a:lnTo>
                    <a:pt x="165190" y="133001"/>
                  </a:lnTo>
                  <a:lnTo>
                    <a:pt x="161929" y="142728"/>
                  </a:lnTo>
                  <a:lnTo>
                    <a:pt x="161926" y="142741"/>
                  </a:lnTo>
                  <a:lnTo>
                    <a:pt x="161925" y="120355"/>
                  </a:lnTo>
                  <a:lnTo>
                    <a:pt x="162983" y="118293"/>
                  </a:lnTo>
                  <a:lnTo>
                    <a:pt x="164749" y="116919"/>
                  </a:lnTo>
                  <a:lnTo>
                    <a:pt x="166982" y="116002"/>
                  </a:lnTo>
                  <a:lnTo>
                    <a:pt x="168471" y="114333"/>
                  </a:lnTo>
                  <a:lnTo>
                    <a:pt x="170127" y="109657"/>
                  </a:lnTo>
                  <a:lnTo>
                    <a:pt x="172248" y="98031"/>
                  </a:lnTo>
                  <a:lnTo>
                    <a:pt x="177918" y="88692"/>
                  </a:lnTo>
                  <a:lnTo>
                    <a:pt x="180371" y="76054"/>
                  </a:lnTo>
                  <a:lnTo>
                    <a:pt x="180974" y="66560"/>
                  </a:lnTo>
                  <a:lnTo>
                    <a:pt x="180975" y="71606"/>
                  </a:lnTo>
                  <a:lnTo>
                    <a:pt x="179917" y="73094"/>
                  </a:lnTo>
                  <a:lnTo>
                    <a:pt x="178151" y="74086"/>
                  </a:lnTo>
                  <a:lnTo>
                    <a:pt x="175918" y="74747"/>
                  </a:lnTo>
                  <a:lnTo>
                    <a:pt x="174429" y="76247"/>
                  </a:lnTo>
                  <a:lnTo>
                    <a:pt x="171841" y="84155"/>
                  </a:lnTo>
                  <a:lnTo>
                    <a:pt x="171453" y="109182"/>
                  </a:lnTo>
                  <a:lnTo>
                    <a:pt x="172510" y="110845"/>
                  </a:lnTo>
                  <a:lnTo>
                    <a:pt x="174274" y="111952"/>
                  </a:lnTo>
                  <a:lnTo>
                    <a:pt x="181152" y="113878"/>
                  </a:lnTo>
                  <a:lnTo>
                    <a:pt x="198274" y="114159"/>
                  </a:lnTo>
                  <a:lnTo>
                    <a:pt x="228191" y="102411"/>
                  </a:lnTo>
                  <a:lnTo>
                    <a:pt x="274930" y="63359"/>
                  </a:lnTo>
                  <a:lnTo>
                    <a:pt x="322370" y="20399"/>
                  </a:lnTo>
                  <a:lnTo>
                    <a:pt x="323812" y="18958"/>
                  </a:lnTo>
                  <a:lnTo>
                    <a:pt x="323847" y="27124"/>
                  </a:lnTo>
                  <a:lnTo>
                    <a:pt x="317304" y="35789"/>
                  </a:lnTo>
                  <a:lnTo>
                    <a:pt x="306799" y="61299"/>
                  </a:lnTo>
                  <a:lnTo>
                    <a:pt x="299160" y="72281"/>
                  </a:lnTo>
                  <a:lnTo>
                    <a:pt x="296425" y="82238"/>
                  </a:lnTo>
                  <a:lnTo>
                    <a:pt x="294318" y="101454"/>
                  </a:lnTo>
                  <a:lnTo>
                    <a:pt x="287756" y="114167"/>
                  </a:lnTo>
                  <a:lnTo>
                    <a:pt x="286147" y="126869"/>
                  </a:lnTo>
                  <a:lnTo>
                    <a:pt x="287073" y="128986"/>
                  </a:lnTo>
                  <a:lnTo>
                    <a:pt x="288748" y="130397"/>
                  </a:lnTo>
                  <a:lnTo>
                    <a:pt x="294893" y="133055"/>
                  </a:lnTo>
                  <a:lnTo>
                    <a:pt x="308499" y="133205"/>
                  </a:lnTo>
                  <a:lnTo>
                    <a:pt x="314558" y="130391"/>
                  </a:lnTo>
                  <a:lnTo>
                    <a:pt x="359966" y="95098"/>
                  </a:lnTo>
                  <a:lnTo>
                    <a:pt x="407573" y="49481"/>
                  </a:lnTo>
                  <a:lnTo>
                    <a:pt x="436234" y="20836"/>
                  </a:lnTo>
                  <a:lnTo>
                    <a:pt x="437298" y="16949"/>
                  </a:lnTo>
                  <a:lnTo>
                    <a:pt x="437583" y="14431"/>
                  </a:lnTo>
                  <a:lnTo>
                    <a:pt x="438830" y="12752"/>
                  </a:lnTo>
                  <a:lnTo>
                    <a:pt x="447554" y="9434"/>
                  </a:lnTo>
                  <a:lnTo>
                    <a:pt x="439462" y="17599"/>
                  </a:lnTo>
                  <a:lnTo>
                    <a:pt x="438540" y="23585"/>
                  </a:lnTo>
                  <a:lnTo>
                    <a:pt x="438185" y="41276"/>
                  </a:lnTo>
                  <a:lnTo>
                    <a:pt x="435343" y="47553"/>
                  </a:lnTo>
                  <a:lnTo>
                    <a:pt x="431611" y="53871"/>
                  </a:lnTo>
                  <a:lnTo>
                    <a:pt x="429509" y="64436"/>
                  </a:lnTo>
                  <a:lnTo>
                    <a:pt x="428635" y="101716"/>
                  </a:lnTo>
                  <a:lnTo>
                    <a:pt x="436166" y="114620"/>
                  </a:lnTo>
                  <a:lnTo>
                    <a:pt x="437759" y="121902"/>
                  </a:lnTo>
                  <a:lnTo>
                    <a:pt x="447273" y="132781"/>
                  </a:lnTo>
                  <a:lnTo>
                    <a:pt x="455841" y="133181"/>
                  </a:lnTo>
                  <a:lnTo>
                    <a:pt x="456295" y="132136"/>
                  </a:lnTo>
                  <a:lnTo>
                    <a:pt x="457200" y="106089"/>
                  </a:lnTo>
                  <a:lnTo>
                    <a:pt x="450654" y="97325"/>
                  </a:lnTo>
                  <a:lnTo>
                    <a:pt x="448066" y="87349"/>
                  </a:lnTo>
                  <a:lnTo>
                    <a:pt x="446877" y="86765"/>
                  </a:lnTo>
                  <a:lnTo>
                    <a:pt x="442735" y="86114"/>
                  </a:lnTo>
                  <a:lnTo>
                    <a:pt x="441207" y="84883"/>
                  </a:lnTo>
                  <a:lnTo>
                    <a:pt x="438270" y="76476"/>
                  </a:lnTo>
                  <a:lnTo>
                    <a:pt x="438185" y="71134"/>
                  </a:lnTo>
                  <a:lnTo>
                    <a:pt x="439232" y="69604"/>
                  </a:lnTo>
                  <a:lnTo>
                    <a:pt x="440988" y="68584"/>
                  </a:lnTo>
                  <a:lnTo>
                    <a:pt x="443217" y="67905"/>
                  </a:lnTo>
                  <a:lnTo>
                    <a:pt x="444702" y="66393"/>
                  </a:lnTo>
                  <a:lnTo>
                    <a:pt x="446354" y="61892"/>
                  </a:lnTo>
                  <a:lnTo>
                    <a:pt x="447853" y="60267"/>
                  </a:lnTo>
                  <a:lnTo>
                    <a:pt x="464902" y="50759"/>
                  </a:lnTo>
                  <a:lnTo>
                    <a:pt x="479708" y="47404"/>
                  </a:lnTo>
                  <a:lnTo>
                    <a:pt x="494729" y="37324"/>
                  </a:lnTo>
                  <a:lnTo>
                    <a:pt x="498094" y="34365"/>
                  </a:lnTo>
                  <a:lnTo>
                    <a:pt x="507478" y="31076"/>
                  </a:lnTo>
                  <a:lnTo>
                    <a:pt x="535620" y="25854"/>
                  </a:lnTo>
                  <a:lnTo>
                    <a:pt x="554182" y="20290"/>
                  </a:lnTo>
                  <a:lnTo>
                    <a:pt x="573528" y="18132"/>
                  </a:lnTo>
                  <a:lnTo>
                    <a:pt x="576027" y="16278"/>
                  </a:lnTo>
                  <a:lnTo>
                    <a:pt x="577693" y="13984"/>
                  </a:lnTo>
                  <a:lnTo>
                    <a:pt x="579862" y="12454"/>
                  </a:lnTo>
                  <a:lnTo>
                    <a:pt x="585095" y="10755"/>
                  </a:lnTo>
                  <a:lnTo>
                    <a:pt x="609050" y="9405"/>
                  </a:lnTo>
                  <a:lnTo>
                    <a:pt x="609599" y="23942"/>
                  </a:lnTo>
                  <a:lnTo>
                    <a:pt x="606776" y="29266"/>
                  </a:lnTo>
                  <a:lnTo>
                    <a:pt x="593790" y="45235"/>
                  </a:lnTo>
                  <a:lnTo>
                    <a:pt x="590453" y="54116"/>
                  </a:lnTo>
                  <a:lnTo>
                    <a:pt x="584289" y="63450"/>
                  </a:lnTo>
                  <a:lnTo>
                    <a:pt x="581992" y="72919"/>
                  </a:lnTo>
                  <a:lnTo>
                    <a:pt x="581063" y="98296"/>
                  </a:lnTo>
                  <a:lnTo>
                    <a:pt x="579993" y="100413"/>
                  </a:lnTo>
                  <a:lnTo>
                    <a:pt x="578220" y="101823"/>
                  </a:lnTo>
                  <a:lnTo>
                    <a:pt x="575980" y="102764"/>
                  </a:lnTo>
                  <a:lnTo>
                    <a:pt x="575545" y="104449"/>
                  </a:lnTo>
                  <a:lnTo>
                    <a:pt x="580404" y="114236"/>
                  </a:lnTo>
                  <a:lnTo>
                    <a:pt x="580942" y="122240"/>
                  </a:lnTo>
                  <a:lnTo>
                    <a:pt x="582029" y="122725"/>
                  </a:lnTo>
                  <a:lnTo>
                    <a:pt x="589219" y="123567"/>
                  </a:lnTo>
                  <a:lnTo>
                    <a:pt x="597891" y="117124"/>
                  </a:lnTo>
                  <a:lnTo>
                    <a:pt x="607849" y="114559"/>
                  </a:lnTo>
                  <a:lnTo>
                    <a:pt x="654059" y="69711"/>
                  </a:lnTo>
                  <a:lnTo>
                    <a:pt x="672042" y="50669"/>
                  </a:lnTo>
                  <a:lnTo>
                    <a:pt x="678262" y="37970"/>
                  </a:lnTo>
                  <a:lnTo>
                    <a:pt x="703002" y="11276"/>
                  </a:lnTo>
                  <a:lnTo>
                    <a:pt x="706852" y="10231"/>
                  </a:lnTo>
                  <a:lnTo>
                    <a:pt x="709361" y="9953"/>
                  </a:lnTo>
                  <a:lnTo>
                    <a:pt x="714968" y="6821"/>
                  </a:lnTo>
                  <a:lnTo>
                    <a:pt x="722136" y="1243"/>
                  </a:lnTo>
                  <a:lnTo>
                    <a:pt x="723782" y="1844"/>
                  </a:lnTo>
                  <a:lnTo>
                    <a:pt x="756080" y="32052"/>
                  </a:lnTo>
                  <a:lnTo>
                    <a:pt x="759368" y="38162"/>
                  </a:lnTo>
                  <a:lnTo>
                    <a:pt x="761888" y="44405"/>
                  </a:lnTo>
                  <a:lnTo>
                    <a:pt x="778837" y="69742"/>
                  </a:lnTo>
                  <a:lnTo>
                    <a:pt x="786627" y="75254"/>
                  </a:lnTo>
                  <a:lnTo>
                    <a:pt x="797833" y="92152"/>
                  </a:lnTo>
                  <a:lnTo>
                    <a:pt x="805660" y="101531"/>
                  </a:lnTo>
                  <a:lnTo>
                    <a:pt x="807862" y="107847"/>
                  </a:lnTo>
                  <a:lnTo>
                    <a:pt x="809510" y="109955"/>
                  </a:lnTo>
                  <a:lnTo>
                    <a:pt x="815822" y="113979"/>
                  </a:lnTo>
                  <a:lnTo>
                    <a:pt x="817671" y="118671"/>
                  </a:lnTo>
                  <a:lnTo>
                    <a:pt x="819222" y="120346"/>
                  </a:lnTo>
                  <a:lnTo>
                    <a:pt x="823768" y="122207"/>
                  </a:lnTo>
                  <a:lnTo>
                    <a:pt x="825404" y="123761"/>
                  </a:lnTo>
                  <a:lnTo>
                    <a:pt x="827222" y="128311"/>
                  </a:lnTo>
                  <a:lnTo>
                    <a:pt x="828765" y="129947"/>
                  </a:lnTo>
                  <a:lnTo>
                    <a:pt x="836748" y="132789"/>
                  </a:lnTo>
                  <a:lnTo>
                    <a:pt x="842826" y="133092"/>
                  </a:lnTo>
                  <a:lnTo>
                    <a:pt x="844459" y="132076"/>
                  </a:lnTo>
                  <a:lnTo>
                    <a:pt x="845548" y="130341"/>
                  </a:lnTo>
                  <a:lnTo>
                    <a:pt x="846273" y="128125"/>
                  </a:lnTo>
                  <a:lnTo>
                    <a:pt x="847815" y="126649"/>
                  </a:lnTo>
                  <a:lnTo>
                    <a:pt x="852351" y="125008"/>
                  </a:lnTo>
                  <a:lnTo>
                    <a:pt x="853984" y="123511"/>
                  </a:lnTo>
                  <a:lnTo>
                    <a:pt x="856820" y="115609"/>
                  </a:lnTo>
                  <a:lnTo>
                    <a:pt x="857122" y="109540"/>
                  </a:lnTo>
                  <a:lnTo>
                    <a:pt x="860016" y="103998"/>
                  </a:lnTo>
                  <a:lnTo>
                    <a:pt x="863771" y="98007"/>
                  </a:lnTo>
                  <a:lnTo>
                    <a:pt x="866380" y="87438"/>
                  </a:lnTo>
                  <a:lnTo>
                    <a:pt x="866775" y="40202"/>
                  </a:lnTo>
                  <a:lnTo>
                    <a:pt x="866775" y="28445"/>
                  </a:lnTo>
                  <a:lnTo>
                    <a:pt x="866775" y="42634"/>
                  </a:lnTo>
                  <a:lnTo>
                    <a:pt x="865717" y="44254"/>
                  </a:lnTo>
                  <a:lnTo>
                    <a:pt x="863951" y="45335"/>
                  </a:lnTo>
                  <a:lnTo>
                    <a:pt x="861718" y="46055"/>
                  </a:lnTo>
                  <a:lnTo>
                    <a:pt x="860229" y="47593"/>
                  </a:lnTo>
                  <a:lnTo>
                    <a:pt x="855015" y="57667"/>
                  </a:lnTo>
                  <a:lnTo>
                    <a:pt x="850965" y="63658"/>
                  </a:lnTo>
                  <a:lnTo>
                    <a:pt x="847628" y="72980"/>
                  </a:lnTo>
                  <a:lnTo>
                    <a:pt x="841464" y="82445"/>
                  </a:lnTo>
                  <a:lnTo>
                    <a:pt x="838108" y="91953"/>
                  </a:lnTo>
                  <a:lnTo>
                    <a:pt x="812391" y="123695"/>
                  </a:lnTo>
                  <a:lnTo>
                    <a:pt x="809796" y="130045"/>
                  </a:lnTo>
                  <a:lnTo>
                    <a:pt x="805114" y="136395"/>
                  </a:lnTo>
                  <a:lnTo>
                    <a:pt x="799507" y="139923"/>
                  </a:lnTo>
                  <a:lnTo>
                    <a:pt x="793486" y="142549"/>
                  </a:lnTo>
                  <a:lnTo>
                    <a:pt x="773395" y="160030"/>
                  </a:lnTo>
                  <a:lnTo>
                    <a:pt x="772358" y="163833"/>
                  </a:lnTo>
                  <a:lnTo>
                    <a:pt x="772080" y="166329"/>
                  </a:lnTo>
                  <a:lnTo>
                    <a:pt x="770836" y="167992"/>
                  </a:lnTo>
                  <a:lnTo>
                    <a:pt x="762182" y="171262"/>
                  </a:lnTo>
                  <a:lnTo>
                    <a:pt x="762000" y="1713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147"/>
            <p:cNvSpPr/>
            <p:nvPr>
              <p:custDataLst>
                <p:tags r:id="rId346"/>
              </p:custDataLst>
            </p:nvPr>
          </p:nvSpPr>
          <p:spPr>
            <a:xfrm>
              <a:off x="10810876" y="2848371"/>
              <a:ext cx="314325" cy="342073"/>
            </a:xfrm>
            <a:custGeom>
              <a:avLst/>
              <a:gdLst/>
              <a:ahLst/>
              <a:cxnLst/>
              <a:rect l="0" t="0" r="0" b="0"/>
              <a:pathLst>
                <a:path w="314325" h="342073">
                  <a:moveTo>
                    <a:pt x="38099" y="37704"/>
                  </a:moveTo>
                  <a:lnTo>
                    <a:pt x="38099" y="37704"/>
                  </a:lnTo>
                  <a:lnTo>
                    <a:pt x="38099" y="60452"/>
                  </a:lnTo>
                  <a:lnTo>
                    <a:pt x="37041" y="62395"/>
                  </a:lnTo>
                  <a:lnTo>
                    <a:pt x="35275" y="63689"/>
                  </a:lnTo>
                  <a:lnTo>
                    <a:pt x="33042" y="64553"/>
                  </a:lnTo>
                  <a:lnTo>
                    <a:pt x="31553" y="66186"/>
                  </a:lnTo>
                  <a:lnTo>
                    <a:pt x="29897" y="70824"/>
                  </a:lnTo>
                  <a:lnTo>
                    <a:pt x="27776" y="82425"/>
                  </a:lnTo>
                  <a:lnTo>
                    <a:pt x="22106" y="91759"/>
                  </a:lnTo>
                  <a:lnTo>
                    <a:pt x="18897" y="101228"/>
                  </a:lnTo>
                  <a:lnTo>
                    <a:pt x="12771" y="110736"/>
                  </a:lnTo>
                  <a:lnTo>
                    <a:pt x="9952" y="121548"/>
                  </a:lnTo>
                  <a:lnTo>
                    <a:pt x="2" y="132950"/>
                  </a:lnTo>
                  <a:lnTo>
                    <a:pt x="0" y="127896"/>
                  </a:lnTo>
                  <a:lnTo>
                    <a:pt x="2823" y="122592"/>
                  </a:lnTo>
                  <a:lnTo>
                    <a:pt x="6545" y="116707"/>
                  </a:lnTo>
                  <a:lnTo>
                    <a:pt x="9701" y="107444"/>
                  </a:lnTo>
                  <a:lnTo>
                    <a:pt x="24634" y="87436"/>
                  </a:lnTo>
                  <a:lnTo>
                    <a:pt x="30618" y="68263"/>
                  </a:lnTo>
                  <a:lnTo>
                    <a:pt x="69859" y="25014"/>
                  </a:lnTo>
                  <a:lnTo>
                    <a:pt x="76203" y="21481"/>
                  </a:lnTo>
                  <a:lnTo>
                    <a:pt x="85529" y="19026"/>
                  </a:lnTo>
                  <a:lnTo>
                    <a:pt x="103009" y="18669"/>
                  </a:lnTo>
                  <a:lnTo>
                    <a:pt x="109307" y="23715"/>
                  </a:lnTo>
                  <a:lnTo>
                    <a:pt x="112081" y="29017"/>
                  </a:lnTo>
                  <a:lnTo>
                    <a:pt x="112820" y="31913"/>
                  </a:lnTo>
                  <a:lnTo>
                    <a:pt x="122371" y="45397"/>
                  </a:lnTo>
                  <a:lnTo>
                    <a:pt x="123817" y="91625"/>
                  </a:lnTo>
                  <a:lnTo>
                    <a:pt x="123821" y="98005"/>
                  </a:lnTo>
                  <a:lnTo>
                    <a:pt x="122764" y="100130"/>
                  </a:lnTo>
                  <a:lnTo>
                    <a:pt x="121000" y="101546"/>
                  </a:lnTo>
                  <a:lnTo>
                    <a:pt x="118766" y="102491"/>
                  </a:lnTo>
                  <a:lnTo>
                    <a:pt x="117278" y="104178"/>
                  </a:lnTo>
                  <a:lnTo>
                    <a:pt x="115622" y="108876"/>
                  </a:lnTo>
                  <a:lnTo>
                    <a:pt x="114300" y="123415"/>
                  </a:lnTo>
                  <a:lnTo>
                    <a:pt x="114299" y="118369"/>
                  </a:lnTo>
                  <a:lnTo>
                    <a:pt x="117123" y="113066"/>
                  </a:lnTo>
                  <a:lnTo>
                    <a:pt x="122501" y="106095"/>
                  </a:lnTo>
                  <a:lnTo>
                    <a:pt x="124622" y="97114"/>
                  </a:lnTo>
                  <a:lnTo>
                    <a:pt x="130292" y="88233"/>
                  </a:lnTo>
                  <a:lnTo>
                    <a:pt x="133501" y="78899"/>
                  </a:lnTo>
                  <a:lnTo>
                    <a:pt x="161495" y="47660"/>
                  </a:lnTo>
                  <a:lnTo>
                    <a:pt x="170087" y="55468"/>
                  </a:lnTo>
                  <a:lnTo>
                    <a:pt x="171046" y="61429"/>
                  </a:lnTo>
                  <a:lnTo>
                    <a:pt x="168448" y="66946"/>
                  </a:lnTo>
                  <a:lnTo>
                    <a:pt x="164824" y="72925"/>
                  </a:lnTo>
                  <a:lnTo>
                    <a:pt x="162498" y="85387"/>
                  </a:lnTo>
                  <a:lnTo>
                    <a:pt x="161958" y="102501"/>
                  </a:lnTo>
                  <a:lnTo>
                    <a:pt x="155385" y="111612"/>
                  </a:lnTo>
                  <a:lnTo>
                    <a:pt x="152792" y="121664"/>
                  </a:lnTo>
                  <a:lnTo>
                    <a:pt x="161542" y="132516"/>
                  </a:lnTo>
                  <a:lnTo>
                    <a:pt x="166866" y="132824"/>
                  </a:lnTo>
                  <a:lnTo>
                    <a:pt x="172234" y="130074"/>
                  </a:lnTo>
                  <a:lnTo>
                    <a:pt x="178149" y="126383"/>
                  </a:lnTo>
                  <a:lnTo>
                    <a:pt x="187427" y="123245"/>
                  </a:lnTo>
                  <a:lnTo>
                    <a:pt x="231970" y="88478"/>
                  </a:lnTo>
                  <a:lnTo>
                    <a:pt x="279389" y="44054"/>
                  </a:lnTo>
                  <a:lnTo>
                    <a:pt x="300566" y="21829"/>
                  </a:lnTo>
                  <a:lnTo>
                    <a:pt x="302918" y="15479"/>
                  </a:lnTo>
                  <a:lnTo>
                    <a:pt x="304603" y="13362"/>
                  </a:lnTo>
                  <a:lnTo>
                    <a:pt x="313884" y="9294"/>
                  </a:lnTo>
                  <a:lnTo>
                    <a:pt x="314312" y="0"/>
                  </a:lnTo>
                  <a:lnTo>
                    <a:pt x="314324" y="31509"/>
                  </a:lnTo>
                  <a:lnTo>
                    <a:pt x="311500" y="37773"/>
                  </a:lnTo>
                  <a:lnTo>
                    <a:pt x="307778" y="44085"/>
                  </a:lnTo>
                  <a:lnTo>
                    <a:pt x="305387" y="56760"/>
                  </a:lnTo>
                  <a:lnTo>
                    <a:pt x="304001" y="64165"/>
                  </a:lnTo>
                  <a:lnTo>
                    <a:pt x="287914" y="111744"/>
                  </a:lnTo>
                  <a:lnTo>
                    <a:pt x="283569" y="125611"/>
                  </a:lnTo>
                  <a:lnTo>
                    <a:pt x="278400" y="140303"/>
                  </a:lnTo>
                  <a:lnTo>
                    <a:pt x="274047" y="154182"/>
                  </a:lnTo>
                  <a:lnTo>
                    <a:pt x="268876" y="168877"/>
                  </a:lnTo>
                  <a:lnTo>
                    <a:pt x="264522" y="182756"/>
                  </a:lnTo>
                  <a:lnTo>
                    <a:pt x="245606" y="230247"/>
                  </a:lnTo>
                  <a:lnTo>
                    <a:pt x="237519" y="245036"/>
                  </a:lnTo>
                  <a:lnTo>
                    <a:pt x="234546" y="248951"/>
                  </a:lnTo>
                  <a:lnTo>
                    <a:pt x="231243" y="258944"/>
                  </a:lnTo>
                  <a:lnTo>
                    <a:pt x="228714" y="269383"/>
                  </a:lnTo>
                  <a:lnTo>
                    <a:pt x="212193" y="302227"/>
                  </a:lnTo>
                  <a:lnTo>
                    <a:pt x="209664" y="309786"/>
                  </a:lnTo>
                  <a:lnTo>
                    <a:pt x="201503" y="321445"/>
                  </a:lnTo>
                  <a:lnTo>
                    <a:pt x="200153" y="331479"/>
                  </a:lnTo>
                  <a:lnTo>
                    <a:pt x="190894" y="342072"/>
                  </a:lnTo>
                  <a:lnTo>
                    <a:pt x="198734" y="334265"/>
                  </a:lnTo>
                  <a:lnTo>
                    <a:pt x="200827" y="325629"/>
                  </a:lnTo>
                  <a:lnTo>
                    <a:pt x="206495" y="316808"/>
                  </a:lnTo>
                  <a:lnTo>
                    <a:pt x="209549" y="3044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7" name="SMARTInkShape-148"/>
          <p:cNvSpPr/>
          <p:nvPr>
            <p:custDataLst>
              <p:tags r:id="rId12"/>
            </p:custDataLst>
          </p:nvPr>
        </p:nvSpPr>
        <p:spPr>
          <a:xfrm>
            <a:off x="11087100" y="2867026"/>
            <a:ext cx="990591" cy="304669"/>
          </a:xfrm>
          <a:custGeom>
            <a:avLst/>
            <a:gdLst/>
            <a:ahLst/>
            <a:cxnLst/>
            <a:rect l="0" t="0" r="0" b="0"/>
            <a:pathLst>
              <a:path w="990591" h="304669">
                <a:moveTo>
                  <a:pt x="0" y="95249"/>
                </a:moveTo>
                <a:lnTo>
                  <a:pt x="0" y="95249"/>
                </a:lnTo>
                <a:lnTo>
                  <a:pt x="0" y="76935"/>
                </a:lnTo>
                <a:lnTo>
                  <a:pt x="2824" y="68412"/>
                </a:lnTo>
                <a:lnTo>
                  <a:pt x="6546" y="61097"/>
                </a:lnTo>
                <a:lnTo>
                  <a:pt x="9702" y="51028"/>
                </a:lnTo>
                <a:lnTo>
                  <a:pt x="23680" y="33609"/>
                </a:lnTo>
                <a:lnTo>
                  <a:pt x="29222" y="30812"/>
                </a:lnTo>
                <a:lnTo>
                  <a:pt x="32182" y="30066"/>
                </a:lnTo>
                <a:lnTo>
                  <a:pt x="47682" y="21231"/>
                </a:lnTo>
                <a:lnTo>
                  <a:pt x="83844" y="19060"/>
                </a:lnTo>
                <a:lnTo>
                  <a:pt x="99866" y="19049"/>
                </a:lnTo>
                <a:lnTo>
                  <a:pt x="101503" y="20108"/>
                </a:lnTo>
                <a:lnTo>
                  <a:pt x="102595" y="21871"/>
                </a:lnTo>
                <a:lnTo>
                  <a:pt x="104487" y="28750"/>
                </a:lnTo>
                <a:lnTo>
                  <a:pt x="104775" y="76252"/>
                </a:lnTo>
                <a:lnTo>
                  <a:pt x="104775" y="79410"/>
                </a:lnTo>
                <a:lnTo>
                  <a:pt x="101951" y="85740"/>
                </a:lnTo>
                <a:lnTo>
                  <a:pt x="89588" y="101601"/>
                </a:lnTo>
                <a:lnTo>
                  <a:pt x="87440" y="107950"/>
                </a:lnTo>
                <a:lnTo>
                  <a:pt x="85811" y="110067"/>
                </a:lnTo>
                <a:lnTo>
                  <a:pt x="57587" y="132917"/>
                </a:lnTo>
                <a:lnTo>
                  <a:pt x="48987" y="133311"/>
                </a:lnTo>
                <a:lnTo>
                  <a:pt x="48533" y="132265"/>
                </a:lnTo>
                <a:lnTo>
                  <a:pt x="47745" y="125145"/>
                </a:lnTo>
                <a:lnTo>
                  <a:pt x="48762" y="124705"/>
                </a:lnTo>
                <a:lnTo>
                  <a:pt x="52716" y="124215"/>
                </a:lnTo>
                <a:lnTo>
                  <a:pt x="54194" y="123027"/>
                </a:lnTo>
                <a:lnTo>
                  <a:pt x="56762" y="115657"/>
                </a:lnTo>
                <a:lnTo>
                  <a:pt x="59800" y="114903"/>
                </a:lnTo>
                <a:lnTo>
                  <a:pt x="62092" y="114701"/>
                </a:lnTo>
                <a:lnTo>
                  <a:pt x="63620" y="113509"/>
                </a:lnTo>
                <a:lnTo>
                  <a:pt x="65317" y="109362"/>
                </a:lnTo>
                <a:lnTo>
                  <a:pt x="66827" y="107832"/>
                </a:lnTo>
                <a:lnTo>
                  <a:pt x="71328" y="106134"/>
                </a:lnTo>
                <a:lnTo>
                  <a:pt x="92162" y="103795"/>
                </a:lnTo>
                <a:lnTo>
                  <a:pt x="104793" y="97250"/>
                </a:lnTo>
                <a:lnTo>
                  <a:pt x="139700" y="94214"/>
                </a:lnTo>
                <a:lnTo>
                  <a:pt x="150283" y="88710"/>
                </a:lnTo>
                <a:lnTo>
                  <a:pt x="165296" y="85550"/>
                </a:lnTo>
                <a:lnTo>
                  <a:pt x="177977" y="79440"/>
                </a:lnTo>
                <a:lnTo>
                  <a:pt x="217354" y="71269"/>
                </a:lnTo>
                <a:lnTo>
                  <a:pt x="237481" y="59740"/>
                </a:lnTo>
                <a:lnTo>
                  <a:pt x="264657" y="54554"/>
                </a:lnTo>
                <a:lnTo>
                  <a:pt x="272142" y="50704"/>
                </a:lnTo>
                <a:lnTo>
                  <a:pt x="278997" y="48993"/>
                </a:lnTo>
                <a:lnTo>
                  <a:pt x="281248" y="47478"/>
                </a:lnTo>
                <a:lnTo>
                  <a:pt x="282749" y="45410"/>
                </a:lnTo>
                <a:lnTo>
                  <a:pt x="285474" y="40290"/>
                </a:lnTo>
                <a:lnTo>
                  <a:pt x="293777" y="30326"/>
                </a:lnTo>
                <a:lnTo>
                  <a:pt x="295144" y="20526"/>
                </a:lnTo>
                <a:lnTo>
                  <a:pt x="295274" y="1451"/>
                </a:lnTo>
                <a:lnTo>
                  <a:pt x="294217" y="967"/>
                </a:lnTo>
                <a:lnTo>
                  <a:pt x="271595" y="2"/>
                </a:lnTo>
                <a:lnTo>
                  <a:pt x="266053" y="2823"/>
                </a:lnTo>
                <a:lnTo>
                  <a:pt x="260062" y="6546"/>
                </a:lnTo>
                <a:lnTo>
                  <a:pt x="253873" y="8200"/>
                </a:lnTo>
                <a:lnTo>
                  <a:pt x="251799" y="9700"/>
                </a:lnTo>
                <a:lnTo>
                  <a:pt x="250416" y="11758"/>
                </a:lnTo>
                <a:lnTo>
                  <a:pt x="247821" y="16867"/>
                </a:lnTo>
                <a:lnTo>
                  <a:pt x="241467" y="25693"/>
                </a:lnTo>
                <a:lnTo>
                  <a:pt x="238058" y="35011"/>
                </a:lnTo>
                <a:lnTo>
                  <a:pt x="213699" y="64560"/>
                </a:lnTo>
                <a:lnTo>
                  <a:pt x="207547" y="83738"/>
                </a:lnTo>
                <a:lnTo>
                  <a:pt x="203367" y="91192"/>
                </a:lnTo>
                <a:lnTo>
                  <a:pt x="200685" y="104600"/>
                </a:lnTo>
                <a:lnTo>
                  <a:pt x="200026" y="132826"/>
                </a:lnTo>
                <a:lnTo>
                  <a:pt x="222414" y="133335"/>
                </a:lnTo>
                <a:lnTo>
                  <a:pt x="224477" y="132282"/>
                </a:lnTo>
                <a:lnTo>
                  <a:pt x="225851" y="130521"/>
                </a:lnTo>
                <a:lnTo>
                  <a:pt x="226768" y="128289"/>
                </a:lnTo>
                <a:lnTo>
                  <a:pt x="229495" y="126800"/>
                </a:lnTo>
                <a:lnTo>
                  <a:pt x="242388" y="123647"/>
                </a:lnTo>
                <a:lnTo>
                  <a:pt x="256763" y="116459"/>
                </a:lnTo>
                <a:lnTo>
                  <a:pt x="260076" y="115739"/>
                </a:lnTo>
                <a:lnTo>
                  <a:pt x="284431" y="101167"/>
                </a:lnTo>
                <a:lnTo>
                  <a:pt x="293278" y="92235"/>
                </a:lnTo>
                <a:lnTo>
                  <a:pt x="307581" y="74311"/>
                </a:lnTo>
                <a:lnTo>
                  <a:pt x="352246" y="38114"/>
                </a:lnTo>
                <a:lnTo>
                  <a:pt x="390485" y="38"/>
                </a:lnTo>
                <a:lnTo>
                  <a:pt x="390524" y="14189"/>
                </a:lnTo>
                <a:lnTo>
                  <a:pt x="387701" y="19712"/>
                </a:lnTo>
                <a:lnTo>
                  <a:pt x="382323" y="26823"/>
                </a:lnTo>
                <a:lnTo>
                  <a:pt x="380202" y="41320"/>
                </a:lnTo>
                <a:lnTo>
                  <a:pt x="378352" y="43421"/>
                </a:lnTo>
                <a:lnTo>
                  <a:pt x="376060" y="44822"/>
                </a:lnTo>
                <a:lnTo>
                  <a:pt x="374532" y="46815"/>
                </a:lnTo>
                <a:lnTo>
                  <a:pt x="369257" y="57616"/>
                </a:lnTo>
                <a:lnTo>
                  <a:pt x="365197" y="63707"/>
                </a:lnTo>
                <a:lnTo>
                  <a:pt x="362914" y="73085"/>
                </a:lnTo>
                <a:lnTo>
                  <a:pt x="361951" y="104609"/>
                </a:lnTo>
                <a:lnTo>
                  <a:pt x="376141" y="104770"/>
                </a:lnTo>
                <a:lnTo>
                  <a:pt x="381661" y="101950"/>
                </a:lnTo>
                <a:lnTo>
                  <a:pt x="384616" y="99716"/>
                </a:lnTo>
                <a:lnTo>
                  <a:pt x="387899" y="94412"/>
                </a:lnTo>
                <a:lnTo>
                  <a:pt x="388774" y="91516"/>
                </a:lnTo>
                <a:lnTo>
                  <a:pt x="390416" y="89585"/>
                </a:lnTo>
                <a:lnTo>
                  <a:pt x="403628" y="81176"/>
                </a:lnTo>
                <a:lnTo>
                  <a:pt x="421975" y="58954"/>
                </a:lnTo>
                <a:lnTo>
                  <a:pt x="430961" y="51601"/>
                </a:lnTo>
                <a:lnTo>
                  <a:pt x="451127" y="25431"/>
                </a:lnTo>
                <a:lnTo>
                  <a:pt x="457323" y="21885"/>
                </a:lnTo>
                <a:lnTo>
                  <a:pt x="463606" y="19251"/>
                </a:lnTo>
                <a:lnTo>
                  <a:pt x="469925" y="14553"/>
                </a:lnTo>
                <a:lnTo>
                  <a:pt x="473439" y="8937"/>
                </a:lnTo>
                <a:lnTo>
                  <a:pt x="475694" y="1764"/>
                </a:lnTo>
                <a:lnTo>
                  <a:pt x="476938" y="1176"/>
                </a:lnTo>
                <a:lnTo>
                  <a:pt x="485654" y="13"/>
                </a:lnTo>
                <a:lnTo>
                  <a:pt x="477562" y="0"/>
                </a:lnTo>
                <a:lnTo>
                  <a:pt x="477125" y="1058"/>
                </a:lnTo>
                <a:lnTo>
                  <a:pt x="475268" y="16245"/>
                </a:lnTo>
                <a:lnTo>
                  <a:pt x="468727" y="28647"/>
                </a:lnTo>
                <a:lnTo>
                  <a:pt x="468061" y="31798"/>
                </a:lnTo>
                <a:lnTo>
                  <a:pt x="444068" y="78050"/>
                </a:lnTo>
                <a:lnTo>
                  <a:pt x="440782" y="85136"/>
                </a:lnTo>
                <a:lnTo>
                  <a:pt x="438262" y="91813"/>
                </a:lnTo>
                <a:lnTo>
                  <a:pt x="431951" y="102580"/>
                </a:lnTo>
                <a:lnTo>
                  <a:pt x="428551" y="117647"/>
                </a:lnTo>
                <a:lnTo>
                  <a:pt x="402816" y="164105"/>
                </a:lnTo>
                <a:lnTo>
                  <a:pt x="398047" y="181620"/>
                </a:lnTo>
                <a:lnTo>
                  <a:pt x="380359" y="226381"/>
                </a:lnTo>
                <a:lnTo>
                  <a:pt x="356632" y="262555"/>
                </a:lnTo>
                <a:lnTo>
                  <a:pt x="350434" y="276033"/>
                </a:lnTo>
                <a:lnTo>
                  <a:pt x="324287" y="304357"/>
                </a:lnTo>
                <a:lnTo>
                  <a:pt x="318923" y="304668"/>
                </a:lnTo>
                <a:lnTo>
                  <a:pt x="317391" y="303653"/>
                </a:lnTo>
                <a:lnTo>
                  <a:pt x="316368" y="301919"/>
                </a:lnTo>
                <a:lnTo>
                  <a:pt x="314594" y="295090"/>
                </a:lnTo>
                <a:lnTo>
                  <a:pt x="314360" y="282132"/>
                </a:lnTo>
                <a:lnTo>
                  <a:pt x="317163" y="276028"/>
                </a:lnTo>
                <a:lnTo>
                  <a:pt x="319392" y="272918"/>
                </a:lnTo>
                <a:lnTo>
                  <a:pt x="322528" y="258429"/>
                </a:lnTo>
                <a:lnTo>
                  <a:pt x="324648" y="242174"/>
                </a:lnTo>
                <a:lnTo>
                  <a:pt x="339015" y="214721"/>
                </a:lnTo>
                <a:lnTo>
                  <a:pt x="342808" y="197558"/>
                </a:lnTo>
                <a:lnTo>
                  <a:pt x="362130" y="164138"/>
                </a:lnTo>
                <a:lnTo>
                  <a:pt x="393352" y="121648"/>
                </a:lnTo>
                <a:lnTo>
                  <a:pt x="410413" y="106951"/>
                </a:lnTo>
                <a:lnTo>
                  <a:pt x="450707" y="78401"/>
                </a:lnTo>
                <a:lnTo>
                  <a:pt x="463625" y="64386"/>
                </a:lnTo>
                <a:lnTo>
                  <a:pt x="508967" y="41090"/>
                </a:lnTo>
                <a:lnTo>
                  <a:pt x="530768" y="31360"/>
                </a:lnTo>
                <a:lnTo>
                  <a:pt x="538581" y="28754"/>
                </a:lnTo>
                <a:lnTo>
                  <a:pt x="552220" y="21280"/>
                </a:lnTo>
                <a:lnTo>
                  <a:pt x="590385" y="19050"/>
                </a:lnTo>
                <a:lnTo>
                  <a:pt x="590550" y="45873"/>
                </a:lnTo>
                <a:lnTo>
                  <a:pt x="584004" y="55941"/>
                </a:lnTo>
                <a:lnTo>
                  <a:pt x="580227" y="81746"/>
                </a:lnTo>
                <a:lnTo>
                  <a:pt x="573538" y="95090"/>
                </a:lnTo>
                <a:lnTo>
                  <a:pt x="572859" y="98318"/>
                </a:lnTo>
                <a:lnTo>
                  <a:pt x="553417" y="133153"/>
                </a:lnTo>
                <a:lnTo>
                  <a:pt x="552460" y="142743"/>
                </a:lnTo>
                <a:lnTo>
                  <a:pt x="566641" y="142870"/>
                </a:lnTo>
                <a:lnTo>
                  <a:pt x="572161" y="140050"/>
                </a:lnTo>
                <a:lnTo>
                  <a:pt x="578144" y="136327"/>
                </a:lnTo>
                <a:lnTo>
                  <a:pt x="587462" y="133173"/>
                </a:lnTo>
                <a:lnTo>
                  <a:pt x="635000" y="88891"/>
                </a:lnTo>
                <a:lnTo>
                  <a:pt x="644525" y="80430"/>
                </a:lnTo>
                <a:lnTo>
                  <a:pt x="650875" y="78080"/>
                </a:lnTo>
                <a:lnTo>
                  <a:pt x="652992" y="76394"/>
                </a:lnTo>
                <a:lnTo>
                  <a:pt x="666310" y="57672"/>
                </a:lnTo>
                <a:lnTo>
                  <a:pt x="675873" y="57163"/>
                </a:lnTo>
                <a:lnTo>
                  <a:pt x="669650" y="64756"/>
                </a:lnTo>
                <a:lnTo>
                  <a:pt x="667132" y="74483"/>
                </a:lnTo>
                <a:lnTo>
                  <a:pt x="666783" y="89306"/>
                </a:lnTo>
                <a:lnTo>
                  <a:pt x="663943" y="95430"/>
                </a:lnTo>
                <a:lnTo>
                  <a:pt x="660211" y="101679"/>
                </a:lnTo>
                <a:lnTo>
                  <a:pt x="657816" y="114315"/>
                </a:lnTo>
                <a:lnTo>
                  <a:pt x="657225" y="142442"/>
                </a:lnTo>
                <a:lnTo>
                  <a:pt x="662283" y="142746"/>
                </a:lnTo>
                <a:lnTo>
                  <a:pt x="663771" y="141730"/>
                </a:lnTo>
                <a:lnTo>
                  <a:pt x="664763" y="139995"/>
                </a:lnTo>
                <a:lnTo>
                  <a:pt x="665427" y="137779"/>
                </a:lnTo>
                <a:lnTo>
                  <a:pt x="666927" y="136303"/>
                </a:lnTo>
                <a:lnTo>
                  <a:pt x="671416" y="134662"/>
                </a:lnTo>
                <a:lnTo>
                  <a:pt x="673035" y="133165"/>
                </a:lnTo>
                <a:lnTo>
                  <a:pt x="680905" y="120207"/>
                </a:lnTo>
                <a:lnTo>
                  <a:pt x="686447" y="116925"/>
                </a:lnTo>
                <a:lnTo>
                  <a:pt x="689407" y="116049"/>
                </a:lnTo>
                <a:lnTo>
                  <a:pt x="691379" y="114408"/>
                </a:lnTo>
                <a:lnTo>
                  <a:pt x="711731" y="85671"/>
                </a:lnTo>
                <a:lnTo>
                  <a:pt x="715084" y="64354"/>
                </a:lnTo>
                <a:lnTo>
                  <a:pt x="716964" y="61953"/>
                </a:lnTo>
                <a:lnTo>
                  <a:pt x="719276" y="60351"/>
                </a:lnTo>
                <a:lnTo>
                  <a:pt x="719758" y="58226"/>
                </a:lnTo>
                <a:lnTo>
                  <a:pt x="719023" y="55750"/>
                </a:lnTo>
                <a:lnTo>
                  <a:pt x="716440" y="50177"/>
                </a:lnTo>
                <a:lnTo>
                  <a:pt x="714456" y="30431"/>
                </a:lnTo>
                <a:lnTo>
                  <a:pt x="713370" y="29812"/>
                </a:lnTo>
                <a:lnTo>
                  <a:pt x="696767" y="28589"/>
                </a:lnTo>
                <a:lnTo>
                  <a:pt x="676085" y="45050"/>
                </a:lnTo>
                <a:lnTo>
                  <a:pt x="672973" y="45908"/>
                </a:lnTo>
                <a:lnTo>
                  <a:pt x="670899" y="47539"/>
                </a:lnTo>
                <a:lnTo>
                  <a:pt x="640945" y="95090"/>
                </a:lnTo>
                <a:lnTo>
                  <a:pt x="638723" y="107917"/>
                </a:lnTo>
                <a:lnTo>
                  <a:pt x="637480" y="110044"/>
                </a:lnTo>
                <a:lnTo>
                  <a:pt x="635595" y="111463"/>
                </a:lnTo>
                <a:lnTo>
                  <a:pt x="633280" y="112408"/>
                </a:lnTo>
                <a:lnTo>
                  <a:pt x="631737" y="114097"/>
                </a:lnTo>
                <a:lnTo>
                  <a:pt x="630023" y="118796"/>
                </a:lnTo>
                <a:lnTo>
                  <a:pt x="630623" y="121530"/>
                </a:lnTo>
                <a:lnTo>
                  <a:pt x="636970" y="131584"/>
                </a:lnTo>
                <a:lnTo>
                  <a:pt x="640462" y="132565"/>
                </a:lnTo>
                <a:lnTo>
                  <a:pt x="661764" y="133335"/>
                </a:lnTo>
                <a:lnTo>
                  <a:pt x="667357" y="130521"/>
                </a:lnTo>
                <a:lnTo>
                  <a:pt x="673371" y="126800"/>
                </a:lnTo>
                <a:lnTo>
                  <a:pt x="682705" y="123647"/>
                </a:lnTo>
                <a:lnTo>
                  <a:pt x="692174" y="117539"/>
                </a:lnTo>
                <a:lnTo>
                  <a:pt x="701684" y="115259"/>
                </a:lnTo>
                <a:lnTo>
                  <a:pt x="717550" y="114425"/>
                </a:lnTo>
                <a:lnTo>
                  <a:pt x="719667" y="113325"/>
                </a:lnTo>
                <a:lnTo>
                  <a:pt x="721076" y="111533"/>
                </a:lnTo>
                <a:lnTo>
                  <a:pt x="722018" y="109280"/>
                </a:lnTo>
                <a:lnTo>
                  <a:pt x="723704" y="107778"/>
                </a:lnTo>
                <a:lnTo>
                  <a:pt x="731936" y="105170"/>
                </a:lnTo>
                <a:lnTo>
                  <a:pt x="732432" y="106096"/>
                </a:lnTo>
                <a:lnTo>
                  <a:pt x="733425" y="151036"/>
                </a:lnTo>
                <a:lnTo>
                  <a:pt x="734483" y="151491"/>
                </a:lnTo>
                <a:lnTo>
                  <a:pt x="757105" y="152395"/>
                </a:lnTo>
                <a:lnTo>
                  <a:pt x="762647" y="149575"/>
                </a:lnTo>
                <a:lnTo>
                  <a:pt x="768638" y="145852"/>
                </a:lnTo>
                <a:lnTo>
                  <a:pt x="777959" y="142698"/>
                </a:lnTo>
                <a:lnTo>
                  <a:pt x="787425" y="136590"/>
                </a:lnTo>
                <a:lnTo>
                  <a:pt x="796934" y="133251"/>
                </a:lnTo>
                <a:lnTo>
                  <a:pt x="844550" y="88891"/>
                </a:lnTo>
                <a:lnTo>
                  <a:pt x="862542" y="69848"/>
                </a:lnTo>
                <a:lnTo>
                  <a:pt x="868762" y="57149"/>
                </a:lnTo>
                <a:lnTo>
                  <a:pt x="885815" y="38110"/>
                </a:lnTo>
                <a:lnTo>
                  <a:pt x="880765" y="38103"/>
                </a:lnTo>
                <a:lnTo>
                  <a:pt x="879277" y="39160"/>
                </a:lnTo>
                <a:lnTo>
                  <a:pt x="878284" y="40923"/>
                </a:lnTo>
                <a:lnTo>
                  <a:pt x="876691" y="46301"/>
                </a:lnTo>
                <a:lnTo>
                  <a:pt x="869832" y="54967"/>
                </a:lnTo>
                <a:lnTo>
                  <a:pt x="866623" y="63793"/>
                </a:lnTo>
                <a:lnTo>
                  <a:pt x="850352" y="85741"/>
                </a:lnTo>
                <a:lnTo>
                  <a:pt x="847834" y="92082"/>
                </a:lnTo>
                <a:lnTo>
                  <a:pt x="841526" y="101601"/>
                </a:lnTo>
                <a:lnTo>
                  <a:pt x="838126" y="111125"/>
                </a:lnTo>
                <a:lnTo>
                  <a:pt x="831946" y="120649"/>
                </a:lnTo>
                <a:lnTo>
                  <a:pt x="828802" y="132791"/>
                </a:lnTo>
                <a:lnTo>
                  <a:pt x="828713" y="138240"/>
                </a:lnTo>
                <a:lnTo>
                  <a:pt x="829758" y="139785"/>
                </a:lnTo>
                <a:lnTo>
                  <a:pt x="831514" y="140815"/>
                </a:lnTo>
                <a:lnTo>
                  <a:pt x="837809" y="142753"/>
                </a:lnTo>
                <a:lnTo>
                  <a:pt x="860863" y="142873"/>
                </a:lnTo>
                <a:lnTo>
                  <a:pt x="866970" y="140051"/>
                </a:lnTo>
                <a:lnTo>
                  <a:pt x="873212" y="136328"/>
                </a:lnTo>
                <a:lnTo>
                  <a:pt x="882675" y="133173"/>
                </a:lnTo>
                <a:lnTo>
                  <a:pt x="927296" y="98398"/>
                </a:lnTo>
                <a:lnTo>
                  <a:pt x="955560" y="73023"/>
                </a:lnTo>
                <a:lnTo>
                  <a:pt x="959152" y="66673"/>
                </a:lnTo>
                <a:lnTo>
                  <a:pt x="960110" y="63498"/>
                </a:lnTo>
                <a:lnTo>
                  <a:pt x="961806" y="61382"/>
                </a:lnTo>
                <a:lnTo>
                  <a:pt x="990574" y="38124"/>
                </a:lnTo>
                <a:lnTo>
                  <a:pt x="990590" y="38110"/>
                </a:lnTo>
                <a:lnTo>
                  <a:pt x="965965" y="63793"/>
                </a:lnTo>
                <a:lnTo>
                  <a:pt x="959981" y="76257"/>
                </a:lnTo>
                <a:lnTo>
                  <a:pt x="923909" y="123236"/>
                </a:lnTo>
                <a:lnTo>
                  <a:pt x="918626" y="129913"/>
                </a:lnTo>
                <a:lnTo>
                  <a:pt x="912413" y="142823"/>
                </a:lnTo>
                <a:lnTo>
                  <a:pt x="908226" y="149201"/>
                </a:lnTo>
                <a:lnTo>
                  <a:pt x="905868" y="158742"/>
                </a:lnTo>
                <a:lnTo>
                  <a:pt x="904875" y="185900"/>
                </a:lnTo>
                <a:lnTo>
                  <a:pt x="905933" y="187433"/>
                </a:lnTo>
                <a:lnTo>
                  <a:pt x="907699" y="188455"/>
                </a:lnTo>
                <a:lnTo>
                  <a:pt x="913077" y="190095"/>
                </a:lnTo>
                <a:lnTo>
                  <a:pt x="924022" y="180775"/>
                </a:lnTo>
                <a:lnTo>
                  <a:pt x="941524" y="163374"/>
                </a:lnTo>
                <a:lnTo>
                  <a:pt x="942848" y="153850"/>
                </a:lnTo>
                <a:lnTo>
                  <a:pt x="942973" y="143304"/>
                </a:lnTo>
                <a:lnTo>
                  <a:pt x="925643" y="142885"/>
                </a:lnTo>
                <a:lnTo>
                  <a:pt x="901273" y="165540"/>
                </a:lnTo>
                <a:lnTo>
                  <a:pt x="897982" y="171645"/>
                </a:lnTo>
                <a:lnTo>
                  <a:pt x="897106" y="174755"/>
                </a:lnTo>
                <a:lnTo>
                  <a:pt x="895462" y="176828"/>
                </a:lnTo>
                <a:lnTo>
                  <a:pt x="889151" y="180804"/>
                </a:lnTo>
                <a:lnTo>
                  <a:pt x="885825" y="19049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0" name="SMARTInkShape-Group38"/>
          <p:cNvGrpSpPr/>
          <p:nvPr/>
        </p:nvGrpSpPr>
        <p:grpSpPr>
          <a:xfrm>
            <a:off x="3009911" y="3457609"/>
            <a:ext cx="1076187" cy="237650"/>
            <a:chOff x="3009911" y="3457609"/>
            <a:chExt cx="1076187" cy="237650"/>
          </a:xfrm>
        </p:grpSpPr>
        <p:sp>
          <p:nvSpPr>
            <p:cNvPr id="178" name="SMARTInkShape-149"/>
            <p:cNvSpPr/>
            <p:nvPr>
              <p:custDataLst>
                <p:tags r:id="rId343"/>
              </p:custDataLst>
            </p:nvPr>
          </p:nvSpPr>
          <p:spPr>
            <a:xfrm>
              <a:off x="3009911" y="3457733"/>
              <a:ext cx="1076187" cy="237526"/>
            </a:xfrm>
            <a:custGeom>
              <a:avLst/>
              <a:gdLst/>
              <a:ahLst/>
              <a:cxnLst/>
              <a:rect l="0" t="0" r="0" b="0"/>
              <a:pathLst>
                <a:path w="1076187" h="237526">
                  <a:moveTo>
                    <a:pt x="47614" y="85567"/>
                  </a:moveTo>
                  <a:lnTo>
                    <a:pt x="47614" y="85567"/>
                  </a:lnTo>
                  <a:lnTo>
                    <a:pt x="47614" y="76052"/>
                  </a:lnTo>
                  <a:lnTo>
                    <a:pt x="47614" y="98432"/>
                  </a:lnTo>
                  <a:lnTo>
                    <a:pt x="44792" y="104690"/>
                  </a:lnTo>
                  <a:lnTo>
                    <a:pt x="41068" y="111000"/>
                  </a:lnTo>
                  <a:lnTo>
                    <a:pt x="38972" y="121560"/>
                  </a:lnTo>
                  <a:lnTo>
                    <a:pt x="37054" y="164877"/>
                  </a:lnTo>
                  <a:lnTo>
                    <a:pt x="30555" y="182999"/>
                  </a:lnTo>
                  <a:lnTo>
                    <a:pt x="28390" y="193428"/>
                  </a:lnTo>
                  <a:lnTo>
                    <a:pt x="21200" y="208747"/>
                  </a:lnTo>
                  <a:lnTo>
                    <a:pt x="20480" y="212137"/>
                  </a:lnTo>
                  <a:lnTo>
                    <a:pt x="10964" y="226523"/>
                  </a:lnTo>
                  <a:lnTo>
                    <a:pt x="419" y="237525"/>
                  </a:lnTo>
                  <a:lnTo>
                    <a:pt x="0" y="223766"/>
                  </a:lnTo>
                  <a:lnTo>
                    <a:pt x="2816" y="218250"/>
                  </a:lnTo>
                  <a:lnTo>
                    <a:pt x="6537" y="212271"/>
                  </a:lnTo>
                  <a:lnTo>
                    <a:pt x="9691" y="202954"/>
                  </a:lnTo>
                  <a:lnTo>
                    <a:pt x="25938" y="180812"/>
                  </a:lnTo>
                  <a:lnTo>
                    <a:pt x="28455" y="174465"/>
                  </a:lnTo>
                  <a:lnTo>
                    <a:pt x="34764" y="164941"/>
                  </a:lnTo>
                  <a:lnTo>
                    <a:pt x="36612" y="158592"/>
                  </a:lnTo>
                  <a:lnTo>
                    <a:pt x="38162" y="156475"/>
                  </a:lnTo>
                  <a:lnTo>
                    <a:pt x="40255" y="155064"/>
                  </a:lnTo>
                  <a:lnTo>
                    <a:pt x="42708" y="154124"/>
                  </a:lnTo>
                  <a:lnTo>
                    <a:pt x="44343" y="152438"/>
                  </a:lnTo>
                  <a:lnTo>
                    <a:pt x="47486" y="143158"/>
                  </a:lnTo>
                  <a:lnTo>
                    <a:pt x="56743" y="142728"/>
                  </a:lnTo>
                  <a:lnTo>
                    <a:pt x="57136" y="160327"/>
                  </a:lnTo>
                  <a:lnTo>
                    <a:pt x="58195" y="160807"/>
                  </a:lnTo>
                  <a:lnTo>
                    <a:pt x="62195" y="161341"/>
                  </a:lnTo>
                  <a:lnTo>
                    <a:pt x="63685" y="162541"/>
                  </a:lnTo>
                  <a:lnTo>
                    <a:pt x="66272" y="169930"/>
                  </a:lnTo>
                  <a:lnTo>
                    <a:pt x="69311" y="170687"/>
                  </a:lnTo>
                  <a:lnTo>
                    <a:pt x="80842" y="171257"/>
                  </a:lnTo>
                  <a:lnTo>
                    <a:pt x="82467" y="170210"/>
                  </a:lnTo>
                  <a:lnTo>
                    <a:pt x="83549" y="168454"/>
                  </a:lnTo>
                  <a:lnTo>
                    <a:pt x="84270" y="166225"/>
                  </a:lnTo>
                  <a:lnTo>
                    <a:pt x="85810" y="164739"/>
                  </a:lnTo>
                  <a:lnTo>
                    <a:pt x="90343" y="163088"/>
                  </a:lnTo>
                  <a:lnTo>
                    <a:pt x="101876" y="160970"/>
                  </a:lnTo>
                  <a:lnTo>
                    <a:pt x="117502" y="148544"/>
                  </a:lnTo>
                  <a:lnTo>
                    <a:pt x="121009" y="142484"/>
                  </a:lnTo>
                  <a:lnTo>
                    <a:pt x="121944" y="139387"/>
                  </a:lnTo>
                  <a:lnTo>
                    <a:pt x="123626" y="137322"/>
                  </a:lnTo>
                  <a:lnTo>
                    <a:pt x="129991" y="133357"/>
                  </a:lnTo>
                  <a:lnTo>
                    <a:pt x="141409" y="115906"/>
                  </a:lnTo>
                  <a:lnTo>
                    <a:pt x="152261" y="104747"/>
                  </a:lnTo>
                  <a:lnTo>
                    <a:pt x="152385" y="95488"/>
                  </a:lnTo>
                  <a:lnTo>
                    <a:pt x="152389" y="136495"/>
                  </a:lnTo>
                  <a:lnTo>
                    <a:pt x="149567" y="142774"/>
                  </a:lnTo>
                  <a:lnTo>
                    <a:pt x="145843" y="149092"/>
                  </a:lnTo>
                  <a:lnTo>
                    <a:pt x="143256" y="159888"/>
                  </a:lnTo>
                  <a:lnTo>
                    <a:pt x="142874" y="179052"/>
                  </a:lnTo>
                  <a:lnTo>
                    <a:pt x="151997" y="189904"/>
                  </a:lnTo>
                  <a:lnTo>
                    <a:pt x="166567" y="190331"/>
                  </a:lnTo>
                  <a:lnTo>
                    <a:pt x="168192" y="189276"/>
                  </a:lnTo>
                  <a:lnTo>
                    <a:pt x="169274" y="187515"/>
                  </a:lnTo>
                  <a:lnTo>
                    <a:pt x="169995" y="185282"/>
                  </a:lnTo>
                  <a:lnTo>
                    <a:pt x="181055" y="171378"/>
                  </a:lnTo>
                  <a:lnTo>
                    <a:pt x="196068" y="155146"/>
                  </a:lnTo>
                  <a:lnTo>
                    <a:pt x="198260" y="148946"/>
                  </a:lnTo>
                  <a:lnTo>
                    <a:pt x="199903" y="146870"/>
                  </a:lnTo>
                  <a:lnTo>
                    <a:pt x="206213" y="142889"/>
                  </a:lnTo>
                  <a:lnTo>
                    <a:pt x="218095" y="123785"/>
                  </a:lnTo>
                  <a:lnTo>
                    <a:pt x="219064" y="114145"/>
                  </a:lnTo>
                  <a:lnTo>
                    <a:pt x="219064" y="161579"/>
                  </a:lnTo>
                  <a:lnTo>
                    <a:pt x="219064" y="174860"/>
                  </a:lnTo>
                  <a:lnTo>
                    <a:pt x="220122" y="176846"/>
                  </a:lnTo>
                  <a:lnTo>
                    <a:pt x="221886" y="178169"/>
                  </a:lnTo>
                  <a:lnTo>
                    <a:pt x="224120" y="179052"/>
                  </a:lnTo>
                  <a:lnTo>
                    <a:pt x="225610" y="180699"/>
                  </a:lnTo>
                  <a:lnTo>
                    <a:pt x="227265" y="185350"/>
                  </a:lnTo>
                  <a:lnTo>
                    <a:pt x="228765" y="187014"/>
                  </a:lnTo>
                  <a:lnTo>
                    <a:pt x="236674" y="189904"/>
                  </a:lnTo>
                  <a:lnTo>
                    <a:pt x="242744" y="190212"/>
                  </a:lnTo>
                  <a:lnTo>
                    <a:pt x="248286" y="187462"/>
                  </a:lnTo>
                  <a:lnTo>
                    <a:pt x="254277" y="183771"/>
                  </a:lnTo>
                  <a:lnTo>
                    <a:pt x="263599" y="180634"/>
                  </a:lnTo>
                  <a:lnTo>
                    <a:pt x="311139" y="136360"/>
                  </a:lnTo>
                  <a:lnTo>
                    <a:pt x="319606" y="126840"/>
                  </a:lnTo>
                  <a:lnTo>
                    <a:pt x="321957" y="120491"/>
                  </a:lnTo>
                  <a:lnTo>
                    <a:pt x="323643" y="118375"/>
                  </a:lnTo>
                  <a:lnTo>
                    <a:pt x="330013" y="114338"/>
                  </a:lnTo>
                  <a:lnTo>
                    <a:pt x="333353" y="104656"/>
                  </a:lnTo>
                  <a:lnTo>
                    <a:pt x="328304" y="104628"/>
                  </a:lnTo>
                  <a:lnTo>
                    <a:pt x="326816" y="105683"/>
                  </a:lnTo>
                  <a:lnTo>
                    <a:pt x="325823" y="107444"/>
                  </a:lnTo>
                  <a:lnTo>
                    <a:pt x="324100" y="114318"/>
                  </a:lnTo>
                  <a:lnTo>
                    <a:pt x="323955" y="118806"/>
                  </a:lnTo>
                  <a:lnTo>
                    <a:pt x="321068" y="124329"/>
                  </a:lnTo>
                  <a:lnTo>
                    <a:pt x="317316" y="130311"/>
                  </a:lnTo>
                  <a:lnTo>
                    <a:pt x="314907" y="142775"/>
                  </a:lnTo>
                  <a:lnTo>
                    <a:pt x="314317" y="174860"/>
                  </a:lnTo>
                  <a:lnTo>
                    <a:pt x="317137" y="180992"/>
                  </a:lnTo>
                  <a:lnTo>
                    <a:pt x="323447" y="189795"/>
                  </a:lnTo>
                  <a:lnTo>
                    <a:pt x="346219" y="190328"/>
                  </a:lnTo>
                  <a:lnTo>
                    <a:pt x="352483" y="187513"/>
                  </a:lnTo>
                  <a:lnTo>
                    <a:pt x="358795" y="183793"/>
                  </a:lnTo>
                  <a:lnTo>
                    <a:pt x="365128" y="182140"/>
                  </a:lnTo>
                  <a:lnTo>
                    <a:pt x="367240" y="180641"/>
                  </a:lnTo>
                  <a:lnTo>
                    <a:pt x="368648" y="178583"/>
                  </a:lnTo>
                  <a:lnTo>
                    <a:pt x="371271" y="173474"/>
                  </a:lnTo>
                  <a:lnTo>
                    <a:pt x="375964" y="167676"/>
                  </a:lnTo>
                  <a:lnTo>
                    <a:pt x="422158" y="130014"/>
                  </a:lnTo>
                  <a:lnTo>
                    <a:pt x="425745" y="123665"/>
                  </a:lnTo>
                  <a:lnTo>
                    <a:pt x="428397" y="117316"/>
                  </a:lnTo>
                  <a:lnTo>
                    <a:pt x="441704" y="101442"/>
                  </a:lnTo>
                  <a:lnTo>
                    <a:pt x="447837" y="97914"/>
                  </a:lnTo>
                  <a:lnTo>
                    <a:pt x="450954" y="96974"/>
                  </a:lnTo>
                  <a:lnTo>
                    <a:pt x="453033" y="95288"/>
                  </a:lnTo>
                  <a:lnTo>
                    <a:pt x="457027" y="86008"/>
                  </a:lnTo>
                  <a:lnTo>
                    <a:pt x="465376" y="85606"/>
                  </a:lnTo>
                  <a:lnTo>
                    <a:pt x="465822" y="86651"/>
                  </a:lnTo>
                  <a:lnTo>
                    <a:pt x="466714" y="133209"/>
                  </a:lnTo>
                  <a:lnTo>
                    <a:pt x="466714" y="180376"/>
                  </a:lnTo>
                  <a:lnTo>
                    <a:pt x="466714" y="166616"/>
                  </a:lnTo>
                  <a:lnTo>
                    <a:pt x="467772" y="165000"/>
                  </a:lnTo>
                  <a:lnTo>
                    <a:pt x="469536" y="163922"/>
                  </a:lnTo>
                  <a:lnTo>
                    <a:pt x="471771" y="163204"/>
                  </a:lnTo>
                  <a:lnTo>
                    <a:pt x="479971" y="157136"/>
                  </a:lnTo>
                  <a:lnTo>
                    <a:pt x="483189" y="151595"/>
                  </a:lnTo>
                  <a:lnTo>
                    <a:pt x="485678" y="145604"/>
                  </a:lnTo>
                  <a:lnTo>
                    <a:pt x="511571" y="114137"/>
                  </a:lnTo>
                  <a:lnTo>
                    <a:pt x="512493" y="110964"/>
                  </a:lnTo>
                  <a:lnTo>
                    <a:pt x="514167" y="108848"/>
                  </a:lnTo>
                  <a:lnTo>
                    <a:pt x="530478" y="98443"/>
                  </a:lnTo>
                  <a:lnTo>
                    <a:pt x="536681" y="96581"/>
                  </a:lnTo>
                  <a:lnTo>
                    <a:pt x="538759" y="95027"/>
                  </a:lnTo>
                  <a:lnTo>
                    <a:pt x="540144" y="92932"/>
                  </a:lnTo>
                  <a:lnTo>
                    <a:pt x="541067" y="90477"/>
                  </a:lnTo>
                  <a:lnTo>
                    <a:pt x="542742" y="88840"/>
                  </a:lnTo>
                  <a:lnTo>
                    <a:pt x="550953" y="85998"/>
                  </a:lnTo>
                  <a:lnTo>
                    <a:pt x="561836" y="85570"/>
                  </a:lnTo>
                  <a:lnTo>
                    <a:pt x="561964" y="100145"/>
                  </a:lnTo>
                  <a:lnTo>
                    <a:pt x="560906" y="101636"/>
                  </a:lnTo>
                  <a:lnTo>
                    <a:pt x="559142" y="102630"/>
                  </a:lnTo>
                  <a:lnTo>
                    <a:pt x="552263" y="104355"/>
                  </a:lnTo>
                  <a:lnTo>
                    <a:pt x="547775" y="104500"/>
                  </a:lnTo>
                  <a:lnTo>
                    <a:pt x="546155" y="105598"/>
                  </a:lnTo>
                  <a:lnTo>
                    <a:pt x="545074" y="107387"/>
                  </a:lnTo>
                  <a:lnTo>
                    <a:pt x="543340" y="112808"/>
                  </a:lnTo>
                  <a:lnTo>
                    <a:pt x="536452" y="121483"/>
                  </a:lnTo>
                  <a:lnTo>
                    <a:pt x="533792" y="131441"/>
                  </a:lnTo>
                  <a:lnTo>
                    <a:pt x="533390" y="169421"/>
                  </a:lnTo>
                  <a:lnTo>
                    <a:pt x="541590" y="179329"/>
                  </a:lnTo>
                  <a:lnTo>
                    <a:pt x="545148" y="180155"/>
                  </a:lnTo>
                  <a:lnTo>
                    <a:pt x="565570" y="180806"/>
                  </a:lnTo>
                  <a:lnTo>
                    <a:pt x="571681" y="177990"/>
                  </a:lnTo>
                  <a:lnTo>
                    <a:pt x="577924" y="174269"/>
                  </a:lnTo>
                  <a:lnTo>
                    <a:pt x="587389" y="171116"/>
                  </a:lnTo>
                  <a:lnTo>
                    <a:pt x="631461" y="133175"/>
                  </a:lnTo>
                  <a:lnTo>
                    <a:pt x="656756" y="114337"/>
                  </a:lnTo>
                  <a:lnTo>
                    <a:pt x="665215" y="106106"/>
                  </a:lnTo>
                  <a:lnTo>
                    <a:pt x="671344" y="105058"/>
                  </a:lnTo>
                  <a:lnTo>
                    <a:pt x="672984" y="103852"/>
                  </a:lnTo>
                  <a:lnTo>
                    <a:pt x="674078" y="101991"/>
                  </a:lnTo>
                  <a:lnTo>
                    <a:pt x="675832" y="96455"/>
                  </a:lnTo>
                  <a:lnTo>
                    <a:pt x="676226" y="103413"/>
                  </a:lnTo>
                  <a:lnTo>
                    <a:pt x="679069" y="104082"/>
                  </a:lnTo>
                  <a:lnTo>
                    <a:pt x="681309" y="104260"/>
                  </a:lnTo>
                  <a:lnTo>
                    <a:pt x="682802" y="105437"/>
                  </a:lnTo>
                  <a:lnTo>
                    <a:pt x="685396" y="112787"/>
                  </a:lnTo>
                  <a:lnTo>
                    <a:pt x="685779" y="128296"/>
                  </a:lnTo>
                  <a:lnTo>
                    <a:pt x="686840" y="129928"/>
                  </a:lnTo>
                  <a:lnTo>
                    <a:pt x="688607" y="131016"/>
                  </a:lnTo>
                  <a:lnTo>
                    <a:pt x="693989" y="132762"/>
                  </a:lnTo>
                  <a:lnTo>
                    <a:pt x="704413" y="142314"/>
                  </a:lnTo>
                  <a:lnTo>
                    <a:pt x="709769" y="142597"/>
                  </a:lnTo>
                  <a:lnTo>
                    <a:pt x="715144" y="139842"/>
                  </a:lnTo>
                  <a:lnTo>
                    <a:pt x="721061" y="136147"/>
                  </a:lnTo>
                  <a:lnTo>
                    <a:pt x="727219" y="134505"/>
                  </a:lnTo>
                  <a:lnTo>
                    <a:pt x="729284" y="133009"/>
                  </a:lnTo>
                  <a:lnTo>
                    <a:pt x="730660" y="130953"/>
                  </a:lnTo>
                  <a:lnTo>
                    <a:pt x="731578" y="128524"/>
                  </a:lnTo>
                  <a:lnTo>
                    <a:pt x="734307" y="126906"/>
                  </a:lnTo>
                  <a:lnTo>
                    <a:pt x="746143" y="123568"/>
                  </a:lnTo>
                  <a:lnTo>
                    <a:pt x="748250" y="121485"/>
                  </a:lnTo>
                  <a:lnTo>
                    <a:pt x="756689" y="110536"/>
                  </a:lnTo>
                  <a:lnTo>
                    <a:pt x="767488" y="98182"/>
                  </a:lnTo>
                  <a:lnTo>
                    <a:pt x="773541" y="85550"/>
                  </a:lnTo>
                  <a:lnTo>
                    <a:pt x="779558" y="77921"/>
                  </a:lnTo>
                  <a:lnTo>
                    <a:pt x="780600" y="71542"/>
                  </a:lnTo>
                  <a:lnTo>
                    <a:pt x="781000" y="53701"/>
                  </a:lnTo>
                  <a:lnTo>
                    <a:pt x="779955" y="51623"/>
                  </a:lnTo>
                  <a:lnTo>
                    <a:pt x="778200" y="50237"/>
                  </a:lnTo>
                  <a:lnTo>
                    <a:pt x="772835" y="48014"/>
                  </a:lnTo>
                  <a:lnTo>
                    <a:pt x="764171" y="41029"/>
                  </a:lnTo>
                  <a:lnTo>
                    <a:pt x="755345" y="38856"/>
                  </a:lnTo>
                  <a:lnTo>
                    <a:pt x="749158" y="38349"/>
                  </a:lnTo>
                  <a:lnTo>
                    <a:pt x="742881" y="40945"/>
                  </a:lnTo>
                  <a:lnTo>
                    <a:pt x="736563" y="44568"/>
                  </a:lnTo>
                  <a:lnTo>
                    <a:pt x="727057" y="47667"/>
                  </a:lnTo>
                  <a:lnTo>
                    <a:pt x="717537" y="53758"/>
                  </a:lnTo>
                  <a:lnTo>
                    <a:pt x="711188" y="55554"/>
                  </a:lnTo>
                  <a:lnTo>
                    <a:pt x="709072" y="57092"/>
                  </a:lnTo>
                  <a:lnTo>
                    <a:pt x="707661" y="59175"/>
                  </a:lnTo>
                  <a:lnTo>
                    <a:pt x="705035" y="64312"/>
                  </a:lnTo>
                  <a:lnTo>
                    <a:pt x="691746" y="84401"/>
                  </a:lnTo>
                  <a:lnTo>
                    <a:pt x="683752" y="104045"/>
                  </a:lnTo>
                  <a:lnTo>
                    <a:pt x="679592" y="110713"/>
                  </a:lnTo>
                  <a:lnTo>
                    <a:pt x="677250" y="120416"/>
                  </a:lnTo>
                  <a:lnTo>
                    <a:pt x="676303" y="140833"/>
                  </a:lnTo>
                  <a:lnTo>
                    <a:pt x="677348" y="141461"/>
                  </a:lnTo>
                  <a:lnTo>
                    <a:pt x="688024" y="142644"/>
                  </a:lnTo>
                  <a:lnTo>
                    <a:pt x="698930" y="142703"/>
                  </a:lnTo>
                  <a:lnTo>
                    <a:pt x="705035" y="139888"/>
                  </a:lnTo>
                  <a:lnTo>
                    <a:pt x="752464" y="95085"/>
                  </a:lnTo>
                  <a:lnTo>
                    <a:pt x="770025" y="77531"/>
                  </a:lnTo>
                  <a:lnTo>
                    <a:pt x="771509" y="66574"/>
                  </a:lnTo>
                  <a:lnTo>
                    <a:pt x="771511" y="66555"/>
                  </a:lnTo>
                  <a:lnTo>
                    <a:pt x="771514" y="74721"/>
                  </a:lnTo>
                  <a:lnTo>
                    <a:pt x="779715" y="84127"/>
                  </a:lnTo>
                  <a:lnTo>
                    <a:pt x="780646" y="90197"/>
                  </a:lnTo>
                  <a:lnTo>
                    <a:pt x="781029" y="117355"/>
                  </a:lnTo>
                  <a:lnTo>
                    <a:pt x="783857" y="123684"/>
                  </a:lnTo>
                  <a:lnTo>
                    <a:pt x="798649" y="141228"/>
                  </a:lnTo>
                  <a:lnTo>
                    <a:pt x="808163" y="142586"/>
                  </a:lnTo>
                  <a:lnTo>
                    <a:pt x="816932" y="136145"/>
                  </a:lnTo>
                  <a:lnTo>
                    <a:pt x="825775" y="133009"/>
                  </a:lnTo>
                  <a:lnTo>
                    <a:pt x="870137" y="98241"/>
                  </a:lnTo>
                  <a:lnTo>
                    <a:pt x="881757" y="87676"/>
                  </a:lnTo>
                  <a:lnTo>
                    <a:pt x="911552" y="47641"/>
                  </a:lnTo>
                  <a:lnTo>
                    <a:pt x="918885" y="29745"/>
                  </a:lnTo>
                  <a:lnTo>
                    <a:pt x="921620" y="26127"/>
                  </a:lnTo>
                  <a:lnTo>
                    <a:pt x="929467" y="19978"/>
                  </a:lnTo>
                  <a:lnTo>
                    <a:pt x="931674" y="14788"/>
                  </a:lnTo>
                  <a:lnTo>
                    <a:pt x="933425" y="0"/>
                  </a:lnTo>
                  <a:lnTo>
                    <a:pt x="933439" y="42452"/>
                  </a:lnTo>
                  <a:lnTo>
                    <a:pt x="936261" y="48060"/>
                  </a:lnTo>
                  <a:lnTo>
                    <a:pt x="939985" y="54081"/>
                  </a:lnTo>
                  <a:lnTo>
                    <a:pt x="942571" y="64670"/>
                  </a:lnTo>
                  <a:lnTo>
                    <a:pt x="949433" y="73756"/>
                  </a:lnTo>
                  <a:lnTo>
                    <a:pt x="951131" y="79612"/>
                  </a:lnTo>
                  <a:lnTo>
                    <a:pt x="952642" y="81597"/>
                  </a:lnTo>
                  <a:lnTo>
                    <a:pt x="957143" y="83803"/>
                  </a:lnTo>
                  <a:lnTo>
                    <a:pt x="968656" y="86277"/>
                  </a:lnTo>
                  <a:lnTo>
                    <a:pt x="977975" y="92010"/>
                  </a:lnTo>
                  <a:lnTo>
                    <a:pt x="988719" y="94686"/>
                  </a:lnTo>
                  <a:lnTo>
                    <a:pt x="1031506" y="95089"/>
                  </a:lnTo>
                  <a:lnTo>
                    <a:pt x="1033742" y="96148"/>
                  </a:lnTo>
                  <a:lnTo>
                    <a:pt x="1035233" y="97913"/>
                  </a:lnTo>
                  <a:lnTo>
                    <a:pt x="1036227" y="100147"/>
                  </a:lnTo>
                  <a:lnTo>
                    <a:pt x="1037947" y="101637"/>
                  </a:lnTo>
                  <a:lnTo>
                    <a:pt x="1042682" y="103293"/>
                  </a:lnTo>
                  <a:lnTo>
                    <a:pt x="1074860" y="104617"/>
                  </a:lnTo>
                  <a:lnTo>
                    <a:pt x="1075345" y="103559"/>
                  </a:lnTo>
                  <a:lnTo>
                    <a:pt x="1076186" y="96416"/>
                  </a:lnTo>
                  <a:lnTo>
                    <a:pt x="1075171" y="95975"/>
                  </a:lnTo>
                  <a:lnTo>
                    <a:pt x="1071220" y="95485"/>
                  </a:lnTo>
                  <a:lnTo>
                    <a:pt x="1069743" y="94295"/>
                  </a:lnTo>
                  <a:lnTo>
                    <a:pt x="1067178" y="86925"/>
                  </a:lnTo>
                  <a:lnTo>
                    <a:pt x="1066789" y="760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150"/>
            <p:cNvSpPr/>
            <p:nvPr>
              <p:custDataLst>
                <p:tags r:id="rId344"/>
              </p:custDataLst>
            </p:nvPr>
          </p:nvSpPr>
          <p:spPr>
            <a:xfrm>
              <a:off x="3952875" y="3457609"/>
              <a:ext cx="114301" cy="171417"/>
            </a:xfrm>
            <a:custGeom>
              <a:avLst/>
              <a:gdLst/>
              <a:ahLst/>
              <a:cxnLst/>
              <a:rect l="0" t="0" r="0" b="0"/>
              <a:pathLst>
                <a:path w="114301" h="171417">
                  <a:moveTo>
                    <a:pt x="114300" y="9491"/>
                  </a:moveTo>
                  <a:lnTo>
                    <a:pt x="114300" y="9491"/>
                  </a:lnTo>
                  <a:lnTo>
                    <a:pt x="104809" y="0"/>
                  </a:lnTo>
                  <a:lnTo>
                    <a:pt x="104775" y="14156"/>
                  </a:lnTo>
                  <a:lnTo>
                    <a:pt x="103717" y="15776"/>
                  </a:lnTo>
                  <a:lnTo>
                    <a:pt x="101953" y="16856"/>
                  </a:lnTo>
                  <a:lnTo>
                    <a:pt x="99719" y="17576"/>
                  </a:lnTo>
                  <a:lnTo>
                    <a:pt x="98229" y="19114"/>
                  </a:lnTo>
                  <a:lnTo>
                    <a:pt x="95643" y="27090"/>
                  </a:lnTo>
                  <a:lnTo>
                    <a:pt x="95367" y="33168"/>
                  </a:lnTo>
                  <a:lnTo>
                    <a:pt x="92480" y="38711"/>
                  </a:lnTo>
                  <a:lnTo>
                    <a:pt x="88727" y="44702"/>
                  </a:lnTo>
                  <a:lnTo>
                    <a:pt x="85556" y="54026"/>
                  </a:lnTo>
                  <a:lnTo>
                    <a:pt x="51832" y="98587"/>
                  </a:lnTo>
                  <a:lnTo>
                    <a:pt x="47813" y="110208"/>
                  </a:lnTo>
                  <a:lnTo>
                    <a:pt x="12332" y="152361"/>
                  </a:lnTo>
                  <a:lnTo>
                    <a:pt x="9714" y="158714"/>
                  </a:lnTo>
                  <a:lnTo>
                    <a:pt x="0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1" name="SMARTInkShape-151"/>
          <p:cNvSpPr/>
          <p:nvPr>
            <p:custDataLst>
              <p:tags r:id="rId13"/>
            </p:custDataLst>
          </p:nvPr>
        </p:nvSpPr>
        <p:spPr>
          <a:xfrm>
            <a:off x="4581956" y="3324225"/>
            <a:ext cx="180545" cy="257176"/>
          </a:xfrm>
          <a:custGeom>
            <a:avLst/>
            <a:gdLst/>
            <a:ahLst/>
            <a:cxnLst/>
            <a:rect l="0" t="0" r="0" b="0"/>
            <a:pathLst>
              <a:path w="180545" h="257176">
                <a:moveTo>
                  <a:pt x="180544" y="0"/>
                </a:moveTo>
                <a:lnTo>
                  <a:pt x="180544" y="0"/>
                </a:lnTo>
                <a:lnTo>
                  <a:pt x="175487" y="0"/>
                </a:lnTo>
                <a:lnTo>
                  <a:pt x="173998" y="1058"/>
                </a:lnTo>
                <a:lnTo>
                  <a:pt x="173005" y="2822"/>
                </a:lnTo>
                <a:lnTo>
                  <a:pt x="172343" y="5057"/>
                </a:lnTo>
                <a:lnTo>
                  <a:pt x="170843" y="6546"/>
                </a:lnTo>
                <a:lnTo>
                  <a:pt x="166355" y="8201"/>
                </a:lnTo>
                <a:lnTo>
                  <a:pt x="157878" y="9132"/>
                </a:lnTo>
                <a:lnTo>
                  <a:pt x="155908" y="10322"/>
                </a:lnTo>
                <a:lnTo>
                  <a:pt x="154595" y="12173"/>
                </a:lnTo>
                <a:lnTo>
                  <a:pt x="153720" y="14465"/>
                </a:lnTo>
                <a:lnTo>
                  <a:pt x="152078" y="15994"/>
                </a:lnTo>
                <a:lnTo>
                  <a:pt x="147431" y="17692"/>
                </a:lnTo>
                <a:lnTo>
                  <a:pt x="135825" y="19840"/>
                </a:lnTo>
                <a:lnTo>
                  <a:pt x="126490" y="25517"/>
                </a:lnTo>
                <a:lnTo>
                  <a:pt x="117020" y="28727"/>
                </a:lnTo>
                <a:lnTo>
                  <a:pt x="91644" y="50930"/>
                </a:lnTo>
                <a:lnTo>
                  <a:pt x="88116" y="57208"/>
                </a:lnTo>
                <a:lnTo>
                  <a:pt x="87175" y="60363"/>
                </a:lnTo>
                <a:lnTo>
                  <a:pt x="80485" y="66692"/>
                </a:lnTo>
                <a:lnTo>
                  <a:pt x="44101" y="98425"/>
                </a:lnTo>
                <a:lnTo>
                  <a:pt x="22857" y="129292"/>
                </a:lnTo>
                <a:lnTo>
                  <a:pt x="16634" y="142700"/>
                </a:lnTo>
                <a:lnTo>
                  <a:pt x="14120" y="145933"/>
                </a:lnTo>
                <a:lnTo>
                  <a:pt x="11328" y="155170"/>
                </a:lnTo>
                <a:lnTo>
                  <a:pt x="9029" y="165273"/>
                </a:lnTo>
                <a:lnTo>
                  <a:pt x="1751" y="180382"/>
                </a:lnTo>
                <a:lnTo>
                  <a:pt x="0" y="188501"/>
                </a:lnTo>
                <a:lnTo>
                  <a:pt x="7165" y="200598"/>
                </a:lnTo>
                <a:lnTo>
                  <a:pt x="9898" y="215975"/>
                </a:lnTo>
                <a:lnTo>
                  <a:pt x="18772" y="228410"/>
                </a:lnTo>
                <a:lnTo>
                  <a:pt x="23273" y="233102"/>
                </a:lnTo>
                <a:lnTo>
                  <a:pt x="28801" y="235893"/>
                </a:lnTo>
                <a:lnTo>
                  <a:pt x="31757" y="236637"/>
                </a:lnTo>
                <a:lnTo>
                  <a:pt x="33728" y="238191"/>
                </a:lnTo>
                <a:lnTo>
                  <a:pt x="35918" y="242741"/>
                </a:lnTo>
                <a:lnTo>
                  <a:pt x="37559" y="244377"/>
                </a:lnTo>
                <a:lnTo>
                  <a:pt x="47267" y="248421"/>
                </a:lnTo>
                <a:lnTo>
                  <a:pt x="55266" y="255813"/>
                </a:lnTo>
                <a:lnTo>
                  <a:pt x="61345" y="256772"/>
                </a:lnTo>
                <a:lnTo>
                  <a:pt x="94819" y="2571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1" name="SMARTInkShape-Group40"/>
          <p:cNvGrpSpPr/>
          <p:nvPr/>
        </p:nvGrpSpPr>
        <p:grpSpPr>
          <a:xfrm>
            <a:off x="4810246" y="3286125"/>
            <a:ext cx="1352427" cy="304801"/>
            <a:chOff x="4810246" y="3286125"/>
            <a:chExt cx="1352427" cy="304801"/>
          </a:xfrm>
        </p:grpSpPr>
        <p:sp>
          <p:nvSpPr>
            <p:cNvPr id="182" name="SMARTInkShape-152"/>
            <p:cNvSpPr/>
            <p:nvPr>
              <p:custDataLst>
                <p:tags r:id="rId334"/>
              </p:custDataLst>
            </p:nvPr>
          </p:nvSpPr>
          <p:spPr>
            <a:xfrm>
              <a:off x="4810246" y="3343275"/>
              <a:ext cx="466605" cy="217714"/>
            </a:xfrm>
            <a:custGeom>
              <a:avLst/>
              <a:gdLst/>
              <a:ahLst/>
              <a:cxnLst/>
              <a:rect l="0" t="0" r="0" b="0"/>
              <a:pathLst>
                <a:path w="466605" h="217714">
                  <a:moveTo>
                    <a:pt x="142754" y="19050"/>
                  </a:moveTo>
                  <a:lnTo>
                    <a:pt x="142754" y="19050"/>
                  </a:lnTo>
                  <a:lnTo>
                    <a:pt x="142754" y="9559"/>
                  </a:lnTo>
                  <a:lnTo>
                    <a:pt x="142754" y="18934"/>
                  </a:lnTo>
                  <a:lnTo>
                    <a:pt x="152279" y="28575"/>
                  </a:lnTo>
                  <a:lnTo>
                    <a:pt x="160480" y="28575"/>
                  </a:lnTo>
                  <a:lnTo>
                    <a:pt x="152310" y="19084"/>
                  </a:lnTo>
                  <a:lnTo>
                    <a:pt x="142870" y="9642"/>
                  </a:lnTo>
                  <a:lnTo>
                    <a:pt x="128568" y="9528"/>
                  </a:lnTo>
                  <a:lnTo>
                    <a:pt x="123044" y="12348"/>
                  </a:lnTo>
                  <a:lnTo>
                    <a:pt x="115930" y="17726"/>
                  </a:lnTo>
                  <a:lnTo>
                    <a:pt x="109641" y="18658"/>
                  </a:lnTo>
                  <a:lnTo>
                    <a:pt x="107979" y="19847"/>
                  </a:lnTo>
                  <a:lnTo>
                    <a:pt x="106870" y="21698"/>
                  </a:lnTo>
                  <a:lnTo>
                    <a:pt x="106132" y="23990"/>
                  </a:lnTo>
                  <a:lnTo>
                    <a:pt x="104581" y="25519"/>
                  </a:lnTo>
                  <a:lnTo>
                    <a:pt x="100035" y="27217"/>
                  </a:lnTo>
                  <a:lnTo>
                    <a:pt x="98400" y="28728"/>
                  </a:lnTo>
                  <a:lnTo>
                    <a:pt x="94357" y="38196"/>
                  </a:lnTo>
                  <a:lnTo>
                    <a:pt x="77522" y="55699"/>
                  </a:lnTo>
                  <a:lnTo>
                    <a:pt x="76205" y="65224"/>
                  </a:lnTo>
                  <a:lnTo>
                    <a:pt x="76079" y="84274"/>
                  </a:lnTo>
                  <a:lnTo>
                    <a:pt x="77138" y="84758"/>
                  </a:lnTo>
                  <a:lnTo>
                    <a:pt x="81136" y="85295"/>
                  </a:lnTo>
                  <a:lnTo>
                    <a:pt x="82625" y="86497"/>
                  </a:lnTo>
                  <a:lnTo>
                    <a:pt x="84280" y="90655"/>
                  </a:lnTo>
                  <a:lnTo>
                    <a:pt x="85780" y="92186"/>
                  </a:lnTo>
                  <a:lnTo>
                    <a:pt x="93688" y="94847"/>
                  </a:lnTo>
                  <a:lnTo>
                    <a:pt x="123701" y="95250"/>
                  </a:lnTo>
                  <a:lnTo>
                    <a:pt x="109239" y="95250"/>
                  </a:lnTo>
                  <a:lnTo>
                    <a:pt x="103870" y="98072"/>
                  </a:lnTo>
                  <a:lnTo>
                    <a:pt x="96856" y="103451"/>
                  </a:lnTo>
                  <a:lnTo>
                    <a:pt x="87866" y="105572"/>
                  </a:lnTo>
                  <a:lnTo>
                    <a:pt x="78983" y="111244"/>
                  </a:lnTo>
                  <a:lnTo>
                    <a:pt x="69650" y="114453"/>
                  </a:lnTo>
                  <a:lnTo>
                    <a:pt x="60180" y="120578"/>
                  </a:lnTo>
                  <a:lnTo>
                    <a:pt x="50672" y="123921"/>
                  </a:lnTo>
                  <a:lnTo>
                    <a:pt x="44326" y="128454"/>
                  </a:lnTo>
                  <a:lnTo>
                    <a:pt x="40800" y="133996"/>
                  </a:lnTo>
                  <a:lnTo>
                    <a:pt x="39860" y="136956"/>
                  </a:lnTo>
                  <a:lnTo>
                    <a:pt x="38175" y="138929"/>
                  </a:lnTo>
                  <a:lnTo>
                    <a:pt x="11251" y="160163"/>
                  </a:lnTo>
                  <a:lnTo>
                    <a:pt x="10224" y="163964"/>
                  </a:lnTo>
                  <a:lnTo>
                    <a:pt x="9951" y="166459"/>
                  </a:lnTo>
                  <a:lnTo>
                    <a:pt x="6825" y="172054"/>
                  </a:lnTo>
                  <a:lnTo>
                    <a:pt x="1251" y="179213"/>
                  </a:lnTo>
                  <a:lnTo>
                    <a:pt x="150" y="188231"/>
                  </a:lnTo>
                  <a:lnTo>
                    <a:pt x="0" y="194078"/>
                  </a:lnTo>
                  <a:lnTo>
                    <a:pt x="1017" y="196060"/>
                  </a:lnTo>
                  <a:lnTo>
                    <a:pt x="2755" y="197381"/>
                  </a:lnTo>
                  <a:lnTo>
                    <a:pt x="4971" y="198263"/>
                  </a:lnTo>
                  <a:lnTo>
                    <a:pt x="6449" y="199908"/>
                  </a:lnTo>
                  <a:lnTo>
                    <a:pt x="8091" y="204559"/>
                  </a:lnTo>
                  <a:lnTo>
                    <a:pt x="9587" y="206223"/>
                  </a:lnTo>
                  <a:lnTo>
                    <a:pt x="14072" y="208071"/>
                  </a:lnTo>
                  <a:lnTo>
                    <a:pt x="25574" y="210316"/>
                  </a:lnTo>
                  <a:lnTo>
                    <a:pt x="34891" y="216009"/>
                  </a:lnTo>
                  <a:lnTo>
                    <a:pt x="41193" y="217713"/>
                  </a:lnTo>
                  <a:lnTo>
                    <a:pt x="44355" y="217108"/>
                  </a:lnTo>
                  <a:lnTo>
                    <a:pt x="54919" y="212260"/>
                  </a:lnTo>
                  <a:lnTo>
                    <a:pt x="82987" y="204850"/>
                  </a:lnTo>
                  <a:lnTo>
                    <a:pt x="126912" y="184061"/>
                  </a:lnTo>
                  <a:lnTo>
                    <a:pt x="171331" y="159098"/>
                  </a:lnTo>
                  <a:lnTo>
                    <a:pt x="185088" y="149027"/>
                  </a:lnTo>
                  <a:lnTo>
                    <a:pt x="230772" y="120715"/>
                  </a:lnTo>
                  <a:lnTo>
                    <a:pt x="277363" y="92201"/>
                  </a:lnTo>
                  <a:lnTo>
                    <a:pt x="323533" y="59974"/>
                  </a:lnTo>
                  <a:lnTo>
                    <a:pt x="331334" y="57708"/>
                  </a:lnTo>
                  <a:lnTo>
                    <a:pt x="342337" y="48032"/>
                  </a:lnTo>
                  <a:lnTo>
                    <a:pt x="342768" y="38503"/>
                  </a:lnTo>
                  <a:lnTo>
                    <a:pt x="347832" y="43276"/>
                  </a:lnTo>
                  <a:lnTo>
                    <a:pt x="348265" y="44726"/>
                  </a:lnTo>
                  <a:lnTo>
                    <a:pt x="347495" y="45692"/>
                  </a:lnTo>
                  <a:lnTo>
                    <a:pt x="345923" y="46336"/>
                  </a:lnTo>
                  <a:lnTo>
                    <a:pt x="344875" y="47825"/>
                  </a:lnTo>
                  <a:lnTo>
                    <a:pt x="343055" y="55712"/>
                  </a:lnTo>
                  <a:lnTo>
                    <a:pt x="342803" y="65224"/>
                  </a:lnTo>
                  <a:lnTo>
                    <a:pt x="336238" y="73993"/>
                  </a:lnTo>
                  <a:lnTo>
                    <a:pt x="334138" y="82836"/>
                  </a:lnTo>
                  <a:lnTo>
                    <a:pt x="333647" y="89028"/>
                  </a:lnTo>
                  <a:lnTo>
                    <a:pt x="330606" y="95307"/>
                  </a:lnTo>
                  <a:lnTo>
                    <a:pt x="326785" y="101625"/>
                  </a:lnTo>
                  <a:lnTo>
                    <a:pt x="324635" y="112191"/>
                  </a:lnTo>
                  <a:lnTo>
                    <a:pt x="324132" y="122535"/>
                  </a:lnTo>
                  <a:lnTo>
                    <a:pt x="322939" y="126140"/>
                  </a:lnTo>
                  <a:lnTo>
                    <a:pt x="321086" y="128543"/>
                  </a:lnTo>
                  <a:lnTo>
                    <a:pt x="318792" y="130145"/>
                  </a:lnTo>
                  <a:lnTo>
                    <a:pt x="316243" y="137570"/>
                  </a:lnTo>
                  <a:lnTo>
                    <a:pt x="315563" y="142513"/>
                  </a:lnTo>
                  <a:lnTo>
                    <a:pt x="314052" y="145809"/>
                  </a:lnTo>
                  <a:lnTo>
                    <a:pt x="311986" y="148006"/>
                  </a:lnTo>
                  <a:lnTo>
                    <a:pt x="309550" y="149470"/>
                  </a:lnTo>
                  <a:lnTo>
                    <a:pt x="307926" y="151505"/>
                  </a:lnTo>
                  <a:lnTo>
                    <a:pt x="306122" y="156589"/>
                  </a:lnTo>
                  <a:lnTo>
                    <a:pt x="304805" y="174714"/>
                  </a:lnTo>
                  <a:lnTo>
                    <a:pt x="303705" y="176801"/>
                  </a:lnTo>
                  <a:lnTo>
                    <a:pt x="301913" y="178192"/>
                  </a:lnTo>
                  <a:lnTo>
                    <a:pt x="295164" y="180971"/>
                  </a:lnTo>
                  <a:lnTo>
                    <a:pt x="300214" y="175917"/>
                  </a:lnTo>
                  <a:lnTo>
                    <a:pt x="302694" y="170613"/>
                  </a:lnTo>
                  <a:lnTo>
                    <a:pt x="307450" y="144251"/>
                  </a:lnTo>
                  <a:lnTo>
                    <a:pt x="311203" y="137136"/>
                  </a:lnTo>
                  <a:lnTo>
                    <a:pt x="323827" y="99324"/>
                  </a:lnTo>
                  <a:lnTo>
                    <a:pt x="329990" y="88108"/>
                  </a:lnTo>
                  <a:lnTo>
                    <a:pt x="334227" y="51069"/>
                  </a:lnTo>
                  <a:lnTo>
                    <a:pt x="340776" y="38153"/>
                  </a:lnTo>
                  <a:lnTo>
                    <a:pt x="341444" y="34960"/>
                  </a:lnTo>
                  <a:lnTo>
                    <a:pt x="350863" y="20934"/>
                  </a:lnTo>
                  <a:lnTo>
                    <a:pt x="360378" y="11015"/>
                  </a:lnTo>
                  <a:lnTo>
                    <a:pt x="369903" y="9656"/>
                  </a:lnTo>
                  <a:lnTo>
                    <a:pt x="370387" y="8554"/>
                  </a:lnTo>
                  <a:lnTo>
                    <a:pt x="370924" y="4507"/>
                  </a:lnTo>
                  <a:lnTo>
                    <a:pt x="372126" y="3005"/>
                  </a:lnTo>
                  <a:lnTo>
                    <a:pt x="379517" y="396"/>
                  </a:lnTo>
                  <a:lnTo>
                    <a:pt x="426658" y="0"/>
                  </a:lnTo>
                  <a:lnTo>
                    <a:pt x="466593" y="0"/>
                  </a:lnTo>
                  <a:lnTo>
                    <a:pt x="46660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153"/>
            <p:cNvSpPr/>
            <p:nvPr>
              <p:custDataLst>
                <p:tags r:id="rId335"/>
              </p:custDataLst>
            </p:nvPr>
          </p:nvSpPr>
          <p:spPr>
            <a:xfrm>
              <a:off x="5172075" y="3457575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28575"/>
                  </a:moveTo>
                  <a:lnTo>
                    <a:pt x="0" y="28575"/>
                  </a:lnTo>
                  <a:lnTo>
                    <a:pt x="23680" y="28575"/>
                  </a:lnTo>
                  <a:lnTo>
                    <a:pt x="29222" y="25753"/>
                  </a:lnTo>
                  <a:lnTo>
                    <a:pt x="35212" y="22029"/>
                  </a:lnTo>
                  <a:lnTo>
                    <a:pt x="47682" y="19639"/>
                  </a:lnTo>
                  <a:lnTo>
                    <a:pt x="60336" y="19167"/>
                  </a:lnTo>
                  <a:lnTo>
                    <a:pt x="62449" y="18069"/>
                  </a:lnTo>
                  <a:lnTo>
                    <a:pt x="63858" y="16280"/>
                  </a:lnTo>
                  <a:lnTo>
                    <a:pt x="64796" y="14028"/>
                  </a:lnTo>
                  <a:lnTo>
                    <a:pt x="66481" y="12527"/>
                  </a:lnTo>
                  <a:lnTo>
                    <a:pt x="71175" y="10859"/>
                  </a:lnTo>
                  <a:lnTo>
                    <a:pt x="82812" y="873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154"/>
            <p:cNvSpPr/>
            <p:nvPr>
              <p:custDataLst>
                <p:tags r:id="rId336"/>
              </p:custDataLst>
            </p:nvPr>
          </p:nvSpPr>
          <p:spPr>
            <a:xfrm>
              <a:off x="5429250" y="3343275"/>
              <a:ext cx="47626" cy="170088"/>
            </a:xfrm>
            <a:custGeom>
              <a:avLst/>
              <a:gdLst/>
              <a:ahLst/>
              <a:cxnLst/>
              <a:rect l="0" t="0" r="0" b="0"/>
              <a:pathLst>
                <a:path w="47626" h="170088">
                  <a:moveTo>
                    <a:pt x="47625" y="9525"/>
                  </a:moveTo>
                  <a:lnTo>
                    <a:pt x="47625" y="9525"/>
                  </a:lnTo>
                  <a:lnTo>
                    <a:pt x="47625" y="0"/>
                  </a:lnTo>
                  <a:lnTo>
                    <a:pt x="47625" y="26856"/>
                  </a:lnTo>
                  <a:lnTo>
                    <a:pt x="41080" y="35840"/>
                  </a:lnTo>
                  <a:lnTo>
                    <a:pt x="38983" y="44721"/>
                  </a:lnTo>
                  <a:lnTo>
                    <a:pt x="38492" y="50921"/>
                  </a:lnTo>
                  <a:lnTo>
                    <a:pt x="35452" y="57203"/>
                  </a:lnTo>
                  <a:lnTo>
                    <a:pt x="33160" y="60361"/>
                  </a:lnTo>
                  <a:lnTo>
                    <a:pt x="29933" y="74917"/>
                  </a:lnTo>
                  <a:lnTo>
                    <a:pt x="27785" y="91194"/>
                  </a:lnTo>
                  <a:lnTo>
                    <a:pt x="21089" y="104601"/>
                  </a:lnTo>
                  <a:lnTo>
                    <a:pt x="20409" y="107834"/>
                  </a:lnTo>
                  <a:lnTo>
                    <a:pt x="430" y="150518"/>
                  </a:lnTo>
                  <a:lnTo>
                    <a:pt x="0" y="170087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155"/>
            <p:cNvSpPr/>
            <p:nvPr>
              <p:custDataLst>
                <p:tags r:id="rId337"/>
              </p:custDataLst>
            </p:nvPr>
          </p:nvSpPr>
          <p:spPr>
            <a:xfrm>
              <a:off x="5495935" y="3362325"/>
              <a:ext cx="38091" cy="142876"/>
            </a:xfrm>
            <a:custGeom>
              <a:avLst/>
              <a:gdLst/>
              <a:ahLst/>
              <a:cxnLst/>
              <a:rect l="0" t="0" r="0" b="0"/>
              <a:pathLst>
                <a:path w="38091" h="142876">
                  <a:moveTo>
                    <a:pt x="38090" y="0"/>
                  </a:moveTo>
                  <a:lnTo>
                    <a:pt x="38090" y="0"/>
                  </a:lnTo>
                  <a:lnTo>
                    <a:pt x="38090" y="14189"/>
                  </a:lnTo>
                  <a:lnTo>
                    <a:pt x="35268" y="19712"/>
                  </a:lnTo>
                  <a:lnTo>
                    <a:pt x="31545" y="25694"/>
                  </a:lnTo>
                  <a:lnTo>
                    <a:pt x="28957" y="36258"/>
                  </a:lnTo>
                  <a:lnTo>
                    <a:pt x="28599" y="59397"/>
                  </a:lnTo>
                  <a:lnTo>
                    <a:pt x="25758" y="66263"/>
                  </a:lnTo>
                  <a:lnTo>
                    <a:pt x="22026" y="72842"/>
                  </a:lnTo>
                  <a:lnTo>
                    <a:pt x="19629" y="85689"/>
                  </a:lnTo>
                  <a:lnTo>
                    <a:pt x="19433" y="88876"/>
                  </a:lnTo>
                  <a:lnTo>
                    <a:pt x="16392" y="95240"/>
                  </a:lnTo>
                  <a:lnTo>
                    <a:pt x="12571" y="101596"/>
                  </a:lnTo>
                  <a:lnTo>
                    <a:pt x="9918" y="112418"/>
                  </a:lnTo>
                  <a:lnTo>
                    <a:pt x="9634" y="118799"/>
                  </a:lnTo>
                  <a:lnTo>
                    <a:pt x="6745" y="124413"/>
                  </a:lnTo>
                  <a:lnTo>
                    <a:pt x="1324" y="131585"/>
                  </a:lnTo>
                  <a:lnTo>
                    <a:pt x="0" y="142745"/>
                  </a:lnTo>
                  <a:lnTo>
                    <a:pt x="951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156"/>
            <p:cNvSpPr/>
            <p:nvPr>
              <p:custDataLst>
                <p:tags r:id="rId338"/>
              </p:custDataLst>
            </p:nvPr>
          </p:nvSpPr>
          <p:spPr>
            <a:xfrm>
              <a:off x="5642863" y="3324225"/>
              <a:ext cx="129285" cy="190501"/>
            </a:xfrm>
            <a:custGeom>
              <a:avLst/>
              <a:gdLst/>
              <a:ahLst/>
              <a:cxnLst/>
              <a:rect l="0" t="0" r="0" b="0"/>
              <a:pathLst>
                <a:path w="129285" h="190501">
                  <a:moveTo>
                    <a:pt x="119762" y="0"/>
                  </a:moveTo>
                  <a:lnTo>
                    <a:pt x="119762" y="0"/>
                  </a:lnTo>
                  <a:lnTo>
                    <a:pt x="129284" y="0"/>
                  </a:lnTo>
                  <a:lnTo>
                    <a:pt x="124230" y="0"/>
                  </a:lnTo>
                  <a:lnTo>
                    <a:pt x="122740" y="1058"/>
                  </a:lnTo>
                  <a:lnTo>
                    <a:pt x="121748" y="2822"/>
                  </a:lnTo>
                  <a:lnTo>
                    <a:pt x="120154" y="8201"/>
                  </a:lnTo>
                  <a:lnTo>
                    <a:pt x="117113" y="8936"/>
                  </a:lnTo>
                  <a:lnTo>
                    <a:pt x="114822" y="9132"/>
                  </a:lnTo>
                  <a:lnTo>
                    <a:pt x="109453" y="12173"/>
                  </a:lnTo>
                  <a:lnTo>
                    <a:pt x="67628" y="52135"/>
                  </a:lnTo>
                  <a:lnTo>
                    <a:pt x="64841" y="57743"/>
                  </a:lnTo>
                  <a:lnTo>
                    <a:pt x="64098" y="60720"/>
                  </a:lnTo>
                  <a:lnTo>
                    <a:pt x="46194" y="93279"/>
                  </a:lnTo>
                  <a:lnTo>
                    <a:pt x="43674" y="100724"/>
                  </a:lnTo>
                  <a:lnTo>
                    <a:pt x="27155" y="123773"/>
                  </a:lnTo>
                  <a:lnTo>
                    <a:pt x="23802" y="139693"/>
                  </a:lnTo>
                  <a:lnTo>
                    <a:pt x="17042" y="152399"/>
                  </a:lnTo>
                  <a:lnTo>
                    <a:pt x="16356" y="155574"/>
                  </a:lnTo>
                  <a:lnTo>
                    <a:pt x="5890" y="179093"/>
                  </a:lnTo>
                  <a:lnTo>
                    <a:pt x="5588" y="185474"/>
                  </a:lnTo>
                  <a:lnTo>
                    <a:pt x="4488" y="187149"/>
                  </a:lnTo>
                  <a:lnTo>
                    <a:pt x="2696" y="188266"/>
                  </a:lnTo>
                  <a:lnTo>
                    <a:pt x="443" y="189011"/>
                  </a:lnTo>
                  <a:lnTo>
                    <a:pt x="0" y="189507"/>
                  </a:lnTo>
                  <a:lnTo>
                    <a:pt x="763" y="189838"/>
                  </a:lnTo>
                  <a:lnTo>
                    <a:pt x="5462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157"/>
            <p:cNvSpPr/>
            <p:nvPr>
              <p:custDataLst>
                <p:tags r:id="rId339"/>
              </p:custDataLst>
            </p:nvPr>
          </p:nvSpPr>
          <p:spPr>
            <a:xfrm>
              <a:off x="5734050" y="3352800"/>
              <a:ext cx="28576" cy="171451"/>
            </a:xfrm>
            <a:custGeom>
              <a:avLst/>
              <a:gdLst/>
              <a:ahLst/>
              <a:cxnLst/>
              <a:rect l="0" t="0" r="0" b="0"/>
              <a:pathLst>
                <a:path w="28576" h="171451">
                  <a:moveTo>
                    <a:pt x="28575" y="0"/>
                  </a:moveTo>
                  <a:lnTo>
                    <a:pt x="28575" y="0"/>
                  </a:lnTo>
                  <a:lnTo>
                    <a:pt x="28575" y="23598"/>
                  </a:lnTo>
                  <a:lnTo>
                    <a:pt x="25753" y="29185"/>
                  </a:lnTo>
                  <a:lnTo>
                    <a:pt x="22030" y="35196"/>
                  </a:lnTo>
                  <a:lnTo>
                    <a:pt x="19638" y="47678"/>
                  </a:lnTo>
                  <a:lnTo>
                    <a:pt x="18069" y="70053"/>
                  </a:lnTo>
                  <a:lnTo>
                    <a:pt x="10859" y="88509"/>
                  </a:lnTo>
                  <a:lnTo>
                    <a:pt x="8474" y="130173"/>
                  </a:lnTo>
                  <a:lnTo>
                    <a:pt x="1987" y="142875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158"/>
            <p:cNvSpPr/>
            <p:nvPr>
              <p:custDataLst>
                <p:tags r:id="rId340"/>
              </p:custDataLst>
            </p:nvPr>
          </p:nvSpPr>
          <p:spPr>
            <a:xfrm>
              <a:off x="5667378" y="3467100"/>
              <a:ext cx="85723" cy="19051"/>
            </a:xfrm>
            <a:custGeom>
              <a:avLst/>
              <a:gdLst/>
              <a:ahLst/>
              <a:cxnLst/>
              <a:rect l="0" t="0" r="0" b="0"/>
              <a:pathLst>
                <a:path w="85723" h="19051">
                  <a:moveTo>
                    <a:pt x="9522" y="19050"/>
                  </a:moveTo>
                  <a:lnTo>
                    <a:pt x="9522" y="19050"/>
                  </a:lnTo>
                  <a:lnTo>
                    <a:pt x="0" y="19050"/>
                  </a:lnTo>
                  <a:lnTo>
                    <a:pt x="22663" y="19050"/>
                  </a:lnTo>
                  <a:lnTo>
                    <a:pt x="28768" y="16228"/>
                  </a:lnTo>
                  <a:lnTo>
                    <a:pt x="35009" y="12504"/>
                  </a:lnTo>
                  <a:lnTo>
                    <a:pt x="857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159"/>
            <p:cNvSpPr/>
            <p:nvPr>
              <p:custDataLst>
                <p:tags r:id="rId341"/>
              </p:custDataLst>
            </p:nvPr>
          </p:nvSpPr>
          <p:spPr>
            <a:xfrm>
              <a:off x="5848350" y="3343275"/>
              <a:ext cx="145555" cy="171415"/>
            </a:xfrm>
            <a:custGeom>
              <a:avLst/>
              <a:gdLst/>
              <a:ahLst/>
              <a:cxnLst/>
              <a:rect l="0" t="0" r="0" b="0"/>
              <a:pathLst>
                <a:path w="145555" h="171415">
                  <a:moveTo>
                    <a:pt x="123825" y="0"/>
                  </a:moveTo>
                  <a:lnTo>
                    <a:pt x="123825" y="0"/>
                  </a:lnTo>
                  <a:lnTo>
                    <a:pt x="143346" y="0"/>
                  </a:lnTo>
                  <a:lnTo>
                    <a:pt x="145306" y="1058"/>
                  </a:lnTo>
                  <a:lnTo>
                    <a:pt x="145554" y="2822"/>
                  </a:lnTo>
                  <a:lnTo>
                    <a:pt x="143032" y="9132"/>
                  </a:lnTo>
                  <a:lnTo>
                    <a:pt x="142875" y="36765"/>
                  </a:lnTo>
                  <a:lnTo>
                    <a:pt x="141817" y="37210"/>
                  </a:lnTo>
                  <a:lnTo>
                    <a:pt x="133466" y="38090"/>
                  </a:lnTo>
                  <a:lnTo>
                    <a:pt x="133350" y="14420"/>
                  </a:lnTo>
                  <a:lnTo>
                    <a:pt x="132292" y="12788"/>
                  </a:lnTo>
                  <a:lnTo>
                    <a:pt x="130528" y="11700"/>
                  </a:lnTo>
                  <a:lnTo>
                    <a:pt x="125149" y="9955"/>
                  </a:lnTo>
                  <a:lnTo>
                    <a:pt x="115740" y="1362"/>
                  </a:lnTo>
                  <a:lnTo>
                    <a:pt x="106226" y="120"/>
                  </a:lnTo>
                  <a:lnTo>
                    <a:pt x="72988" y="1"/>
                  </a:lnTo>
                  <a:lnTo>
                    <a:pt x="66658" y="2823"/>
                  </a:lnTo>
                  <a:lnTo>
                    <a:pt x="63489" y="5057"/>
                  </a:lnTo>
                  <a:lnTo>
                    <a:pt x="59967" y="10361"/>
                  </a:lnTo>
                  <a:lnTo>
                    <a:pt x="57344" y="16247"/>
                  </a:lnTo>
                  <a:lnTo>
                    <a:pt x="21857" y="57152"/>
                  </a:lnTo>
                  <a:lnTo>
                    <a:pt x="19240" y="63501"/>
                  </a:lnTo>
                  <a:lnTo>
                    <a:pt x="12874" y="73025"/>
                  </a:lnTo>
                  <a:lnTo>
                    <a:pt x="9459" y="82550"/>
                  </a:lnTo>
                  <a:lnTo>
                    <a:pt x="3273" y="92075"/>
                  </a:lnTo>
                  <a:lnTo>
                    <a:pt x="970" y="102658"/>
                  </a:lnTo>
                  <a:lnTo>
                    <a:pt x="2" y="149280"/>
                  </a:lnTo>
                  <a:lnTo>
                    <a:pt x="0" y="155599"/>
                  </a:lnTo>
                  <a:lnTo>
                    <a:pt x="1059" y="157708"/>
                  </a:lnTo>
                  <a:lnTo>
                    <a:pt x="2822" y="159114"/>
                  </a:lnTo>
                  <a:lnTo>
                    <a:pt x="8201" y="161370"/>
                  </a:lnTo>
                  <a:lnTo>
                    <a:pt x="16868" y="168361"/>
                  </a:lnTo>
                  <a:lnTo>
                    <a:pt x="25693" y="170535"/>
                  </a:lnTo>
                  <a:lnTo>
                    <a:pt x="50811" y="171414"/>
                  </a:lnTo>
                  <a:lnTo>
                    <a:pt x="57155" y="168612"/>
                  </a:lnTo>
                  <a:lnTo>
                    <a:pt x="60328" y="166383"/>
                  </a:lnTo>
                  <a:lnTo>
                    <a:pt x="83739" y="159690"/>
                  </a:lnTo>
                  <a:lnTo>
                    <a:pt x="87576" y="157260"/>
                  </a:lnTo>
                  <a:lnTo>
                    <a:pt x="107885" y="151243"/>
                  </a:lnTo>
                  <a:lnTo>
                    <a:pt x="1428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160"/>
            <p:cNvSpPr/>
            <p:nvPr>
              <p:custDataLst>
                <p:tags r:id="rId342"/>
              </p:custDataLst>
            </p:nvPr>
          </p:nvSpPr>
          <p:spPr>
            <a:xfrm>
              <a:off x="6038850" y="3286125"/>
              <a:ext cx="123823" cy="304801"/>
            </a:xfrm>
            <a:custGeom>
              <a:avLst/>
              <a:gdLst/>
              <a:ahLst/>
              <a:cxnLst/>
              <a:rect l="0" t="0" r="0" b="0"/>
              <a:pathLst>
                <a:path w="123823" h="304801">
                  <a:moveTo>
                    <a:pt x="114300" y="9525"/>
                  </a:moveTo>
                  <a:lnTo>
                    <a:pt x="114300" y="9525"/>
                  </a:lnTo>
                  <a:lnTo>
                    <a:pt x="104775" y="0"/>
                  </a:lnTo>
                  <a:lnTo>
                    <a:pt x="104775" y="14189"/>
                  </a:lnTo>
                  <a:lnTo>
                    <a:pt x="107597" y="19712"/>
                  </a:lnTo>
                  <a:lnTo>
                    <a:pt x="112976" y="26824"/>
                  </a:lnTo>
                  <a:lnTo>
                    <a:pt x="114038" y="35833"/>
                  </a:lnTo>
                  <a:lnTo>
                    <a:pt x="114266" y="50920"/>
                  </a:lnTo>
                  <a:lnTo>
                    <a:pt x="117107" y="57203"/>
                  </a:lnTo>
                  <a:lnTo>
                    <a:pt x="120839" y="63524"/>
                  </a:lnTo>
                  <a:lnTo>
                    <a:pt x="123236" y="76205"/>
                  </a:lnTo>
                  <a:lnTo>
                    <a:pt x="123820" y="123236"/>
                  </a:lnTo>
                  <a:lnTo>
                    <a:pt x="123822" y="126608"/>
                  </a:lnTo>
                  <a:lnTo>
                    <a:pt x="111651" y="174094"/>
                  </a:lnTo>
                  <a:lnTo>
                    <a:pt x="102557" y="199421"/>
                  </a:lnTo>
                  <a:lnTo>
                    <a:pt x="78965" y="228584"/>
                  </a:lnTo>
                  <a:lnTo>
                    <a:pt x="76371" y="234943"/>
                  </a:lnTo>
                  <a:lnTo>
                    <a:pt x="44416" y="269875"/>
                  </a:lnTo>
                  <a:lnTo>
                    <a:pt x="38084" y="273403"/>
                  </a:lnTo>
                  <a:lnTo>
                    <a:pt x="34915" y="274343"/>
                  </a:lnTo>
                  <a:lnTo>
                    <a:pt x="32801" y="276029"/>
                  </a:lnTo>
                  <a:lnTo>
                    <a:pt x="28769" y="282399"/>
                  </a:lnTo>
                  <a:lnTo>
                    <a:pt x="15482" y="290365"/>
                  </a:lnTo>
                  <a:lnTo>
                    <a:pt x="12173" y="295915"/>
                  </a:lnTo>
                  <a:lnTo>
                    <a:pt x="9680" y="304279"/>
                  </a:lnTo>
                  <a:lnTo>
                    <a:pt x="0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7" name="SMARTInkShape-Group41"/>
          <p:cNvGrpSpPr/>
          <p:nvPr/>
        </p:nvGrpSpPr>
        <p:grpSpPr>
          <a:xfrm>
            <a:off x="6534150" y="3209936"/>
            <a:ext cx="1466851" cy="533390"/>
            <a:chOff x="6534150" y="3209936"/>
            <a:chExt cx="1466851" cy="533390"/>
          </a:xfrm>
        </p:grpSpPr>
        <p:sp>
          <p:nvSpPr>
            <p:cNvPr id="192" name="SMARTInkShape-161"/>
            <p:cNvSpPr/>
            <p:nvPr>
              <p:custDataLst>
                <p:tags r:id="rId319"/>
              </p:custDataLst>
            </p:nvPr>
          </p:nvSpPr>
          <p:spPr>
            <a:xfrm>
              <a:off x="6610745" y="3228975"/>
              <a:ext cx="437756" cy="171448"/>
            </a:xfrm>
            <a:custGeom>
              <a:avLst/>
              <a:gdLst/>
              <a:ahLst/>
              <a:cxnLst/>
              <a:rect l="0" t="0" r="0" b="0"/>
              <a:pathLst>
                <a:path w="437756" h="171448">
                  <a:moveTo>
                    <a:pt x="152005" y="19050"/>
                  </a:moveTo>
                  <a:lnTo>
                    <a:pt x="152005" y="19050"/>
                  </a:lnTo>
                  <a:lnTo>
                    <a:pt x="152005" y="1325"/>
                  </a:lnTo>
                  <a:lnTo>
                    <a:pt x="150947" y="883"/>
                  </a:lnTo>
                  <a:lnTo>
                    <a:pt x="133357" y="1"/>
                  </a:lnTo>
                  <a:lnTo>
                    <a:pt x="124789" y="8201"/>
                  </a:lnTo>
                  <a:lnTo>
                    <a:pt x="115348" y="9409"/>
                  </a:lnTo>
                  <a:lnTo>
                    <a:pt x="109277" y="9490"/>
                  </a:lnTo>
                  <a:lnTo>
                    <a:pt x="107644" y="10560"/>
                  </a:lnTo>
                  <a:lnTo>
                    <a:pt x="106556" y="12332"/>
                  </a:lnTo>
                  <a:lnTo>
                    <a:pt x="104810" y="17723"/>
                  </a:lnTo>
                  <a:lnTo>
                    <a:pt x="101748" y="18460"/>
                  </a:lnTo>
                  <a:lnTo>
                    <a:pt x="90202" y="19015"/>
                  </a:lnTo>
                  <a:lnTo>
                    <a:pt x="88578" y="20085"/>
                  </a:lnTo>
                  <a:lnTo>
                    <a:pt x="87496" y="21857"/>
                  </a:lnTo>
                  <a:lnTo>
                    <a:pt x="85758" y="27248"/>
                  </a:lnTo>
                  <a:lnTo>
                    <a:pt x="82698" y="27985"/>
                  </a:lnTo>
                  <a:lnTo>
                    <a:pt x="80400" y="28182"/>
                  </a:lnTo>
                  <a:lnTo>
                    <a:pt x="78868" y="29371"/>
                  </a:lnTo>
                  <a:lnTo>
                    <a:pt x="76209" y="36742"/>
                  </a:lnTo>
                  <a:lnTo>
                    <a:pt x="75805" y="71605"/>
                  </a:lnTo>
                  <a:lnTo>
                    <a:pt x="76863" y="73137"/>
                  </a:lnTo>
                  <a:lnTo>
                    <a:pt x="78627" y="74158"/>
                  </a:lnTo>
                  <a:lnTo>
                    <a:pt x="85506" y="75931"/>
                  </a:lnTo>
                  <a:lnTo>
                    <a:pt x="132952" y="76200"/>
                  </a:lnTo>
                  <a:lnTo>
                    <a:pt x="109251" y="76200"/>
                  </a:lnTo>
                  <a:lnTo>
                    <a:pt x="103723" y="79022"/>
                  </a:lnTo>
                  <a:lnTo>
                    <a:pt x="96607" y="84401"/>
                  </a:lnTo>
                  <a:lnTo>
                    <a:pt x="87596" y="85463"/>
                  </a:lnTo>
                  <a:lnTo>
                    <a:pt x="81751" y="85608"/>
                  </a:lnTo>
                  <a:lnTo>
                    <a:pt x="75626" y="88495"/>
                  </a:lnTo>
                  <a:lnTo>
                    <a:pt x="69375" y="92248"/>
                  </a:lnTo>
                  <a:lnTo>
                    <a:pt x="58626" y="94854"/>
                  </a:lnTo>
                  <a:lnTo>
                    <a:pt x="48718" y="103417"/>
                  </a:lnTo>
                  <a:lnTo>
                    <a:pt x="39920" y="105565"/>
                  </a:lnTo>
                  <a:lnTo>
                    <a:pt x="29935" y="112940"/>
                  </a:lnTo>
                  <a:lnTo>
                    <a:pt x="23644" y="113897"/>
                  </a:lnTo>
                  <a:lnTo>
                    <a:pt x="21980" y="115090"/>
                  </a:lnTo>
                  <a:lnTo>
                    <a:pt x="20872" y="116944"/>
                  </a:lnTo>
                  <a:lnTo>
                    <a:pt x="20133" y="119237"/>
                  </a:lnTo>
                  <a:lnTo>
                    <a:pt x="18581" y="120767"/>
                  </a:lnTo>
                  <a:lnTo>
                    <a:pt x="14036" y="122465"/>
                  </a:lnTo>
                  <a:lnTo>
                    <a:pt x="12400" y="123977"/>
                  </a:lnTo>
                  <a:lnTo>
                    <a:pt x="9561" y="131906"/>
                  </a:lnTo>
                  <a:lnTo>
                    <a:pt x="9257" y="137979"/>
                  </a:lnTo>
                  <a:lnTo>
                    <a:pt x="8157" y="139611"/>
                  </a:lnTo>
                  <a:lnTo>
                    <a:pt x="6364" y="140699"/>
                  </a:lnTo>
                  <a:lnTo>
                    <a:pt x="4111" y="141424"/>
                  </a:lnTo>
                  <a:lnTo>
                    <a:pt x="2609" y="142966"/>
                  </a:lnTo>
                  <a:lnTo>
                    <a:pt x="0" y="150949"/>
                  </a:lnTo>
                  <a:lnTo>
                    <a:pt x="7840" y="160474"/>
                  </a:lnTo>
                  <a:lnTo>
                    <a:pt x="8748" y="166552"/>
                  </a:lnTo>
                  <a:lnTo>
                    <a:pt x="9934" y="168185"/>
                  </a:lnTo>
                  <a:lnTo>
                    <a:pt x="11783" y="169273"/>
                  </a:lnTo>
                  <a:lnTo>
                    <a:pt x="18808" y="171164"/>
                  </a:lnTo>
                  <a:lnTo>
                    <a:pt x="58644" y="171447"/>
                  </a:lnTo>
                  <a:lnTo>
                    <a:pt x="65709" y="168626"/>
                  </a:lnTo>
                  <a:lnTo>
                    <a:pt x="72377" y="164904"/>
                  </a:lnTo>
                  <a:lnTo>
                    <a:pt x="93528" y="157261"/>
                  </a:lnTo>
                  <a:lnTo>
                    <a:pt x="110899" y="146814"/>
                  </a:lnTo>
                  <a:lnTo>
                    <a:pt x="139745" y="138337"/>
                  </a:lnTo>
                  <a:lnTo>
                    <a:pt x="187004" y="107926"/>
                  </a:lnTo>
                  <a:lnTo>
                    <a:pt x="206975" y="98067"/>
                  </a:lnTo>
                  <a:lnTo>
                    <a:pt x="226481" y="90750"/>
                  </a:lnTo>
                  <a:lnTo>
                    <a:pt x="264128" y="69445"/>
                  </a:lnTo>
                  <a:lnTo>
                    <a:pt x="271688" y="66848"/>
                  </a:lnTo>
                  <a:lnTo>
                    <a:pt x="294823" y="50271"/>
                  </a:lnTo>
                  <a:lnTo>
                    <a:pt x="298018" y="49389"/>
                  </a:lnTo>
                  <a:lnTo>
                    <a:pt x="300147" y="47743"/>
                  </a:lnTo>
                  <a:lnTo>
                    <a:pt x="304202" y="41427"/>
                  </a:lnTo>
                  <a:lnTo>
                    <a:pt x="323300" y="28703"/>
                  </a:lnTo>
                  <a:lnTo>
                    <a:pt x="332946" y="19085"/>
                  </a:lnTo>
                  <a:lnTo>
                    <a:pt x="332977" y="27254"/>
                  </a:lnTo>
                  <a:lnTo>
                    <a:pt x="331920" y="27694"/>
                  </a:lnTo>
                  <a:lnTo>
                    <a:pt x="327923" y="28184"/>
                  </a:lnTo>
                  <a:lnTo>
                    <a:pt x="326433" y="29372"/>
                  </a:lnTo>
                  <a:lnTo>
                    <a:pt x="323846" y="36742"/>
                  </a:lnTo>
                  <a:lnTo>
                    <a:pt x="323570" y="42754"/>
                  </a:lnTo>
                  <a:lnTo>
                    <a:pt x="320684" y="48282"/>
                  </a:lnTo>
                  <a:lnTo>
                    <a:pt x="315264" y="55399"/>
                  </a:lnTo>
                  <a:lnTo>
                    <a:pt x="313135" y="64408"/>
                  </a:lnTo>
                  <a:lnTo>
                    <a:pt x="307462" y="73294"/>
                  </a:lnTo>
                  <a:lnTo>
                    <a:pt x="305009" y="85778"/>
                  </a:lnTo>
                  <a:lnTo>
                    <a:pt x="304807" y="88936"/>
                  </a:lnTo>
                  <a:lnTo>
                    <a:pt x="303615" y="91041"/>
                  </a:lnTo>
                  <a:lnTo>
                    <a:pt x="301762" y="92444"/>
                  </a:lnTo>
                  <a:lnTo>
                    <a:pt x="299467" y="93379"/>
                  </a:lnTo>
                  <a:lnTo>
                    <a:pt x="297939" y="95061"/>
                  </a:lnTo>
                  <a:lnTo>
                    <a:pt x="296239" y="99752"/>
                  </a:lnTo>
                  <a:lnTo>
                    <a:pt x="294999" y="112535"/>
                  </a:lnTo>
                  <a:lnTo>
                    <a:pt x="286689" y="122346"/>
                  </a:lnTo>
                  <a:lnTo>
                    <a:pt x="285356" y="133339"/>
                  </a:lnTo>
                  <a:lnTo>
                    <a:pt x="285356" y="133343"/>
                  </a:lnTo>
                  <a:lnTo>
                    <a:pt x="285355" y="133345"/>
                  </a:lnTo>
                  <a:lnTo>
                    <a:pt x="285355" y="133347"/>
                  </a:lnTo>
                  <a:lnTo>
                    <a:pt x="293555" y="125149"/>
                  </a:lnTo>
                  <a:lnTo>
                    <a:pt x="294487" y="119161"/>
                  </a:lnTo>
                  <a:lnTo>
                    <a:pt x="294764" y="110684"/>
                  </a:lnTo>
                  <a:lnTo>
                    <a:pt x="297651" y="104579"/>
                  </a:lnTo>
                  <a:lnTo>
                    <a:pt x="301404" y="98338"/>
                  </a:lnTo>
                  <a:lnTo>
                    <a:pt x="304574" y="88874"/>
                  </a:lnTo>
                  <a:lnTo>
                    <a:pt x="310688" y="79368"/>
                  </a:lnTo>
                  <a:lnTo>
                    <a:pt x="314028" y="69848"/>
                  </a:lnTo>
                  <a:lnTo>
                    <a:pt x="320191" y="60324"/>
                  </a:lnTo>
                  <a:lnTo>
                    <a:pt x="322488" y="50800"/>
                  </a:lnTo>
                  <a:lnTo>
                    <a:pt x="323025" y="44450"/>
                  </a:lnTo>
                  <a:lnTo>
                    <a:pt x="324226" y="42333"/>
                  </a:lnTo>
                  <a:lnTo>
                    <a:pt x="326087" y="40922"/>
                  </a:lnTo>
                  <a:lnTo>
                    <a:pt x="328384" y="39982"/>
                  </a:lnTo>
                  <a:lnTo>
                    <a:pt x="329916" y="38296"/>
                  </a:lnTo>
                  <a:lnTo>
                    <a:pt x="331618" y="33601"/>
                  </a:lnTo>
                  <a:lnTo>
                    <a:pt x="332576" y="25007"/>
                  </a:lnTo>
                  <a:lnTo>
                    <a:pt x="333769" y="23022"/>
                  </a:lnTo>
                  <a:lnTo>
                    <a:pt x="335622" y="21697"/>
                  </a:lnTo>
                  <a:lnTo>
                    <a:pt x="341145" y="19573"/>
                  </a:lnTo>
                  <a:lnTo>
                    <a:pt x="341900" y="16460"/>
                  </a:lnTo>
                  <a:lnTo>
                    <a:pt x="342494" y="9645"/>
                  </a:lnTo>
                  <a:lnTo>
                    <a:pt x="389700" y="9525"/>
                  </a:lnTo>
                  <a:lnTo>
                    <a:pt x="417229" y="9525"/>
                  </a:lnTo>
                  <a:lnTo>
                    <a:pt x="426776" y="1324"/>
                  </a:lnTo>
                  <a:lnTo>
                    <a:pt x="437744" y="1"/>
                  </a:lnTo>
                  <a:lnTo>
                    <a:pt x="437755" y="0"/>
                  </a:lnTo>
                  <a:lnTo>
                    <a:pt x="43775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162"/>
            <p:cNvSpPr/>
            <p:nvPr>
              <p:custDataLst>
                <p:tags r:id="rId320"/>
              </p:custDataLst>
            </p:nvPr>
          </p:nvSpPr>
          <p:spPr>
            <a:xfrm>
              <a:off x="6943725" y="3333750"/>
              <a:ext cx="114301" cy="19048"/>
            </a:xfrm>
            <a:custGeom>
              <a:avLst/>
              <a:gdLst/>
              <a:ahLst/>
              <a:cxnLst/>
              <a:rect l="0" t="0" r="0" b="0"/>
              <a:pathLst>
                <a:path w="114301" h="19048">
                  <a:moveTo>
                    <a:pt x="0" y="9525"/>
                  </a:moveTo>
                  <a:lnTo>
                    <a:pt x="0" y="9525"/>
                  </a:lnTo>
                  <a:lnTo>
                    <a:pt x="9132" y="18657"/>
                  </a:lnTo>
                  <a:lnTo>
                    <a:pt x="27132" y="19047"/>
                  </a:lnTo>
                  <a:lnTo>
                    <a:pt x="35895" y="12504"/>
                  </a:lnTo>
                  <a:lnTo>
                    <a:pt x="45871" y="9917"/>
                  </a:lnTo>
                  <a:lnTo>
                    <a:pt x="74445" y="9525"/>
                  </a:lnTo>
                  <a:lnTo>
                    <a:pt x="83458" y="2979"/>
                  </a:lnTo>
                  <a:lnTo>
                    <a:pt x="93488" y="39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163"/>
            <p:cNvSpPr/>
            <p:nvPr>
              <p:custDataLst>
                <p:tags r:id="rId321"/>
              </p:custDataLst>
            </p:nvPr>
          </p:nvSpPr>
          <p:spPr>
            <a:xfrm>
              <a:off x="6534150" y="3467100"/>
              <a:ext cx="542926" cy="38101"/>
            </a:xfrm>
            <a:custGeom>
              <a:avLst/>
              <a:gdLst/>
              <a:ahLst/>
              <a:cxnLst/>
              <a:rect l="0" t="0" r="0" b="0"/>
              <a:pathLst>
                <a:path w="542926" h="38101">
                  <a:moveTo>
                    <a:pt x="0" y="38100"/>
                  </a:moveTo>
                  <a:lnTo>
                    <a:pt x="0" y="38100"/>
                  </a:lnTo>
                  <a:lnTo>
                    <a:pt x="47454" y="38100"/>
                  </a:lnTo>
                  <a:lnTo>
                    <a:pt x="91837" y="38100"/>
                  </a:lnTo>
                  <a:lnTo>
                    <a:pt x="136719" y="38100"/>
                  </a:lnTo>
                  <a:lnTo>
                    <a:pt x="177898" y="37042"/>
                  </a:lnTo>
                  <a:lnTo>
                    <a:pt x="206807" y="29899"/>
                  </a:lnTo>
                  <a:lnTo>
                    <a:pt x="248255" y="25805"/>
                  </a:lnTo>
                  <a:lnTo>
                    <a:pt x="268113" y="20384"/>
                  </a:lnTo>
                  <a:lnTo>
                    <a:pt x="312594" y="19084"/>
                  </a:lnTo>
                  <a:lnTo>
                    <a:pt x="330289" y="17999"/>
                  </a:lnTo>
                  <a:lnTo>
                    <a:pt x="354149" y="10850"/>
                  </a:lnTo>
                  <a:lnTo>
                    <a:pt x="401471" y="9559"/>
                  </a:lnTo>
                  <a:lnTo>
                    <a:pt x="445668" y="9525"/>
                  </a:lnTo>
                  <a:lnTo>
                    <a:pt x="459978" y="9525"/>
                  </a:lnTo>
                  <a:lnTo>
                    <a:pt x="466549" y="6703"/>
                  </a:lnTo>
                  <a:lnTo>
                    <a:pt x="472997" y="2979"/>
                  </a:lnTo>
                  <a:lnTo>
                    <a:pt x="485759" y="589"/>
                  </a:lnTo>
                  <a:lnTo>
                    <a:pt x="533272" y="0"/>
                  </a:lnTo>
                  <a:lnTo>
                    <a:pt x="542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164"/>
            <p:cNvSpPr/>
            <p:nvPr>
              <p:custDataLst>
                <p:tags r:id="rId322"/>
              </p:custDataLst>
            </p:nvPr>
          </p:nvSpPr>
          <p:spPr>
            <a:xfrm>
              <a:off x="6667500" y="3552825"/>
              <a:ext cx="114301" cy="171451"/>
            </a:xfrm>
            <a:custGeom>
              <a:avLst/>
              <a:gdLst/>
              <a:ahLst/>
              <a:cxnLst/>
              <a:rect l="0" t="0" r="0" b="0"/>
              <a:pathLst>
                <a:path w="114301" h="171451">
                  <a:moveTo>
                    <a:pt x="114300" y="0"/>
                  </a:moveTo>
                  <a:lnTo>
                    <a:pt x="114300" y="0"/>
                  </a:lnTo>
                  <a:lnTo>
                    <a:pt x="106100" y="0"/>
                  </a:lnTo>
                  <a:lnTo>
                    <a:pt x="105658" y="1058"/>
                  </a:lnTo>
                  <a:lnTo>
                    <a:pt x="105168" y="5057"/>
                  </a:lnTo>
                  <a:lnTo>
                    <a:pt x="103979" y="6546"/>
                  </a:lnTo>
                  <a:lnTo>
                    <a:pt x="96609" y="9132"/>
                  </a:lnTo>
                  <a:lnTo>
                    <a:pt x="95854" y="12173"/>
                  </a:lnTo>
                  <a:lnTo>
                    <a:pt x="95652" y="14465"/>
                  </a:lnTo>
                  <a:lnTo>
                    <a:pt x="94460" y="15994"/>
                  </a:lnTo>
                  <a:lnTo>
                    <a:pt x="85572" y="19840"/>
                  </a:lnTo>
                  <a:lnTo>
                    <a:pt x="72587" y="32272"/>
                  </a:lnTo>
                  <a:lnTo>
                    <a:pt x="69302" y="38332"/>
                  </a:lnTo>
                  <a:lnTo>
                    <a:pt x="66784" y="44553"/>
                  </a:lnTo>
                  <a:lnTo>
                    <a:pt x="60475" y="54006"/>
                  </a:lnTo>
                  <a:lnTo>
                    <a:pt x="57076" y="63509"/>
                  </a:lnTo>
                  <a:lnTo>
                    <a:pt x="50895" y="73028"/>
                  </a:lnTo>
                  <a:lnTo>
                    <a:pt x="47536" y="82551"/>
                  </a:lnTo>
                  <a:lnTo>
                    <a:pt x="41366" y="92075"/>
                  </a:lnTo>
                  <a:lnTo>
                    <a:pt x="38009" y="101600"/>
                  </a:lnTo>
                  <a:lnTo>
                    <a:pt x="31841" y="111125"/>
                  </a:lnTo>
                  <a:lnTo>
                    <a:pt x="30026" y="117475"/>
                  </a:lnTo>
                  <a:lnTo>
                    <a:pt x="28484" y="119592"/>
                  </a:lnTo>
                  <a:lnTo>
                    <a:pt x="26398" y="121003"/>
                  </a:lnTo>
                  <a:lnTo>
                    <a:pt x="23949" y="121943"/>
                  </a:lnTo>
                  <a:lnTo>
                    <a:pt x="22316" y="123629"/>
                  </a:lnTo>
                  <a:lnTo>
                    <a:pt x="16873" y="133939"/>
                  </a:lnTo>
                  <a:lnTo>
                    <a:pt x="12791" y="139962"/>
                  </a:lnTo>
                  <a:lnTo>
                    <a:pt x="10492" y="149303"/>
                  </a:lnTo>
                  <a:lnTo>
                    <a:pt x="9955" y="155609"/>
                  </a:lnTo>
                  <a:lnTo>
                    <a:pt x="8754" y="157714"/>
                  </a:lnTo>
                  <a:lnTo>
                    <a:pt x="6893" y="159118"/>
                  </a:lnTo>
                  <a:lnTo>
                    <a:pt x="1362" y="161370"/>
                  </a:lnTo>
                  <a:lnTo>
                    <a:pt x="605" y="164501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165"/>
            <p:cNvSpPr/>
            <p:nvPr>
              <p:custDataLst>
                <p:tags r:id="rId323"/>
              </p:custDataLst>
            </p:nvPr>
          </p:nvSpPr>
          <p:spPr>
            <a:xfrm>
              <a:off x="6753225" y="3581400"/>
              <a:ext cx="19051" cy="142876"/>
            </a:xfrm>
            <a:custGeom>
              <a:avLst/>
              <a:gdLst/>
              <a:ahLst/>
              <a:cxnLst/>
              <a:rect l="0" t="0" r="0" b="0"/>
              <a:pathLst>
                <a:path w="19051" h="142876">
                  <a:moveTo>
                    <a:pt x="0" y="0"/>
                  </a:moveTo>
                  <a:lnTo>
                    <a:pt x="0" y="0"/>
                  </a:lnTo>
                  <a:lnTo>
                    <a:pt x="9522" y="0"/>
                  </a:lnTo>
                  <a:lnTo>
                    <a:pt x="9525" y="44476"/>
                  </a:lnTo>
                  <a:lnTo>
                    <a:pt x="9525" y="92075"/>
                  </a:lnTo>
                  <a:lnTo>
                    <a:pt x="9525" y="127000"/>
                  </a:lnTo>
                  <a:lnTo>
                    <a:pt x="10583" y="129117"/>
                  </a:lnTo>
                  <a:lnTo>
                    <a:pt x="12347" y="130528"/>
                  </a:lnTo>
                  <a:lnTo>
                    <a:pt x="14581" y="131468"/>
                  </a:lnTo>
                  <a:lnTo>
                    <a:pt x="16070" y="133154"/>
                  </a:lnTo>
                  <a:lnTo>
                    <a:pt x="190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166"/>
            <p:cNvSpPr/>
            <p:nvPr>
              <p:custDataLst>
                <p:tags r:id="rId324"/>
              </p:custDataLst>
            </p:nvPr>
          </p:nvSpPr>
          <p:spPr>
            <a:xfrm>
              <a:off x="6715125" y="3667125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34958" y="17999"/>
                  </a:lnTo>
                  <a:lnTo>
                    <a:pt x="47632" y="11512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167"/>
            <p:cNvSpPr/>
            <p:nvPr>
              <p:custDataLst>
                <p:tags r:id="rId325"/>
              </p:custDataLst>
            </p:nvPr>
          </p:nvSpPr>
          <p:spPr>
            <a:xfrm>
              <a:off x="6867929" y="3581435"/>
              <a:ext cx="132947" cy="152327"/>
            </a:xfrm>
            <a:custGeom>
              <a:avLst/>
              <a:gdLst/>
              <a:ahLst/>
              <a:cxnLst/>
              <a:rect l="0" t="0" r="0" b="0"/>
              <a:pathLst>
                <a:path w="132947" h="152327">
                  <a:moveTo>
                    <a:pt x="75796" y="9490"/>
                  </a:moveTo>
                  <a:lnTo>
                    <a:pt x="75796" y="9490"/>
                  </a:lnTo>
                  <a:lnTo>
                    <a:pt x="90261" y="9490"/>
                  </a:lnTo>
                  <a:lnTo>
                    <a:pt x="91790" y="10548"/>
                  </a:lnTo>
                  <a:lnTo>
                    <a:pt x="92808" y="12312"/>
                  </a:lnTo>
                  <a:lnTo>
                    <a:pt x="94811" y="18898"/>
                  </a:lnTo>
                  <a:lnTo>
                    <a:pt x="94843" y="27206"/>
                  </a:lnTo>
                  <a:lnTo>
                    <a:pt x="95903" y="27651"/>
                  </a:lnTo>
                  <a:lnTo>
                    <a:pt x="104361" y="28540"/>
                  </a:lnTo>
                  <a:lnTo>
                    <a:pt x="104371" y="9892"/>
                  </a:lnTo>
                  <a:lnTo>
                    <a:pt x="96171" y="1325"/>
                  </a:lnTo>
                  <a:lnTo>
                    <a:pt x="86761" y="84"/>
                  </a:lnTo>
                  <a:lnTo>
                    <a:pt x="80691" y="0"/>
                  </a:lnTo>
                  <a:lnTo>
                    <a:pt x="75149" y="2803"/>
                  </a:lnTo>
                  <a:lnTo>
                    <a:pt x="69158" y="6518"/>
                  </a:lnTo>
                  <a:lnTo>
                    <a:pt x="56689" y="8903"/>
                  </a:lnTo>
                  <a:lnTo>
                    <a:pt x="53533" y="9099"/>
                  </a:lnTo>
                  <a:lnTo>
                    <a:pt x="51429" y="10287"/>
                  </a:lnTo>
                  <a:lnTo>
                    <a:pt x="50026" y="12138"/>
                  </a:lnTo>
                  <a:lnTo>
                    <a:pt x="47409" y="17017"/>
                  </a:lnTo>
                  <a:lnTo>
                    <a:pt x="22595" y="44686"/>
                  </a:lnTo>
                  <a:lnTo>
                    <a:pt x="10599" y="78027"/>
                  </a:lnTo>
                  <a:lnTo>
                    <a:pt x="8354" y="91780"/>
                  </a:lnTo>
                  <a:lnTo>
                    <a:pt x="1640" y="104688"/>
                  </a:lnTo>
                  <a:lnTo>
                    <a:pt x="0" y="117430"/>
                  </a:lnTo>
                  <a:lnTo>
                    <a:pt x="2598" y="123785"/>
                  </a:lnTo>
                  <a:lnTo>
                    <a:pt x="6222" y="130138"/>
                  </a:lnTo>
                  <a:lnTo>
                    <a:pt x="7833" y="136489"/>
                  </a:lnTo>
                  <a:lnTo>
                    <a:pt x="9320" y="138606"/>
                  </a:lnTo>
                  <a:lnTo>
                    <a:pt x="11370" y="140017"/>
                  </a:lnTo>
                  <a:lnTo>
                    <a:pt x="16470" y="142644"/>
                  </a:lnTo>
                  <a:lnTo>
                    <a:pt x="25292" y="149014"/>
                  </a:lnTo>
                  <a:lnTo>
                    <a:pt x="35853" y="151924"/>
                  </a:lnTo>
                  <a:lnTo>
                    <a:pt x="64049" y="152326"/>
                  </a:lnTo>
                  <a:lnTo>
                    <a:pt x="73398" y="149526"/>
                  </a:lnTo>
                  <a:lnTo>
                    <a:pt x="93079" y="139104"/>
                  </a:lnTo>
                  <a:lnTo>
                    <a:pt x="132946" y="133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SMARTInkShape-168"/>
            <p:cNvSpPr/>
            <p:nvPr>
              <p:custDataLst>
                <p:tags r:id="rId326"/>
              </p:custDataLst>
            </p:nvPr>
          </p:nvSpPr>
          <p:spPr>
            <a:xfrm>
              <a:off x="7286625" y="3467100"/>
              <a:ext cx="142876" cy="1"/>
            </a:xfrm>
            <a:custGeom>
              <a:avLst/>
              <a:gdLst/>
              <a:ahLst/>
              <a:cxnLst/>
              <a:rect l="0" t="0" r="0" b="0"/>
              <a:pathLst>
                <a:path w="142876" h="1">
                  <a:moveTo>
                    <a:pt x="0" y="0"/>
                  </a:moveTo>
                  <a:lnTo>
                    <a:pt x="0" y="0"/>
                  </a:lnTo>
                  <a:lnTo>
                    <a:pt x="47514" y="0"/>
                  </a:lnTo>
                  <a:lnTo>
                    <a:pt x="92704" y="0"/>
                  </a:lnTo>
                  <a:lnTo>
                    <a:pt x="139786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169"/>
            <p:cNvSpPr/>
            <p:nvPr>
              <p:custDataLst>
                <p:tags r:id="rId327"/>
              </p:custDataLst>
            </p:nvPr>
          </p:nvSpPr>
          <p:spPr>
            <a:xfrm>
              <a:off x="7286625" y="3518762"/>
              <a:ext cx="123826" cy="15014"/>
            </a:xfrm>
            <a:custGeom>
              <a:avLst/>
              <a:gdLst/>
              <a:ahLst/>
              <a:cxnLst/>
              <a:rect l="0" t="0" r="0" b="0"/>
              <a:pathLst>
                <a:path w="123826" h="15014">
                  <a:moveTo>
                    <a:pt x="0" y="15013"/>
                  </a:moveTo>
                  <a:lnTo>
                    <a:pt x="0" y="15013"/>
                  </a:lnTo>
                  <a:lnTo>
                    <a:pt x="5056" y="15013"/>
                  </a:lnTo>
                  <a:lnTo>
                    <a:pt x="6545" y="13955"/>
                  </a:lnTo>
                  <a:lnTo>
                    <a:pt x="7538" y="12191"/>
                  </a:lnTo>
                  <a:lnTo>
                    <a:pt x="8200" y="9956"/>
                  </a:lnTo>
                  <a:lnTo>
                    <a:pt x="9701" y="8467"/>
                  </a:lnTo>
                  <a:lnTo>
                    <a:pt x="14189" y="6812"/>
                  </a:lnTo>
                  <a:lnTo>
                    <a:pt x="60718" y="5488"/>
                  </a:lnTo>
                  <a:lnTo>
                    <a:pt x="84465" y="5488"/>
                  </a:lnTo>
                  <a:lnTo>
                    <a:pt x="88061" y="4430"/>
                  </a:lnTo>
                  <a:lnTo>
                    <a:pt x="90457" y="2666"/>
                  </a:lnTo>
                  <a:lnTo>
                    <a:pt x="92054" y="431"/>
                  </a:lnTo>
                  <a:lnTo>
                    <a:pt x="95236" y="0"/>
                  </a:lnTo>
                  <a:lnTo>
                    <a:pt x="123825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170"/>
            <p:cNvSpPr/>
            <p:nvPr>
              <p:custDataLst>
                <p:tags r:id="rId328"/>
              </p:custDataLst>
            </p:nvPr>
          </p:nvSpPr>
          <p:spPr>
            <a:xfrm>
              <a:off x="7629525" y="3467100"/>
              <a:ext cx="333342" cy="9526"/>
            </a:xfrm>
            <a:custGeom>
              <a:avLst/>
              <a:gdLst/>
              <a:ahLst/>
              <a:cxnLst/>
              <a:rect l="0" t="0" r="0" b="0"/>
              <a:pathLst>
                <a:path w="333342" h="9526">
                  <a:moveTo>
                    <a:pt x="0" y="0"/>
                  </a:moveTo>
                  <a:lnTo>
                    <a:pt x="0" y="0"/>
                  </a:lnTo>
                  <a:lnTo>
                    <a:pt x="41713" y="0"/>
                  </a:lnTo>
                  <a:lnTo>
                    <a:pt x="47820" y="2822"/>
                  </a:lnTo>
                  <a:lnTo>
                    <a:pt x="54061" y="6546"/>
                  </a:lnTo>
                  <a:lnTo>
                    <a:pt x="66692" y="8936"/>
                  </a:lnTo>
                  <a:lnTo>
                    <a:pt x="111301" y="9518"/>
                  </a:lnTo>
                  <a:lnTo>
                    <a:pt x="155032" y="9525"/>
                  </a:lnTo>
                  <a:lnTo>
                    <a:pt x="198612" y="9525"/>
                  </a:lnTo>
                  <a:lnTo>
                    <a:pt x="207511" y="6703"/>
                  </a:lnTo>
                  <a:lnTo>
                    <a:pt x="214993" y="2979"/>
                  </a:lnTo>
                  <a:lnTo>
                    <a:pt x="231243" y="589"/>
                  </a:lnTo>
                  <a:lnTo>
                    <a:pt x="274029" y="7"/>
                  </a:lnTo>
                  <a:lnTo>
                    <a:pt x="321187" y="0"/>
                  </a:lnTo>
                  <a:lnTo>
                    <a:pt x="333341" y="0"/>
                  </a:lnTo>
                  <a:lnTo>
                    <a:pt x="3238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171"/>
            <p:cNvSpPr/>
            <p:nvPr>
              <p:custDataLst>
                <p:tags r:id="rId329"/>
              </p:custDataLst>
            </p:nvPr>
          </p:nvSpPr>
          <p:spPr>
            <a:xfrm>
              <a:off x="7629525" y="3209936"/>
              <a:ext cx="123788" cy="161915"/>
            </a:xfrm>
            <a:custGeom>
              <a:avLst/>
              <a:gdLst/>
              <a:ahLst/>
              <a:cxnLst/>
              <a:rect l="0" t="0" r="0" b="0"/>
              <a:pathLst>
                <a:path w="123788" h="161915">
                  <a:moveTo>
                    <a:pt x="19050" y="9514"/>
                  </a:moveTo>
                  <a:lnTo>
                    <a:pt x="19050" y="9514"/>
                  </a:lnTo>
                  <a:lnTo>
                    <a:pt x="19050" y="36257"/>
                  </a:lnTo>
                  <a:lnTo>
                    <a:pt x="12505" y="46390"/>
                  </a:lnTo>
                  <a:lnTo>
                    <a:pt x="9548" y="91993"/>
                  </a:lnTo>
                  <a:lnTo>
                    <a:pt x="9525" y="126988"/>
                  </a:lnTo>
                  <a:lnTo>
                    <a:pt x="6703" y="133339"/>
                  </a:lnTo>
                  <a:lnTo>
                    <a:pt x="1325" y="140982"/>
                  </a:lnTo>
                  <a:lnTo>
                    <a:pt x="3" y="152350"/>
                  </a:lnTo>
                  <a:lnTo>
                    <a:pt x="0" y="144185"/>
                  </a:lnTo>
                  <a:lnTo>
                    <a:pt x="8200" y="134779"/>
                  </a:lnTo>
                  <a:lnTo>
                    <a:pt x="9132" y="128709"/>
                  </a:lnTo>
                  <a:lnTo>
                    <a:pt x="9524" y="82536"/>
                  </a:lnTo>
                  <a:lnTo>
                    <a:pt x="9525" y="44439"/>
                  </a:lnTo>
                  <a:lnTo>
                    <a:pt x="12347" y="38089"/>
                  </a:lnTo>
                  <a:lnTo>
                    <a:pt x="17725" y="30445"/>
                  </a:lnTo>
                  <a:lnTo>
                    <a:pt x="18934" y="20528"/>
                  </a:lnTo>
                  <a:lnTo>
                    <a:pt x="27241" y="10969"/>
                  </a:lnTo>
                  <a:lnTo>
                    <a:pt x="33236" y="9946"/>
                  </a:lnTo>
                  <a:lnTo>
                    <a:pt x="34858" y="8743"/>
                  </a:lnTo>
                  <a:lnTo>
                    <a:pt x="36659" y="4586"/>
                  </a:lnTo>
                  <a:lnTo>
                    <a:pt x="38198" y="3053"/>
                  </a:lnTo>
                  <a:lnTo>
                    <a:pt x="42729" y="1351"/>
                  </a:lnTo>
                  <a:lnTo>
                    <a:pt x="71186" y="0"/>
                  </a:lnTo>
                  <a:lnTo>
                    <a:pt x="76793" y="2816"/>
                  </a:lnTo>
                  <a:lnTo>
                    <a:pt x="83962" y="8191"/>
                  </a:lnTo>
                  <a:lnTo>
                    <a:pt x="84941" y="11748"/>
                  </a:lnTo>
                  <a:lnTo>
                    <a:pt x="85724" y="50909"/>
                  </a:lnTo>
                  <a:lnTo>
                    <a:pt x="84665" y="52985"/>
                  </a:lnTo>
                  <a:lnTo>
                    <a:pt x="82902" y="54370"/>
                  </a:lnTo>
                  <a:lnTo>
                    <a:pt x="80668" y="55293"/>
                  </a:lnTo>
                  <a:lnTo>
                    <a:pt x="79178" y="56967"/>
                  </a:lnTo>
                  <a:lnTo>
                    <a:pt x="77524" y="61648"/>
                  </a:lnTo>
                  <a:lnTo>
                    <a:pt x="76591" y="70234"/>
                  </a:lnTo>
                  <a:lnTo>
                    <a:pt x="75403" y="72219"/>
                  </a:lnTo>
                  <a:lnTo>
                    <a:pt x="73551" y="73543"/>
                  </a:lnTo>
                  <a:lnTo>
                    <a:pt x="68673" y="76071"/>
                  </a:lnTo>
                  <a:lnTo>
                    <a:pt x="59977" y="82387"/>
                  </a:lnTo>
                  <a:lnTo>
                    <a:pt x="53820" y="84235"/>
                  </a:lnTo>
                  <a:lnTo>
                    <a:pt x="51755" y="85786"/>
                  </a:lnTo>
                  <a:lnTo>
                    <a:pt x="47790" y="91968"/>
                  </a:lnTo>
                  <a:lnTo>
                    <a:pt x="39585" y="94808"/>
                  </a:lnTo>
                  <a:lnTo>
                    <a:pt x="33483" y="95111"/>
                  </a:lnTo>
                  <a:lnTo>
                    <a:pt x="31848" y="96213"/>
                  </a:lnTo>
                  <a:lnTo>
                    <a:pt x="30757" y="98004"/>
                  </a:lnTo>
                  <a:lnTo>
                    <a:pt x="28586" y="104730"/>
                  </a:lnTo>
                  <a:lnTo>
                    <a:pt x="28576" y="96560"/>
                  </a:lnTo>
                  <a:lnTo>
                    <a:pt x="29634" y="96120"/>
                  </a:lnTo>
                  <a:lnTo>
                    <a:pt x="52255" y="95242"/>
                  </a:lnTo>
                  <a:lnTo>
                    <a:pt x="57797" y="98062"/>
                  </a:lnTo>
                  <a:lnTo>
                    <a:pt x="63788" y="101785"/>
                  </a:lnTo>
                  <a:lnTo>
                    <a:pt x="76257" y="104176"/>
                  </a:lnTo>
                  <a:lnTo>
                    <a:pt x="88911" y="104648"/>
                  </a:lnTo>
                  <a:lnTo>
                    <a:pt x="91024" y="105745"/>
                  </a:lnTo>
                  <a:lnTo>
                    <a:pt x="92432" y="107535"/>
                  </a:lnTo>
                  <a:lnTo>
                    <a:pt x="93372" y="109787"/>
                  </a:lnTo>
                  <a:lnTo>
                    <a:pt x="95056" y="111287"/>
                  </a:lnTo>
                  <a:lnTo>
                    <a:pt x="105364" y="116518"/>
                  </a:lnTo>
                  <a:lnTo>
                    <a:pt x="123387" y="132909"/>
                  </a:lnTo>
                  <a:lnTo>
                    <a:pt x="123787" y="141502"/>
                  </a:lnTo>
                  <a:lnTo>
                    <a:pt x="122741" y="141956"/>
                  </a:lnTo>
                  <a:lnTo>
                    <a:pt x="109634" y="142829"/>
                  </a:lnTo>
                  <a:lnTo>
                    <a:pt x="108014" y="143899"/>
                  </a:lnTo>
                  <a:lnTo>
                    <a:pt x="106935" y="145670"/>
                  </a:lnTo>
                  <a:lnTo>
                    <a:pt x="106215" y="147910"/>
                  </a:lnTo>
                  <a:lnTo>
                    <a:pt x="104677" y="149403"/>
                  </a:lnTo>
                  <a:lnTo>
                    <a:pt x="100145" y="151062"/>
                  </a:lnTo>
                  <a:lnTo>
                    <a:pt x="53973" y="152386"/>
                  </a:lnTo>
                  <a:lnTo>
                    <a:pt x="47624" y="155210"/>
                  </a:lnTo>
                  <a:lnTo>
                    <a:pt x="39981" y="160590"/>
                  </a:lnTo>
                  <a:lnTo>
                    <a:pt x="30867" y="161652"/>
                  </a:lnTo>
                  <a:lnTo>
                    <a:pt x="19050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172"/>
            <p:cNvSpPr/>
            <p:nvPr>
              <p:custDataLst>
                <p:tags r:id="rId330"/>
              </p:custDataLst>
            </p:nvPr>
          </p:nvSpPr>
          <p:spPr>
            <a:xfrm>
              <a:off x="7829587" y="3228975"/>
              <a:ext cx="171414" cy="152400"/>
            </a:xfrm>
            <a:custGeom>
              <a:avLst/>
              <a:gdLst/>
              <a:ahLst/>
              <a:cxnLst/>
              <a:rect l="0" t="0" r="0" b="0"/>
              <a:pathLst>
                <a:path w="171414" h="152400">
                  <a:moveTo>
                    <a:pt x="123788" y="9525"/>
                  </a:moveTo>
                  <a:lnTo>
                    <a:pt x="123788" y="9525"/>
                  </a:lnTo>
                  <a:lnTo>
                    <a:pt x="123788" y="35"/>
                  </a:lnTo>
                  <a:lnTo>
                    <a:pt x="77639" y="0"/>
                  </a:lnTo>
                  <a:lnTo>
                    <a:pt x="68850" y="6546"/>
                  </a:lnTo>
                  <a:lnTo>
                    <a:pt x="58868" y="9133"/>
                  </a:lnTo>
                  <a:lnTo>
                    <a:pt x="38467" y="28172"/>
                  </a:lnTo>
                  <a:lnTo>
                    <a:pt x="38066" y="43037"/>
                  </a:lnTo>
                  <a:lnTo>
                    <a:pt x="39123" y="44567"/>
                  </a:lnTo>
                  <a:lnTo>
                    <a:pt x="40887" y="45586"/>
                  </a:lnTo>
                  <a:lnTo>
                    <a:pt x="47764" y="47356"/>
                  </a:lnTo>
                  <a:lnTo>
                    <a:pt x="52253" y="47506"/>
                  </a:lnTo>
                  <a:lnTo>
                    <a:pt x="53872" y="48604"/>
                  </a:lnTo>
                  <a:lnTo>
                    <a:pt x="54953" y="50394"/>
                  </a:lnTo>
                  <a:lnTo>
                    <a:pt x="55673" y="52646"/>
                  </a:lnTo>
                  <a:lnTo>
                    <a:pt x="57211" y="54147"/>
                  </a:lnTo>
                  <a:lnTo>
                    <a:pt x="61743" y="55816"/>
                  </a:lnTo>
                  <a:lnTo>
                    <a:pt x="93759" y="57150"/>
                  </a:lnTo>
                  <a:lnTo>
                    <a:pt x="104735" y="66672"/>
                  </a:lnTo>
                  <a:lnTo>
                    <a:pt x="82072" y="66675"/>
                  </a:lnTo>
                  <a:lnTo>
                    <a:pt x="80102" y="67733"/>
                  </a:lnTo>
                  <a:lnTo>
                    <a:pt x="78789" y="69497"/>
                  </a:lnTo>
                  <a:lnTo>
                    <a:pt x="77914" y="71732"/>
                  </a:lnTo>
                  <a:lnTo>
                    <a:pt x="76271" y="73221"/>
                  </a:lnTo>
                  <a:lnTo>
                    <a:pt x="71625" y="74876"/>
                  </a:lnTo>
                  <a:lnTo>
                    <a:pt x="60019" y="76997"/>
                  </a:lnTo>
                  <a:lnTo>
                    <a:pt x="50683" y="82669"/>
                  </a:lnTo>
                  <a:lnTo>
                    <a:pt x="38047" y="85121"/>
                  </a:lnTo>
                  <a:lnTo>
                    <a:pt x="34877" y="85323"/>
                  </a:lnTo>
                  <a:lnTo>
                    <a:pt x="32764" y="86515"/>
                  </a:lnTo>
                  <a:lnTo>
                    <a:pt x="31356" y="88369"/>
                  </a:lnTo>
                  <a:lnTo>
                    <a:pt x="30416" y="90662"/>
                  </a:lnTo>
                  <a:lnTo>
                    <a:pt x="28732" y="92192"/>
                  </a:lnTo>
                  <a:lnTo>
                    <a:pt x="24038" y="93890"/>
                  </a:lnTo>
                  <a:lnTo>
                    <a:pt x="22362" y="95402"/>
                  </a:lnTo>
                  <a:lnTo>
                    <a:pt x="20501" y="99904"/>
                  </a:lnTo>
                  <a:lnTo>
                    <a:pt x="18947" y="101528"/>
                  </a:lnTo>
                  <a:lnTo>
                    <a:pt x="14399" y="103331"/>
                  </a:lnTo>
                  <a:lnTo>
                    <a:pt x="12761" y="104871"/>
                  </a:lnTo>
                  <a:lnTo>
                    <a:pt x="10943" y="109404"/>
                  </a:lnTo>
                  <a:lnTo>
                    <a:pt x="9400" y="111036"/>
                  </a:lnTo>
                  <a:lnTo>
                    <a:pt x="4863" y="112849"/>
                  </a:lnTo>
                  <a:lnTo>
                    <a:pt x="3229" y="114391"/>
                  </a:lnTo>
                  <a:lnTo>
                    <a:pt x="90" y="123395"/>
                  </a:lnTo>
                  <a:lnTo>
                    <a:pt x="0" y="128755"/>
                  </a:lnTo>
                  <a:lnTo>
                    <a:pt x="2802" y="134129"/>
                  </a:lnTo>
                  <a:lnTo>
                    <a:pt x="8167" y="141148"/>
                  </a:lnTo>
                  <a:lnTo>
                    <a:pt x="11724" y="142107"/>
                  </a:lnTo>
                  <a:lnTo>
                    <a:pt x="14154" y="142363"/>
                  </a:lnTo>
                  <a:lnTo>
                    <a:pt x="15774" y="143592"/>
                  </a:lnTo>
                  <a:lnTo>
                    <a:pt x="17573" y="147780"/>
                  </a:lnTo>
                  <a:lnTo>
                    <a:pt x="19111" y="149320"/>
                  </a:lnTo>
                  <a:lnTo>
                    <a:pt x="23643" y="151031"/>
                  </a:lnTo>
                  <a:lnTo>
                    <a:pt x="70017" y="152393"/>
                  </a:lnTo>
                  <a:lnTo>
                    <a:pt x="88472" y="152399"/>
                  </a:lnTo>
                  <a:lnTo>
                    <a:pt x="119708" y="142699"/>
                  </a:lnTo>
                  <a:lnTo>
                    <a:pt x="133134" y="135510"/>
                  </a:lnTo>
                  <a:lnTo>
                    <a:pt x="159887" y="130717"/>
                  </a:lnTo>
                  <a:lnTo>
                    <a:pt x="171413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173"/>
            <p:cNvSpPr/>
            <p:nvPr>
              <p:custDataLst>
                <p:tags r:id="rId331"/>
              </p:custDataLst>
            </p:nvPr>
          </p:nvSpPr>
          <p:spPr>
            <a:xfrm>
              <a:off x="7648585" y="3562350"/>
              <a:ext cx="76191" cy="142876"/>
            </a:xfrm>
            <a:custGeom>
              <a:avLst/>
              <a:gdLst/>
              <a:ahLst/>
              <a:cxnLst/>
              <a:rect l="0" t="0" r="0" b="0"/>
              <a:pathLst>
                <a:path w="76191" h="142876">
                  <a:moveTo>
                    <a:pt x="76190" y="0"/>
                  </a:moveTo>
                  <a:lnTo>
                    <a:pt x="76190" y="0"/>
                  </a:lnTo>
                  <a:lnTo>
                    <a:pt x="67990" y="0"/>
                  </a:lnTo>
                  <a:lnTo>
                    <a:pt x="67548" y="1058"/>
                  </a:lnTo>
                  <a:lnTo>
                    <a:pt x="66781" y="8201"/>
                  </a:lnTo>
                  <a:lnTo>
                    <a:pt x="58474" y="17610"/>
                  </a:lnTo>
                  <a:lnTo>
                    <a:pt x="56345" y="26370"/>
                  </a:lnTo>
                  <a:lnTo>
                    <a:pt x="52202" y="32181"/>
                  </a:lnTo>
                  <a:lnTo>
                    <a:pt x="46831" y="35470"/>
                  </a:lnTo>
                  <a:lnTo>
                    <a:pt x="43918" y="36346"/>
                  </a:lnTo>
                  <a:lnTo>
                    <a:pt x="41975" y="37989"/>
                  </a:lnTo>
                  <a:lnTo>
                    <a:pt x="30778" y="57329"/>
                  </a:lnTo>
                  <a:lnTo>
                    <a:pt x="30041" y="60445"/>
                  </a:lnTo>
                  <a:lnTo>
                    <a:pt x="21220" y="76216"/>
                  </a:lnTo>
                  <a:lnTo>
                    <a:pt x="18269" y="92077"/>
                  </a:lnTo>
                  <a:lnTo>
                    <a:pt x="11558" y="104775"/>
                  </a:lnTo>
                  <a:lnTo>
                    <a:pt x="8537" y="121533"/>
                  </a:lnTo>
                  <a:lnTo>
                    <a:pt x="1324" y="131585"/>
                  </a:lnTo>
                  <a:lnTo>
                    <a:pt x="0" y="142745"/>
                  </a:lnTo>
                  <a:lnTo>
                    <a:pt x="951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SMARTInkShape-174"/>
            <p:cNvSpPr/>
            <p:nvPr>
              <p:custDataLst>
                <p:tags r:id="rId332"/>
              </p:custDataLst>
            </p:nvPr>
          </p:nvSpPr>
          <p:spPr>
            <a:xfrm>
              <a:off x="7724775" y="3575912"/>
              <a:ext cx="19051" cy="148364"/>
            </a:xfrm>
            <a:custGeom>
              <a:avLst/>
              <a:gdLst/>
              <a:ahLst/>
              <a:cxnLst/>
              <a:rect l="0" t="0" r="0" b="0"/>
              <a:pathLst>
                <a:path w="19051" h="148364">
                  <a:moveTo>
                    <a:pt x="0" y="5488"/>
                  </a:moveTo>
                  <a:lnTo>
                    <a:pt x="0" y="5488"/>
                  </a:lnTo>
                  <a:lnTo>
                    <a:pt x="0" y="0"/>
                  </a:lnTo>
                  <a:lnTo>
                    <a:pt x="0" y="5481"/>
                  </a:lnTo>
                  <a:lnTo>
                    <a:pt x="8200" y="5488"/>
                  </a:lnTo>
                  <a:lnTo>
                    <a:pt x="8642" y="6546"/>
                  </a:lnTo>
                  <a:lnTo>
                    <a:pt x="9525" y="53707"/>
                  </a:lnTo>
                  <a:lnTo>
                    <a:pt x="9525" y="94391"/>
                  </a:lnTo>
                  <a:lnTo>
                    <a:pt x="12347" y="100739"/>
                  </a:lnTo>
                  <a:lnTo>
                    <a:pt x="17725" y="108382"/>
                  </a:lnTo>
                  <a:lnTo>
                    <a:pt x="18789" y="117496"/>
                  </a:lnTo>
                  <a:lnTo>
                    <a:pt x="19050" y="1483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SMARTInkShape-175"/>
            <p:cNvSpPr/>
            <p:nvPr>
              <p:custDataLst>
                <p:tags r:id="rId333"/>
              </p:custDataLst>
            </p:nvPr>
          </p:nvSpPr>
          <p:spPr>
            <a:xfrm>
              <a:off x="7667625" y="3562351"/>
              <a:ext cx="304798" cy="180975"/>
            </a:xfrm>
            <a:custGeom>
              <a:avLst/>
              <a:gdLst/>
              <a:ahLst/>
              <a:cxnLst/>
              <a:rect l="0" t="0" r="0" b="0"/>
              <a:pathLst>
                <a:path w="304798" h="180975">
                  <a:moveTo>
                    <a:pt x="0" y="114299"/>
                  </a:moveTo>
                  <a:lnTo>
                    <a:pt x="0" y="114299"/>
                  </a:lnTo>
                  <a:lnTo>
                    <a:pt x="23598" y="114299"/>
                  </a:lnTo>
                  <a:lnTo>
                    <a:pt x="29185" y="111477"/>
                  </a:lnTo>
                  <a:lnTo>
                    <a:pt x="35196" y="107753"/>
                  </a:lnTo>
                  <a:lnTo>
                    <a:pt x="45589" y="105657"/>
                  </a:lnTo>
                  <a:lnTo>
                    <a:pt x="60546" y="103977"/>
                  </a:lnTo>
                  <a:lnTo>
                    <a:pt x="85552" y="93031"/>
                  </a:lnTo>
                  <a:lnTo>
                    <a:pt x="88785" y="90595"/>
                  </a:lnTo>
                  <a:lnTo>
                    <a:pt x="98021" y="87889"/>
                  </a:lnTo>
                  <a:lnTo>
                    <a:pt x="108123" y="85628"/>
                  </a:lnTo>
                  <a:lnTo>
                    <a:pt x="119761" y="78405"/>
                  </a:lnTo>
                  <a:lnTo>
                    <a:pt x="129911" y="70620"/>
                  </a:lnTo>
                  <a:lnTo>
                    <a:pt x="159924" y="56544"/>
                  </a:lnTo>
                  <a:lnTo>
                    <a:pt x="177536" y="42253"/>
                  </a:lnTo>
                  <a:lnTo>
                    <a:pt x="190448" y="36097"/>
                  </a:lnTo>
                  <a:lnTo>
                    <a:pt x="209547" y="19052"/>
                  </a:lnTo>
                  <a:lnTo>
                    <a:pt x="209550" y="41797"/>
                  </a:lnTo>
                  <a:lnTo>
                    <a:pt x="206728" y="47857"/>
                  </a:lnTo>
                  <a:lnTo>
                    <a:pt x="203005" y="54077"/>
                  </a:lnTo>
                  <a:lnTo>
                    <a:pt x="200418" y="64806"/>
                  </a:lnTo>
                  <a:lnTo>
                    <a:pt x="193556" y="73909"/>
                  </a:lnTo>
                  <a:lnTo>
                    <a:pt x="191406" y="82811"/>
                  </a:lnTo>
                  <a:lnTo>
                    <a:pt x="190511" y="112420"/>
                  </a:lnTo>
                  <a:lnTo>
                    <a:pt x="182300" y="122335"/>
                  </a:lnTo>
                  <a:lnTo>
                    <a:pt x="181091" y="131894"/>
                  </a:lnTo>
                  <a:lnTo>
                    <a:pt x="180975" y="142836"/>
                  </a:lnTo>
                  <a:lnTo>
                    <a:pt x="189175" y="134670"/>
                  </a:lnTo>
                  <a:lnTo>
                    <a:pt x="190384" y="125264"/>
                  </a:lnTo>
                  <a:lnTo>
                    <a:pt x="190500" y="79294"/>
                  </a:lnTo>
                  <a:lnTo>
                    <a:pt x="190500" y="33600"/>
                  </a:lnTo>
                  <a:lnTo>
                    <a:pt x="190500" y="11003"/>
                  </a:lnTo>
                  <a:lnTo>
                    <a:pt x="191558" y="10510"/>
                  </a:lnTo>
                  <a:lnTo>
                    <a:pt x="195556" y="9962"/>
                  </a:lnTo>
                  <a:lnTo>
                    <a:pt x="197045" y="8758"/>
                  </a:lnTo>
                  <a:lnTo>
                    <a:pt x="199632" y="1361"/>
                  </a:lnTo>
                  <a:lnTo>
                    <a:pt x="202673" y="605"/>
                  </a:lnTo>
                  <a:lnTo>
                    <a:pt x="227149" y="0"/>
                  </a:lnTo>
                  <a:lnTo>
                    <a:pt x="237695" y="9131"/>
                  </a:lnTo>
                  <a:lnTo>
                    <a:pt x="237998" y="14464"/>
                  </a:lnTo>
                  <a:lnTo>
                    <a:pt x="240891" y="19833"/>
                  </a:lnTo>
                  <a:lnTo>
                    <a:pt x="246314" y="26847"/>
                  </a:lnTo>
                  <a:lnTo>
                    <a:pt x="247533" y="36623"/>
                  </a:lnTo>
                  <a:lnTo>
                    <a:pt x="247640" y="51227"/>
                  </a:lnTo>
                  <a:lnTo>
                    <a:pt x="244823" y="57339"/>
                  </a:lnTo>
                  <a:lnTo>
                    <a:pt x="239448" y="64830"/>
                  </a:lnTo>
                  <a:lnTo>
                    <a:pt x="238240" y="74713"/>
                  </a:lnTo>
                  <a:lnTo>
                    <a:pt x="238159" y="80815"/>
                  </a:lnTo>
                  <a:lnTo>
                    <a:pt x="237089" y="82452"/>
                  </a:lnTo>
                  <a:lnTo>
                    <a:pt x="235318" y="83542"/>
                  </a:lnTo>
                  <a:lnTo>
                    <a:pt x="228603" y="85723"/>
                  </a:lnTo>
                  <a:lnTo>
                    <a:pt x="220400" y="85724"/>
                  </a:lnTo>
                  <a:lnTo>
                    <a:pt x="227392" y="85724"/>
                  </a:lnTo>
                  <a:lnTo>
                    <a:pt x="236695" y="77523"/>
                  </a:lnTo>
                  <a:lnTo>
                    <a:pt x="246200" y="76316"/>
                  </a:lnTo>
                  <a:lnTo>
                    <a:pt x="261801" y="76202"/>
                  </a:lnTo>
                  <a:lnTo>
                    <a:pt x="267345" y="79022"/>
                  </a:lnTo>
                  <a:lnTo>
                    <a:pt x="274471" y="84400"/>
                  </a:lnTo>
                  <a:lnTo>
                    <a:pt x="280761" y="85332"/>
                  </a:lnTo>
                  <a:lnTo>
                    <a:pt x="282425" y="86521"/>
                  </a:lnTo>
                  <a:lnTo>
                    <a:pt x="283533" y="88372"/>
                  </a:lnTo>
                  <a:lnTo>
                    <a:pt x="284272" y="90664"/>
                  </a:lnTo>
                  <a:lnTo>
                    <a:pt x="285824" y="92193"/>
                  </a:lnTo>
                  <a:lnTo>
                    <a:pt x="290369" y="93891"/>
                  </a:lnTo>
                  <a:lnTo>
                    <a:pt x="292005" y="95402"/>
                  </a:lnTo>
                  <a:lnTo>
                    <a:pt x="296046" y="104870"/>
                  </a:lnTo>
                  <a:lnTo>
                    <a:pt x="303438" y="112848"/>
                  </a:lnTo>
                  <a:lnTo>
                    <a:pt x="304680" y="122373"/>
                  </a:lnTo>
                  <a:lnTo>
                    <a:pt x="304797" y="137976"/>
                  </a:lnTo>
                  <a:lnTo>
                    <a:pt x="303740" y="139609"/>
                  </a:lnTo>
                  <a:lnTo>
                    <a:pt x="301976" y="140697"/>
                  </a:lnTo>
                  <a:lnTo>
                    <a:pt x="299743" y="141423"/>
                  </a:lnTo>
                  <a:lnTo>
                    <a:pt x="298253" y="142965"/>
                  </a:lnTo>
                  <a:lnTo>
                    <a:pt x="296599" y="147501"/>
                  </a:lnTo>
                  <a:lnTo>
                    <a:pt x="295099" y="149134"/>
                  </a:lnTo>
                  <a:lnTo>
                    <a:pt x="285652" y="153171"/>
                  </a:lnTo>
                  <a:lnTo>
                    <a:pt x="278430" y="158860"/>
                  </a:lnTo>
                  <a:lnTo>
                    <a:pt x="269587" y="161016"/>
                  </a:lnTo>
                  <a:lnTo>
                    <a:pt x="263397" y="161521"/>
                  </a:lnTo>
                  <a:lnTo>
                    <a:pt x="257118" y="164567"/>
                  </a:lnTo>
                  <a:lnTo>
                    <a:pt x="250799" y="168390"/>
                  </a:lnTo>
                  <a:lnTo>
                    <a:pt x="238120" y="170845"/>
                  </a:lnTo>
                  <a:lnTo>
                    <a:pt x="196850" y="171446"/>
                  </a:lnTo>
                  <a:lnTo>
                    <a:pt x="194733" y="172505"/>
                  </a:lnTo>
                  <a:lnTo>
                    <a:pt x="193322" y="174270"/>
                  </a:lnTo>
                  <a:lnTo>
                    <a:pt x="192381" y="176505"/>
                  </a:lnTo>
                  <a:lnTo>
                    <a:pt x="190696" y="177995"/>
                  </a:lnTo>
                  <a:lnTo>
                    <a:pt x="182464" y="180581"/>
                  </a:lnTo>
                  <a:lnTo>
                    <a:pt x="161926" y="180974"/>
                  </a:lnTo>
                  <a:lnTo>
                    <a:pt x="171450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0" name="SMARTInkShape-Group42"/>
          <p:cNvGrpSpPr/>
          <p:nvPr/>
        </p:nvGrpSpPr>
        <p:grpSpPr>
          <a:xfrm>
            <a:off x="8229601" y="3362325"/>
            <a:ext cx="457190" cy="152401"/>
            <a:chOff x="8229601" y="3362325"/>
            <a:chExt cx="457190" cy="152401"/>
          </a:xfrm>
        </p:grpSpPr>
        <p:sp>
          <p:nvSpPr>
            <p:cNvPr id="208" name="SMARTInkShape-176"/>
            <p:cNvSpPr/>
            <p:nvPr>
              <p:custDataLst>
                <p:tags r:id="rId317"/>
              </p:custDataLst>
            </p:nvPr>
          </p:nvSpPr>
          <p:spPr>
            <a:xfrm>
              <a:off x="8229601" y="3467100"/>
              <a:ext cx="19050" cy="28542"/>
            </a:xfrm>
            <a:custGeom>
              <a:avLst/>
              <a:gdLst/>
              <a:ahLst/>
              <a:cxnLst/>
              <a:rect l="0" t="0" r="0" b="0"/>
              <a:pathLst>
                <a:path w="19050" h="28542">
                  <a:moveTo>
                    <a:pt x="19049" y="19050"/>
                  </a:moveTo>
                  <a:lnTo>
                    <a:pt x="19049" y="19050"/>
                  </a:lnTo>
                  <a:lnTo>
                    <a:pt x="19049" y="0"/>
                  </a:lnTo>
                  <a:lnTo>
                    <a:pt x="10849" y="0"/>
                  </a:lnTo>
                  <a:lnTo>
                    <a:pt x="10407" y="1058"/>
                  </a:lnTo>
                  <a:lnTo>
                    <a:pt x="9525" y="18648"/>
                  </a:lnTo>
                  <a:lnTo>
                    <a:pt x="392" y="19040"/>
                  </a:lnTo>
                  <a:lnTo>
                    <a:pt x="0" y="28541"/>
                  </a:lnTo>
                  <a:lnTo>
                    <a:pt x="952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177"/>
            <p:cNvSpPr/>
            <p:nvPr>
              <p:custDataLst>
                <p:tags r:id="rId318"/>
              </p:custDataLst>
            </p:nvPr>
          </p:nvSpPr>
          <p:spPr>
            <a:xfrm>
              <a:off x="8563011" y="3362325"/>
              <a:ext cx="123780" cy="152401"/>
            </a:xfrm>
            <a:custGeom>
              <a:avLst/>
              <a:gdLst/>
              <a:ahLst/>
              <a:cxnLst/>
              <a:rect l="0" t="0" r="0" b="0"/>
              <a:pathLst>
                <a:path w="123780" h="152401">
                  <a:moveTo>
                    <a:pt x="47589" y="0"/>
                  </a:moveTo>
                  <a:lnTo>
                    <a:pt x="47589" y="0"/>
                  </a:lnTo>
                  <a:lnTo>
                    <a:pt x="47589" y="8201"/>
                  </a:lnTo>
                  <a:lnTo>
                    <a:pt x="39389" y="17610"/>
                  </a:lnTo>
                  <a:lnTo>
                    <a:pt x="38457" y="23680"/>
                  </a:lnTo>
                  <a:lnTo>
                    <a:pt x="38180" y="32181"/>
                  </a:lnTo>
                  <a:lnTo>
                    <a:pt x="35293" y="38292"/>
                  </a:lnTo>
                  <a:lnTo>
                    <a:pt x="29873" y="45781"/>
                  </a:lnTo>
                  <a:lnTo>
                    <a:pt x="28803" y="54865"/>
                  </a:lnTo>
                  <a:lnTo>
                    <a:pt x="28656" y="60720"/>
                  </a:lnTo>
                  <a:lnTo>
                    <a:pt x="25769" y="66851"/>
                  </a:lnTo>
                  <a:lnTo>
                    <a:pt x="20348" y="74353"/>
                  </a:lnTo>
                  <a:lnTo>
                    <a:pt x="19409" y="80709"/>
                  </a:lnTo>
                  <a:lnTo>
                    <a:pt x="18219" y="82381"/>
                  </a:lnTo>
                  <a:lnTo>
                    <a:pt x="16368" y="83496"/>
                  </a:lnTo>
                  <a:lnTo>
                    <a:pt x="14076" y="84239"/>
                  </a:lnTo>
                  <a:lnTo>
                    <a:pt x="12546" y="85792"/>
                  </a:lnTo>
                  <a:lnTo>
                    <a:pt x="9891" y="93795"/>
                  </a:lnTo>
                  <a:lnTo>
                    <a:pt x="9490" y="104737"/>
                  </a:lnTo>
                  <a:lnTo>
                    <a:pt x="9489" y="87165"/>
                  </a:lnTo>
                  <a:lnTo>
                    <a:pt x="16034" y="78405"/>
                  </a:lnTo>
                  <a:lnTo>
                    <a:pt x="19190" y="69562"/>
                  </a:lnTo>
                  <a:lnTo>
                    <a:pt x="25298" y="60240"/>
                  </a:lnTo>
                  <a:lnTo>
                    <a:pt x="28112" y="49495"/>
                  </a:lnTo>
                  <a:lnTo>
                    <a:pt x="36702" y="39588"/>
                  </a:lnTo>
                  <a:lnTo>
                    <a:pt x="37660" y="33484"/>
                  </a:lnTo>
                  <a:lnTo>
                    <a:pt x="38853" y="31848"/>
                  </a:lnTo>
                  <a:lnTo>
                    <a:pt x="40706" y="30757"/>
                  </a:lnTo>
                  <a:lnTo>
                    <a:pt x="43001" y="30030"/>
                  </a:lnTo>
                  <a:lnTo>
                    <a:pt x="44529" y="28486"/>
                  </a:lnTo>
                  <a:lnTo>
                    <a:pt x="47578" y="19088"/>
                  </a:lnTo>
                  <a:lnTo>
                    <a:pt x="57080" y="19050"/>
                  </a:lnTo>
                  <a:lnTo>
                    <a:pt x="57111" y="27251"/>
                  </a:lnTo>
                  <a:lnTo>
                    <a:pt x="73108" y="45620"/>
                  </a:lnTo>
                  <a:lnTo>
                    <a:pt x="75762" y="55423"/>
                  </a:lnTo>
                  <a:lnTo>
                    <a:pt x="82630" y="64413"/>
                  </a:lnTo>
                  <a:lnTo>
                    <a:pt x="85287" y="74439"/>
                  </a:lnTo>
                  <a:lnTo>
                    <a:pt x="103296" y="93796"/>
                  </a:lnTo>
                  <a:lnTo>
                    <a:pt x="104311" y="99876"/>
                  </a:lnTo>
                  <a:lnTo>
                    <a:pt x="105513" y="101509"/>
                  </a:lnTo>
                  <a:lnTo>
                    <a:pt x="112903" y="104345"/>
                  </a:lnTo>
                  <a:lnTo>
                    <a:pt x="114145" y="104737"/>
                  </a:lnTo>
                  <a:lnTo>
                    <a:pt x="123779" y="114290"/>
                  </a:lnTo>
                  <a:lnTo>
                    <a:pt x="118730" y="119353"/>
                  </a:lnTo>
                  <a:lnTo>
                    <a:pt x="113426" y="121838"/>
                  </a:lnTo>
                  <a:lnTo>
                    <a:pt x="100191" y="123708"/>
                  </a:lnTo>
                  <a:lnTo>
                    <a:pt x="98532" y="124806"/>
                  </a:lnTo>
                  <a:lnTo>
                    <a:pt x="97426" y="126595"/>
                  </a:lnTo>
                  <a:lnTo>
                    <a:pt x="96688" y="128847"/>
                  </a:lnTo>
                  <a:lnTo>
                    <a:pt x="95139" y="130348"/>
                  </a:lnTo>
                  <a:lnTo>
                    <a:pt x="90595" y="132016"/>
                  </a:lnTo>
                  <a:lnTo>
                    <a:pt x="58984" y="133340"/>
                  </a:lnTo>
                  <a:lnTo>
                    <a:pt x="49880" y="139894"/>
                  </a:lnTo>
                  <a:lnTo>
                    <a:pt x="40977" y="141992"/>
                  </a:lnTo>
                  <a:lnTo>
                    <a:pt x="20885" y="142841"/>
                  </a:lnTo>
                  <a:lnTo>
                    <a:pt x="9930" y="152007"/>
                  </a:lnTo>
                  <a:lnTo>
                    <a:pt x="0" y="152400"/>
                  </a:lnTo>
                  <a:lnTo>
                    <a:pt x="19014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9" name="SMARTInkShape-Group43"/>
          <p:cNvGrpSpPr/>
          <p:nvPr/>
        </p:nvGrpSpPr>
        <p:grpSpPr>
          <a:xfrm>
            <a:off x="8814750" y="3219488"/>
            <a:ext cx="1681766" cy="333338"/>
            <a:chOff x="8814750" y="3219488"/>
            <a:chExt cx="1681766" cy="333338"/>
          </a:xfrm>
        </p:grpSpPr>
        <p:sp>
          <p:nvSpPr>
            <p:cNvPr id="211" name="SMARTInkShape-178"/>
            <p:cNvSpPr/>
            <p:nvPr>
              <p:custDataLst>
                <p:tags r:id="rId309"/>
              </p:custDataLst>
            </p:nvPr>
          </p:nvSpPr>
          <p:spPr>
            <a:xfrm>
              <a:off x="8814750" y="3219488"/>
              <a:ext cx="443424" cy="247613"/>
            </a:xfrm>
            <a:custGeom>
              <a:avLst/>
              <a:gdLst/>
              <a:ahLst/>
              <a:cxnLst/>
              <a:rect l="0" t="0" r="0" b="0"/>
              <a:pathLst>
                <a:path w="443424" h="247613">
                  <a:moveTo>
                    <a:pt x="5400" y="247612"/>
                  </a:moveTo>
                  <a:lnTo>
                    <a:pt x="5400" y="247612"/>
                  </a:lnTo>
                  <a:lnTo>
                    <a:pt x="13601" y="247612"/>
                  </a:lnTo>
                  <a:lnTo>
                    <a:pt x="22268" y="241066"/>
                  </a:lnTo>
                  <a:lnTo>
                    <a:pt x="31094" y="237911"/>
                  </a:lnTo>
                  <a:lnTo>
                    <a:pt x="37281" y="233423"/>
                  </a:lnTo>
                  <a:lnTo>
                    <a:pt x="40737" y="227900"/>
                  </a:lnTo>
                  <a:lnTo>
                    <a:pt x="43330" y="221918"/>
                  </a:lnTo>
                  <a:lnTo>
                    <a:pt x="77620" y="177383"/>
                  </a:lnTo>
                  <a:lnTo>
                    <a:pt x="98462" y="146174"/>
                  </a:lnTo>
                  <a:lnTo>
                    <a:pt x="125161" y="110822"/>
                  </a:lnTo>
                  <a:lnTo>
                    <a:pt x="146081" y="74022"/>
                  </a:lnTo>
                  <a:lnTo>
                    <a:pt x="165323" y="55121"/>
                  </a:lnTo>
                  <a:lnTo>
                    <a:pt x="183377" y="29198"/>
                  </a:lnTo>
                  <a:lnTo>
                    <a:pt x="184376" y="25803"/>
                  </a:lnTo>
                  <a:lnTo>
                    <a:pt x="186101" y="23539"/>
                  </a:lnTo>
                  <a:lnTo>
                    <a:pt x="192527" y="19295"/>
                  </a:lnTo>
                  <a:lnTo>
                    <a:pt x="194400" y="14552"/>
                  </a:lnTo>
                  <a:lnTo>
                    <a:pt x="195959" y="12864"/>
                  </a:lnTo>
                  <a:lnTo>
                    <a:pt x="200513" y="10988"/>
                  </a:lnTo>
                  <a:lnTo>
                    <a:pt x="202150" y="9429"/>
                  </a:lnTo>
                  <a:lnTo>
                    <a:pt x="205413" y="0"/>
                  </a:lnTo>
                  <a:lnTo>
                    <a:pt x="205425" y="31867"/>
                  </a:lnTo>
                  <a:lnTo>
                    <a:pt x="202603" y="38131"/>
                  </a:lnTo>
                  <a:lnTo>
                    <a:pt x="200368" y="41283"/>
                  </a:lnTo>
                  <a:lnTo>
                    <a:pt x="197224" y="55832"/>
                  </a:lnTo>
                  <a:lnTo>
                    <a:pt x="195102" y="72107"/>
                  </a:lnTo>
                  <a:lnTo>
                    <a:pt x="188413" y="85513"/>
                  </a:lnTo>
                  <a:lnTo>
                    <a:pt x="183731" y="112261"/>
                  </a:lnTo>
                  <a:lnTo>
                    <a:pt x="179908" y="120781"/>
                  </a:lnTo>
                  <a:lnTo>
                    <a:pt x="176060" y="148226"/>
                  </a:lnTo>
                  <a:lnTo>
                    <a:pt x="170383" y="159485"/>
                  </a:lnTo>
                  <a:lnTo>
                    <a:pt x="166535" y="186379"/>
                  </a:lnTo>
                  <a:lnTo>
                    <a:pt x="159839" y="199808"/>
                  </a:lnTo>
                  <a:lnTo>
                    <a:pt x="157801" y="227223"/>
                  </a:lnTo>
                  <a:lnTo>
                    <a:pt x="149599" y="220244"/>
                  </a:lnTo>
                  <a:lnTo>
                    <a:pt x="148390" y="210942"/>
                  </a:lnTo>
                  <a:lnTo>
                    <a:pt x="148309" y="204879"/>
                  </a:lnTo>
                  <a:lnTo>
                    <a:pt x="145468" y="199339"/>
                  </a:lnTo>
                  <a:lnTo>
                    <a:pt x="141736" y="193349"/>
                  </a:lnTo>
                  <a:lnTo>
                    <a:pt x="139340" y="180880"/>
                  </a:lnTo>
                  <a:lnTo>
                    <a:pt x="139144" y="177724"/>
                  </a:lnTo>
                  <a:lnTo>
                    <a:pt x="136103" y="171395"/>
                  </a:lnTo>
                  <a:lnTo>
                    <a:pt x="132282" y="165055"/>
                  </a:lnTo>
                  <a:lnTo>
                    <a:pt x="129073" y="155535"/>
                  </a:lnTo>
                  <a:lnTo>
                    <a:pt x="116087" y="139662"/>
                  </a:lnTo>
                  <a:lnTo>
                    <a:pt x="109980" y="136134"/>
                  </a:lnTo>
                  <a:lnTo>
                    <a:pt x="103739" y="133508"/>
                  </a:lnTo>
                  <a:lnTo>
                    <a:pt x="94274" y="127138"/>
                  </a:lnTo>
                  <a:lnTo>
                    <a:pt x="84768" y="124780"/>
                  </a:lnTo>
                  <a:lnTo>
                    <a:pt x="40325" y="123790"/>
                  </a:lnTo>
                  <a:lnTo>
                    <a:pt x="33975" y="126611"/>
                  </a:lnTo>
                  <a:lnTo>
                    <a:pt x="27625" y="130333"/>
                  </a:lnTo>
                  <a:lnTo>
                    <a:pt x="21275" y="131988"/>
                  </a:lnTo>
                  <a:lnTo>
                    <a:pt x="19158" y="133488"/>
                  </a:lnTo>
                  <a:lnTo>
                    <a:pt x="17747" y="135546"/>
                  </a:lnTo>
                  <a:lnTo>
                    <a:pt x="16807" y="137976"/>
                  </a:lnTo>
                  <a:lnTo>
                    <a:pt x="15121" y="139597"/>
                  </a:lnTo>
                  <a:lnTo>
                    <a:pt x="10426" y="141397"/>
                  </a:lnTo>
                  <a:lnTo>
                    <a:pt x="8752" y="142935"/>
                  </a:lnTo>
                  <a:lnTo>
                    <a:pt x="4635" y="152453"/>
                  </a:lnTo>
                  <a:lnTo>
                    <a:pt x="474" y="156989"/>
                  </a:lnTo>
                  <a:lnTo>
                    <a:pt x="0" y="158622"/>
                  </a:lnTo>
                  <a:lnTo>
                    <a:pt x="742" y="159710"/>
                  </a:lnTo>
                  <a:lnTo>
                    <a:pt x="4388" y="160920"/>
                  </a:lnTo>
                  <a:lnTo>
                    <a:pt x="51738" y="161884"/>
                  </a:lnTo>
                  <a:lnTo>
                    <a:pt x="75623" y="154282"/>
                  </a:lnTo>
                  <a:lnTo>
                    <a:pt x="119722" y="136061"/>
                  </a:lnTo>
                  <a:lnTo>
                    <a:pt x="157998" y="126070"/>
                  </a:lnTo>
                  <a:lnTo>
                    <a:pt x="205360" y="107833"/>
                  </a:lnTo>
                  <a:lnTo>
                    <a:pt x="250039" y="88505"/>
                  </a:lnTo>
                  <a:lnTo>
                    <a:pt x="286976" y="76097"/>
                  </a:lnTo>
                  <a:lnTo>
                    <a:pt x="300477" y="68819"/>
                  </a:lnTo>
                  <a:lnTo>
                    <a:pt x="324732" y="66640"/>
                  </a:lnTo>
                  <a:lnTo>
                    <a:pt x="326239" y="67698"/>
                  </a:lnTo>
                  <a:lnTo>
                    <a:pt x="327242" y="69461"/>
                  </a:lnTo>
                  <a:lnTo>
                    <a:pt x="328986" y="76338"/>
                  </a:lnTo>
                  <a:lnTo>
                    <a:pt x="329249" y="108040"/>
                  </a:lnTo>
                  <a:lnTo>
                    <a:pt x="326428" y="114319"/>
                  </a:lnTo>
                  <a:lnTo>
                    <a:pt x="322704" y="120637"/>
                  </a:lnTo>
                  <a:lnTo>
                    <a:pt x="320313" y="133317"/>
                  </a:lnTo>
                  <a:lnTo>
                    <a:pt x="320116" y="136490"/>
                  </a:lnTo>
                  <a:lnTo>
                    <a:pt x="317077" y="142839"/>
                  </a:lnTo>
                  <a:lnTo>
                    <a:pt x="313256" y="149188"/>
                  </a:lnTo>
                  <a:lnTo>
                    <a:pt x="311105" y="159770"/>
                  </a:lnTo>
                  <a:lnTo>
                    <a:pt x="309410" y="174783"/>
                  </a:lnTo>
                  <a:lnTo>
                    <a:pt x="301077" y="197989"/>
                  </a:lnTo>
                  <a:lnTo>
                    <a:pt x="300794" y="204451"/>
                  </a:lnTo>
                  <a:lnTo>
                    <a:pt x="299695" y="206138"/>
                  </a:lnTo>
                  <a:lnTo>
                    <a:pt x="297905" y="207263"/>
                  </a:lnTo>
                  <a:lnTo>
                    <a:pt x="291267" y="209473"/>
                  </a:lnTo>
                  <a:lnTo>
                    <a:pt x="291184" y="204444"/>
                  </a:lnTo>
                  <a:lnTo>
                    <a:pt x="293987" y="199146"/>
                  </a:lnTo>
                  <a:lnTo>
                    <a:pt x="299353" y="192177"/>
                  </a:lnTo>
                  <a:lnTo>
                    <a:pt x="300659" y="149660"/>
                  </a:lnTo>
                  <a:lnTo>
                    <a:pt x="300672" y="131485"/>
                  </a:lnTo>
                  <a:lnTo>
                    <a:pt x="303496" y="124386"/>
                  </a:lnTo>
                  <a:lnTo>
                    <a:pt x="307220" y="117703"/>
                  </a:lnTo>
                  <a:lnTo>
                    <a:pt x="309317" y="106933"/>
                  </a:lnTo>
                  <a:lnTo>
                    <a:pt x="310166" y="78439"/>
                  </a:lnTo>
                  <a:lnTo>
                    <a:pt x="317734" y="66101"/>
                  </a:lnTo>
                  <a:lnTo>
                    <a:pt x="318398" y="63104"/>
                  </a:lnTo>
                  <a:lnTo>
                    <a:pt x="319899" y="61107"/>
                  </a:lnTo>
                  <a:lnTo>
                    <a:pt x="326009" y="57237"/>
                  </a:lnTo>
                  <a:lnTo>
                    <a:pt x="327809" y="52582"/>
                  </a:lnTo>
                  <a:lnTo>
                    <a:pt x="329347" y="50917"/>
                  </a:lnTo>
                  <a:lnTo>
                    <a:pt x="333879" y="49067"/>
                  </a:lnTo>
                  <a:lnTo>
                    <a:pt x="370644" y="47590"/>
                  </a:lnTo>
                  <a:lnTo>
                    <a:pt x="372720" y="48648"/>
                  </a:lnTo>
                  <a:lnTo>
                    <a:pt x="374105" y="50411"/>
                  </a:lnTo>
                  <a:lnTo>
                    <a:pt x="375029" y="52644"/>
                  </a:lnTo>
                  <a:lnTo>
                    <a:pt x="376702" y="54133"/>
                  </a:lnTo>
                  <a:lnTo>
                    <a:pt x="381384" y="55788"/>
                  </a:lnTo>
                  <a:lnTo>
                    <a:pt x="383055" y="57288"/>
                  </a:lnTo>
                  <a:lnTo>
                    <a:pt x="384914" y="61776"/>
                  </a:lnTo>
                  <a:lnTo>
                    <a:pt x="386468" y="63397"/>
                  </a:lnTo>
                  <a:lnTo>
                    <a:pt x="391017" y="65197"/>
                  </a:lnTo>
                  <a:lnTo>
                    <a:pt x="392653" y="66735"/>
                  </a:lnTo>
                  <a:lnTo>
                    <a:pt x="394471" y="71267"/>
                  </a:lnTo>
                  <a:lnTo>
                    <a:pt x="395887" y="90224"/>
                  </a:lnTo>
                  <a:lnTo>
                    <a:pt x="393086" y="95817"/>
                  </a:lnTo>
                  <a:lnTo>
                    <a:pt x="380114" y="111993"/>
                  </a:lnTo>
                  <a:lnTo>
                    <a:pt x="378314" y="117840"/>
                  </a:lnTo>
                  <a:lnTo>
                    <a:pt x="376776" y="119822"/>
                  </a:lnTo>
                  <a:lnTo>
                    <a:pt x="357179" y="131257"/>
                  </a:lnTo>
                  <a:lnTo>
                    <a:pt x="338813" y="133311"/>
                  </a:lnTo>
                  <a:lnTo>
                    <a:pt x="383489" y="133312"/>
                  </a:lnTo>
                  <a:lnTo>
                    <a:pt x="399135" y="133312"/>
                  </a:lnTo>
                  <a:lnTo>
                    <a:pt x="405466" y="136134"/>
                  </a:lnTo>
                  <a:lnTo>
                    <a:pt x="411807" y="139858"/>
                  </a:lnTo>
                  <a:lnTo>
                    <a:pt x="418153" y="141513"/>
                  </a:lnTo>
                  <a:lnTo>
                    <a:pt x="420268" y="143013"/>
                  </a:lnTo>
                  <a:lnTo>
                    <a:pt x="421679" y="145071"/>
                  </a:lnTo>
                  <a:lnTo>
                    <a:pt x="424305" y="150180"/>
                  </a:lnTo>
                  <a:lnTo>
                    <a:pt x="440278" y="169145"/>
                  </a:lnTo>
                  <a:lnTo>
                    <a:pt x="443119" y="179175"/>
                  </a:lnTo>
                  <a:lnTo>
                    <a:pt x="443423" y="185471"/>
                  </a:lnTo>
                  <a:lnTo>
                    <a:pt x="442407" y="187135"/>
                  </a:lnTo>
                  <a:lnTo>
                    <a:pt x="440672" y="188244"/>
                  </a:lnTo>
                  <a:lnTo>
                    <a:pt x="438456" y="188983"/>
                  </a:lnTo>
                  <a:lnTo>
                    <a:pt x="436980" y="190534"/>
                  </a:lnTo>
                  <a:lnTo>
                    <a:pt x="435339" y="195081"/>
                  </a:lnTo>
                  <a:lnTo>
                    <a:pt x="433842" y="196716"/>
                  </a:lnTo>
                  <a:lnTo>
                    <a:pt x="429358" y="198533"/>
                  </a:lnTo>
                  <a:lnTo>
                    <a:pt x="427738" y="200076"/>
                  </a:lnTo>
                  <a:lnTo>
                    <a:pt x="425939" y="204613"/>
                  </a:lnTo>
                  <a:lnTo>
                    <a:pt x="424401" y="206246"/>
                  </a:lnTo>
                  <a:lnTo>
                    <a:pt x="405259" y="216860"/>
                  </a:lnTo>
                  <a:lnTo>
                    <a:pt x="383213" y="218909"/>
                  </a:lnTo>
                  <a:lnTo>
                    <a:pt x="381101" y="220011"/>
                  </a:lnTo>
                  <a:lnTo>
                    <a:pt x="379693" y="221802"/>
                  </a:lnTo>
                  <a:lnTo>
                    <a:pt x="378753" y="224056"/>
                  </a:lnTo>
                  <a:lnTo>
                    <a:pt x="377068" y="225558"/>
                  </a:lnTo>
                  <a:lnTo>
                    <a:pt x="372375" y="227227"/>
                  </a:lnTo>
                  <a:lnTo>
                    <a:pt x="340261" y="228559"/>
                  </a:lnTo>
                  <a:lnTo>
                    <a:pt x="342257" y="225739"/>
                  </a:lnTo>
                  <a:lnTo>
                    <a:pt x="344272" y="223505"/>
                  </a:lnTo>
                  <a:lnTo>
                    <a:pt x="349332" y="221023"/>
                  </a:lnTo>
                  <a:lnTo>
                    <a:pt x="357825" y="2190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179"/>
            <p:cNvSpPr/>
            <p:nvPr>
              <p:custDataLst>
                <p:tags r:id="rId310"/>
              </p:custDataLst>
            </p:nvPr>
          </p:nvSpPr>
          <p:spPr>
            <a:xfrm>
              <a:off x="9296403" y="3239873"/>
              <a:ext cx="171321" cy="189125"/>
            </a:xfrm>
            <a:custGeom>
              <a:avLst/>
              <a:gdLst/>
              <a:ahLst/>
              <a:cxnLst/>
              <a:rect l="0" t="0" r="0" b="0"/>
              <a:pathLst>
                <a:path w="171321" h="189125">
                  <a:moveTo>
                    <a:pt x="104772" y="36727"/>
                  </a:moveTo>
                  <a:lnTo>
                    <a:pt x="104772" y="36727"/>
                  </a:lnTo>
                  <a:lnTo>
                    <a:pt x="104772" y="51192"/>
                  </a:lnTo>
                  <a:lnTo>
                    <a:pt x="103714" y="52721"/>
                  </a:lnTo>
                  <a:lnTo>
                    <a:pt x="101950" y="53740"/>
                  </a:lnTo>
                  <a:lnTo>
                    <a:pt x="99715" y="54419"/>
                  </a:lnTo>
                  <a:lnTo>
                    <a:pt x="98226" y="55930"/>
                  </a:lnTo>
                  <a:lnTo>
                    <a:pt x="96571" y="60431"/>
                  </a:lnTo>
                  <a:lnTo>
                    <a:pt x="95362" y="78132"/>
                  </a:lnTo>
                  <a:lnTo>
                    <a:pt x="94265" y="80205"/>
                  </a:lnTo>
                  <a:lnTo>
                    <a:pt x="92476" y="81587"/>
                  </a:lnTo>
                  <a:lnTo>
                    <a:pt x="90225" y="82509"/>
                  </a:lnTo>
                  <a:lnTo>
                    <a:pt x="88724" y="84182"/>
                  </a:lnTo>
                  <a:lnTo>
                    <a:pt x="87058" y="88862"/>
                  </a:lnTo>
                  <a:lnTo>
                    <a:pt x="84927" y="100491"/>
                  </a:lnTo>
                  <a:lnTo>
                    <a:pt x="79254" y="109830"/>
                  </a:lnTo>
                  <a:lnTo>
                    <a:pt x="71543" y="130694"/>
                  </a:lnTo>
                  <a:lnTo>
                    <a:pt x="68861" y="134296"/>
                  </a:lnTo>
                  <a:lnTo>
                    <a:pt x="53843" y="145610"/>
                  </a:lnTo>
                  <a:lnTo>
                    <a:pt x="50387" y="151442"/>
                  </a:lnTo>
                  <a:lnTo>
                    <a:pt x="47793" y="157561"/>
                  </a:lnTo>
                  <a:lnTo>
                    <a:pt x="34526" y="173276"/>
                  </a:lnTo>
                  <a:lnTo>
                    <a:pt x="28396" y="176791"/>
                  </a:lnTo>
                  <a:lnTo>
                    <a:pt x="20893" y="179047"/>
                  </a:lnTo>
                  <a:lnTo>
                    <a:pt x="11008" y="187755"/>
                  </a:lnTo>
                  <a:lnTo>
                    <a:pt x="4905" y="188720"/>
                  </a:lnTo>
                  <a:lnTo>
                    <a:pt x="3269" y="187798"/>
                  </a:lnTo>
                  <a:lnTo>
                    <a:pt x="2179" y="186124"/>
                  </a:lnTo>
                  <a:lnTo>
                    <a:pt x="124" y="179984"/>
                  </a:lnTo>
                  <a:lnTo>
                    <a:pt x="0" y="165423"/>
                  </a:lnTo>
                  <a:lnTo>
                    <a:pt x="1057" y="163799"/>
                  </a:lnTo>
                  <a:lnTo>
                    <a:pt x="2821" y="162717"/>
                  </a:lnTo>
                  <a:lnTo>
                    <a:pt x="5054" y="161995"/>
                  </a:lnTo>
                  <a:lnTo>
                    <a:pt x="6543" y="160456"/>
                  </a:lnTo>
                  <a:lnTo>
                    <a:pt x="8198" y="155923"/>
                  </a:lnTo>
                  <a:lnTo>
                    <a:pt x="9698" y="154291"/>
                  </a:lnTo>
                  <a:lnTo>
                    <a:pt x="14188" y="152478"/>
                  </a:lnTo>
                  <a:lnTo>
                    <a:pt x="15807" y="150936"/>
                  </a:lnTo>
                  <a:lnTo>
                    <a:pt x="17608" y="146400"/>
                  </a:lnTo>
                  <a:lnTo>
                    <a:pt x="19145" y="144767"/>
                  </a:lnTo>
                  <a:lnTo>
                    <a:pt x="23676" y="142953"/>
                  </a:lnTo>
                  <a:lnTo>
                    <a:pt x="70241" y="141503"/>
                  </a:lnTo>
                  <a:lnTo>
                    <a:pt x="79489" y="141502"/>
                  </a:lnTo>
                  <a:lnTo>
                    <a:pt x="81566" y="142560"/>
                  </a:lnTo>
                  <a:lnTo>
                    <a:pt x="82951" y="144324"/>
                  </a:lnTo>
                  <a:lnTo>
                    <a:pt x="83875" y="146559"/>
                  </a:lnTo>
                  <a:lnTo>
                    <a:pt x="85549" y="148048"/>
                  </a:lnTo>
                  <a:lnTo>
                    <a:pt x="93761" y="150634"/>
                  </a:lnTo>
                  <a:lnTo>
                    <a:pt x="99864" y="155967"/>
                  </a:lnTo>
                  <a:lnTo>
                    <a:pt x="102590" y="161336"/>
                  </a:lnTo>
                  <a:lnTo>
                    <a:pt x="103318" y="164250"/>
                  </a:lnTo>
                  <a:lnTo>
                    <a:pt x="104861" y="166192"/>
                  </a:lnTo>
                  <a:lnTo>
                    <a:pt x="109397" y="168350"/>
                  </a:lnTo>
                  <a:lnTo>
                    <a:pt x="111030" y="169984"/>
                  </a:lnTo>
                  <a:lnTo>
                    <a:pt x="112845" y="174622"/>
                  </a:lnTo>
                  <a:lnTo>
                    <a:pt x="114387" y="176282"/>
                  </a:lnTo>
                  <a:lnTo>
                    <a:pt x="118923" y="178126"/>
                  </a:lnTo>
                  <a:lnTo>
                    <a:pt x="120556" y="179676"/>
                  </a:lnTo>
                  <a:lnTo>
                    <a:pt x="123391" y="187673"/>
                  </a:lnTo>
                  <a:lnTo>
                    <a:pt x="126454" y="188481"/>
                  </a:lnTo>
                  <a:lnTo>
                    <a:pt x="138369" y="189124"/>
                  </a:lnTo>
                  <a:lnTo>
                    <a:pt x="139870" y="188066"/>
                  </a:lnTo>
                  <a:lnTo>
                    <a:pt x="140870" y="186303"/>
                  </a:lnTo>
                  <a:lnTo>
                    <a:pt x="141536" y="184070"/>
                  </a:lnTo>
                  <a:lnTo>
                    <a:pt x="150956" y="171794"/>
                  </a:lnTo>
                  <a:lnTo>
                    <a:pt x="162073" y="135954"/>
                  </a:lnTo>
                  <a:lnTo>
                    <a:pt x="169282" y="122611"/>
                  </a:lnTo>
                  <a:lnTo>
                    <a:pt x="171320" y="95180"/>
                  </a:lnTo>
                  <a:lnTo>
                    <a:pt x="168569" y="86342"/>
                  </a:lnTo>
                  <a:lnTo>
                    <a:pt x="164877" y="78887"/>
                  </a:lnTo>
                  <a:lnTo>
                    <a:pt x="161123" y="59030"/>
                  </a:lnTo>
                  <a:lnTo>
                    <a:pt x="148698" y="43087"/>
                  </a:lnTo>
                  <a:lnTo>
                    <a:pt x="137478" y="30379"/>
                  </a:lnTo>
                  <a:lnTo>
                    <a:pt x="131341" y="17677"/>
                  </a:lnTo>
                  <a:lnTo>
                    <a:pt x="128835" y="14502"/>
                  </a:lnTo>
                  <a:lnTo>
                    <a:pt x="123227" y="10974"/>
                  </a:lnTo>
                  <a:lnTo>
                    <a:pt x="88918" y="0"/>
                  </a:lnTo>
                  <a:lnTo>
                    <a:pt x="41333" y="9140"/>
                  </a:lnTo>
                  <a:lnTo>
                    <a:pt x="28584" y="18499"/>
                  </a:lnTo>
                  <a:lnTo>
                    <a:pt x="23286" y="24392"/>
                  </a:lnTo>
                  <a:lnTo>
                    <a:pt x="20930" y="30539"/>
                  </a:lnTo>
                  <a:lnTo>
                    <a:pt x="19245" y="32602"/>
                  </a:lnTo>
                  <a:lnTo>
                    <a:pt x="5954" y="41240"/>
                  </a:lnTo>
                  <a:lnTo>
                    <a:pt x="2645" y="46847"/>
                  </a:lnTo>
                  <a:lnTo>
                    <a:pt x="520" y="59070"/>
                  </a:lnTo>
                  <a:lnTo>
                    <a:pt x="12" y="82473"/>
                  </a:lnTo>
                  <a:lnTo>
                    <a:pt x="1064" y="83100"/>
                  </a:lnTo>
                  <a:lnTo>
                    <a:pt x="7604" y="85039"/>
                  </a:lnTo>
                  <a:lnTo>
                    <a:pt x="16245" y="90788"/>
                  </a:lnTo>
                  <a:lnTo>
                    <a:pt x="25506" y="92962"/>
                  </a:lnTo>
                  <a:lnTo>
                    <a:pt x="55858" y="93841"/>
                  </a:lnTo>
                  <a:lnTo>
                    <a:pt x="64688" y="91039"/>
                  </a:lnTo>
                  <a:lnTo>
                    <a:pt x="73199" y="87324"/>
                  </a:lnTo>
                  <a:lnTo>
                    <a:pt x="114297" y="843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180"/>
            <p:cNvSpPr/>
            <p:nvPr>
              <p:custDataLst>
                <p:tags r:id="rId311"/>
              </p:custDataLst>
            </p:nvPr>
          </p:nvSpPr>
          <p:spPr>
            <a:xfrm>
              <a:off x="9525000" y="3286125"/>
              <a:ext cx="304766" cy="133351"/>
            </a:xfrm>
            <a:custGeom>
              <a:avLst/>
              <a:gdLst/>
              <a:ahLst/>
              <a:cxnLst/>
              <a:rect l="0" t="0" r="0" b="0"/>
              <a:pathLst>
                <a:path w="304766" h="133351">
                  <a:moveTo>
                    <a:pt x="9525" y="133350"/>
                  </a:moveTo>
                  <a:lnTo>
                    <a:pt x="9525" y="133350"/>
                  </a:lnTo>
                  <a:lnTo>
                    <a:pt x="34" y="123859"/>
                  </a:lnTo>
                  <a:lnTo>
                    <a:pt x="0" y="87479"/>
                  </a:lnTo>
                  <a:lnTo>
                    <a:pt x="6546" y="78467"/>
                  </a:lnTo>
                  <a:lnTo>
                    <a:pt x="9134" y="68437"/>
                  </a:lnTo>
                  <a:lnTo>
                    <a:pt x="9410" y="62141"/>
                  </a:lnTo>
                  <a:lnTo>
                    <a:pt x="10507" y="60477"/>
                  </a:lnTo>
                  <a:lnTo>
                    <a:pt x="12296" y="59368"/>
                  </a:lnTo>
                  <a:lnTo>
                    <a:pt x="14547" y="58629"/>
                  </a:lnTo>
                  <a:lnTo>
                    <a:pt x="16048" y="57078"/>
                  </a:lnTo>
                  <a:lnTo>
                    <a:pt x="19845" y="47536"/>
                  </a:lnTo>
                  <a:lnTo>
                    <a:pt x="23990" y="42999"/>
                  </a:lnTo>
                  <a:lnTo>
                    <a:pt x="29359" y="40277"/>
                  </a:lnTo>
                  <a:lnTo>
                    <a:pt x="41430" y="38530"/>
                  </a:lnTo>
                  <a:lnTo>
                    <a:pt x="43494" y="37328"/>
                  </a:lnTo>
                  <a:lnTo>
                    <a:pt x="44872" y="35469"/>
                  </a:lnTo>
                  <a:lnTo>
                    <a:pt x="45789" y="33170"/>
                  </a:lnTo>
                  <a:lnTo>
                    <a:pt x="47460" y="31639"/>
                  </a:lnTo>
                  <a:lnTo>
                    <a:pt x="52137" y="29937"/>
                  </a:lnTo>
                  <a:lnTo>
                    <a:pt x="98428" y="28578"/>
                  </a:lnTo>
                  <a:lnTo>
                    <a:pt x="112418" y="28575"/>
                  </a:lnTo>
                  <a:lnTo>
                    <a:pt x="121533" y="35121"/>
                  </a:lnTo>
                  <a:lnTo>
                    <a:pt x="130435" y="37217"/>
                  </a:lnTo>
                  <a:lnTo>
                    <a:pt x="146085" y="37983"/>
                  </a:lnTo>
                  <a:lnTo>
                    <a:pt x="152416" y="40870"/>
                  </a:lnTo>
                  <a:lnTo>
                    <a:pt x="178683" y="63356"/>
                  </a:lnTo>
                  <a:lnTo>
                    <a:pt x="184543" y="65200"/>
                  </a:lnTo>
                  <a:lnTo>
                    <a:pt x="186527" y="66750"/>
                  </a:lnTo>
                  <a:lnTo>
                    <a:pt x="208106" y="93799"/>
                  </a:lnTo>
                  <a:lnTo>
                    <a:pt x="209122" y="99876"/>
                  </a:lnTo>
                  <a:lnTo>
                    <a:pt x="210324" y="101509"/>
                  </a:lnTo>
                  <a:lnTo>
                    <a:pt x="214480" y="103324"/>
                  </a:lnTo>
                  <a:lnTo>
                    <a:pt x="216012" y="104865"/>
                  </a:lnTo>
                  <a:lnTo>
                    <a:pt x="217714" y="109401"/>
                  </a:lnTo>
                  <a:lnTo>
                    <a:pt x="219226" y="111034"/>
                  </a:lnTo>
                  <a:lnTo>
                    <a:pt x="227156" y="113870"/>
                  </a:lnTo>
                  <a:lnTo>
                    <a:pt x="243054" y="114297"/>
                  </a:lnTo>
                  <a:lnTo>
                    <a:pt x="248429" y="111476"/>
                  </a:lnTo>
                  <a:lnTo>
                    <a:pt x="254346" y="107754"/>
                  </a:lnTo>
                  <a:lnTo>
                    <a:pt x="260504" y="106099"/>
                  </a:lnTo>
                  <a:lnTo>
                    <a:pt x="262570" y="104599"/>
                  </a:lnTo>
                  <a:lnTo>
                    <a:pt x="263947" y="102541"/>
                  </a:lnTo>
                  <a:lnTo>
                    <a:pt x="266535" y="97432"/>
                  </a:lnTo>
                  <a:lnTo>
                    <a:pt x="271212" y="91634"/>
                  </a:lnTo>
                  <a:lnTo>
                    <a:pt x="276820" y="88351"/>
                  </a:lnTo>
                  <a:lnTo>
                    <a:pt x="279796" y="87476"/>
                  </a:lnTo>
                  <a:lnTo>
                    <a:pt x="281781" y="85834"/>
                  </a:lnTo>
                  <a:lnTo>
                    <a:pt x="293796" y="68437"/>
                  </a:lnTo>
                  <a:lnTo>
                    <a:pt x="296041" y="59419"/>
                  </a:lnTo>
                  <a:lnTo>
                    <a:pt x="301734" y="50531"/>
                  </a:lnTo>
                  <a:lnTo>
                    <a:pt x="304397" y="39946"/>
                  </a:lnTo>
                  <a:lnTo>
                    <a:pt x="304765" y="30061"/>
                  </a:lnTo>
                  <a:lnTo>
                    <a:pt x="298248" y="21264"/>
                  </a:lnTo>
                  <a:lnTo>
                    <a:pt x="295666" y="11280"/>
                  </a:lnTo>
                  <a:lnTo>
                    <a:pt x="294477" y="10695"/>
                  </a:lnTo>
                  <a:lnTo>
                    <a:pt x="290335" y="10046"/>
                  </a:lnTo>
                  <a:lnTo>
                    <a:pt x="288807" y="8813"/>
                  </a:lnTo>
                  <a:lnTo>
                    <a:pt x="286152" y="1370"/>
                  </a:lnTo>
                  <a:lnTo>
                    <a:pt x="283106" y="609"/>
                  </a:lnTo>
                  <a:lnTo>
                    <a:pt x="266815" y="0"/>
                  </a:lnTo>
                  <a:lnTo>
                    <a:pt x="271790" y="0"/>
                  </a:lnTo>
                  <a:lnTo>
                    <a:pt x="273268" y="1058"/>
                  </a:lnTo>
                  <a:lnTo>
                    <a:pt x="274911" y="5057"/>
                  </a:lnTo>
                  <a:lnTo>
                    <a:pt x="2762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SMARTInkShape-181"/>
            <p:cNvSpPr/>
            <p:nvPr>
              <p:custDataLst>
                <p:tags r:id="rId312"/>
              </p:custDataLst>
            </p:nvPr>
          </p:nvSpPr>
          <p:spPr>
            <a:xfrm>
              <a:off x="9934575" y="3228975"/>
              <a:ext cx="95251" cy="190487"/>
            </a:xfrm>
            <a:custGeom>
              <a:avLst/>
              <a:gdLst/>
              <a:ahLst/>
              <a:cxnLst/>
              <a:rect l="0" t="0" r="0" b="0"/>
              <a:pathLst>
                <a:path w="95251" h="190487">
                  <a:moveTo>
                    <a:pt x="95250" y="0"/>
                  </a:moveTo>
                  <a:lnTo>
                    <a:pt x="95250" y="0"/>
                  </a:lnTo>
                  <a:lnTo>
                    <a:pt x="66793" y="0"/>
                  </a:lnTo>
                  <a:lnTo>
                    <a:pt x="66678" y="14189"/>
                  </a:lnTo>
                  <a:lnTo>
                    <a:pt x="65618" y="15809"/>
                  </a:lnTo>
                  <a:lnTo>
                    <a:pt x="63854" y="16890"/>
                  </a:lnTo>
                  <a:lnTo>
                    <a:pt x="61619" y="17610"/>
                  </a:lnTo>
                  <a:lnTo>
                    <a:pt x="60130" y="19148"/>
                  </a:lnTo>
                  <a:lnTo>
                    <a:pt x="58474" y="23680"/>
                  </a:lnTo>
                  <a:lnTo>
                    <a:pt x="56974" y="25312"/>
                  </a:lnTo>
                  <a:lnTo>
                    <a:pt x="52487" y="27124"/>
                  </a:lnTo>
                  <a:lnTo>
                    <a:pt x="50866" y="28666"/>
                  </a:lnTo>
                  <a:lnTo>
                    <a:pt x="40276" y="47816"/>
                  </a:lnTo>
                  <a:lnTo>
                    <a:pt x="39550" y="50928"/>
                  </a:lnTo>
                  <a:lnTo>
                    <a:pt x="31840" y="64584"/>
                  </a:lnTo>
                  <a:lnTo>
                    <a:pt x="28484" y="79578"/>
                  </a:lnTo>
                  <a:lnTo>
                    <a:pt x="21227" y="94663"/>
                  </a:lnTo>
                  <a:lnTo>
                    <a:pt x="18278" y="111048"/>
                  </a:lnTo>
                  <a:lnTo>
                    <a:pt x="11568" y="123810"/>
                  </a:lnTo>
                  <a:lnTo>
                    <a:pt x="84" y="171176"/>
                  </a:lnTo>
                  <a:lnTo>
                    <a:pt x="0" y="190486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182"/>
            <p:cNvSpPr/>
            <p:nvPr>
              <p:custDataLst>
                <p:tags r:id="rId313"/>
              </p:custDataLst>
            </p:nvPr>
          </p:nvSpPr>
          <p:spPr>
            <a:xfrm>
              <a:off x="10001250" y="3257550"/>
              <a:ext cx="47626" cy="161926"/>
            </a:xfrm>
            <a:custGeom>
              <a:avLst/>
              <a:gdLst/>
              <a:ahLst/>
              <a:cxnLst/>
              <a:rect l="0" t="0" r="0" b="0"/>
              <a:pathLst>
                <a:path w="47626" h="161926">
                  <a:moveTo>
                    <a:pt x="0" y="0"/>
                  </a:moveTo>
                  <a:lnTo>
                    <a:pt x="0" y="0"/>
                  </a:lnTo>
                  <a:lnTo>
                    <a:pt x="9515" y="0"/>
                  </a:lnTo>
                  <a:lnTo>
                    <a:pt x="9525" y="44530"/>
                  </a:lnTo>
                  <a:lnTo>
                    <a:pt x="9525" y="87577"/>
                  </a:lnTo>
                  <a:lnTo>
                    <a:pt x="12349" y="94662"/>
                  </a:lnTo>
                  <a:lnTo>
                    <a:pt x="16071" y="101338"/>
                  </a:lnTo>
                  <a:lnTo>
                    <a:pt x="18462" y="114248"/>
                  </a:lnTo>
                  <a:lnTo>
                    <a:pt x="18935" y="126990"/>
                  </a:lnTo>
                  <a:lnTo>
                    <a:pt x="21821" y="133345"/>
                  </a:lnTo>
                  <a:lnTo>
                    <a:pt x="25573" y="139698"/>
                  </a:lnTo>
                  <a:lnTo>
                    <a:pt x="28180" y="150518"/>
                  </a:lnTo>
                  <a:lnTo>
                    <a:pt x="36741" y="160436"/>
                  </a:lnTo>
                  <a:lnTo>
                    <a:pt x="40318" y="161263"/>
                  </a:lnTo>
                  <a:lnTo>
                    <a:pt x="476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183"/>
            <p:cNvSpPr/>
            <p:nvPr>
              <p:custDataLst>
                <p:tags r:id="rId314"/>
              </p:custDataLst>
            </p:nvPr>
          </p:nvSpPr>
          <p:spPr>
            <a:xfrm>
              <a:off x="9953635" y="3352800"/>
              <a:ext cx="114291" cy="34064"/>
            </a:xfrm>
            <a:custGeom>
              <a:avLst/>
              <a:gdLst/>
              <a:ahLst/>
              <a:cxnLst/>
              <a:rect l="0" t="0" r="0" b="0"/>
              <a:pathLst>
                <a:path w="114291" h="34064">
                  <a:moveTo>
                    <a:pt x="9515" y="28575"/>
                  </a:moveTo>
                  <a:lnTo>
                    <a:pt x="9515" y="28575"/>
                  </a:lnTo>
                  <a:lnTo>
                    <a:pt x="25" y="28575"/>
                  </a:lnTo>
                  <a:lnTo>
                    <a:pt x="0" y="33632"/>
                  </a:lnTo>
                  <a:lnTo>
                    <a:pt x="1057" y="34063"/>
                  </a:lnTo>
                  <a:lnTo>
                    <a:pt x="9692" y="29196"/>
                  </a:lnTo>
                  <a:lnTo>
                    <a:pt x="31870" y="28599"/>
                  </a:lnTo>
                  <a:lnTo>
                    <a:pt x="38148" y="25764"/>
                  </a:lnTo>
                  <a:lnTo>
                    <a:pt x="41305" y="23526"/>
                  </a:lnTo>
                  <a:lnTo>
                    <a:pt x="64685" y="16817"/>
                  </a:lnTo>
                  <a:lnTo>
                    <a:pt x="84031" y="5909"/>
                  </a:lnTo>
                  <a:lnTo>
                    <a:pt x="1142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184"/>
            <p:cNvSpPr/>
            <p:nvPr>
              <p:custDataLst>
                <p:tags r:id="rId315"/>
              </p:custDataLst>
            </p:nvPr>
          </p:nvSpPr>
          <p:spPr>
            <a:xfrm>
              <a:off x="10134601" y="3238500"/>
              <a:ext cx="361915" cy="200023"/>
            </a:xfrm>
            <a:custGeom>
              <a:avLst/>
              <a:gdLst/>
              <a:ahLst/>
              <a:cxnLst/>
              <a:rect l="0" t="0" r="0" b="0"/>
              <a:pathLst>
                <a:path w="361915" h="200023">
                  <a:moveTo>
                    <a:pt x="114299" y="0"/>
                  </a:moveTo>
                  <a:lnTo>
                    <a:pt x="114299" y="0"/>
                  </a:lnTo>
                  <a:lnTo>
                    <a:pt x="123709" y="0"/>
                  </a:lnTo>
                  <a:lnTo>
                    <a:pt x="123824" y="19050"/>
                  </a:lnTo>
                  <a:lnTo>
                    <a:pt x="123824" y="10849"/>
                  </a:lnTo>
                  <a:lnTo>
                    <a:pt x="122766" y="10408"/>
                  </a:lnTo>
                  <a:lnTo>
                    <a:pt x="76142" y="9525"/>
                  </a:lnTo>
                  <a:lnTo>
                    <a:pt x="72987" y="9525"/>
                  </a:lnTo>
                  <a:lnTo>
                    <a:pt x="66656" y="12347"/>
                  </a:lnTo>
                  <a:lnTo>
                    <a:pt x="33566" y="42638"/>
                  </a:lnTo>
                  <a:lnTo>
                    <a:pt x="30792" y="48231"/>
                  </a:lnTo>
                  <a:lnTo>
                    <a:pt x="30053" y="51204"/>
                  </a:lnTo>
                  <a:lnTo>
                    <a:pt x="28502" y="53186"/>
                  </a:lnTo>
                  <a:lnTo>
                    <a:pt x="23956" y="55388"/>
                  </a:lnTo>
                  <a:lnTo>
                    <a:pt x="22320" y="57034"/>
                  </a:lnTo>
                  <a:lnTo>
                    <a:pt x="20502" y="61684"/>
                  </a:lnTo>
                  <a:lnTo>
                    <a:pt x="19177" y="74438"/>
                  </a:lnTo>
                  <a:lnTo>
                    <a:pt x="20192" y="75025"/>
                  </a:lnTo>
                  <a:lnTo>
                    <a:pt x="24143" y="75678"/>
                  </a:lnTo>
                  <a:lnTo>
                    <a:pt x="25619" y="76910"/>
                  </a:lnTo>
                  <a:lnTo>
                    <a:pt x="27262" y="81102"/>
                  </a:lnTo>
                  <a:lnTo>
                    <a:pt x="28757" y="82643"/>
                  </a:lnTo>
                  <a:lnTo>
                    <a:pt x="38198" y="86513"/>
                  </a:lnTo>
                  <a:lnTo>
                    <a:pt x="45419" y="92191"/>
                  </a:lnTo>
                  <a:lnTo>
                    <a:pt x="55396" y="94847"/>
                  </a:lnTo>
                  <a:lnTo>
                    <a:pt x="76164" y="95250"/>
                  </a:lnTo>
                  <a:lnTo>
                    <a:pt x="67065" y="95250"/>
                  </a:lnTo>
                  <a:lnTo>
                    <a:pt x="58508" y="103451"/>
                  </a:lnTo>
                  <a:lnTo>
                    <a:pt x="49813" y="105572"/>
                  </a:lnTo>
                  <a:lnTo>
                    <a:pt x="40982" y="111244"/>
                  </a:lnTo>
                  <a:lnTo>
                    <a:pt x="31662" y="114453"/>
                  </a:lnTo>
                  <a:lnTo>
                    <a:pt x="25359" y="118954"/>
                  </a:lnTo>
                  <a:lnTo>
                    <a:pt x="21854" y="124482"/>
                  </a:lnTo>
                  <a:lnTo>
                    <a:pt x="20919" y="127438"/>
                  </a:lnTo>
                  <a:lnTo>
                    <a:pt x="19237" y="129409"/>
                  </a:lnTo>
                  <a:lnTo>
                    <a:pt x="14546" y="131599"/>
                  </a:lnTo>
                  <a:lnTo>
                    <a:pt x="12872" y="133241"/>
                  </a:lnTo>
                  <a:lnTo>
                    <a:pt x="2179" y="152579"/>
                  </a:lnTo>
                  <a:lnTo>
                    <a:pt x="37" y="175020"/>
                  </a:lnTo>
                  <a:lnTo>
                    <a:pt x="0" y="195009"/>
                  </a:lnTo>
                  <a:lnTo>
                    <a:pt x="1057" y="196681"/>
                  </a:lnTo>
                  <a:lnTo>
                    <a:pt x="2823" y="197796"/>
                  </a:lnTo>
                  <a:lnTo>
                    <a:pt x="10360" y="199365"/>
                  </a:lnTo>
                  <a:lnTo>
                    <a:pt x="50803" y="200022"/>
                  </a:lnTo>
                  <a:lnTo>
                    <a:pt x="65381" y="194968"/>
                  </a:lnTo>
                  <a:lnTo>
                    <a:pt x="111222" y="165067"/>
                  </a:lnTo>
                  <a:lnTo>
                    <a:pt x="158638" y="127882"/>
                  </a:lnTo>
                  <a:lnTo>
                    <a:pt x="174473" y="116678"/>
                  </a:lnTo>
                  <a:lnTo>
                    <a:pt x="209491" y="73556"/>
                  </a:lnTo>
                  <a:lnTo>
                    <a:pt x="227342" y="48090"/>
                  </a:lnTo>
                  <a:lnTo>
                    <a:pt x="228040" y="43245"/>
                  </a:lnTo>
                  <a:lnTo>
                    <a:pt x="231172" y="37565"/>
                  </a:lnTo>
                  <a:lnTo>
                    <a:pt x="236750" y="30350"/>
                  </a:lnTo>
                  <a:lnTo>
                    <a:pt x="238114" y="19180"/>
                  </a:lnTo>
                  <a:lnTo>
                    <a:pt x="228990" y="19053"/>
                  </a:lnTo>
                  <a:lnTo>
                    <a:pt x="228634" y="27251"/>
                  </a:lnTo>
                  <a:lnTo>
                    <a:pt x="220401" y="36660"/>
                  </a:lnTo>
                  <a:lnTo>
                    <a:pt x="219467" y="42730"/>
                  </a:lnTo>
                  <a:lnTo>
                    <a:pt x="219189" y="51231"/>
                  </a:lnTo>
                  <a:lnTo>
                    <a:pt x="218092" y="53204"/>
                  </a:lnTo>
                  <a:lnTo>
                    <a:pt x="216303" y="54520"/>
                  </a:lnTo>
                  <a:lnTo>
                    <a:pt x="214052" y="55396"/>
                  </a:lnTo>
                  <a:lnTo>
                    <a:pt x="212551" y="58098"/>
                  </a:lnTo>
                  <a:lnTo>
                    <a:pt x="209813" y="81936"/>
                  </a:lnTo>
                  <a:lnTo>
                    <a:pt x="209667" y="88627"/>
                  </a:lnTo>
                  <a:lnTo>
                    <a:pt x="206779" y="95129"/>
                  </a:lnTo>
                  <a:lnTo>
                    <a:pt x="203026" y="101546"/>
                  </a:lnTo>
                  <a:lnTo>
                    <a:pt x="200914" y="112167"/>
                  </a:lnTo>
                  <a:lnTo>
                    <a:pt x="200031" y="158672"/>
                  </a:lnTo>
                  <a:lnTo>
                    <a:pt x="200024" y="180972"/>
                  </a:lnTo>
                  <a:lnTo>
                    <a:pt x="200024" y="136445"/>
                  </a:lnTo>
                  <a:lnTo>
                    <a:pt x="200024" y="104778"/>
                  </a:lnTo>
                  <a:lnTo>
                    <a:pt x="200024" y="113908"/>
                  </a:lnTo>
                  <a:lnTo>
                    <a:pt x="208226" y="114266"/>
                  </a:lnTo>
                  <a:lnTo>
                    <a:pt x="208666" y="115335"/>
                  </a:lnTo>
                  <a:lnTo>
                    <a:pt x="209158" y="119347"/>
                  </a:lnTo>
                  <a:lnTo>
                    <a:pt x="210347" y="120839"/>
                  </a:lnTo>
                  <a:lnTo>
                    <a:pt x="217715" y="123432"/>
                  </a:lnTo>
                  <a:lnTo>
                    <a:pt x="232211" y="123791"/>
                  </a:lnTo>
                  <a:lnTo>
                    <a:pt x="238319" y="120988"/>
                  </a:lnTo>
                  <a:lnTo>
                    <a:pt x="244561" y="117272"/>
                  </a:lnTo>
                  <a:lnTo>
                    <a:pt x="257192" y="114887"/>
                  </a:lnTo>
                  <a:lnTo>
                    <a:pt x="260361" y="114691"/>
                  </a:lnTo>
                  <a:lnTo>
                    <a:pt x="266703" y="111652"/>
                  </a:lnTo>
                  <a:lnTo>
                    <a:pt x="282574" y="99135"/>
                  </a:lnTo>
                  <a:lnTo>
                    <a:pt x="295274" y="93195"/>
                  </a:lnTo>
                  <a:lnTo>
                    <a:pt x="330199" y="61359"/>
                  </a:lnTo>
                  <a:lnTo>
                    <a:pt x="336549" y="59021"/>
                  </a:lnTo>
                  <a:lnTo>
                    <a:pt x="338666" y="57339"/>
                  </a:lnTo>
                  <a:lnTo>
                    <a:pt x="349073" y="41013"/>
                  </a:lnTo>
                  <a:lnTo>
                    <a:pt x="351984" y="30422"/>
                  </a:lnTo>
                  <a:lnTo>
                    <a:pt x="352293" y="24066"/>
                  </a:lnTo>
                  <a:lnTo>
                    <a:pt x="353394" y="22394"/>
                  </a:lnTo>
                  <a:lnTo>
                    <a:pt x="355187" y="21279"/>
                  </a:lnTo>
                  <a:lnTo>
                    <a:pt x="361914" y="19061"/>
                  </a:lnTo>
                  <a:lnTo>
                    <a:pt x="356882" y="19053"/>
                  </a:lnTo>
                  <a:lnTo>
                    <a:pt x="355397" y="20111"/>
                  </a:lnTo>
                  <a:lnTo>
                    <a:pt x="353305" y="25596"/>
                  </a:lnTo>
                  <a:lnTo>
                    <a:pt x="352684" y="28751"/>
                  </a:lnTo>
                  <a:lnTo>
                    <a:pt x="352539" y="33239"/>
                  </a:lnTo>
                  <a:lnTo>
                    <a:pt x="349653" y="38762"/>
                  </a:lnTo>
                  <a:lnTo>
                    <a:pt x="345901" y="44744"/>
                  </a:lnTo>
                  <a:lnTo>
                    <a:pt x="343492" y="57208"/>
                  </a:lnTo>
                  <a:lnTo>
                    <a:pt x="343294" y="60363"/>
                  </a:lnTo>
                  <a:lnTo>
                    <a:pt x="340253" y="66692"/>
                  </a:lnTo>
                  <a:lnTo>
                    <a:pt x="336432" y="73032"/>
                  </a:lnTo>
                  <a:lnTo>
                    <a:pt x="324491" y="113712"/>
                  </a:lnTo>
                  <a:lnTo>
                    <a:pt x="323851" y="158748"/>
                  </a:lnTo>
                  <a:lnTo>
                    <a:pt x="323849" y="169568"/>
                  </a:lnTo>
                  <a:lnTo>
                    <a:pt x="332051" y="179486"/>
                  </a:lnTo>
                  <a:lnTo>
                    <a:pt x="335609" y="180313"/>
                  </a:lnTo>
                  <a:lnTo>
                    <a:pt x="338040" y="180534"/>
                  </a:lnTo>
                  <a:lnTo>
                    <a:pt x="339659" y="181740"/>
                  </a:lnTo>
                  <a:lnTo>
                    <a:pt x="342899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SMARTInkShape-185"/>
            <p:cNvSpPr/>
            <p:nvPr>
              <p:custDataLst>
                <p:tags r:id="rId316"/>
              </p:custDataLst>
            </p:nvPr>
          </p:nvSpPr>
          <p:spPr>
            <a:xfrm>
              <a:off x="9782175" y="3457575"/>
              <a:ext cx="93927" cy="95251"/>
            </a:xfrm>
            <a:custGeom>
              <a:avLst/>
              <a:gdLst/>
              <a:ahLst/>
              <a:cxnLst/>
              <a:rect l="0" t="0" r="0" b="0"/>
              <a:pathLst>
                <a:path w="93927" h="95251">
                  <a:moveTo>
                    <a:pt x="28575" y="0"/>
                  </a:moveTo>
                  <a:lnTo>
                    <a:pt x="28575" y="0"/>
                  </a:lnTo>
                  <a:lnTo>
                    <a:pt x="28575" y="17610"/>
                  </a:lnTo>
                  <a:lnTo>
                    <a:pt x="20373" y="27124"/>
                  </a:lnTo>
                  <a:lnTo>
                    <a:pt x="19441" y="33202"/>
                  </a:lnTo>
                  <a:lnTo>
                    <a:pt x="19165" y="41705"/>
                  </a:lnTo>
                  <a:lnTo>
                    <a:pt x="18068" y="43678"/>
                  </a:lnTo>
                  <a:lnTo>
                    <a:pt x="16279" y="44994"/>
                  </a:lnTo>
                  <a:lnTo>
                    <a:pt x="14028" y="45871"/>
                  </a:lnTo>
                  <a:lnTo>
                    <a:pt x="12527" y="47514"/>
                  </a:lnTo>
                  <a:lnTo>
                    <a:pt x="10861" y="52162"/>
                  </a:lnTo>
                  <a:lnTo>
                    <a:pt x="9920" y="60728"/>
                  </a:lnTo>
                  <a:lnTo>
                    <a:pt x="8731" y="62711"/>
                  </a:lnTo>
                  <a:lnTo>
                    <a:pt x="6879" y="64032"/>
                  </a:lnTo>
                  <a:lnTo>
                    <a:pt x="4586" y="64913"/>
                  </a:lnTo>
                  <a:lnTo>
                    <a:pt x="3058" y="66559"/>
                  </a:lnTo>
                  <a:lnTo>
                    <a:pt x="4" y="76183"/>
                  </a:lnTo>
                  <a:lnTo>
                    <a:pt x="1" y="76197"/>
                  </a:lnTo>
                  <a:lnTo>
                    <a:pt x="0" y="62942"/>
                  </a:lnTo>
                  <a:lnTo>
                    <a:pt x="1058" y="61011"/>
                  </a:lnTo>
                  <a:lnTo>
                    <a:pt x="2824" y="59724"/>
                  </a:lnTo>
                  <a:lnTo>
                    <a:pt x="5057" y="58867"/>
                  </a:lnTo>
                  <a:lnTo>
                    <a:pt x="6546" y="57236"/>
                  </a:lnTo>
                  <a:lnTo>
                    <a:pt x="11760" y="47015"/>
                  </a:lnTo>
                  <a:lnTo>
                    <a:pt x="15810" y="41004"/>
                  </a:lnTo>
                  <a:lnTo>
                    <a:pt x="17609" y="34804"/>
                  </a:lnTo>
                  <a:lnTo>
                    <a:pt x="19149" y="32728"/>
                  </a:lnTo>
                  <a:lnTo>
                    <a:pt x="21230" y="31343"/>
                  </a:lnTo>
                  <a:lnTo>
                    <a:pt x="23680" y="30421"/>
                  </a:lnTo>
                  <a:lnTo>
                    <a:pt x="25311" y="28747"/>
                  </a:lnTo>
                  <a:lnTo>
                    <a:pt x="28146" y="20536"/>
                  </a:lnTo>
                  <a:lnTo>
                    <a:pt x="28447" y="14434"/>
                  </a:lnTo>
                  <a:lnTo>
                    <a:pt x="29549" y="12797"/>
                  </a:lnTo>
                  <a:lnTo>
                    <a:pt x="31341" y="11707"/>
                  </a:lnTo>
                  <a:lnTo>
                    <a:pt x="37705" y="9653"/>
                  </a:lnTo>
                  <a:lnTo>
                    <a:pt x="38099" y="34"/>
                  </a:lnTo>
                  <a:lnTo>
                    <a:pt x="47510" y="9409"/>
                  </a:lnTo>
                  <a:lnTo>
                    <a:pt x="47615" y="17716"/>
                  </a:lnTo>
                  <a:lnTo>
                    <a:pt x="48676" y="18161"/>
                  </a:lnTo>
                  <a:lnTo>
                    <a:pt x="52678" y="18654"/>
                  </a:lnTo>
                  <a:lnTo>
                    <a:pt x="54170" y="19845"/>
                  </a:lnTo>
                  <a:lnTo>
                    <a:pt x="56757" y="27217"/>
                  </a:lnTo>
                  <a:lnTo>
                    <a:pt x="57035" y="33229"/>
                  </a:lnTo>
                  <a:lnTo>
                    <a:pt x="58132" y="34853"/>
                  </a:lnTo>
                  <a:lnTo>
                    <a:pt x="59921" y="35935"/>
                  </a:lnTo>
                  <a:lnTo>
                    <a:pt x="65339" y="37672"/>
                  </a:lnTo>
                  <a:lnTo>
                    <a:pt x="66082" y="40732"/>
                  </a:lnTo>
                  <a:lnTo>
                    <a:pt x="66280" y="43030"/>
                  </a:lnTo>
                  <a:lnTo>
                    <a:pt x="67469" y="44562"/>
                  </a:lnTo>
                  <a:lnTo>
                    <a:pt x="71614" y="46263"/>
                  </a:lnTo>
                  <a:lnTo>
                    <a:pt x="73142" y="47776"/>
                  </a:lnTo>
                  <a:lnTo>
                    <a:pt x="75798" y="55706"/>
                  </a:lnTo>
                  <a:lnTo>
                    <a:pt x="78844" y="56509"/>
                  </a:lnTo>
                  <a:lnTo>
                    <a:pt x="84366" y="57023"/>
                  </a:lnTo>
                  <a:lnTo>
                    <a:pt x="85121" y="59916"/>
                  </a:lnTo>
                  <a:lnTo>
                    <a:pt x="85722" y="66641"/>
                  </a:lnTo>
                  <a:lnTo>
                    <a:pt x="93926" y="66672"/>
                  </a:lnTo>
                  <a:lnTo>
                    <a:pt x="80774" y="66675"/>
                  </a:lnTo>
                  <a:lnTo>
                    <a:pt x="79250" y="67733"/>
                  </a:lnTo>
                  <a:lnTo>
                    <a:pt x="78232" y="69497"/>
                  </a:lnTo>
                  <a:lnTo>
                    <a:pt x="77556" y="71732"/>
                  </a:lnTo>
                  <a:lnTo>
                    <a:pt x="76045" y="73221"/>
                  </a:lnTo>
                  <a:lnTo>
                    <a:pt x="68118" y="75807"/>
                  </a:lnTo>
                  <a:lnTo>
                    <a:pt x="44323" y="76190"/>
                  </a:lnTo>
                  <a:lnTo>
                    <a:pt x="38043" y="79018"/>
                  </a:lnTo>
                  <a:lnTo>
                    <a:pt x="31725" y="82744"/>
                  </a:lnTo>
                  <a:lnTo>
                    <a:pt x="20928" y="85332"/>
                  </a:lnTo>
                  <a:lnTo>
                    <a:pt x="14550" y="85608"/>
                  </a:lnTo>
                  <a:lnTo>
                    <a:pt x="8936" y="88495"/>
                  </a:lnTo>
                  <a:lnTo>
                    <a:pt x="15" y="95240"/>
                  </a:lnTo>
                  <a:lnTo>
                    <a:pt x="95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3" name="SMARTInkShape-Group44"/>
          <p:cNvGrpSpPr/>
          <p:nvPr/>
        </p:nvGrpSpPr>
        <p:grpSpPr>
          <a:xfrm>
            <a:off x="10839450" y="3152775"/>
            <a:ext cx="1123951" cy="476251"/>
            <a:chOff x="10839450" y="3152775"/>
            <a:chExt cx="1123951" cy="476251"/>
          </a:xfrm>
        </p:grpSpPr>
        <p:sp>
          <p:nvSpPr>
            <p:cNvPr id="220" name="SMARTInkShape-186"/>
            <p:cNvSpPr/>
            <p:nvPr>
              <p:custDataLst>
                <p:tags r:id="rId296"/>
              </p:custDataLst>
            </p:nvPr>
          </p:nvSpPr>
          <p:spPr>
            <a:xfrm>
              <a:off x="10849010" y="3190875"/>
              <a:ext cx="304766" cy="142876"/>
            </a:xfrm>
            <a:custGeom>
              <a:avLst/>
              <a:gdLst/>
              <a:ahLst/>
              <a:cxnLst/>
              <a:rect l="0" t="0" r="0" b="0"/>
              <a:pathLst>
                <a:path w="304766" h="142876">
                  <a:moveTo>
                    <a:pt x="114265" y="19050"/>
                  </a:moveTo>
                  <a:lnTo>
                    <a:pt x="114265" y="19050"/>
                  </a:lnTo>
                  <a:lnTo>
                    <a:pt x="114265" y="1325"/>
                  </a:lnTo>
                  <a:lnTo>
                    <a:pt x="113207" y="883"/>
                  </a:lnTo>
                  <a:lnTo>
                    <a:pt x="87026" y="0"/>
                  </a:lnTo>
                  <a:lnTo>
                    <a:pt x="86580" y="1058"/>
                  </a:lnTo>
                  <a:lnTo>
                    <a:pt x="86085" y="5056"/>
                  </a:lnTo>
                  <a:lnTo>
                    <a:pt x="84896" y="6546"/>
                  </a:lnTo>
                  <a:lnTo>
                    <a:pt x="76567" y="9409"/>
                  </a:lnTo>
                  <a:lnTo>
                    <a:pt x="57510" y="28179"/>
                  </a:lnTo>
                  <a:lnTo>
                    <a:pt x="57115" y="62080"/>
                  </a:lnTo>
                  <a:lnTo>
                    <a:pt x="58173" y="63612"/>
                  </a:lnTo>
                  <a:lnTo>
                    <a:pt x="59939" y="64633"/>
                  </a:lnTo>
                  <a:lnTo>
                    <a:pt x="65317" y="66272"/>
                  </a:lnTo>
                  <a:lnTo>
                    <a:pt x="66052" y="69318"/>
                  </a:lnTo>
                  <a:lnTo>
                    <a:pt x="66631" y="76081"/>
                  </a:lnTo>
                  <a:lnTo>
                    <a:pt x="76164" y="85725"/>
                  </a:lnTo>
                  <a:lnTo>
                    <a:pt x="76165" y="85725"/>
                  </a:lnTo>
                  <a:lnTo>
                    <a:pt x="30016" y="85725"/>
                  </a:lnTo>
                  <a:lnTo>
                    <a:pt x="20468" y="93926"/>
                  </a:lnTo>
                  <a:lnTo>
                    <a:pt x="9920" y="95216"/>
                  </a:lnTo>
                  <a:lnTo>
                    <a:pt x="9618" y="100297"/>
                  </a:lnTo>
                  <a:lnTo>
                    <a:pt x="8516" y="101789"/>
                  </a:lnTo>
                  <a:lnTo>
                    <a:pt x="142" y="104723"/>
                  </a:lnTo>
                  <a:lnTo>
                    <a:pt x="83" y="104741"/>
                  </a:lnTo>
                  <a:lnTo>
                    <a:pt x="0" y="109822"/>
                  </a:lnTo>
                  <a:lnTo>
                    <a:pt x="1047" y="111314"/>
                  </a:lnTo>
                  <a:lnTo>
                    <a:pt x="2803" y="112309"/>
                  </a:lnTo>
                  <a:lnTo>
                    <a:pt x="5032" y="112973"/>
                  </a:lnTo>
                  <a:lnTo>
                    <a:pt x="6517" y="114474"/>
                  </a:lnTo>
                  <a:lnTo>
                    <a:pt x="9375" y="123398"/>
                  </a:lnTo>
                  <a:lnTo>
                    <a:pt x="14512" y="128755"/>
                  </a:lnTo>
                  <a:lnTo>
                    <a:pt x="19836" y="131308"/>
                  </a:lnTo>
                  <a:lnTo>
                    <a:pt x="38675" y="133297"/>
                  </a:lnTo>
                  <a:lnTo>
                    <a:pt x="79344" y="133350"/>
                  </a:lnTo>
                  <a:lnTo>
                    <a:pt x="110209" y="123649"/>
                  </a:lnTo>
                  <a:lnTo>
                    <a:pt x="133263" y="107401"/>
                  </a:lnTo>
                  <a:lnTo>
                    <a:pt x="139643" y="104884"/>
                  </a:lnTo>
                  <a:lnTo>
                    <a:pt x="149184" y="98575"/>
                  </a:lnTo>
                  <a:lnTo>
                    <a:pt x="158713" y="95177"/>
                  </a:lnTo>
                  <a:lnTo>
                    <a:pt x="190465" y="69441"/>
                  </a:lnTo>
                  <a:lnTo>
                    <a:pt x="193640" y="68519"/>
                  </a:lnTo>
                  <a:lnTo>
                    <a:pt x="195757" y="66846"/>
                  </a:lnTo>
                  <a:lnTo>
                    <a:pt x="198109" y="62165"/>
                  </a:lnTo>
                  <a:lnTo>
                    <a:pt x="199433" y="53580"/>
                  </a:lnTo>
                  <a:lnTo>
                    <a:pt x="200678" y="51595"/>
                  </a:lnTo>
                  <a:lnTo>
                    <a:pt x="202564" y="50271"/>
                  </a:lnTo>
                  <a:lnTo>
                    <a:pt x="204882" y="49389"/>
                  </a:lnTo>
                  <a:lnTo>
                    <a:pt x="206427" y="47743"/>
                  </a:lnTo>
                  <a:lnTo>
                    <a:pt x="209108" y="39579"/>
                  </a:lnTo>
                  <a:lnTo>
                    <a:pt x="209515" y="19050"/>
                  </a:lnTo>
                  <a:lnTo>
                    <a:pt x="209515" y="24106"/>
                  </a:lnTo>
                  <a:lnTo>
                    <a:pt x="208457" y="25596"/>
                  </a:lnTo>
                  <a:lnTo>
                    <a:pt x="206691" y="26589"/>
                  </a:lnTo>
                  <a:lnTo>
                    <a:pt x="201313" y="28183"/>
                  </a:lnTo>
                  <a:lnTo>
                    <a:pt x="200578" y="31222"/>
                  </a:lnTo>
                  <a:lnTo>
                    <a:pt x="199990" y="76804"/>
                  </a:lnTo>
                  <a:lnTo>
                    <a:pt x="199990" y="93404"/>
                  </a:lnTo>
                  <a:lnTo>
                    <a:pt x="191788" y="103289"/>
                  </a:lnTo>
                  <a:lnTo>
                    <a:pt x="190580" y="112845"/>
                  </a:lnTo>
                  <a:lnTo>
                    <a:pt x="190465" y="123787"/>
                  </a:lnTo>
                  <a:lnTo>
                    <a:pt x="198667" y="123822"/>
                  </a:lnTo>
                  <a:lnTo>
                    <a:pt x="199107" y="122764"/>
                  </a:lnTo>
                  <a:lnTo>
                    <a:pt x="199990" y="75226"/>
                  </a:lnTo>
                  <a:lnTo>
                    <a:pt x="199990" y="66709"/>
                  </a:lnTo>
                  <a:lnTo>
                    <a:pt x="199990" y="85323"/>
                  </a:lnTo>
                  <a:lnTo>
                    <a:pt x="233194" y="85725"/>
                  </a:lnTo>
                  <a:lnTo>
                    <a:pt x="238737" y="82903"/>
                  </a:lnTo>
                  <a:lnTo>
                    <a:pt x="285285" y="38530"/>
                  </a:lnTo>
                  <a:lnTo>
                    <a:pt x="285715" y="19053"/>
                  </a:lnTo>
                  <a:lnTo>
                    <a:pt x="285715" y="27252"/>
                  </a:lnTo>
                  <a:lnTo>
                    <a:pt x="284657" y="27692"/>
                  </a:lnTo>
                  <a:lnTo>
                    <a:pt x="280658" y="28183"/>
                  </a:lnTo>
                  <a:lnTo>
                    <a:pt x="279169" y="29372"/>
                  </a:lnTo>
                  <a:lnTo>
                    <a:pt x="277513" y="33515"/>
                  </a:lnTo>
                  <a:lnTo>
                    <a:pt x="275138" y="63771"/>
                  </a:lnTo>
                  <a:lnTo>
                    <a:pt x="268652" y="76253"/>
                  </a:lnTo>
                  <a:lnTo>
                    <a:pt x="266780" y="93371"/>
                  </a:lnTo>
                  <a:lnTo>
                    <a:pt x="274219" y="105364"/>
                  </a:lnTo>
                  <a:lnTo>
                    <a:pt x="276075" y="121978"/>
                  </a:lnTo>
                  <a:lnTo>
                    <a:pt x="277172" y="122594"/>
                  </a:lnTo>
                  <a:lnTo>
                    <a:pt x="281212" y="123278"/>
                  </a:lnTo>
                  <a:lnTo>
                    <a:pt x="282713" y="124518"/>
                  </a:lnTo>
                  <a:lnTo>
                    <a:pt x="285320" y="131978"/>
                  </a:lnTo>
                  <a:lnTo>
                    <a:pt x="288361" y="132740"/>
                  </a:lnTo>
                  <a:lnTo>
                    <a:pt x="293881" y="133229"/>
                  </a:lnTo>
                  <a:lnTo>
                    <a:pt x="294335" y="134328"/>
                  </a:lnTo>
                  <a:lnTo>
                    <a:pt x="295205" y="142479"/>
                  </a:lnTo>
                  <a:lnTo>
                    <a:pt x="30476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187"/>
            <p:cNvSpPr/>
            <p:nvPr>
              <p:custDataLst>
                <p:tags r:id="rId297"/>
              </p:custDataLst>
            </p:nvPr>
          </p:nvSpPr>
          <p:spPr>
            <a:xfrm>
              <a:off x="10839450" y="3400425"/>
              <a:ext cx="352426" cy="19051"/>
            </a:xfrm>
            <a:custGeom>
              <a:avLst/>
              <a:gdLst/>
              <a:ahLst/>
              <a:cxnLst/>
              <a:rect l="0" t="0" r="0" b="0"/>
              <a:pathLst>
                <a:path w="352426" h="19051">
                  <a:moveTo>
                    <a:pt x="0" y="19050"/>
                  </a:moveTo>
                  <a:lnTo>
                    <a:pt x="0" y="19050"/>
                  </a:lnTo>
                  <a:lnTo>
                    <a:pt x="44738" y="19050"/>
                  </a:lnTo>
                  <a:lnTo>
                    <a:pt x="71178" y="19050"/>
                  </a:lnTo>
                  <a:lnTo>
                    <a:pt x="76791" y="16228"/>
                  </a:lnTo>
                  <a:lnTo>
                    <a:pt x="82813" y="12504"/>
                  </a:lnTo>
                  <a:lnTo>
                    <a:pt x="95302" y="10114"/>
                  </a:lnTo>
                  <a:lnTo>
                    <a:pt x="140497" y="9532"/>
                  </a:lnTo>
                  <a:lnTo>
                    <a:pt x="163741" y="9525"/>
                  </a:lnTo>
                  <a:lnTo>
                    <a:pt x="170846" y="6703"/>
                  </a:lnTo>
                  <a:lnTo>
                    <a:pt x="174223" y="4469"/>
                  </a:lnTo>
                  <a:lnTo>
                    <a:pt x="189087" y="1324"/>
                  </a:lnTo>
                  <a:lnTo>
                    <a:pt x="234926" y="7"/>
                  </a:lnTo>
                  <a:lnTo>
                    <a:pt x="279596" y="0"/>
                  </a:lnTo>
                  <a:lnTo>
                    <a:pt x="327139" y="0"/>
                  </a:lnTo>
                  <a:lnTo>
                    <a:pt x="352425" y="0"/>
                  </a:lnTo>
                  <a:lnTo>
                    <a:pt x="3429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188"/>
            <p:cNvSpPr/>
            <p:nvPr>
              <p:custDataLst>
                <p:tags r:id="rId298"/>
              </p:custDataLst>
            </p:nvPr>
          </p:nvSpPr>
          <p:spPr>
            <a:xfrm>
              <a:off x="10877550" y="3486150"/>
              <a:ext cx="94848" cy="142876"/>
            </a:xfrm>
            <a:custGeom>
              <a:avLst/>
              <a:gdLst/>
              <a:ahLst/>
              <a:cxnLst/>
              <a:rect l="0" t="0" r="0" b="0"/>
              <a:pathLst>
                <a:path w="94848" h="142876">
                  <a:moveTo>
                    <a:pt x="0" y="19050"/>
                  </a:moveTo>
                  <a:lnTo>
                    <a:pt x="0" y="19050"/>
                  </a:lnTo>
                  <a:lnTo>
                    <a:pt x="0" y="9642"/>
                  </a:lnTo>
                  <a:lnTo>
                    <a:pt x="0" y="54246"/>
                  </a:lnTo>
                  <a:lnTo>
                    <a:pt x="0" y="99759"/>
                  </a:lnTo>
                  <a:lnTo>
                    <a:pt x="0" y="123822"/>
                  </a:lnTo>
                  <a:lnTo>
                    <a:pt x="0" y="78485"/>
                  </a:lnTo>
                  <a:lnTo>
                    <a:pt x="0" y="44440"/>
                  </a:lnTo>
                  <a:lnTo>
                    <a:pt x="2824" y="38095"/>
                  </a:lnTo>
                  <a:lnTo>
                    <a:pt x="8202" y="30456"/>
                  </a:lnTo>
                  <a:lnTo>
                    <a:pt x="9410" y="20539"/>
                  </a:lnTo>
                  <a:lnTo>
                    <a:pt x="17714" y="10980"/>
                  </a:lnTo>
                  <a:lnTo>
                    <a:pt x="27133" y="9653"/>
                  </a:lnTo>
                  <a:lnTo>
                    <a:pt x="36650" y="1335"/>
                  </a:lnTo>
                  <a:lnTo>
                    <a:pt x="42726" y="396"/>
                  </a:lnTo>
                  <a:lnTo>
                    <a:pt x="71293" y="0"/>
                  </a:lnTo>
                  <a:lnTo>
                    <a:pt x="72929" y="1058"/>
                  </a:lnTo>
                  <a:lnTo>
                    <a:pt x="74020" y="2823"/>
                  </a:lnTo>
                  <a:lnTo>
                    <a:pt x="76072" y="9132"/>
                  </a:lnTo>
                  <a:lnTo>
                    <a:pt x="76199" y="23987"/>
                  </a:lnTo>
                  <a:lnTo>
                    <a:pt x="73376" y="29358"/>
                  </a:lnTo>
                  <a:lnTo>
                    <a:pt x="49075" y="55696"/>
                  </a:lnTo>
                  <a:lnTo>
                    <a:pt x="38529" y="57112"/>
                  </a:lnTo>
                  <a:lnTo>
                    <a:pt x="28585" y="57150"/>
                  </a:lnTo>
                  <a:lnTo>
                    <a:pt x="37709" y="57150"/>
                  </a:lnTo>
                  <a:lnTo>
                    <a:pt x="47223" y="66282"/>
                  </a:lnTo>
                  <a:lnTo>
                    <a:pt x="52563" y="66558"/>
                  </a:lnTo>
                  <a:lnTo>
                    <a:pt x="57934" y="69445"/>
                  </a:lnTo>
                  <a:lnTo>
                    <a:pt x="64949" y="74866"/>
                  </a:lnTo>
                  <a:lnTo>
                    <a:pt x="65908" y="78429"/>
                  </a:lnTo>
                  <a:lnTo>
                    <a:pt x="66163" y="80861"/>
                  </a:lnTo>
                  <a:lnTo>
                    <a:pt x="67392" y="82483"/>
                  </a:lnTo>
                  <a:lnTo>
                    <a:pt x="71579" y="84284"/>
                  </a:lnTo>
                  <a:lnTo>
                    <a:pt x="73120" y="85823"/>
                  </a:lnTo>
                  <a:lnTo>
                    <a:pt x="74832" y="90355"/>
                  </a:lnTo>
                  <a:lnTo>
                    <a:pt x="76347" y="91986"/>
                  </a:lnTo>
                  <a:lnTo>
                    <a:pt x="80852" y="93799"/>
                  </a:lnTo>
                  <a:lnTo>
                    <a:pt x="82476" y="95341"/>
                  </a:lnTo>
                  <a:lnTo>
                    <a:pt x="86498" y="104866"/>
                  </a:lnTo>
                  <a:lnTo>
                    <a:pt x="92187" y="112093"/>
                  </a:lnTo>
                  <a:lnTo>
                    <a:pt x="94847" y="122071"/>
                  </a:lnTo>
                  <a:lnTo>
                    <a:pt x="86107" y="132912"/>
                  </a:lnTo>
                  <a:lnTo>
                    <a:pt x="77557" y="141513"/>
                  </a:lnTo>
                  <a:lnTo>
                    <a:pt x="68118" y="142755"/>
                  </a:lnTo>
                  <a:lnTo>
                    <a:pt x="57162" y="142875"/>
                  </a:lnTo>
                  <a:lnTo>
                    <a:pt x="57153" y="137818"/>
                  </a:lnTo>
                  <a:lnTo>
                    <a:pt x="58210" y="136329"/>
                  </a:lnTo>
                  <a:lnTo>
                    <a:pt x="59974" y="135336"/>
                  </a:lnTo>
                  <a:lnTo>
                    <a:pt x="6667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189"/>
            <p:cNvSpPr/>
            <p:nvPr>
              <p:custDataLst>
                <p:tags r:id="rId299"/>
              </p:custDataLst>
            </p:nvPr>
          </p:nvSpPr>
          <p:spPr>
            <a:xfrm>
              <a:off x="11049001" y="3495676"/>
              <a:ext cx="133350" cy="123825"/>
            </a:xfrm>
            <a:custGeom>
              <a:avLst/>
              <a:gdLst/>
              <a:ahLst/>
              <a:cxnLst/>
              <a:rect l="0" t="0" r="0" b="0"/>
              <a:pathLst>
                <a:path w="133350" h="123825">
                  <a:moveTo>
                    <a:pt x="47624" y="9524"/>
                  </a:moveTo>
                  <a:lnTo>
                    <a:pt x="47624" y="9524"/>
                  </a:lnTo>
                  <a:lnTo>
                    <a:pt x="47624" y="9"/>
                  </a:lnTo>
                  <a:lnTo>
                    <a:pt x="47624" y="41705"/>
                  </a:lnTo>
                  <a:lnTo>
                    <a:pt x="44800" y="47816"/>
                  </a:lnTo>
                  <a:lnTo>
                    <a:pt x="39422" y="55305"/>
                  </a:lnTo>
                  <a:lnTo>
                    <a:pt x="38359" y="64389"/>
                  </a:lnTo>
                  <a:lnTo>
                    <a:pt x="38134" y="79491"/>
                  </a:lnTo>
                  <a:lnTo>
                    <a:pt x="37064" y="81569"/>
                  </a:lnTo>
                  <a:lnTo>
                    <a:pt x="35292" y="82954"/>
                  </a:lnTo>
                  <a:lnTo>
                    <a:pt x="33054" y="83877"/>
                  </a:lnTo>
                  <a:lnTo>
                    <a:pt x="31560" y="85552"/>
                  </a:lnTo>
                  <a:lnTo>
                    <a:pt x="29901" y="90233"/>
                  </a:lnTo>
                  <a:lnTo>
                    <a:pt x="28967" y="98819"/>
                  </a:lnTo>
                  <a:lnTo>
                    <a:pt x="27778" y="100804"/>
                  </a:lnTo>
                  <a:lnTo>
                    <a:pt x="25928" y="102128"/>
                  </a:lnTo>
                  <a:lnTo>
                    <a:pt x="20408" y="104251"/>
                  </a:lnTo>
                  <a:lnTo>
                    <a:pt x="19653" y="107364"/>
                  </a:lnTo>
                  <a:lnTo>
                    <a:pt x="19451" y="109676"/>
                  </a:lnTo>
                  <a:lnTo>
                    <a:pt x="18258" y="111217"/>
                  </a:lnTo>
                  <a:lnTo>
                    <a:pt x="10883" y="113893"/>
                  </a:lnTo>
                  <a:lnTo>
                    <a:pt x="126" y="114296"/>
                  </a:lnTo>
                  <a:lnTo>
                    <a:pt x="0" y="99834"/>
                  </a:lnTo>
                  <a:lnTo>
                    <a:pt x="1057" y="98305"/>
                  </a:lnTo>
                  <a:lnTo>
                    <a:pt x="2823" y="97286"/>
                  </a:lnTo>
                  <a:lnTo>
                    <a:pt x="8201" y="95651"/>
                  </a:lnTo>
                  <a:lnTo>
                    <a:pt x="17608" y="87084"/>
                  </a:lnTo>
                  <a:lnTo>
                    <a:pt x="27124" y="85843"/>
                  </a:lnTo>
                  <a:lnTo>
                    <a:pt x="43028" y="85724"/>
                  </a:lnTo>
                  <a:lnTo>
                    <a:pt x="44561" y="86782"/>
                  </a:lnTo>
                  <a:lnTo>
                    <a:pt x="45581" y="88547"/>
                  </a:lnTo>
                  <a:lnTo>
                    <a:pt x="47355" y="95425"/>
                  </a:lnTo>
                  <a:lnTo>
                    <a:pt x="47504" y="99913"/>
                  </a:lnTo>
                  <a:lnTo>
                    <a:pt x="48603" y="101533"/>
                  </a:lnTo>
                  <a:lnTo>
                    <a:pt x="50394" y="102614"/>
                  </a:lnTo>
                  <a:lnTo>
                    <a:pt x="55813" y="104348"/>
                  </a:lnTo>
                  <a:lnTo>
                    <a:pt x="56556" y="107407"/>
                  </a:lnTo>
                  <a:lnTo>
                    <a:pt x="56754" y="109704"/>
                  </a:lnTo>
                  <a:lnTo>
                    <a:pt x="57943" y="111236"/>
                  </a:lnTo>
                  <a:lnTo>
                    <a:pt x="62088" y="112937"/>
                  </a:lnTo>
                  <a:lnTo>
                    <a:pt x="63616" y="114450"/>
                  </a:lnTo>
                  <a:lnTo>
                    <a:pt x="66272" y="122380"/>
                  </a:lnTo>
                  <a:lnTo>
                    <a:pt x="69318" y="123183"/>
                  </a:lnTo>
                  <a:lnTo>
                    <a:pt x="99875" y="123824"/>
                  </a:lnTo>
                  <a:lnTo>
                    <a:pt x="101509" y="122766"/>
                  </a:lnTo>
                  <a:lnTo>
                    <a:pt x="102597" y="121002"/>
                  </a:lnTo>
                  <a:lnTo>
                    <a:pt x="103323" y="118767"/>
                  </a:lnTo>
                  <a:lnTo>
                    <a:pt x="104865" y="117278"/>
                  </a:lnTo>
                  <a:lnTo>
                    <a:pt x="109400" y="115623"/>
                  </a:lnTo>
                  <a:lnTo>
                    <a:pt x="111034" y="114123"/>
                  </a:lnTo>
                  <a:lnTo>
                    <a:pt x="112848" y="109635"/>
                  </a:lnTo>
                  <a:lnTo>
                    <a:pt x="115071" y="98130"/>
                  </a:lnTo>
                  <a:lnTo>
                    <a:pt x="120761" y="88812"/>
                  </a:lnTo>
                  <a:lnTo>
                    <a:pt x="123421" y="78069"/>
                  </a:lnTo>
                  <a:lnTo>
                    <a:pt x="123821" y="44415"/>
                  </a:lnTo>
                  <a:lnTo>
                    <a:pt x="121000" y="38084"/>
                  </a:lnTo>
                  <a:lnTo>
                    <a:pt x="108014" y="21341"/>
                  </a:lnTo>
                  <a:lnTo>
                    <a:pt x="106215" y="15481"/>
                  </a:lnTo>
                  <a:lnTo>
                    <a:pt x="104677" y="13495"/>
                  </a:lnTo>
                  <a:lnTo>
                    <a:pt x="85534" y="2217"/>
                  </a:lnTo>
                  <a:lnTo>
                    <a:pt x="66081" y="57"/>
                  </a:lnTo>
                  <a:lnTo>
                    <a:pt x="43113" y="0"/>
                  </a:lnTo>
                  <a:lnTo>
                    <a:pt x="37506" y="2822"/>
                  </a:lnTo>
                  <a:lnTo>
                    <a:pt x="24041" y="14188"/>
                  </a:lnTo>
                  <a:lnTo>
                    <a:pt x="21267" y="19711"/>
                  </a:lnTo>
                  <a:lnTo>
                    <a:pt x="19178" y="33112"/>
                  </a:lnTo>
                  <a:lnTo>
                    <a:pt x="19052" y="55303"/>
                  </a:lnTo>
                  <a:lnTo>
                    <a:pt x="24107" y="61658"/>
                  </a:lnTo>
                  <a:lnTo>
                    <a:pt x="29410" y="64445"/>
                  </a:lnTo>
                  <a:lnTo>
                    <a:pt x="40158" y="66478"/>
                  </a:lnTo>
                  <a:lnTo>
                    <a:pt x="51205" y="66635"/>
                  </a:lnTo>
                  <a:lnTo>
                    <a:pt x="97901" y="54501"/>
                  </a:lnTo>
                  <a:lnTo>
                    <a:pt x="133349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190"/>
            <p:cNvSpPr/>
            <p:nvPr>
              <p:custDataLst>
                <p:tags r:id="rId300"/>
              </p:custDataLst>
            </p:nvPr>
          </p:nvSpPr>
          <p:spPr>
            <a:xfrm>
              <a:off x="11306175" y="3363649"/>
              <a:ext cx="180976" cy="36777"/>
            </a:xfrm>
            <a:custGeom>
              <a:avLst/>
              <a:gdLst/>
              <a:ahLst/>
              <a:cxnLst/>
              <a:rect l="0" t="0" r="0" b="0"/>
              <a:pathLst>
                <a:path w="180976" h="36777">
                  <a:moveTo>
                    <a:pt x="0" y="36776"/>
                  </a:moveTo>
                  <a:lnTo>
                    <a:pt x="0" y="36776"/>
                  </a:lnTo>
                  <a:lnTo>
                    <a:pt x="8202" y="28575"/>
                  </a:lnTo>
                  <a:lnTo>
                    <a:pt x="17609" y="27368"/>
                  </a:lnTo>
                  <a:lnTo>
                    <a:pt x="36345" y="27254"/>
                  </a:lnTo>
                  <a:lnTo>
                    <a:pt x="45358" y="20705"/>
                  </a:lnTo>
                  <a:lnTo>
                    <a:pt x="54244" y="18609"/>
                  </a:lnTo>
                  <a:lnTo>
                    <a:pt x="100719" y="16675"/>
                  </a:lnTo>
                  <a:lnTo>
                    <a:pt x="114126" y="10188"/>
                  </a:lnTo>
                  <a:lnTo>
                    <a:pt x="159633" y="7145"/>
                  </a:lnTo>
                  <a:lnTo>
                    <a:pt x="169685" y="0"/>
                  </a:lnTo>
                  <a:lnTo>
                    <a:pt x="171331" y="617"/>
                  </a:lnTo>
                  <a:lnTo>
                    <a:pt x="180975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191"/>
            <p:cNvSpPr/>
            <p:nvPr>
              <p:custDataLst>
                <p:tags r:id="rId301"/>
              </p:custDataLst>
            </p:nvPr>
          </p:nvSpPr>
          <p:spPr>
            <a:xfrm>
              <a:off x="11325225" y="344805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0"/>
                  </a:moveTo>
                  <a:lnTo>
                    <a:pt x="0" y="0"/>
                  </a:lnTo>
                  <a:lnTo>
                    <a:pt x="9410" y="9408"/>
                  </a:lnTo>
                  <a:lnTo>
                    <a:pt x="56976" y="9525"/>
                  </a:lnTo>
                  <a:lnTo>
                    <a:pt x="79493" y="9525"/>
                  </a:lnTo>
                  <a:lnTo>
                    <a:pt x="85778" y="6703"/>
                  </a:lnTo>
                  <a:lnTo>
                    <a:pt x="92099" y="2979"/>
                  </a:lnTo>
                  <a:lnTo>
                    <a:pt x="104779" y="589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192"/>
            <p:cNvSpPr/>
            <p:nvPr>
              <p:custDataLst>
                <p:tags r:id="rId302"/>
              </p:custDataLst>
            </p:nvPr>
          </p:nvSpPr>
          <p:spPr>
            <a:xfrm>
              <a:off x="11630025" y="3400425"/>
              <a:ext cx="257176" cy="18658"/>
            </a:xfrm>
            <a:custGeom>
              <a:avLst/>
              <a:gdLst/>
              <a:ahLst/>
              <a:cxnLst/>
              <a:rect l="0" t="0" r="0" b="0"/>
              <a:pathLst>
                <a:path w="257176" h="18658">
                  <a:moveTo>
                    <a:pt x="0" y="9525"/>
                  </a:moveTo>
                  <a:lnTo>
                    <a:pt x="0" y="9525"/>
                  </a:lnTo>
                  <a:lnTo>
                    <a:pt x="0" y="18657"/>
                  </a:lnTo>
                  <a:lnTo>
                    <a:pt x="0" y="10814"/>
                  </a:lnTo>
                  <a:lnTo>
                    <a:pt x="1058" y="10385"/>
                  </a:lnTo>
                  <a:lnTo>
                    <a:pt x="48230" y="9525"/>
                  </a:lnTo>
                  <a:lnTo>
                    <a:pt x="88516" y="9525"/>
                  </a:lnTo>
                  <a:lnTo>
                    <a:pt x="95079" y="6703"/>
                  </a:lnTo>
                  <a:lnTo>
                    <a:pt x="98311" y="4468"/>
                  </a:lnTo>
                  <a:lnTo>
                    <a:pt x="112973" y="1324"/>
                  </a:lnTo>
                  <a:lnTo>
                    <a:pt x="158847" y="23"/>
                  </a:lnTo>
                  <a:lnTo>
                    <a:pt x="202657" y="0"/>
                  </a:lnTo>
                  <a:lnTo>
                    <a:pt x="236124" y="0"/>
                  </a:lnTo>
                  <a:lnTo>
                    <a:pt x="246152" y="8201"/>
                  </a:lnTo>
                  <a:lnTo>
                    <a:pt x="2571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193"/>
            <p:cNvSpPr/>
            <p:nvPr>
              <p:custDataLst>
                <p:tags r:id="rId303"/>
              </p:custDataLst>
            </p:nvPr>
          </p:nvSpPr>
          <p:spPr>
            <a:xfrm>
              <a:off x="11763375" y="31527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194"/>
            <p:cNvSpPr/>
            <p:nvPr>
              <p:custDataLst>
                <p:tags r:id="rId304"/>
              </p:custDataLst>
            </p:nvPr>
          </p:nvSpPr>
          <p:spPr>
            <a:xfrm>
              <a:off x="11649077" y="3152775"/>
              <a:ext cx="95249" cy="161926"/>
            </a:xfrm>
            <a:custGeom>
              <a:avLst/>
              <a:gdLst/>
              <a:ahLst/>
              <a:cxnLst/>
              <a:rect l="0" t="0" r="0" b="0"/>
              <a:pathLst>
                <a:path w="95249" h="161926">
                  <a:moveTo>
                    <a:pt x="95248" y="0"/>
                  </a:moveTo>
                  <a:lnTo>
                    <a:pt x="95248" y="0"/>
                  </a:lnTo>
                  <a:lnTo>
                    <a:pt x="95248" y="8201"/>
                  </a:lnTo>
                  <a:lnTo>
                    <a:pt x="94190" y="8642"/>
                  </a:lnTo>
                  <a:lnTo>
                    <a:pt x="90190" y="9133"/>
                  </a:lnTo>
                  <a:lnTo>
                    <a:pt x="88702" y="10322"/>
                  </a:lnTo>
                  <a:lnTo>
                    <a:pt x="84925" y="19203"/>
                  </a:lnTo>
                  <a:lnTo>
                    <a:pt x="69920" y="35895"/>
                  </a:lnTo>
                  <a:lnTo>
                    <a:pt x="66578" y="44737"/>
                  </a:lnTo>
                  <a:lnTo>
                    <a:pt x="60412" y="54060"/>
                  </a:lnTo>
                  <a:lnTo>
                    <a:pt x="57056" y="63525"/>
                  </a:lnTo>
                  <a:lnTo>
                    <a:pt x="50888" y="73033"/>
                  </a:lnTo>
                  <a:lnTo>
                    <a:pt x="47532" y="82552"/>
                  </a:lnTo>
                  <a:lnTo>
                    <a:pt x="31205" y="104775"/>
                  </a:lnTo>
                  <a:lnTo>
                    <a:pt x="28685" y="111125"/>
                  </a:lnTo>
                  <a:lnTo>
                    <a:pt x="12794" y="131058"/>
                  </a:lnTo>
                  <a:lnTo>
                    <a:pt x="9954" y="141110"/>
                  </a:lnTo>
                  <a:lnTo>
                    <a:pt x="3061" y="150131"/>
                  </a:lnTo>
                  <a:lnTo>
                    <a:pt x="0" y="161911"/>
                  </a:lnTo>
                  <a:lnTo>
                    <a:pt x="19048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195"/>
            <p:cNvSpPr/>
            <p:nvPr>
              <p:custDataLst>
                <p:tags r:id="rId305"/>
              </p:custDataLst>
            </p:nvPr>
          </p:nvSpPr>
          <p:spPr>
            <a:xfrm>
              <a:off x="11725277" y="3181350"/>
              <a:ext cx="19049" cy="161926"/>
            </a:xfrm>
            <a:custGeom>
              <a:avLst/>
              <a:gdLst/>
              <a:ahLst/>
              <a:cxnLst/>
              <a:rect l="0" t="0" r="0" b="0"/>
              <a:pathLst>
                <a:path w="19049" h="161926">
                  <a:moveTo>
                    <a:pt x="19048" y="0"/>
                  </a:moveTo>
                  <a:lnTo>
                    <a:pt x="19048" y="0"/>
                  </a:lnTo>
                  <a:lnTo>
                    <a:pt x="19048" y="8201"/>
                  </a:lnTo>
                  <a:lnTo>
                    <a:pt x="12502" y="16868"/>
                  </a:lnTo>
                  <a:lnTo>
                    <a:pt x="9914" y="26824"/>
                  </a:lnTo>
                  <a:lnTo>
                    <a:pt x="8466" y="72166"/>
                  </a:lnTo>
                  <a:lnTo>
                    <a:pt x="1985" y="85555"/>
                  </a:lnTo>
                  <a:lnTo>
                    <a:pt x="5" y="130175"/>
                  </a:lnTo>
                  <a:lnTo>
                    <a:pt x="0" y="136525"/>
                  </a:lnTo>
                  <a:lnTo>
                    <a:pt x="1058" y="138642"/>
                  </a:lnTo>
                  <a:lnTo>
                    <a:pt x="2822" y="140053"/>
                  </a:lnTo>
                  <a:lnTo>
                    <a:pt x="5056" y="140993"/>
                  </a:lnTo>
                  <a:lnTo>
                    <a:pt x="6544" y="142679"/>
                  </a:lnTo>
                  <a:lnTo>
                    <a:pt x="9132" y="150911"/>
                  </a:lnTo>
                  <a:lnTo>
                    <a:pt x="9523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196"/>
            <p:cNvSpPr/>
            <p:nvPr>
              <p:custDataLst>
                <p:tags r:id="rId306"/>
              </p:custDataLst>
            </p:nvPr>
          </p:nvSpPr>
          <p:spPr>
            <a:xfrm>
              <a:off x="11659923" y="3295650"/>
              <a:ext cx="74878" cy="9133"/>
            </a:xfrm>
            <a:custGeom>
              <a:avLst/>
              <a:gdLst/>
              <a:ahLst/>
              <a:cxnLst/>
              <a:rect l="0" t="0" r="0" b="0"/>
              <a:pathLst>
                <a:path w="74878" h="9133">
                  <a:moveTo>
                    <a:pt x="8202" y="0"/>
                  </a:moveTo>
                  <a:lnTo>
                    <a:pt x="8202" y="0"/>
                  </a:lnTo>
                  <a:lnTo>
                    <a:pt x="0" y="0"/>
                  </a:lnTo>
                  <a:lnTo>
                    <a:pt x="16395" y="0"/>
                  </a:lnTo>
                  <a:lnTo>
                    <a:pt x="25067" y="6546"/>
                  </a:lnTo>
                  <a:lnTo>
                    <a:pt x="33896" y="8642"/>
                  </a:lnTo>
                  <a:lnTo>
                    <a:pt x="40082" y="9132"/>
                  </a:lnTo>
                  <a:lnTo>
                    <a:pt x="46361" y="6528"/>
                  </a:lnTo>
                  <a:lnTo>
                    <a:pt x="49517" y="4352"/>
                  </a:lnTo>
                  <a:lnTo>
                    <a:pt x="7487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197"/>
            <p:cNvSpPr/>
            <p:nvPr>
              <p:custDataLst>
                <p:tags r:id="rId307"/>
              </p:custDataLst>
            </p:nvPr>
          </p:nvSpPr>
          <p:spPr>
            <a:xfrm>
              <a:off x="11953875" y="3209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198"/>
            <p:cNvSpPr/>
            <p:nvPr>
              <p:custDataLst>
                <p:tags r:id="rId308"/>
              </p:custDataLst>
            </p:nvPr>
          </p:nvSpPr>
          <p:spPr>
            <a:xfrm>
              <a:off x="11801511" y="3190875"/>
              <a:ext cx="123790" cy="190501"/>
            </a:xfrm>
            <a:custGeom>
              <a:avLst/>
              <a:gdLst/>
              <a:ahLst/>
              <a:cxnLst/>
              <a:rect l="0" t="0" r="0" b="0"/>
              <a:pathLst>
                <a:path w="123790" h="190501">
                  <a:moveTo>
                    <a:pt x="123789" y="0"/>
                  </a:moveTo>
                  <a:lnTo>
                    <a:pt x="123789" y="0"/>
                  </a:lnTo>
                  <a:lnTo>
                    <a:pt x="110533" y="0"/>
                  </a:lnTo>
                  <a:lnTo>
                    <a:pt x="108602" y="1058"/>
                  </a:lnTo>
                  <a:lnTo>
                    <a:pt x="107313" y="2822"/>
                  </a:lnTo>
                  <a:lnTo>
                    <a:pt x="106457" y="5056"/>
                  </a:lnTo>
                  <a:lnTo>
                    <a:pt x="104825" y="6546"/>
                  </a:lnTo>
                  <a:lnTo>
                    <a:pt x="100191" y="8201"/>
                  </a:lnTo>
                  <a:lnTo>
                    <a:pt x="91633" y="9133"/>
                  </a:lnTo>
                  <a:lnTo>
                    <a:pt x="89652" y="10322"/>
                  </a:lnTo>
                  <a:lnTo>
                    <a:pt x="88330" y="12172"/>
                  </a:lnTo>
                  <a:lnTo>
                    <a:pt x="87450" y="14465"/>
                  </a:lnTo>
                  <a:lnTo>
                    <a:pt x="85804" y="15994"/>
                  </a:lnTo>
                  <a:lnTo>
                    <a:pt x="75560" y="21268"/>
                  </a:lnTo>
                  <a:lnTo>
                    <a:pt x="69545" y="25328"/>
                  </a:lnTo>
                  <a:lnTo>
                    <a:pt x="63345" y="27131"/>
                  </a:lnTo>
                  <a:lnTo>
                    <a:pt x="61269" y="28671"/>
                  </a:lnTo>
                  <a:lnTo>
                    <a:pt x="59884" y="30756"/>
                  </a:lnTo>
                  <a:lnTo>
                    <a:pt x="57935" y="38746"/>
                  </a:lnTo>
                  <a:lnTo>
                    <a:pt x="57662" y="41705"/>
                  </a:lnTo>
                  <a:lnTo>
                    <a:pt x="54534" y="47816"/>
                  </a:lnTo>
                  <a:lnTo>
                    <a:pt x="41313" y="64390"/>
                  </a:lnTo>
                  <a:lnTo>
                    <a:pt x="38491" y="74436"/>
                  </a:lnTo>
                  <a:lnTo>
                    <a:pt x="38191" y="80734"/>
                  </a:lnTo>
                  <a:lnTo>
                    <a:pt x="39207" y="82398"/>
                  </a:lnTo>
                  <a:lnTo>
                    <a:pt x="40944" y="83507"/>
                  </a:lnTo>
                  <a:lnTo>
                    <a:pt x="43157" y="84246"/>
                  </a:lnTo>
                  <a:lnTo>
                    <a:pt x="44634" y="85797"/>
                  </a:lnTo>
                  <a:lnTo>
                    <a:pt x="46277" y="90344"/>
                  </a:lnTo>
                  <a:lnTo>
                    <a:pt x="47772" y="91979"/>
                  </a:lnTo>
                  <a:lnTo>
                    <a:pt x="55675" y="94819"/>
                  </a:lnTo>
                  <a:lnTo>
                    <a:pt x="94817" y="95250"/>
                  </a:lnTo>
                  <a:lnTo>
                    <a:pt x="52577" y="95250"/>
                  </a:lnTo>
                  <a:lnTo>
                    <a:pt x="50915" y="96308"/>
                  </a:lnTo>
                  <a:lnTo>
                    <a:pt x="49806" y="98072"/>
                  </a:lnTo>
                  <a:lnTo>
                    <a:pt x="49067" y="100307"/>
                  </a:lnTo>
                  <a:lnTo>
                    <a:pt x="47515" y="101796"/>
                  </a:lnTo>
                  <a:lnTo>
                    <a:pt x="42969" y="103451"/>
                  </a:lnTo>
                  <a:lnTo>
                    <a:pt x="34462" y="104382"/>
                  </a:lnTo>
                  <a:lnTo>
                    <a:pt x="32487" y="105572"/>
                  </a:lnTo>
                  <a:lnTo>
                    <a:pt x="31171" y="107423"/>
                  </a:lnTo>
                  <a:lnTo>
                    <a:pt x="30295" y="109715"/>
                  </a:lnTo>
                  <a:lnTo>
                    <a:pt x="28651" y="111244"/>
                  </a:lnTo>
                  <a:lnTo>
                    <a:pt x="18409" y="116518"/>
                  </a:lnTo>
                  <a:lnTo>
                    <a:pt x="1334" y="131988"/>
                  </a:lnTo>
                  <a:lnTo>
                    <a:pt x="84" y="141431"/>
                  </a:lnTo>
                  <a:lnTo>
                    <a:pt x="0" y="147504"/>
                  </a:lnTo>
                  <a:lnTo>
                    <a:pt x="2802" y="153046"/>
                  </a:lnTo>
                  <a:lnTo>
                    <a:pt x="14155" y="166462"/>
                  </a:lnTo>
                  <a:lnTo>
                    <a:pt x="19675" y="169233"/>
                  </a:lnTo>
                  <a:lnTo>
                    <a:pt x="22630" y="169972"/>
                  </a:lnTo>
                  <a:lnTo>
                    <a:pt x="36035" y="177704"/>
                  </a:lnTo>
                  <a:lnTo>
                    <a:pt x="80334" y="181949"/>
                  </a:lnTo>
                  <a:lnTo>
                    <a:pt x="104739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7" name="SMARTInkShape-Group45"/>
          <p:cNvGrpSpPr/>
          <p:nvPr/>
        </p:nvGrpSpPr>
        <p:grpSpPr>
          <a:xfrm>
            <a:off x="11611372" y="3486150"/>
            <a:ext cx="285352" cy="161926"/>
            <a:chOff x="11611372" y="3486150"/>
            <a:chExt cx="285352" cy="161926"/>
          </a:xfrm>
        </p:grpSpPr>
        <p:sp>
          <p:nvSpPr>
            <p:cNvPr id="234" name="SMARTInkShape-199"/>
            <p:cNvSpPr/>
            <p:nvPr>
              <p:custDataLst>
                <p:tags r:id="rId293"/>
              </p:custDataLst>
            </p:nvPr>
          </p:nvSpPr>
          <p:spPr>
            <a:xfrm>
              <a:off x="11611372" y="3486150"/>
              <a:ext cx="104379" cy="142876"/>
            </a:xfrm>
            <a:custGeom>
              <a:avLst/>
              <a:gdLst/>
              <a:ahLst/>
              <a:cxnLst/>
              <a:rect l="0" t="0" r="0" b="0"/>
              <a:pathLst>
                <a:path w="104379" h="142876">
                  <a:moveTo>
                    <a:pt x="104378" y="0"/>
                  </a:moveTo>
                  <a:lnTo>
                    <a:pt x="104378" y="0"/>
                  </a:lnTo>
                  <a:lnTo>
                    <a:pt x="104378" y="5057"/>
                  </a:lnTo>
                  <a:lnTo>
                    <a:pt x="103320" y="6546"/>
                  </a:lnTo>
                  <a:lnTo>
                    <a:pt x="101554" y="7539"/>
                  </a:lnTo>
                  <a:lnTo>
                    <a:pt x="94676" y="9263"/>
                  </a:lnTo>
                  <a:lnTo>
                    <a:pt x="90187" y="9408"/>
                  </a:lnTo>
                  <a:lnTo>
                    <a:pt x="88568" y="10506"/>
                  </a:lnTo>
                  <a:lnTo>
                    <a:pt x="87489" y="12295"/>
                  </a:lnTo>
                  <a:lnTo>
                    <a:pt x="86770" y="14547"/>
                  </a:lnTo>
                  <a:lnTo>
                    <a:pt x="85231" y="16048"/>
                  </a:lnTo>
                  <a:lnTo>
                    <a:pt x="80698" y="17716"/>
                  </a:lnTo>
                  <a:lnTo>
                    <a:pt x="79067" y="19219"/>
                  </a:lnTo>
                  <a:lnTo>
                    <a:pt x="71175" y="32190"/>
                  </a:lnTo>
                  <a:lnTo>
                    <a:pt x="65631" y="35473"/>
                  </a:lnTo>
                  <a:lnTo>
                    <a:pt x="62673" y="36349"/>
                  </a:lnTo>
                  <a:lnTo>
                    <a:pt x="60699" y="37991"/>
                  </a:lnTo>
                  <a:lnTo>
                    <a:pt x="40609" y="63580"/>
                  </a:lnTo>
                  <a:lnTo>
                    <a:pt x="32333" y="73049"/>
                  </a:lnTo>
                  <a:lnTo>
                    <a:pt x="18060" y="102791"/>
                  </a:lnTo>
                  <a:lnTo>
                    <a:pt x="13098" y="110243"/>
                  </a:lnTo>
                  <a:lnTo>
                    <a:pt x="9651" y="121827"/>
                  </a:lnTo>
                  <a:lnTo>
                    <a:pt x="9283" y="128290"/>
                  </a:lnTo>
                  <a:lnTo>
                    <a:pt x="6375" y="133923"/>
                  </a:lnTo>
                  <a:lnTo>
                    <a:pt x="0" y="142351"/>
                  </a:lnTo>
                  <a:lnTo>
                    <a:pt x="28178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200"/>
            <p:cNvSpPr/>
            <p:nvPr>
              <p:custDataLst>
                <p:tags r:id="rId294"/>
              </p:custDataLst>
            </p:nvPr>
          </p:nvSpPr>
          <p:spPr>
            <a:xfrm>
              <a:off x="11696700" y="3505200"/>
              <a:ext cx="19051" cy="142876"/>
            </a:xfrm>
            <a:custGeom>
              <a:avLst/>
              <a:gdLst/>
              <a:ahLst/>
              <a:cxnLst/>
              <a:rect l="0" t="0" r="0" b="0"/>
              <a:pathLst>
                <a:path w="19051" h="142876">
                  <a:moveTo>
                    <a:pt x="19050" y="0"/>
                  </a:moveTo>
                  <a:lnTo>
                    <a:pt x="19050" y="0"/>
                  </a:lnTo>
                  <a:lnTo>
                    <a:pt x="10848" y="0"/>
                  </a:lnTo>
                  <a:lnTo>
                    <a:pt x="10408" y="1058"/>
                  </a:lnTo>
                  <a:lnTo>
                    <a:pt x="8467" y="44530"/>
                  </a:lnTo>
                  <a:lnTo>
                    <a:pt x="2979" y="55057"/>
                  </a:lnTo>
                  <a:lnTo>
                    <a:pt x="22" y="101523"/>
                  </a:lnTo>
                  <a:lnTo>
                    <a:pt x="0" y="127391"/>
                  </a:lnTo>
                  <a:lnTo>
                    <a:pt x="1058" y="129378"/>
                  </a:lnTo>
                  <a:lnTo>
                    <a:pt x="2824" y="130702"/>
                  </a:lnTo>
                  <a:lnTo>
                    <a:pt x="5058" y="131585"/>
                  </a:lnTo>
                  <a:lnTo>
                    <a:pt x="6546" y="133231"/>
                  </a:lnTo>
                  <a:lnTo>
                    <a:pt x="95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201"/>
            <p:cNvSpPr/>
            <p:nvPr>
              <p:custDataLst>
                <p:tags r:id="rId295"/>
              </p:custDataLst>
            </p:nvPr>
          </p:nvSpPr>
          <p:spPr>
            <a:xfrm>
              <a:off x="11639550" y="3505201"/>
              <a:ext cx="257174" cy="142482"/>
            </a:xfrm>
            <a:custGeom>
              <a:avLst/>
              <a:gdLst/>
              <a:ahLst/>
              <a:cxnLst/>
              <a:rect l="0" t="0" r="0" b="0"/>
              <a:pathLst>
                <a:path w="257174" h="142482">
                  <a:moveTo>
                    <a:pt x="0" y="104774"/>
                  </a:moveTo>
                  <a:lnTo>
                    <a:pt x="0" y="104774"/>
                  </a:lnTo>
                  <a:lnTo>
                    <a:pt x="0" y="95259"/>
                  </a:lnTo>
                  <a:lnTo>
                    <a:pt x="31880" y="95249"/>
                  </a:lnTo>
                  <a:lnTo>
                    <a:pt x="38159" y="92427"/>
                  </a:lnTo>
                  <a:lnTo>
                    <a:pt x="44475" y="88703"/>
                  </a:lnTo>
                  <a:lnTo>
                    <a:pt x="55041" y="86607"/>
                  </a:lnTo>
                  <a:lnTo>
                    <a:pt x="82727" y="84743"/>
                  </a:lnTo>
                  <a:lnTo>
                    <a:pt x="98360" y="78143"/>
                  </a:lnTo>
                  <a:lnTo>
                    <a:pt x="111222" y="70543"/>
                  </a:lnTo>
                  <a:lnTo>
                    <a:pt x="126912" y="66762"/>
                  </a:lnTo>
                  <a:lnTo>
                    <a:pt x="139791" y="60468"/>
                  </a:lnTo>
                  <a:lnTo>
                    <a:pt x="155485" y="57074"/>
                  </a:lnTo>
                  <a:lnTo>
                    <a:pt x="170806" y="49804"/>
                  </a:lnTo>
                  <a:lnTo>
                    <a:pt x="177514" y="47535"/>
                  </a:lnTo>
                  <a:lnTo>
                    <a:pt x="200007" y="31205"/>
                  </a:lnTo>
                  <a:lnTo>
                    <a:pt x="203188" y="30328"/>
                  </a:lnTo>
                  <a:lnTo>
                    <a:pt x="205309" y="28685"/>
                  </a:lnTo>
                  <a:lnTo>
                    <a:pt x="208991" y="20527"/>
                  </a:lnTo>
                  <a:lnTo>
                    <a:pt x="209550" y="9524"/>
                  </a:lnTo>
                  <a:lnTo>
                    <a:pt x="195085" y="23989"/>
                  </a:lnTo>
                  <a:lnTo>
                    <a:pt x="192538" y="29358"/>
                  </a:lnTo>
                  <a:lnTo>
                    <a:pt x="189709" y="44552"/>
                  </a:lnTo>
                  <a:lnTo>
                    <a:pt x="183013" y="57170"/>
                  </a:lnTo>
                  <a:lnTo>
                    <a:pt x="180184" y="67539"/>
                  </a:lnTo>
                  <a:lnTo>
                    <a:pt x="172355" y="84907"/>
                  </a:lnTo>
                  <a:lnTo>
                    <a:pt x="171450" y="123824"/>
                  </a:lnTo>
                  <a:lnTo>
                    <a:pt x="171450" y="79110"/>
                  </a:lnTo>
                  <a:lnTo>
                    <a:pt x="171450" y="72906"/>
                  </a:lnTo>
                  <a:lnTo>
                    <a:pt x="174274" y="66622"/>
                  </a:lnTo>
                  <a:lnTo>
                    <a:pt x="177996" y="60300"/>
                  </a:lnTo>
                  <a:lnTo>
                    <a:pt x="180387" y="47619"/>
                  </a:lnTo>
                  <a:lnTo>
                    <a:pt x="180975" y="11013"/>
                  </a:lnTo>
                  <a:lnTo>
                    <a:pt x="189177" y="1454"/>
                  </a:lnTo>
                  <a:lnTo>
                    <a:pt x="192735" y="646"/>
                  </a:lnTo>
                  <a:lnTo>
                    <a:pt x="217624" y="0"/>
                  </a:lnTo>
                  <a:lnTo>
                    <a:pt x="236674" y="17609"/>
                  </a:lnTo>
                  <a:lnTo>
                    <a:pt x="238897" y="26369"/>
                  </a:lnTo>
                  <a:lnTo>
                    <a:pt x="243054" y="32180"/>
                  </a:lnTo>
                  <a:lnTo>
                    <a:pt x="243529" y="34153"/>
                  </a:lnTo>
                  <a:lnTo>
                    <a:pt x="242784" y="35469"/>
                  </a:lnTo>
                  <a:lnTo>
                    <a:pt x="241231" y="36345"/>
                  </a:lnTo>
                  <a:lnTo>
                    <a:pt x="240196" y="37988"/>
                  </a:lnTo>
                  <a:lnTo>
                    <a:pt x="238739" y="45357"/>
                  </a:lnTo>
                  <a:lnTo>
                    <a:pt x="238206" y="55387"/>
                  </a:lnTo>
                  <a:lnTo>
                    <a:pt x="229931" y="65195"/>
                  </a:lnTo>
                  <a:lnTo>
                    <a:pt x="226370" y="66017"/>
                  </a:lnTo>
                  <a:lnTo>
                    <a:pt x="223939" y="66236"/>
                  </a:lnTo>
                  <a:lnTo>
                    <a:pt x="222316" y="67440"/>
                  </a:lnTo>
                  <a:lnTo>
                    <a:pt x="219502" y="74837"/>
                  </a:lnTo>
                  <a:lnTo>
                    <a:pt x="216443" y="75593"/>
                  </a:lnTo>
                  <a:lnTo>
                    <a:pt x="200144" y="76199"/>
                  </a:lnTo>
                  <a:lnTo>
                    <a:pt x="200027" y="67067"/>
                  </a:lnTo>
                  <a:lnTo>
                    <a:pt x="217716" y="66674"/>
                  </a:lnTo>
                  <a:lnTo>
                    <a:pt x="227156" y="74875"/>
                  </a:lnTo>
                  <a:lnTo>
                    <a:pt x="233229" y="75806"/>
                  </a:lnTo>
                  <a:lnTo>
                    <a:pt x="234861" y="76996"/>
                  </a:lnTo>
                  <a:lnTo>
                    <a:pt x="235949" y="78847"/>
                  </a:lnTo>
                  <a:lnTo>
                    <a:pt x="236675" y="81139"/>
                  </a:lnTo>
                  <a:lnTo>
                    <a:pt x="238217" y="82668"/>
                  </a:lnTo>
                  <a:lnTo>
                    <a:pt x="247741" y="86514"/>
                  </a:lnTo>
                  <a:lnTo>
                    <a:pt x="255724" y="93889"/>
                  </a:lnTo>
                  <a:lnTo>
                    <a:pt x="257048" y="103330"/>
                  </a:lnTo>
                  <a:lnTo>
                    <a:pt x="257173" y="118926"/>
                  </a:lnTo>
                  <a:lnTo>
                    <a:pt x="256115" y="120559"/>
                  </a:lnTo>
                  <a:lnTo>
                    <a:pt x="254351" y="121647"/>
                  </a:lnTo>
                  <a:lnTo>
                    <a:pt x="248041" y="123696"/>
                  </a:lnTo>
                  <a:lnTo>
                    <a:pt x="240124" y="130345"/>
                  </a:lnTo>
                  <a:lnTo>
                    <a:pt x="231425" y="132459"/>
                  </a:lnTo>
                  <a:lnTo>
                    <a:pt x="214564" y="133315"/>
                  </a:lnTo>
                  <a:lnTo>
                    <a:pt x="208955" y="136156"/>
                  </a:lnTo>
                  <a:lnTo>
                    <a:pt x="202936" y="139888"/>
                  </a:lnTo>
                  <a:lnTo>
                    <a:pt x="190447" y="142284"/>
                  </a:lnTo>
                  <a:lnTo>
                    <a:pt x="187290" y="142481"/>
                  </a:lnTo>
                  <a:lnTo>
                    <a:pt x="180959" y="139877"/>
                  </a:lnTo>
                  <a:lnTo>
                    <a:pt x="173328" y="134638"/>
                  </a:lnTo>
                  <a:lnTo>
                    <a:pt x="161925" y="1333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" name="SMARTInkShape-Group46"/>
          <p:cNvGrpSpPr/>
          <p:nvPr/>
        </p:nvGrpSpPr>
        <p:grpSpPr>
          <a:xfrm>
            <a:off x="457210" y="3905250"/>
            <a:ext cx="962016" cy="285751"/>
            <a:chOff x="457210" y="3905250"/>
            <a:chExt cx="962016" cy="285751"/>
          </a:xfrm>
        </p:grpSpPr>
        <p:sp>
          <p:nvSpPr>
            <p:cNvPr id="238" name="SMARTInkShape-202"/>
            <p:cNvSpPr/>
            <p:nvPr>
              <p:custDataLst>
                <p:tags r:id="rId285"/>
              </p:custDataLst>
            </p:nvPr>
          </p:nvSpPr>
          <p:spPr>
            <a:xfrm>
              <a:off x="457210" y="3905250"/>
              <a:ext cx="142866" cy="228197"/>
            </a:xfrm>
            <a:custGeom>
              <a:avLst/>
              <a:gdLst/>
              <a:ahLst/>
              <a:cxnLst/>
              <a:rect l="0" t="0" r="0" b="0"/>
              <a:pathLst>
                <a:path w="142866" h="228197">
                  <a:moveTo>
                    <a:pt x="38090" y="0"/>
                  </a:moveTo>
                  <a:lnTo>
                    <a:pt x="38090" y="0"/>
                  </a:lnTo>
                  <a:lnTo>
                    <a:pt x="38090" y="23598"/>
                  </a:lnTo>
                  <a:lnTo>
                    <a:pt x="35268" y="29185"/>
                  </a:lnTo>
                  <a:lnTo>
                    <a:pt x="33034" y="32157"/>
                  </a:lnTo>
                  <a:lnTo>
                    <a:pt x="30551" y="41103"/>
                  </a:lnTo>
                  <a:lnTo>
                    <a:pt x="28580" y="85675"/>
                  </a:lnTo>
                  <a:lnTo>
                    <a:pt x="28575" y="88867"/>
                  </a:lnTo>
                  <a:lnTo>
                    <a:pt x="19214" y="133175"/>
                  </a:lnTo>
                  <a:lnTo>
                    <a:pt x="19050" y="163766"/>
                  </a:lnTo>
                  <a:lnTo>
                    <a:pt x="16222" y="170857"/>
                  </a:lnTo>
                  <a:lnTo>
                    <a:pt x="12496" y="177536"/>
                  </a:lnTo>
                  <a:lnTo>
                    <a:pt x="10104" y="190448"/>
                  </a:lnTo>
                  <a:lnTo>
                    <a:pt x="9515" y="227237"/>
                  </a:lnTo>
                  <a:lnTo>
                    <a:pt x="8457" y="227691"/>
                  </a:lnTo>
                  <a:lnTo>
                    <a:pt x="4459" y="228196"/>
                  </a:lnTo>
                  <a:lnTo>
                    <a:pt x="2969" y="227273"/>
                  </a:lnTo>
                  <a:lnTo>
                    <a:pt x="1976" y="225598"/>
                  </a:lnTo>
                  <a:lnTo>
                    <a:pt x="252" y="218875"/>
                  </a:lnTo>
                  <a:lnTo>
                    <a:pt x="0" y="201775"/>
                  </a:lnTo>
                  <a:lnTo>
                    <a:pt x="6538" y="192767"/>
                  </a:lnTo>
                  <a:lnTo>
                    <a:pt x="8633" y="183881"/>
                  </a:lnTo>
                  <a:lnTo>
                    <a:pt x="9481" y="166941"/>
                  </a:lnTo>
                  <a:lnTo>
                    <a:pt x="10550" y="165269"/>
                  </a:lnTo>
                  <a:lnTo>
                    <a:pt x="12322" y="164154"/>
                  </a:lnTo>
                  <a:lnTo>
                    <a:pt x="14561" y="163411"/>
                  </a:lnTo>
                  <a:lnTo>
                    <a:pt x="16054" y="161858"/>
                  </a:lnTo>
                  <a:lnTo>
                    <a:pt x="19040" y="152400"/>
                  </a:lnTo>
                  <a:lnTo>
                    <a:pt x="36756" y="152400"/>
                  </a:lnTo>
                  <a:lnTo>
                    <a:pt x="37201" y="151342"/>
                  </a:lnTo>
                  <a:lnTo>
                    <a:pt x="37695" y="147343"/>
                  </a:lnTo>
                  <a:lnTo>
                    <a:pt x="38885" y="145854"/>
                  </a:lnTo>
                  <a:lnTo>
                    <a:pt x="46256" y="143268"/>
                  </a:lnTo>
                  <a:lnTo>
                    <a:pt x="52269" y="142992"/>
                  </a:lnTo>
                  <a:lnTo>
                    <a:pt x="53893" y="141894"/>
                  </a:lnTo>
                  <a:lnTo>
                    <a:pt x="54975" y="140105"/>
                  </a:lnTo>
                  <a:lnTo>
                    <a:pt x="55697" y="137853"/>
                  </a:lnTo>
                  <a:lnTo>
                    <a:pt x="57236" y="136352"/>
                  </a:lnTo>
                  <a:lnTo>
                    <a:pt x="61769" y="134684"/>
                  </a:lnTo>
                  <a:lnTo>
                    <a:pt x="63401" y="133181"/>
                  </a:lnTo>
                  <a:lnTo>
                    <a:pt x="65214" y="128689"/>
                  </a:lnTo>
                  <a:lnTo>
                    <a:pt x="66756" y="127067"/>
                  </a:lnTo>
                  <a:lnTo>
                    <a:pt x="79795" y="119195"/>
                  </a:lnTo>
                  <a:lnTo>
                    <a:pt x="89017" y="110694"/>
                  </a:lnTo>
                  <a:lnTo>
                    <a:pt x="92474" y="104583"/>
                  </a:lnTo>
                  <a:lnTo>
                    <a:pt x="93396" y="101472"/>
                  </a:lnTo>
                  <a:lnTo>
                    <a:pt x="95069" y="99398"/>
                  </a:lnTo>
                  <a:lnTo>
                    <a:pt x="108336" y="90740"/>
                  </a:lnTo>
                  <a:lnTo>
                    <a:pt x="111644" y="85132"/>
                  </a:lnTo>
                  <a:lnTo>
                    <a:pt x="113767" y="72908"/>
                  </a:lnTo>
                  <a:lnTo>
                    <a:pt x="114135" y="63466"/>
                  </a:lnTo>
                  <a:lnTo>
                    <a:pt x="115245" y="61361"/>
                  </a:lnTo>
                  <a:lnTo>
                    <a:pt x="117043" y="59957"/>
                  </a:lnTo>
                  <a:lnTo>
                    <a:pt x="119301" y="59022"/>
                  </a:lnTo>
                  <a:lnTo>
                    <a:pt x="120805" y="57339"/>
                  </a:lnTo>
                  <a:lnTo>
                    <a:pt x="123780" y="47756"/>
                  </a:lnTo>
                  <a:lnTo>
                    <a:pt x="123815" y="38217"/>
                  </a:lnTo>
                  <a:lnTo>
                    <a:pt x="123815" y="43191"/>
                  </a:lnTo>
                  <a:lnTo>
                    <a:pt x="122757" y="44669"/>
                  </a:lnTo>
                  <a:lnTo>
                    <a:pt x="118759" y="46311"/>
                  </a:lnTo>
                  <a:lnTo>
                    <a:pt x="117269" y="47807"/>
                  </a:lnTo>
                  <a:lnTo>
                    <a:pt x="114682" y="55711"/>
                  </a:lnTo>
                  <a:lnTo>
                    <a:pt x="114291" y="101607"/>
                  </a:lnTo>
                  <a:lnTo>
                    <a:pt x="114290" y="107953"/>
                  </a:lnTo>
                  <a:lnTo>
                    <a:pt x="111468" y="114302"/>
                  </a:lnTo>
                  <a:lnTo>
                    <a:pt x="109234" y="117476"/>
                  </a:lnTo>
                  <a:lnTo>
                    <a:pt x="106089" y="132057"/>
                  </a:lnTo>
                  <a:lnTo>
                    <a:pt x="104772" y="177777"/>
                  </a:lnTo>
                  <a:lnTo>
                    <a:pt x="104765" y="218634"/>
                  </a:lnTo>
                  <a:lnTo>
                    <a:pt x="113898" y="219064"/>
                  </a:lnTo>
                  <a:lnTo>
                    <a:pt x="14286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203"/>
            <p:cNvSpPr/>
            <p:nvPr>
              <p:custDataLst>
                <p:tags r:id="rId286"/>
              </p:custDataLst>
            </p:nvPr>
          </p:nvSpPr>
          <p:spPr>
            <a:xfrm>
              <a:off x="790575" y="39433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204"/>
            <p:cNvSpPr/>
            <p:nvPr>
              <p:custDataLst>
                <p:tags r:id="rId287"/>
              </p:custDataLst>
            </p:nvPr>
          </p:nvSpPr>
          <p:spPr>
            <a:xfrm>
              <a:off x="676275" y="3924300"/>
              <a:ext cx="114301" cy="209551"/>
            </a:xfrm>
            <a:custGeom>
              <a:avLst/>
              <a:gdLst/>
              <a:ahLst/>
              <a:cxnLst/>
              <a:rect l="0" t="0" r="0" b="0"/>
              <a:pathLst>
                <a:path w="114301" h="209551">
                  <a:moveTo>
                    <a:pt x="114300" y="9525"/>
                  </a:moveTo>
                  <a:lnTo>
                    <a:pt x="114300" y="9525"/>
                  </a:lnTo>
                  <a:lnTo>
                    <a:pt x="109243" y="9525"/>
                  </a:lnTo>
                  <a:lnTo>
                    <a:pt x="107754" y="8467"/>
                  </a:lnTo>
                  <a:lnTo>
                    <a:pt x="106761" y="6703"/>
                  </a:lnTo>
                  <a:lnTo>
                    <a:pt x="105167" y="1324"/>
                  </a:lnTo>
                  <a:lnTo>
                    <a:pt x="102127" y="589"/>
                  </a:lnTo>
                  <a:lnTo>
                    <a:pt x="62130" y="0"/>
                  </a:lnTo>
                  <a:lnTo>
                    <a:pt x="60470" y="1058"/>
                  </a:lnTo>
                  <a:lnTo>
                    <a:pt x="59363" y="2822"/>
                  </a:lnTo>
                  <a:lnTo>
                    <a:pt x="58626" y="5057"/>
                  </a:lnTo>
                  <a:lnTo>
                    <a:pt x="57075" y="6546"/>
                  </a:lnTo>
                  <a:lnTo>
                    <a:pt x="49079" y="9132"/>
                  </a:lnTo>
                  <a:lnTo>
                    <a:pt x="48271" y="12173"/>
                  </a:lnTo>
                  <a:lnTo>
                    <a:pt x="48056" y="14465"/>
                  </a:lnTo>
                  <a:lnTo>
                    <a:pt x="46854" y="15994"/>
                  </a:lnTo>
                  <a:lnTo>
                    <a:pt x="42696" y="17692"/>
                  </a:lnTo>
                  <a:lnTo>
                    <a:pt x="41164" y="19203"/>
                  </a:lnTo>
                  <a:lnTo>
                    <a:pt x="38504" y="27131"/>
                  </a:lnTo>
                  <a:lnTo>
                    <a:pt x="38101" y="55396"/>
                  </a:lnTo>
                  <a:lnTo>
                    <a:pt x="55792" y="74838"/>
                  </a:lnTo>
                  <a:lnTo>
                    <a:pt x="61804" y="75796"/>
                  </a:lnTo>
                  <a:lnTo>
                    <a:pt x="63428" y="76989"/>
                  </a:lnTo>
                  <a:lnTo>
                    <a:pt x="66247" y="84365"/>
                  </a:lnTo>
                  <a:lnTo>
                    <a:pt x="69307" y="85121"/>
                  </a:lnTo>
                  <a:lnTo>
                    <a:pt x="76200" y="85725"/>
                  </a:lnTo>
                  <a:lnTo>
                    <a:pt x="52520" y="85725"/>
                  </a:lnTo>
                  <a:lnTo>
                    <a:pt x="46978" y="88547"/>
                  </a:lnTo>
                  <a:lnTo>
                    <a:pt x="23956" y="109405"/>
                  </a:lnTo>
                  <a:lnTo>
                    <a:pt x="21231" y="114947"/>
                  </a:lnTo>
                  <a:lnTo>
                    <a:pt x="20504" y="117906"/>
                  </a:lnTo>
                  <a:lnTo>
                    <a:pt x="18961" y="119879"/>
                  </a:lnTo>
                  <a:lnTo>
                    <a:pt x="14424" y="122071"/>
                  </a:lnTo>
                  <a:lnTo>
                    <a:pt x="12791" y="123714"/>
                  </a:lnTo>
                  <a:lnTo>
                    <a:pt x="2177" y="143054"/>
                  </a:lnTo>
                  <a:lnTo>
                    <a:pt x="38" y="174628"/>
                  </a:lnTo>
                  <a:lnTo>
                    <a:pt x="0" y="198536"/>
                  </a:lnTo>
                  <a:lnTo>
                    <a:pt x="8201" y="208095"/>
                  </a:lnTo>
                  <a:lnTo>
                    <a:pt x="11759" y="208903"/>
                  </a:lnTo>
                  <a:lnTo>
                    <a:pt x="55304" y="209550"/>
                  </a:lnTo>
                  <a:lnTo>
                    <a:pt x="64390" y="203004"/>
                  </a:lnTo>
                  <a:lnTo>
                    <a:pt x="73289" y="199849"/>
                  </a:lnTo>
                  <a:lnTo>
                    <a:pt x="82628" y="193741"/>
                  </a:lnTo>
                  <a:lnTo>
                    <a:pt x="92098" y="190402"/>
                  </a:lnTo>
                  <a:lnTo>
                    <a:pt x="101607" y="184238"/>
                  </a:lnTo>
                  <a:lnTo>
                    <a:pt x="11430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205"/>
            <p:cNvSpPr/>
            <p:nvPr>
              <p:custDataLst>
                <p:tags r:id="rId288"/>
              </p:custDataLst>
            </p:nvPr>
          </p:nvSpPr>
          <p:spPr>
            <a:xfrm>
              <a:off x="886217" y="4010025"/>
              <a:ext cx="132959" cy="19051"/>
            </a:xfrm>
            <a:custGeom>
              <a:avLst/>
              <a:gdLst/>
              <a:ahLst/>
              <a:cxnLst/>
              <a:rect l="0" t="0" r="0" b="0"/>
              <a:pathLst>
                <a:path w="132959" h="19051">
                  <a:moveTo>
                    <a:pt x="9133" y="19050"/>
                  </a:moveTo>
                  <a:lnTo>
                    <a:pt x="9133" y="19050"/>
                  </a:lnTo>
                  <a:lnTo>
                    <a:pt x="9133" y="13993"/>
                  </a:lnTo>
                  <a:lnTo>
                    <a:pt x="8075" y="12504"/>
                  </a:lnTo>
                  <a:lnTo>
                    <a:pt x="6311" y="11511"/>
                  </a:lnTo>
                  <a:lnTo>
                    <a:pt x="0" y="9642"/>
                  </a:lnTo>
                  <a:lnTo>
                    <a:pt x="23679" y="9525"/>
                  </a:lnTo>
                  <a:lnTo>
                    <a:pt x="29004" y="12347"/>
                  </a:lnTo>
                  <a:lnTo>
                    <a:pt x="35989" y="17726"/>
                  </a:lnTo>
                  <a:lnTo>
                    <a:pt x="44973" y="18788"/>
                  </a:lnTo>
                  <a:lnTo>
                    <a:pt x="50815" y="18933"/>
                  </a:lnTo>
                  <a:lnTo>
                    <a:pt x="52796" y="17914"/>
                  </a:lnTo>
                  <a:lnTo>
                    <a:pt x="54116" y="16176"/>
                  </a:lnTo>
                  <a:lnTo>
                    <a:pt x="54997" y="13959"/>
                  </a:lnTo>
                  <a:lnTo>
                    <a:pt x="56642" y="12481"/>
                  </a:lnTo>
                  <a:lnTo>
                    <a:pt x="61293" y="10839"/>
                  </a:lnTo>
                  <a:lnTo>
                    <a:pt x="101215" y="8474"/>
                  </a:lnTo>
                  <a:lnTo>
                    <a:pt x="113351" y="393"/>
                  </a:lnTo>
                  <a:lnTo>
                    <a:pt x="13295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206"/>
            <p:cNvSpPr/>
            <p:nvPr>
              <p:custDataLst>
                <p:tags r:id="rId289"/>
              </p:custDataLst>
            </p:nvPr>
          </p:nvSpPr>
          <p:spPr>
            <a:xfrm>
              <a:off x="933450" y="408622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19050"/>
                  </a:moveTo>
                  <a:lnTo>
                    <a:pt x="0" y="19050"/>
                  </a:lnTo>
                  <a:lnTo>
                    <a:pt x="23680" y="19050"/>
                  </a:lnTo>
                  <a:lnTo>
                    <a:pt x="25311" y="17992"/>
                  </a:lnTo>
                  <a:lnTo>
                    <a:pt x="26399" y="16228"/>
                  </a:lnTo>
                  <a:lnTo>
                    <a:pt x="27125" y="13993"/>
                  </a:lnTo>
                  <a:lnTo>
                    <a:pt x="28666" y="12504"/>
                  </a:lnTo>
                  <a:lnTo>
                    <a:pt x="33202" y="10849"/>
                  </a:lnTo>
                  <a:lnTo>
                    <a:pt x="55306" y="9559"/>
                  </a:lnTo>
                  <a:lnTo>
                    <a:pt x="64390" y="2986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SMARTInkShape-207"/>
            <p:cNvSpPr/>
            <p:nvPr>
              <p:custDataLst>
                <p:tags r:id="rId290"/>
              </p:custDataLst>
            </p:nvPr>
          </p:nvSpPr>
          <p:spPr>
            <a:xfrm>
              <a:off x="1238250" y="39814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208"/>
            <p:cNvSpPr/>
            <p:nvPr>
              <p:custDataLst>
                <p:tags r:id="rId291"/>
              </p:custDataLst>
            </p:nvPr>
          </p:nvSpPr>
          <p:spPr>
            <a:xfrm>
              <a:off x="1171575" y="3933825"/>
              <a:ext cx="114301" cy="161796"/>
            </a:xfrm>
            <a:custGeom>
              <a:avLst/>
              <a:gdLst/>
              <a:ahLst/>
              <a:cxnLst/>
              <a:rect l="0" t="0" r="0" b="0"/>
              <a:pathLst>
                <a:path w="114301" h="161796">
                  <a:moveTo>
                    <a:pt x="85725" y="38100"/>
                  </a:moveTo>
                  <a:lnTo>
                    <a:pt x="85725" y="38100"/>
                  </a:lnTo>
                  <a:lnTo>
                    <a:pt x="85725" y="28968"/>
                  </a:lnTo>
                  <a:lnTo>
                    <a:pt x="77524" y="20408"/>
                  </a:lnTo>
                  <a:lnTo>
                    <a:pt x="76316" y="10969"/>
                  </a:lnTo>
                  <a:lnTo>
                    <a:pt x="75219" y="10487"/>
                  </a:lnTo>
                  <a:lnTo>
                    <a:pt x="71178" y="9953"/>
                  </a:lnTo>
                  <a:lnTo>
                    <a:pt x="69677" y="8752"/>
                  </a:lnTo>
                  <a:lnTo>
                    <a:pt x="66792" y="403"/>
                  </a:lnTo>
                  <a:lnTo>
                    <a:pt x="42688" y="0"/>
                  </a:lnTo>
                  <a:lnTo>
                    <a:pt x="41158" y="1058"/>
                  </a:lnTo>
                  <a:lnTo>
                    <a:pt x="40139" y="2822"/>
                  </a:lnTo>
                  <a:lnTo>
                    <a:pt x="38503" y="8201"/>
                  </a:lnTo>
                  <a:lnTo>
                    <a:pt x="22298" y="26370"/>
                  </a:lnTo>
                  <a:lnTo>
                    <a:pt x="20012" y="35213"/>
                  </a:lnTo>
                  <a:lnTo>
                    <a:pt x="19177" y="50838"/>
                  </a:lnTo>
                  <a:lnTo>
                    <a:pt x="16284" y="57167"/>
                  </a:lnTo>
                  <a:lnTo>
                    <a:pt x="12529" y="63507"/>
                  </a:lnTo>
                  <a:lnTo>
                    <a:pt x="10118" y="76202"/>
                  </a:lnTo>
                  <a:lnTo>
                    <a:pt x="8730" y="83609"/>
                  </a:lnTo>
                  <a:lnTo>
                    <a:pt x="1359" y="106626"/>
                  </a:lnTo>
                  <a:lnTo>
                    <a:pt x="1" y="152281"/>
                  </a:lnTo>
                  <a:lnTo>
                    <a:pt x="0" y="156933"/>
                  </a:lnTo>
                  <a:lnTo>
                    <a:pt x="1059" y="158597"/>
                  </a:lnTo>
                  <a:lnTo>
                    <a:pt x="2822" y="159706"/>
                  </a:lnTo>
                  <a:lnTo>
                    <a:pt x="9701" y="161633"/>
                  </a:lnTo>
                  <a:lnTo>
                    <a:pt x="14189" y="161795"/>
                  </a:lnTo>
                  <a:lnTo>
                    <a:pt x="15810" y="160780"/>
                  </a:lnTo>
                  <a:lnTo>
                    <a:pt x="16890" y="159045"/>
                  </a:lnTo>
                  <a:lnTo>
                    <a:pt x="17610" y="156830"/>
                  </a:lnTo>
                  <a:lnTo>
                    <a:pt x="19148" y="155354"/>
                  </a:lnTo>
                  <a:lnTo>
                    <a:pt x="23680" y="153713"/>
                  </a:lnTo>
                  <a:lnTo>
                    <a:pt x="25312" y="152217"/>
                  </a:lnTo>
                  <a:lnTo>
                    <a:pt x="27125" y="147732"/>
                  </a:lnTo>
                  <a:lnTo>
                    <a:pt x="28666" y="146114"/>
                  </a:lnTo>
                  <a:lnTo>
                    <a:pt x="41705" y="138245"/>
                  </a:lnTo>
                  <a:lnTo>
                    <a:pt x="50927" y="129744"/>
                  </a:lnTo>
                  <a:lnTo>
                    <a:pt x="54385" y="123633"/>
                  </a:lnTo>
                  <a:lnTo>
                    <a:pt x="56979" y="117390"/>
                  </a:lnTo>
                  <a:lnTo>
                    <a:pt x="63332" y="107925"/>
                  </a:lnTo>
                  <a:lnTo>
                    <a:pt x="65684" y="98418"/>
                  </a:lnTo>
                  <a:lnTo>
                    <a:pt x="66235" y="92072"/>
                  </a:lnTo>
                  <a:lnTo>
                    <a:pt x="69302" y="85723"/>
                  </a:lnTo>
                  <a:lnTo>
                    <a:pt x="73134" y="79374"/>
                  </a:lnTo>
                  <a:lnTo>
                    <a:pt x="75595" y="66675"/>
                  </a:lnTo>
                  <a:lnTo>
                    <a:pt x="76080" y="59032"/>
                  </a:lnTo>
                  <a:lnTo>
                    <a:pt x="77179" y="58405"/>
                  </a:lnTo>
                  <a:lnTo>
                    <a:pt x="84390" y="57315"/>
                  </a:lnTo>
                  <a:lnTo>
                    <a:pt x="85132" y="54401"/>
                  </a:lnTo>
                  <a:lnTo>
                    <a:pt x="85725" y="47628"/>
                  </a:lnTo>
                  <a:lnTo>
                    <a:pt x="85725" y="61814"/>
                  </a:lnTo>
                  <a:lnTo>
                    <a:pt x="84667" y="63435"/>
                  </a:lnTo>
                  <a:lnTo>
                    <a:pt x="82903" y="64515"/>
                  </a:lnTo>
                  <a:lnTo>
                    <a:pt x="80668" y="65235"/>
                  </a:lnTo>
                  <a:lnTo>
                    <a:pt x="79179" y="66773"/>
                  </a:lnTo>
                  <a:lnTo>
                    <a:pt x="77524" y="71305"/>
                  </a:lnTo>
                  <a:lnTo>
                    <a:pt x="76203" y="117478"/>
                  </a:lnTo>
                  <a:lnTo>
                    <a:pt x="76200" y="146443"/>
                  </a:lnTo>
                  <a:lnTo>
                    <a:pt x="77258" y="148429"/>
                  </a:lnTo>
                  <a:lnTo>
                    <a:pt x="79022" y="149752"/>
                  </a:lnTo>
                  <a:lnTo>
                    <a:pt x="84401" y="151877"/>
                  </a:lnTo>
                  <a:lnTo>
                    <a:pt x="99880" y="152386"/>
                  </a:lnTo>
                  <a:lnTo>
                    <a:pt x="105422" y="149572"/>
                  </a:lnTo>
                  <a:lnTo>
                    <a:pt x="11430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209"/>
            <p:cNvSpPr/>
            <p:nvPr>
              <p:custDataLst>
                <p:tags r:id="rId292"/>
              </p:custDataLst>
            </p:nvPr>
          </p:nvSpPr>
          <p:spPr>
            <a:xfrm>
              <a:off x="1381125" y="4057650"/>
              <a:ext cx="38101" cy="133351"/>
            </a:xfrm>
            <a:custGeom>
              <a:avLst/>
              <a:gdLst/>
              <a:ahLst/>
              <a:cxnLst/>
              <a:rect l="0" t="0" r="0" b="0"/>
              <a:pathLst>
                <a:path w="38101" h="133351">
                  <a:moveTo>
                    <a:pt x="28575" y="0"/>
                  </a:moveTo>
                  <a:lnTo>
                    <a:pt x="28575" y="0"/>
                  </a:lnTo>
                  <a:lnTo>
                    <a:pt x="28575" y="9132"/>
                  </a:lnTo>
                  <a:lnTo>
                    <a:pt x="37708" y="18648"/>
                  </a:lnTo>
                  <a:lnTo>
                    <a:pt x="38100" y="63526"/>
                  </a:lnTo>
                  <a:lnTo>
                    <a:pt x="38100" y="69861"/>
                  </a:lnTo>
                  <a:lnTo>
                    <a:pt x="35278" y="76205"/>
                  </a:lnTo>
                  <a:lnTo>
                    <a:pt x="31554" y="82552"/>
                  </a:lnTo>
                  <a:lnTo>
                    <a:pt x="28399" y="92076"/>
                  </a:lnTo>
                  <a:lnTo>
                    <a:pt x="12151" y="114300"/>
                  </a:lnTo>
                  <a:lnTo>
                    <a:pt x="9634" y="120650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4" name="SMARTInkShape-Group47"/>
          <p:cNvGrpSpPr/>
          <p:nvPr/>
        </p:nvGrpSpPr>
        <p:grpSpPr>
          <a:xfrm>
            <a:off x="1819275" y="3800475"/>
            <a:ext cx="914401" cy="285751"/>
            <a:chOff x="1819275" y="3800475"/>
            <a:chExt cx="914401" cy="285751"/>
          </a:xfrm>
        </p:grpSpPr>
        <p:sp>
          <p:nvSpPr>
            <p:cNvPr id="247" name="SMARTInkShape-210"/>
            <p:cNvSpPr/>
            <p:nvPr>
              <p:custDataLst>
                <p:tags r:id="rId278"/>
              </p:custDataLst>
            </p:nvPr>
          </p:nvSpPr>
          <p:spPr>
            <a:xfrm>
              <a:off x="1819275" y="3838575"/>
              <a:ext cx="114301" cy="209551"/>
            </a:xfrm>
            <a:custGeom>
              <a:avLst/>
              <a:gdLst/>
              <a:ahLst/>
              <a:cxnLst/>
              <a:rect l="0" t="0" r="0" b="0"/>
              <a:pathLst>
                <a:path w="114301" h="209551">
                  <a:moveTo>
                    <a:pt x="114300" y="0"/>
                  </a:moveTo>
                  <a:lnTo>
                    <a:pt x="114300" y="0"/>
                  </a:lnTo>
                  <a:lnTo>
                    <a:pt x="106099" y="0"/>
                  </a:lnTo>
                  <a:lnTo>
                    <a:pt x="105658" y="1058"/>
                  </a:lnTo>
                  <a:lnTo>
                    <a:pt x="105167" y="5057"/>
                  </a:lnTo>
                  <a:lnTo>
                    <a:pt x="103978" y="6546"/>
                  </a:lnTo>
                  <a:lnTo>
                    <a:pt x="99835" y="8201"/>
                  </a:lnTo>
                  <a:lnTo>
                    <a:pt x="98307" y="9701"/>
                  </a:lnTo>
                  <a:lnTo>
                    <a:pt x="95652" y="17610"/>
                  </a:lnTo>
                  <a:lnTo>
                    <a:pt x="92607" y="18410"/>
                  </a:lnTo>
                  <a:lnTo>
                    <a:pt x="90313" y="18624"/>
                  </a:lnTo>
                  <a:lnTo>
                    <a:pt x="88784" y="19824"/>
                  </a:lnTo>
                  <a:lnTo>
                    <a:pt x="84935" y="28726"/>
                  </a:lnTo>
                  <a:lnTo>
                    <a:pt x="79259" y="35910"/>
                  </a:lnTo>
                  <a:lnTo>
                    <a:pt x="77106" y="44742"/>
                  </a:lnTo>
                  <a:lnTo>
                    <a:pt x="76603" y="50930"/>
                  </a:lnTo>
                  <a:lnTo>
                    <a:pt x="75410" y="53003"/>
                  </a:lnTo>
                  <a:lnTo>
                    <a:pt x="73557" y="54385"/>
                  </a:lnTo>
                  <a:lnTo>
                    <a:pt x="71263" y="55307"/>
                  </a:lnTo>
                  <a:lnTo>
                    <a:pt x="69734" y="56980"/>
                  </a:lnTo>
                  <a:lnTo>
                    <a:pt x="64457" y="67268"/>
                  </a:lnTo>
                  <a:lnTo>
                    <a:pt x="60398" y="73289"/>
                  </a:lnTo>
                  <a:lnTo>
                    <a:pt x="57054" y="82628"/>
                  </a:lnTo>
                  <a:lnTo>
                    <a:pt x="50889" y="92098"/>
                  </a:lnTo>
                  <a:lnTo>
                    <a:pt x="47534" y="101607"/>
                  </a:lnTo>
                  <a:lnTo>
                    <a:pt x="41365" y="111127"/>
                  </a:lnTo>
                  <a:lnTo>
                    <a:pt x="39068" y="120650"/>
                  </a:lnTo>
                  <a:lnTo>
                    <a:pt x="38530" y="127000"/>
                  </a:lnTo>
                  <a:lnTo>
                    <a:pt x="35469" y="133350"/>
                  </a:lnTo>
                  <a:lnTo>
                    <a:pt x="31639" y="139700"/>
                  </a:lnTo>
                  <a:lnTo>
                    <a:pt x="28424" y="149225"/>
                  </a:lnTo>
                  <a:lnTo>
                    <a:pt x="11701" y="172039"/>
                  </a:lnTo>
                  <a:lnTo>
                    <a:pt x="9955" y="184266"/>
                  </a:lnTo>
                  <a:lnTo>
                    <a:pt x="8753" y="186344"/>
                  </a:lnTo>
                  <a:lnTo>
                    <a:pt x="6894" y="187730"/>
                  </a:lnTo>
                  <a:lnTo>
                    <a:pt x="4596" y="188653"/>
                  </a:lnTo>
                  <a:lnTo>
                    <a:pt x="3064" y="190328"/>
                  </a:lnTo>
                  <a:lnTo>
                    <a:pt x="403" y="198539"/>
                  </a:lnTo>
                  <a:lnTo>
                    <a:pt x="0" y="209539"/>
                  </a:lnTo>
                  <a:lnTo>
                    <a:pt x="952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211"/>
            <p:cNvSpPr/>
            <p:nvPr>
              <p:custDataLst>
                <p:tags r:id="rId279"/>
              </p:custDataLst>
            </p:nvPr>
          </p:nvSpPr>
          <p:spPr>
            <a:xfrm>
              <a:off x="1905000" y="3867150"/>
              <a:ext cx="38101" cy="199898"/>
            </a:xfrm>
            <a:custGeom>
              <a:avLst/>
              <a:gdLst/>
              <a:ahLst/>
              <a:cxnLst/>
              <a:rect l="0" t="0" r="0" b="0"/>
              <a:pathLst>
                <a:path w="38101" h="199898">
                  <a:moveTo>
                    <a:pt x="38100" y="0"/>
                  </a:moveTo>
                  <a:lnTo>
                    <a:pt x="38100" y="0"/>
                  </a:lnTo>
                  <a:lnTo>
                    <a:pt x="33044" y="0"/>
                  </a:lnTo>
                  <a:lnTo>
                    <a:pt x="31554" y="1058"/>
                  </a:lnTo>
                  <a:lnTo>
                    <a:pt x="30561" y="2822"/>
                  </a:lnTo>
                  <a:lnTo>
                    <a:pt x="28837" y="9701"/>
                  </a:lnTo>
                  <a:lnTo>
                    <a:pt x="28691" y="14189"/>
                  </a:lnTo>
                  <a:lnTo>
                    <a:pt x="25804" y="19712"/>
                  </a:lnTo>
                  <a:lnTo>
                    <a:pt x="22052" y="25694"/>
                  </a:lnTo>
                  <a:lnTo>
                    <a:pt x="19445" y="36258"/>
                  </a:lnTo>
                  <a:lnTo>
                    <a:pt x="19167" y="42610"/>
                  </a:lnTo>
                  <a:lnTo>
                    <a:pt x="16280" y="48218"/>
                  </a:lnTo>
                  <a:lnTo>
                    <a:pt x="12527" y="54239"/>
                  </a:lnTo>
                  <a:lnTo>
                    <a:pt x="10118" y="66727"/>
                  </a:lnTo>
                  <a:lnTo>
                    <a:pt x="9528" y="107950"/>
                  </a:lnTo>
                  <a:lnTo>
                    <a:pt x="6704" y="114300"/>
                  </a:lnTo>
                  <a:lnTo>
                    <a:pt x="2980" y="120650"/>
                  </a:lnTo>
                  <a:lnTo>
                    <a:pt x="589" y="133350"/>
                  </a:lnTo>
                  <a:lnTo>
                    <a:pt x="0" y="180803"/>
                  </a:lnTo>
                  <a:lnTo>
                    <a:pt x="0" y="199897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212"/>
            <p:cNvSpPr/>
            <p:nvPr>
              <p:custDataLst>
                <p:tags r:id="rId280"/>
              </p:custDataLst>
            </p:nvPr>
          </p:nvSpPr>
          <p:spPr>
            <a:xfrm>
              <a:off x="1828800" y="3981450"/>
              <a:ext cx="123826" cy="38101"/>
            </a:xfrm>
            <a:custGeom>
              <a:avLst/>
              <a:gdLst/>
              <a:ahLst/>
              <a:cxnLst/>
              <a:rect l="0" t="0" r="0" b="0"/>
              <a:pathLst>
                <a:path w="123826" h="38101">
                  <a:moveTo>
                    <a:pt x="0" y="38100"/>
                  </a:moveTo>
                  <a:lnTo>
                    <a:pt x="0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13258" y="28692"/>
                  </a:lnTo>
                  <a:lnTo>
                    <a:pt x="15188" y="27594"/>
                  </a:lnTo>
                  <a:lnTo>
                    <a:pt x="16476" y="25805"/>
                  </a:lnTo>
                  <a:lnTo>
                    <a:pt x="17334" y="23553"/>
                  </a:lnTo>
                  <a:lnTo>
                    <a:pt x="18964" y="22052"/>
                  </a:lnTo>
                  <a:lnTo>
                    <a:pt x="23598" y="20384"/>
                  </a:lnTo>
                  <a:lnTo>
                    <a:pt x="45779" y="19084"/>
                  </a:lnTo>
                  <a:lnTo>
                    <a:pt x="54865" y="12511"/>
                  </a:lnTo>
                  <a:lnTo>
                    <a:pt x="63764" y="10410"/>
                  </a:lnTo>
                  <a:lnTo>
                    <a:pt x="99506" y="8474"/>
                  </a:lnTo>
                  <a:lnTo>
                    <a:pt x="113886" y="1987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213"/>
            <p:cNvSpPr/>
            <p:nvPr>
              <p:custDataLst>
                <p:tags r:id="rId281"/>
              </p:custDataLst>
            </p:nvPr>
          </p:nvSpPr>
          <p:spPr>
            <a:xfrm>
              <a:off x="2030184" y="3871213"/>
              <a:ext cx="112942" cy="167388"/>
            </a:xfrm>
            <a:custGeom>
              <a:avLst/>
              <a:gdLst/>
              <a:ahLst/>
              <a:cxnLst/>
              <a:rect l="0" t="0" r="0" b="0"/>
              <a:pathLst>
                <a:path w="112942" h="167388">
                  <a:moveTo>
                    <a:pt x="93891" y="24512"/>
                  </a:moveTo>
                  <a:lnTo>
                    <a:pt x="93891" y="24512"/>
                  </a:lnTo>
                  <a:lnTo>
                    <a:pt x="112825" y="24512"/>
                  </a:lnTo>
                  <a:lnTo>
                    <a:pt x="112941" y="34037"/>
                  </a:lnTo>
                  <a:lnTo>
                    <a:pt x="112941" y="25836"/>
                  </a:lnTo>
                  <a:lnTo>
                    <a:pt x="111883" y="25395"/>
                  </a:lnTo>
                  <a:lnTo>
                    <a:pt x="107885" y="24905"/>
                  </a:lnTo>
                  <a:lnTo>
                    <a:pt x="106395" y="23716"/>
                  </a:lnTo>
                  <a:lnTo>
                    <a:pt x="103808" y="16345"/>
                  </a:lnTo>
                  <a:lnTo>
                    <a:pt x="103532" y="10333"/>
                  </a:lnTo>
                  <a:lnTo>
                    <a:pt x="102435" y="8709"/>
                  </a:lnTo>
                  <a:lnTo>
                    <a:pt x="100645" y="7627"/>
                  </a:lnTo>
                  <a:lnTo>
                    <a:pt x="93722" y="5747"/>
                  </a:lnTo>
                  <a:lnTo>
                    <a:pt x="89230" y="5589"/>
                  </a:lnTo>
                  <a:lnTo>
                    <a:pt x="87609" y="4488"/>
                  </a:lnTo>
                  <a:lnTo>
                    <a:pt x="86528" y="2696"/>
                  </a:lnTo>
                  <a:lnTo>
                    <a:pt x="85807" y="443"/>
                  </a:lnTo>
                  <a:lnTo>
                    <a:pt x="84268" y="0"/>
                  </a:lnTo>
                  <a:lnTo>
                    <a:pt x="65836" y="5380"/>
                  </a:lnTo>
                  <a:lnTo>
                    <a:pt x="57814" y="11992"/>
                  </a:lnTo>
                  <a:lnTo>
                    <a:pt x="52104" y="13656"/>
                  </a:lnTo>
                  <a:lnTo>
                    <a:pt x="50158" y="15158"/>
                  </a:lnTo>
                  <a:lnTo>
                    <a:pt x="47996" y="19649"/>
                  </a:lnTo>
                  <a:lnTo>
                    <a:pt x="46361" y="21270"/>
                  </a:lnTo>
                  <a:lnTo>
                    <a:pt x="41722" y="23071"/>
                  </a:lnTo>
                  <a:lnTo>
                    <a:pt x="40062" y="24610"/>
                  </a:lnTo>
                  <a:lnTo>
                    <a:pt x="38217" y="29142"/>
                  </a:lnTo>
                  <a:lnTo>
                    <a:pt x="35974" y="40675"/>
                  </a:lnTo>
                  <a:lnTo>
                    <a:pt x="24999" y="55090"/>
                  </a:lnTo>
                  <a:lnTo>
                    <a:pt x="22563" y="57597"/>
                  </a:lnTo>
                  <a:lnTo>
                    <a:pt x="19856" y="63205"/>
                  </a:lnTo>
                  <a:lnTo>
                    <a:pt x="16717" y="88035"/>
                  </a:lnTo>
                  <a:lnTo>
                    <a:pt x="10169" y="100717"/>
                  </a:lnTo>
                  <a:lnTo>
                    <a:pt x="7371" y="116587"/>
                  </a:lnTo>
                  <a:lnTo>
                    <a:pt x="0" y="127405"/>
                  </a:lnTo>
                  <a:lnTo>
                    <a:pt x="605" y="129091"/>
                  </a:lnTo>
                  <a:lnTo>
                    <a:pt x="5456" y="136520"/>
                  </a:lnTo>
                  <a:lnTo>
                    <a:pt x="7809" y="146572"/>
                  </a:lnTo>
                  <a:lnTo>
                    <a:pt x="8060" y="152870"/>
                  </a:lnTo>
                  <a:lnTo>
                    <a:pt x="9154" y="154535"/>
                  </a:lnTo>
                  <a:lnTo>
                    <a:pt x="10941" y="155644"/>
                  </a:lnTo>
                  <a:lnTo>
                    <a:pt x="13191" y="156383"/>
                  </a:lnTo>
                  <a:lnTo>
                    <a:pt x="14691" y="157934"/>
                  </a:lnTo>
                  <a:lnTo>
                    <a:pt x="16358" y="162481"/>
                  </a:lnTo>
                  <a:lnTo>
                    <a:pt x="17861" y="164116"/>
                  </a:lnTo>
                  <a:lnTo>
                    <a:pt x="22353" y="165933"/>
                  </a:lnTo>
                  <a:lnTo>
                    <a:pt x="68494" y="167384"/>
                  </a:lnTo>
                  <a:lnTo>
                    <a:pt x="87541" y="167387"/>
                  </a:lnTo>
                  <a:lnTo>
                    <a:pt x="112941" y="1578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214"/>
            <p:cNvSpPr/>
            <p:nvPr>
              <p:custDataLst>
                <p:tags r:id="rId282"/>
              </p:custDataLst>
            </p:nvPr>
          </p:nvSpPr>
          <p:spPr>
            <a:xfrm>
              <a:off x="2258749" y="3952875"/>
              <a:ext cx="112977" cy="19051"/>
            </a:xfrm>
            <a:custGeom>
              <a:avLst/>
              <a:gdLst/>
              <a:ahLst/>
              <a:cxnLst/>
              <a:rect l="0" t="0" r="0" b="0"/>
              <a:pathLst>
                <a:path w="112977" h="19051">
                  <a:moveTo>
                    <a:pt x="8201" y="19050"/>
                  </a:moveTo>
                  <a:lnTo>
                    <a:pt x="8201" y="19050"/>
                  </a:lnTo>
                  <a:lnTo>
                    <a:pt x="3145" y="19050"/>
                  </a:lnTo>
                  <a:lnTo>
                    <a:pt x="1655" y="17992"/>
                  </a:lnTo>
                  <a:lnTo>
                    <a:pt x="662" y="16228"/>
                  </a:lnTo>
                  <a:lnTo>
                    <a:pt x="0" y="13993"/>
                  </a:lnTo>
                  <a:lnTo>
                    <a:pt x="617" y="12504"/>
                  </a:lnTo>
                  <a:lnTo>
                    <a:pt x="2087" y="11511"/>
                  </a:lnTo>
                  <a:lnTo>
                    <a:pt x="8095" y="9559"/>
                  </a:lnTo>
                  <a:lnTo>
                    <a:pt x="54376" y="9525"/>
                  </a:lnTo>
                  <a:lnTo>
                    <a:pt x="60453" y="9525"/>
                  </a:lnTo>
                  <a:lnTo>
                    <a:pt x="65996" y="6703"/>
                  </a:lnTo>
                  <a:lnTo>
                    <a:pt x="73122" y="1324"/>
                  </a:lnTo>
                  <a:lnTo>
                    <a:pt x="82923" y="117"/>
                  </a:lnTo>
                  <a:lnTo>
                    <a:pt x="103324" y="0"/>
                  </a:lnTo>
                  <a:lnTo>
                    <a:pt x="11297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215"/>
            <p:cNvSpPr/>
            <p:nvPr>
              <p:custDataLst>
                <p:tags r:id="rId283"/>
              </p:custDataLst>
            </p:nvPr>
          </p:nvSpPr>
          <p:spPr>
            <a:xfrm>
              <a:off x="2286000" y="400050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6174" y="9525"/>
                  </a:lnTo>
                  <a:lnTo>
                    <a:pt x="79778" y="9525"/>
                  </a:lnTo>
                  <a:lnTo>
                    <a:pt x="81761" y="8467"/>
                  </a:lnTo>
                  <a:lnTo>
                    <a:pt x="83082" y="6703"/>
                  </a:lnTo>
                  <a:lnTo>
                    <a:pt x="83963" y="4468"/>
                  </a:lnTo>
                  <a:lnTo>
                    <a:pt x="85609" y="2979"/>
                  </a:lnTo>
                  <a:lnTo>
                    <a:pt x="93771" y="39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216"/>
            <p:cNvSpPr/>
            <p:nvPr>
              <p:custDataLst>
                <p:tags r:id="rId284"/>
              </p:custDataLst>
            </p:nvPr>
          </p:nvSpPr>
          <p:spPr>
            <a:xfrm>
              <a:off x="2543178" y="3800475"/>
              <a:ext cx="190498" cy="285751"/>
            </a:xfrm>
            <a:custGeom>
              <a:avLst/>
              <a:gdLst/>
              <a:ahLst/>
              <a:cxnLst/>
              <a:rect l="0" t="0" r="0" b="0"/>
              <a:pathLst>
                <a:path w="190498" h="285751">
                  <a:moveTo>
                    <a:pt x="104772" y="152400"/>
                  </a:moveTo>
                  <a:lnTo>
                    <a:pt x="104772" y="152400"/>
                  </a:lnTo>
                  <a:lnTo>
                    <a:pt x="72615" y="152400"/>
                  </a:lnTo>
                  <a:lnTo>
                    <a:pt x="70634" y="153458"/>
                  </a:lnTo>
                  <a:lnTo>
                    <a:pt x="69314" y="155222"/>
                  </a:lnTo>
                  <a:lnTo>
                    <a:pt x="68433" y="157457"/>
                  </a:lnTo>
                  <a:lnTo>
                    <a:pt x="66788" y="158946"/>
                  </a:lnTo>
                  <a:lnTo>
                    <a:pt x="62137" y="160601"/>
                  </a:lnTo>
                  <a:lnTo>
                    <a:pt x="39943" y="161891"/>
                  </a:lnTo>
                  <a:lnTo>
                    <a:pt x="10974" y="189049"/>
                  </a:lnTo>
                  <a:lnTo>
                    <a:pt x="9952" y="195127"/>
                  </a:lnTo>
                  <a:lnTo>
                    <a:pt x="8750" y="196760"/>
                  </a:lnTo>
                  <a:lnTo>
                    <a:pt x="4593" y="198574"/>
                  </a:lnTo>
                  <a:lnTo>
                    <a:pt x="3061" y="200116"/>
                  </a:lnTo>
                  <a:lnTo>
                    <a:pt x="1359" y="204652"/>
                  </a:lnTo>
                  <a:lnTo>
                    <a:pt x="0" y="241695"/>
                  </a:lnTo>
                  <a:lnTo>
                    <a:pt x="1057" y="243680"/>
                  </a:lnTo>
                  <a:lnTo>
                    <a:pt x="2821" y="245004"/>
                  </a:lnTo>
                  <a:lnTo>
                    <a:pt x="8198" y="247127"/>
                  </a:lnTo>
                  <a:lnTo>
                    <a:pt x="8934" y="250240"/>
                  </a:lnTo>
                  <a:lnTo>
                    <a:pt x="9130" y="252552"/>
                  </a:lnTo>
                  <a:lnTo>
                    <a:pt x="10319" y="254093"/>
                  </a:lnTo>
                  <a:lnTo>
                    <a:pt x="17689" y="256769"/>
                  </a:lnTo>
                  <a:lnTo>
                    <a:pt x="28668" y="247450"/>
                  </a:lnTo>
                  <a:lnTo>
                    <a:pt x="66689" y="206711"/>
                  </a:lnTo>
                  <a:lnTo>
                    <a:pt x="74088" y="196647"/>
                  </a:lnTo>
                  <a:lnTo>
                    <a:pt x="93263" y="178740"/>
                  </a:lnTo>
                  <a:lnTo>
                    <a:pt x="123771" y="132703"/>
                  </a:lnTo>
                  <a:lnTo>
                    <a:pt x="146044" y="88862"/>
                  </a:lnTo>
                  <a:lnTo>
                    <a:pt x="162510" y="49857"/>
                  </a:lnTo>
                  <a:lnTo>
                    <a:pt x="167475" y="42267"/>
                  </a:lnTo>
                  <a:lnTo>
                    <a:pt x="173485" y="28771"/>
                  </a:lnTo>
                  <a:lnTo>
                    <a:pt x="177644" y="22312"/>
                  </a:lnTo>
                  <a:lnTo>
                    <a:pt x="179493" y="15913"/>
                  </a:lnTo>
                  <a:lnTo>
                    <a:pt x="181045" y="13784"/>
                  </a:lnTo>
                  <a:lnTo>
                    <a:pt x="183137" y="12364"/>
                  </a:lnTo>
                  <a:lnTo>
                    <a:pt x="185590" y="11418"/>
                  </a:lnTo>
                  <a:lnTo>
                    <a:pt x="187226" y="9728"/>
                  </a:lnTo>
                  <a:lnTo>
                    <a:pt x="190494" y="11"/>
                  </a:lnTo>
                  <a:lnTo>
                    <a:pt x="190496" y="3"/>
                  </a:lnTo>
                  <a:lnTo>
                    <a:pt x="190497" y="0"/>
                  </a:lnTo>
                  <a:lnTo>
                    <a:pt x="182296" y="8201"/>
                  </a:lnTo>
                  <a:lnTo>
                    <a:pt x="181364" y="14189"/>
                  </a:lnTo>
                  <a:lnTo>
                    <a:pt x="181088" y="22666"/>
                  </a:lnTo>
                  <a:lnTo>
                    <a:pt x="179991" y="24636"/>
                  </a:lnTo>
                  <a:lnTo>
                    <a:pt x="178202" y="25949"/>
                  </a:lnTo>
                  <a:lnTo>
                    <a:pt x="175950" y="26824"/>
                  </a:lnTo>
                  <a:lnTo>
                    <a:pt x="174449" y="28466"/>
                  </a:lnTo>
                  <a:lnTo>
                    <a:pt x="172781" y="33113"/>
                  </a:lnTo>
                  <a:lnTo>
                    <a:pt x="170652" y="44719"/>
                  </a:lnTo>
                  <a:lnTo>
                    <a:pt x="164979" y="54055"/>
                  </a:lnTo>
                  <a:lnTo>
                    <a:pt x="162324" y="64804"/>
                  </a:lnTo>
                  <a:lnTo>
                    <a:pt x="155455" y="73910"/>
                  </a:lnTo>
                  <a:lnTo>
                    <a:pt x="153303" y="82812"/>
                  </a:lnTo>
                  <a:lnTo>
                    <a:pt x="151607" y="93211"/>
                  </a:lnTo>
                  <a:lnTo>
                    <a:pt x="144231" y="116161"/>
                  </a:lnTo>
                  <a:lnTo>
                    <a:pt x="142082" y="129915"/>
                  </a:lnTo>
                  <a:lnTo>
                    <a:pt x="135386" y="142823"/>
                  </a:lnTo>
                  <a:lnTo>
                    <a:pt x="132368" y="168273"/>
                  </a:lnTo>
                  <a:lnTo>
                    <a:pt x="125823" y="180975"/>
                  </a:lnTo>
                  <a:lnTo>
                    <a:pt x="122771" y="225425"/>
                  </a:lnTo>
                  <a:lnTo>
                    <a:pt x="116284" y="238125"/>
                  </a:lnTo>
                  <a:lnTo>
                    <a:pt x="114300" y="274736"/>
                  </a:lnTo>
                  <a:lnTo>
                    <a:pt x="115357" y="275232"/>
                  </a:lnTo>
                  <a:lnTo>
                    <a:pt x="119354" y="275784"/>
                  </a:lnTo>
                  <a:lnTo>
                    <a:pt x="120844" y="276990"/>
                  </a:lnTo>
                  <a:lnTo>
                    <a:pt x="123812" y="285715"/>
                  </a:lnTo>
                  <a:lnTo>
                    <a:pt x="142872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5" name="SMARTInkShape-217"/>
          <p:cNvSpPr/>
          <p:nvPr>
            <p:custDataLst>
              <p:tags r:id="rId14"/>
            </p:custDataLst>
          </p:nvPr>
        </p:nvSpPr>
        <p:spPr>
          <a:xfrm>
            <a:off x="3057525" y="4076700"/>
            <a:ext cx="28576" cy="19051"/>
          </a:xfrm>
          <a:custGeom>
            <a:avLst/>
            <a:gdLst/>
            <a:ahLst/>
            <a:cxnLst/>
            <a:rect l="0" t="0" r="0" b="0"/>
            <a:pathLst>
              <a:path w="28576" h="19051">
                <a:moveTo>
                  <a:pt x="9525" y="9525"/>
                </a:moveTo>
                <a:lnTo>
                  <a:pt x="9525" y="9525"/>
                </a:lnTo>
                <a:lnTo>
                  <a:pt x="9525" y="0"/>
                </a:lnTo>
                <a:lnTo>
                  <a:pt x="4469" y="0"/>
                </a:lnTo>
                <a:lnTo>
                  <a:pt x="2979" y="1058"/>
                </a:lnTo>
                <a:lnTo>
                  <a:pt x="1986" y="2822"/>
                </a:lnTo>
                <a:lnTo>
                  <a:pt x="1" y="9522"/>
                </a:lnTo>
                <a:lnTo>
                  <a:pt x="0" y="9525"/>
                </a:lnTo>
                <a:lnTo>
                  <a:pt x="9490" y="9525"/>
                </a:lnTo>
                <a:lnTo>
                  <a:pt x="9525" y="0"/>
                </a:lnTo>
                <a:lnTo>
                  <a:pt x="9525" y="9408"/>
                </a:lnTo>
                <a:lnTo>
                  <a:pt x="17726" y="17716"/>
                </a:lnTo>
                <a:lnTo>
                  <a:pt x="28575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6" name="SMARTInkShape-Group49"/>
          <p:cNvGrpSpPr/>
          <p:nvPr/>
        </p:nvGrpSpPr>
        <p:grpSpPr>
          <a:xfrm>
            <a:off x="3724286" y="3762378"/>
            <a:ext cx="838190" cy="533398"/>
            <a:chOff x="3724286" y="3762378"/>
            <a:chExt cx="838190" cy="533398"/>
          </a:xfrm>
        </p:grpSpPr>
        <p:sp>
          <p:nvSpPr>
            <p:cNvPr id="256" name="SMARTInkShape-218"/>
            <p:cNvSpPr/>
            <p:nvPr>
              <p:custDataLst>
                <p:tags r:id="rId268"/>
              </p:custDataLst>
            </p:nvPr>
          </p:nvSpPr>
          <p:spPr>
            <a:xfrm>
              <a:off x="3724286" y="3762378"/>
              <a:ext cx="428615" cy="199903"/>
            </a:xfrm>
            <a:custGeom>
              <a:avLst/>
              <a:gdLst/>
              <a:ahLst/>
              <a:cxnLst/>
              <a:rect l="0" t="0" r="0" b="0"/>
              <a:pathLst>
                <a:path w="428615" h="199903">
                  <a:moveTo>
                    <a:pt x="161914" y="19047"/>
                  </a:moveTo>
                  <a:lnTo>
                    <a:pt x="161914" y="19047"/>
                  </a:lnTo>
                  <a:lnTo>
                    <a:pt x="161914" y="10846"/>
                  </a:lnTo>
                  <a:lnTo>
                    <a:pt x="160856" y="10405"/>
                  </a:lnTo>
                  <a:lnTo>
                    <a:pt x="153713" y="9639"/>
                  </a:lnTo>
                  <a:lnTo>
                    <a:pt x="152978" y="6752"/>
                  </a:lnTo>
                  <a:lnTo>
                    <a:pt x="152782" y="4500"/>
                  </a:lnTo>
                  <a:lnTo>
                    <a:pt x="151593" y="2999"/>
                  </a:lnTo>
                  <a:lnTo>
                    <a:pt x="144222" y="393"/>
                  </a:lnTo>
                  <a:lnTo>
                    <a:pt x="128409" y="0"/>
                  </a:lnTo>
                  <a:lnTo>
                    <a:pt x="126877" y="1057"/>
                  </a:lnTo>
                  <a:lnTo>
                    <a:pt x="125856" y="2820"/>
                  </a:lnTo>
                  <a:lnTo>
                    <a:pt x="125176" y="5054"/>
                  </a:lnTo>
                  <a:lnTo>
                    <a:pt x="123663" y="6543"/>
                  </a:lnTo>
                  <a:lnTo>
                    <a:pt x="119161" y="8198"/>
                  </a:lnTo>
                  <a:lnTo>
                    <a:pt x="106515" y="9406"/>
                  </a:lnTo>
                  <a:lnTo>
                    <a:pt x="97506" y="16045"/>
                  </a:lnTo>
                  <a:lnTo>
                    <a:pt x="87476" y="18651"/>
                  </a:lnTo>
                  <a:lnTo>
                    <a:pt x="86889" y="19842"/>
                  </a:lnTo>
                  <a:lnTo>
                    <a:pt x="86236" y="23986"/>
                  </a:lnTo>
                  <a:lnTo>
                    <a:pt x="85004" y="25515"/>
                  </a:lnTo>
                  <a:lnTo>
                    <a:pt x="80812" y="27214"/>
                  </a:lnTo>
                  <a:lnTo>
                    <a:pt x="79271" y="28725"/>
                  </a:lnTo>
                  <a:lnTo>
                    <a:pt x="75401" y="38193"/>
                  </a:lnTo>
                  <a:lnTo>
                    <a:pt x="67067" y="47192"/>
                  </a:lnTo>
                  <a:lnTo>
                    <a:pt x="66667" y="66160"/>
                  </a:lnTo>
                  <a:lnTo>
                    <a:pt x="74865" y="74828"/>
                  </a:lnTo>
                  <a:lnTo>
                    <a:pt x="76073" y="84278"/>
                  </a:lnTo>
                  <a:lnTo>
                    <a:pt x="93881" y="103410"/>
                  </a:lnTo>
                  <a:lnTo>
                    <a:pt x="104726" y="104769"/>
                  </a:lnTo>
                  <a:lnTo>
                    <a:pt x="114255" y="114263"/>
                  </a:lnTo>
                  <a:lnTo>
                    <a:pt x="109222" y="114287"/>
                  </a:lnTo>
                  <a:lnTo>
                    <a:pt x="107736" y="113232"/>
                  </a:lnTo>
                  <a:lnTo>
                    <a:pt x="106745" y="111470"/>
                  </a:lnTo>
                  <a:lnTo>
                    <a:pt x="105155" y="106095"/>
                  </a:lnTo>
                  <a:lnTo>
                    <a:pt x="102116" y="105360"/>
                  </a:lnTo>
                  <a:lnTo>
                    <a:pt x="81085" y="104775"/>
                  </a:lnTo>
                  <a:lnTo>
                    <a:pt x="75543" y="107595"/>
                  </a:lnTo>
                  <a:lnTo>
                    <a:pt x="69552" y="111318"/>
                  </a:lnTo>
                  <a:lnTo>
                    <a:pt x="57082" y="113709"/>
                  </a:lnTo>
                  <a:lnTo>
                    <a:pt x="53926" y="113905"/>
                  </a:lnTo>
                  <a:lnTo>
                    <a:pt x="51822" y="115094"/>
                  </a:lnTo>
                  <a:lnTo>
                    <a:pt x="50419" y="116945"/>
                  </a:lnTo>
                  <a:lnTo>
                    <a:pt x="49484" y="119237"/>
                  </a:lnTo>
                  <a:lnTo>
                    <a:pt x="47802" y="120766"/>
                  </a:lnTo>
                  <a:lnTo>
                    <a:pt x="37499" y="126040"/>
                  </a:lnTo>
                  <a:lnTo>
                    <a:pt x="30329" y="131903"/>
                  </a:lnTo>
                  <a:lnTo>
                    <a:pt x="24031" y="132919"/>
                  </a:lnTo>
                  <a:lnTo>
                    <a:pt x="22367" y="134120"/>
                  </a:lnTo>
                  <a:lnTo>
                    <a:pt x="21257" y="135979"/>
                  </a:lnTo>
                  <a:lnTo>
                    <a:pt x="20518" y="138277"/>
                  </a:lnTo>
                  <a:lnTo>
                    <a:pt x="18967" y="139809"/>
                  </a:lnTo>
                  <a:lnTo>
                    <a:pt x="14420" y="141510"/>
                  </a:lnTo>
                  <a:lnTo>
                    <a:pt x="12785" y="143023"/>
                  </a:lnTo>
                  <a:lnTo>
                    <a:pt x="10968" y="147525"/>
                  </a:lnTo>
                  <a:lnTo>
                    <a:pt x="9425" y="149149"/>
                  </a:lnTo>
                  <a:lnTo>
                    <a:pt x="4888" y="150953"/>
                  </a:lnTo>
                  <a:lnTo>
                    <a:pt x="3255" y="152493"/>
                  </a:lnTo>
                  <a:lnTo>
                    <a:pt x="419" y="160471"/>
                  </a:lnTo>
                  <a:lnTo>
                    <a:pt x="0" y="176074"/>
                  </a:lnTo>
                  <a:lnTo>
                    <a:pt x="1054" y="177707"/>
                  </a:lnTo>
                  <a:lnTo>
                    <a:pt x="2816" y="178795"/>
                  </a:lnTo>
                  <a:lnTo>
                    <a:pt x="5049" y="179521"/>
                  </a:lnTo>
                  <a:lnTo>
                    <a:pt x="6537" y="181063"/>
                  </a:lnTo>
                  <a:lnTo>
                    <a:pt x="8191" y="185599"/>
                  </a:lnTo>
                  <a:lnTo>
                    <a:pt x="9690" y="187232"/>
                  </a:lnTo>
                  <a:lnTo>
                    <a:pt x="14178" y="189046"/>
                  </a:lnTo>
                  <a:lnTo>
                    <a:pt x="25683" y="191269"/>
                  </a:lnTo>
                  <a:lnTo>
                    <a:pt x="36247" y="198660"/>
                  </a:lnTo>
                  <a:lnTo>
                    <a:pt x="59386" y="199902"/>
                  </a:lnTo>
                  <a:lnTo>
                    <a:pt x="91127" y="190314"/>
                  </a:lnTo>
                  <a:lnTo>
                    <a:pt x="117578" y="175386"/>
                  </a:lnTo>
                  <a:lnTo>
                    <a:pt x="159177" y="158343"/>
                  </a:lnTo>
                  <a:lnTo>
                    <a:pt x="206767" y="125105"/>
                  </a:lnTo>
                  <a:lnTo>
                    <a:pt x="254061" y="88974"/>
                  </a:lnTo>
                  <a:lnTo>
                    <a:pt x="268710" y="79395"/>
                  </a:lnTo>
                  <a:lnTo>
                    <a:pt x="276107" y="69854"/>
                  </a:lnTo>
                  <a:lnTo>
                    <a:pt x="312797" y="39586"/>
                  </a:lnTo>
                  <a:lnTo>
                    <a:pt x="318921" y="38538"/>
                  </a:lnTo>
                  <a:lnTo>
                    <a:pt x="320560" y="37332"/>
                  </a:lnTo>
                  <a:lnTo>
                    <a:pt x="323191" y="30616"/>
                  </a:lnTo>
                  <a:lnTo>
                    <a:pt x="323828" y="28607"/>
                  </a:lnTo>
                  <a:lnTo>
                    <a:pt x="323839" y="46182"/>
                  </a:lnTo>
                  <a:lnTo>
                    <a:pt x="317293" y="54942"/>
                  </a:lnTo>
                  <a:lnTo>
                    <a:pt x="314707" y="64918"/>
                  </a:lnTo>
                  <a:lnTo>
                    <a:pt x="307845" y="73930"/>
                  </a:lnTo>
                  <a:lnTo>
                    <a:pt x="305695" y="82816"/>
                  </a:lnTo>
                  <a:lnTo>
                    <a:pt x="305191" y="89017"/>
                  </a:lnTo>
                  <a:lnTo>
                    <a:pt x="302145" y="95300"/>
                  </a:lnTo>
                  <a:lnTo>
                    <a:pt x="296624" y="102901"/>
                  </a:lnTo>
                  <a:lnTo>
                    <a:pt x="294474" y="112007"/>
                  </a:lnTo>
                  <a:lnTo>
                    <a:pt x="288797" y="120909"/>
                  </a:lnTo>
                  <a:lnTo>
                    <a:pt x="286343" y="133399"/>
                  </a:lnTo>
                  <a:lnTo>
                    <a:pt x="285858" y="146057"/>
                  </a:lnTo>
                  <a:lnTo>
                    <a:pt x="282970" y="152402"/>
                  </a:lnTo>
                  <a:lnTo>
                    <a:pt x="276610" y="161364"/>
                  </a:lnTo>
                  <a:lnTo>
                    <a:pt x="276214" y="171411"/>
                  </a:lnTo>
                  <a:lnTo>
                    <a:pt x="276214" y="157257"/>
                  </a:lnTo>
                  <a:lnTo>
                    <a:pt x="279036" y="151735"/>
                  </a:lnTo>
                  <a:lnTo>
                    <a:pt x="284415" y="144623"/>
                  </a:lnTo>
                  <a:lnTo>
                    <a:pt x="286535" y="129068"/>
                  </a:lnTo>
                  <a:lnTo>
                    <a:pt x="293227" y="114706"/>
                  </a:lnTo>
                  <a:lnTo>
                    <a:pt x="293906" y="111395"/>
                  </a:lnTo>
                  <a:lnTo>
                    <a:pt x="303345" y="92096"/>
                  </a:lnTo>
                  <a:lnTo>
                    <a:pt x="305562" y="79376"/>
                  </a:lnTo>
                  <a:lnTo>
                    <a:pt x="312272" y="66673"/>
                  </a:lnTo>
                  <a:lnTo>
                    <a:pt x="313911" y="53972"/>
                  </a:lnTo>
                  <a:lnTo>
                    <a:pt x="315103" y="51855"/>
                  </a:lnTo>
                  <a:lnTo>
                    <a:pt x="316957" y="50444"/>
                  </a:lnTo>
                  <a:lnTo>
                    <a:pt x="319251" y="49504"/>
                  </a:lnTo>
                  <a:lnTo>
                    <a:pt x="320780" y="47818"/>
                  </a:lnTo>
                  <a:lnTo>
                    <a:pt x="323436" y="39586"/>
                  </a:lnTo>
                  <a:lnTo>
                    <a:pt x="323720" y="33482"/>
                  </a:lnTo>
                  <a:lnTo>
                    <a:pt x="324818" y="31845"/>
                  </a:lnTo>
                  <a:lnTo>
                    <a:pt x="326608" y="30754"/>
                  </a:lnTo>
                  <a:lnTo>
                    <a:pt x="332030" y="29003"/>
                  </a:lnTo>
                  <a:lnTo>
                    <a:pt x="332771" y="25942"/>
                  </a:lnTo>
                  <a:lnTo>
                    <a:pt x="333247" y="20409"/>
                  </a:lnTo>
                  <a:lnTo>
                    <a:pt x="334344" y="19955"/>
                  </a:lnTo>
                  <a:lnTo>
                    <a:pt x="357068" y="19048"/>
                  </a:lnTo>
                  <a:lnTo>
                    <a:pt x="358692" y="20106"/>
                  </a:lnTo>
                  <a:lnTo>
                    <a:pt x="359774" y="21870"/>
                  </a:lnTo>
                  <a:lnTo>
                    <a:pt x="360495" y="24104"/>
                  </a:lnTo>
                  <a:lnTo>
                    <a:pt x="362035" y="25593"/>
                  </a:lnTo>
                  <a:lnTo>
                    <a:pt x="371034" y="28455"/>
                  </a:lnTo>
                  <a:lnTo>
                    <a:pt x="384684" y="28562"/>
                  </a:lnTo>
                  <a:lnTo>
                    <a:pt x="386627" y="29623"/>
                  </a:lnTo>
                  <a:lnTo>
                    <a:pt x="387923" y="31390"/>
                  </a:lnTo>
                  <a:lnTo>
                    <a:pt x="388787" y="33625"/>
                  </a:lnTo>
                  <a:lnTo>
                    <a:pt x="390421" y="35116"/>
                  </a:lnTo>
                  <a:lnTo>
                    <a:pt x="395059" y="36772"/>
                  </a:lnTo>
                  <a:lnTo>
                    <a:pt x="428614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219"/>
            <p:cNvSpPr/>
            <p:nvPr>
              <p:custDataLst>
                <p:tags r:id="rId269"/>
              </p:custDataLst>
            </p:nvPr>
          </p:nvSpPr>
          <p:spPr>
            <a:xfrm>
              <a:off x="4019550" y="39147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220"/>
            <p:cNvSpPr/>
            <p:nvPr>
              <p:custDataLst>
                <p:tags r:id="rId270"/>
              </p:custDataLst>
            </p:nvPr>
          </p:nvSpPr>
          <p:spPr>
            <a:xfrm>
              <a:off x="4029075" y="3905250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44553" y="9525"/>
                  </a:lnTo>
                  <a:lnTo>
                    <a:pt x="92153" y="9525"/>
                  </a:lnTo>
                  <a:lnTo>
                    <a:pt x="107960" y="9525"/>
                  </a:lnTo>
                  <a:lnTo>
                    <a:pt x="110074" y="8467"/>
                  </a:lnTo>
                  <a:lnTo>
                    <a:pt x="111482" y="6703"/>
                  </a:lnTo>
                  <a:lnTo>
                    <a:pt x="112421" y="4468"/>
                  </a:lnTo>
                  <a:lnTo>
                    <a:pt x="114106" y="2979"/>
                  </a:lnTo>
                  <a:lnTo>
                    <a:pt x="118800" y="1324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221"/>
            <p:cNvSpPr/>
            <p:nvPr>
              <p:custDataLst>
                <p:tags r:id="rId271"/>
              </p:custDataLst>
            </p:nvPr>
          </p:nvSpPr>
          <p:spPr>
            <a:xfrm>
              <a:off x="3733800" y="4029075"/>
              <a:ext cx="532038" cy="38101"/>
            </a:xfrm>
            <a:custGeom>
              <a:avLst/>
              <a:gdLst/>
              <a:ahLst/>
              <a:cxnLst/>
              <a:rect l="0" t="0" r="0" b="0"/>
              <a:pathLst>
                <a:path w="532038" h="38101">
                  <a:moveTo>
                    <a:pt x="0" y="38100"/>
                  </a:moveTo>
                  <a:lnTo>
                    <a:pt x="0" y="38100"/>
                  </a:lnTo>
                  <a:lnTo>
                    <a:pt x="30591" y="38100"/>
                  </a:lnTo>
                  <a:lnTo>
                    <a:pt x="37585" y="35278"/>
                  </a:lnTo>
                  <a:lnTo>
                    <a:pt x="40932" y="33043"/>
                  </a:lnTo>
                  <a:lnTo>
                    <a:pt x="55755" y="29899"/>
                  </a:lnTo>
                  <a:lnTo>
                    <a:pt x="102038" y="28609"/>
                  </a:lnTo>
                  <a:lnTo>
                    <a:pt x="146303" y="25754"/>
                  </a:lnTo>
                  <a:lnTo>
                    <a:pt x="189965" y="19639"/>
                  </a:lnTo>
                  <a:lnTo>
                    <a:pt x="231375" y="16280"/>
                  </a:lnTo>
                  <a:lnTo>
                    <a:pt x="275632" y="10118"/>
                  </a:lnTo>
                  <a:lnTo>
                    <a:pt x="288662" y="8730"/>
                  </a:lnTo>
                  <a:lnTo>
                    <a:pt x="333547" y="906"/>
                  </a:lnTo>
                  <a:lnTo>
                    <a:pt x="380824" y="53"/>
                  </a:lnTo>
                  <a:lnTo>
                    <a:pt x="425440" y="3"/>
                  </a:lnTo>
                  <a:lnTo>
                    <a:pt x="469986" y="0"/>
                  </a:lnTo>
                  <a:lnTo>
                    <a:pt x="516331" y="0"/>
                  </a:lnTo>
                  <a:lnTo>
                    <a:pt x="532037" y="0"/>
                  </a:lnTo>
                  <a:lnTo>
                    <a:pt x="525079" y="0"/>
                  </a:lnTo>
                  <a:lnTo>
                    <a:pt x="524410" y="2822"/>
                  </a:lnTo>
                  <a:lnTo>
                    <a:pt x="523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222"/>
            <p:cNvSpPr/>
            <p:nvPr>
              <p:custDataLst>
                <p:tags r:id="rId272"/>
              </p:custDataLst>
            </p:nvPr>
          </p:nvSpPr>
          <p:spPr>
            <a:xfrm>
              <a:off x="3771900" y="4191000"/>
              <a:ext cx="66676" cy="104776"/>
            </a:xfrm>
            <a:custGeom>
              <a:avLst/>
              <a:gdLst/>
              <a:ahLst/>
              <a:cxnLst/>
              <a:rect l="0" t="0" r="0" b="0"/>
              <a:pathLst>
                <a:path w="66676" h="104776">
                  <a:moveTo>
                    <a:pt x="66675" y="0"/>
                  </a:moveTo>
                  <a:lnTo>
                    <a:pt x="66675" y="0"/>
                  </a:lnTo>
                  <a:lnTo>
                    <a:pt x="61618" y="5057"/>
                  </a:lnTo>
                  <a:lnTo>
                    <a:pt x="59136" y="10361"/>
                  </a:lnTo>
                  <a:lnTo>
                    <a:pt x="58474" y="13257"/>
                  </a:lnTo>
                  <a:lnTo>
                    <a:pt x="52486" y="22390"/>
                  </a:lnTo>
                  <a:lnTo>
                    <a:pt x="42039" y="34958"/>
                  </a:lnTo>
                  <a:lnTo>
                    <a:pt x="36056" y="47632"/>
                  </a:lnTo>
                  <a:lnTo>
                    <a:pt x="31900" y="53978"/>
                  </a:lnTo>
                  <a:lnTo>
                    <a:pt x="28502" y="63501"/>
                  </a:lnTo>
                  <a:lnTo>
                    <a:pt x="22321" y="73025"/>
                  </a:lnTo>
                  <a:lnTo>
                    <a:pt x="18961" y="82550"/>
                  </a:lnTo>
                  <a:lnTo>
                    <a:pt x="12791" y="92075"/>
                  </a:lnTo>
                  <a:lnTo>
                    <a:pt x="10976" y="98425"/>
                  </a:lnTo>
                  <a:lnTo>
                    <a:pt x="9435" y="100542"/>
                  </a:lnTo>
                  <a:lnTo>
                    <a:pt x="7348" y="101953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223"/>
            <p:cNvSpPr/>
            <p:nvPr>
              <p:custDataLst>
                <p:tags r:id="rId273"/>
              </p:custDataLst>
            </p:nvPr>
          </p:nvSpPr>
          <p:spPr>
            <a:xfrm>
              <a:off x="3867150" y="4133850"/>
              <a:ext cx="9526" cy="152401"/>
            </a:xfrm>
            <a:custGeom>
              <a:avLst/>
              <a:gdLst/>
              <a:ahLst/>
              <a:cxnLst/>
              <a:rect l="0" t="0" r="0" b="0"/>
              <a:pathLst>
                <a:path w="9526" h="152401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263" y="9701"/>
                  </a:lnTo>
                  <a:lnTo>
                    <a:pt x="9525" y="41403"/>
                  </a:lnTo>
                  <a:lnTo>
                    <a:pt x="6702" y="47682"/>
                  </a:lnTo>
                  <a:lnTo>
                    <a:pt x="4468" y="50838"/>
                  </a:lnTo>
                  <a:lnTo>
                    <a:pt x="1324" y="65393"/>
                  </a:lnTo>
                  <a:lnTo>
                    <a:pt x="7" y="111102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224"/>
            <p:cNvSpPr/>
            <p:nvPr>
              <p:custDataLst>
                <p:tags r:id="rId274"/>
              </p:custDataLst>
            </p:nvPr>
          </p:nvSpPr>
          <p:spPr>
            <a:xfrm>
              <a:off x="3781425" y="423862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46370" y="28575"/>
                  </a:lnTo>
                  <a:lnTo>
                    <a:pt x="55181" y="25753"/>
                  </a:lnTo>
                  <a:lnTo>
                    <a:pt x="62625" y="22029"/>
                  </a:lnTo>
                  <a:lnTo>
                    <a:pt x="107241" y="3939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" name="SMARTInkShape-225"/>
            <p:cNvSpPr/>
            <p:nvPr>
              <p:custDataLst>
                <p:tags r:id="rId275"/>
              </p:custDataLst>
            </p:nvPr>
          </p:nvSpPr>
          <p:spPr>
            <a:xfrm>
              <a:off x="4019561" y="4134246"/>
              <a:ext cx="123805" cy="142476"/>
            </a:xfrm>
            <a:custGeom>
              <a:avLst/>
              <a:gdLst/>
              <a:ahLst/>
              <a:cxnLst/>
              <a:rect l="0" t="0" r="0" b="0"/>
              <a:pathLst>
                <a:path w="123805" h="142476">
                  <a:moveTo>
                    <a:pt x="95239" y="28179"/>
                  </a:moveTo>
                  <a:lnTo>
                    <a:pt x="95239" y="28179"/>
                  </a:lnTo>
                  <a:lnTo>
                    <a:pt x="123804" y="28179"/>
                  </a:lnTo>
                  <a:lnTo>
                    <a:pt x="106098" y="10463"/>
                  </a:lnTo>
                  <a:lnTo>
                    <a:pt x="100103" y="9525"/>
                  </a:lnTo>
                  <a:lnTo>
                    <a:pt x="91624" y="9246"/>
                  </a:lnTo>
                  <a:lnTo>
                    <a:pt x="89654" y="8149"/>
                  </a:lnTo>
                  <a:lnTo>
                    <a:pt x="88341" y="6359"/>
                  </a:lnTo>
                  <a:lnTo>
                    <a:pt x="87465" y="4108"/>
                  </a:lnTo>
                  <a:lnTo>
                    <a:pt x="85823" y="2606"/>
                  </a:lnTo>
                  <a:lnTo>
                    <a:pt x="81176" y="938"/>
                  </a:lnTo>
                  <a:lnTo>
                    <a:pt x="72610" y="0"/>
                  </a:lnTo>
                  <a:lnTo>
                    <a:pt x="70628" y="926"/>
                  </a:lnTo>
                  <a:lnTo>
                    <a:pt x="69307" y="2602"/>
                  </a:lnTo>
                  <a:lnTo>
                    <a:pt x="68426" y="4778"/>
                  </a:lnTo>
                  <a:lnTo>
                    <a:pt x="66780" y="6228"/>
                  </a:lnTo>
                  <a:lnTo>
                    <a:pt x="62130" y="7840"/>
                  </a:lnTo>
                  <a:lnTo>
                    <a:pt x="41185" y="10112"/>
                  </a:lnTo>
                  <a:lnTo>
                    <a:pt x="34879" y="14152"/>
                  </a:lnTo>
                  <a:lnTo>
                    <a:pt x="31370" y="19475"/>
                  </a:lnTo>
                  <a:lnTo>
                    <a:pt x="30435" y="22377"/>
                  </a:lnTo>
                  <a:lnTo>
                    <a:pt x="28753" y="24311"/>
                  </a:lnTo>
                  <a:lnTo>
                    <a:pt x="24062" y="26460"/>
                  </a:lnTo>
                  <a:lnTo>
                    <a:pt x="22388" y="28091"/>
                  </a:lnTo>
                  <a:lnTo>
                    <a:pt x="11696" y="47410"/>
                  </a:lnTo>
                  <a:lnTo>
                    <a:pt x="8743" y="63128"/>
                  </a:lnTo>
                  <a:lnTo>
                    <a:pt x="2032" y="75809"/>
                  </a:lnTo>
                  <a:lnTo>
                    <a:pt x="0" y="117079"/>
                  </a:lnTo>
                  <a:lnTo>
                    <a:pt x="2816" y="123429"/>
                  </a:lnTo>
                  <a:lnTo>
                    <a:pt x="6537" y="129779"/>
                  </a:lnTo>
                  <a:lnTo>
                    <a:pt x="8191" y="136129"/>
                  </a:lnTo>
                  <a:lnTo>
                    <a:pt x="9690" y="138246"/>
                  </a:lnTo>
                  <a:lnTo>
                    <a:pt x="11748" y="139657"/>
                  </a:lnTo>
                  <a:lnTo>
                    <a:pt x="19701" y="141643"/>
                  </a:lnTo>
                  <a:lnTo>
                    <a:pt x="59109" y="142475"/>
                  </a:lnTo>
                  <a:lnTo>
                    <a:pt x="103047" y="128290"/>
                  </a:lnTo>
                  <a:lnTo>
                    <a:pt x="114289" y="1234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226"/>
            <p:cNvSpPr/>
            <p:nvPr>
              <p:custDataLst>
                <p:tags r:id="rId276"/>
              </p:custDataLst>
            </p:nvPr>
          </p:nvSpPr>
          <p:spPr>
            <a:xfrm>
              <a:off x="4419603" y="4029085"/>
              <a:ext cx="142873" cy="28532"/>
            </a:xfrm>
            <a:custGeom>
              <a:avLst/>
              <a:gdLst/>
              <a:ahLst/>
              <a:cxnLst/>
              <a:rect l="0" t="0" r="0" b="0"/>
              <a:pathLst>
                <a:path w="142873" h="28532">
                  <a:moveTo>
                    <a:pt x="9522" y="9515"/>
                  </a:moveTo>
                  <a:lnTo>
                    <a:pt x="9522" y="9515"/>
                  </a:lnTo>
                  <a:lnTo>
                    <a:pt x="9522" y="383"/>
                  </a:lnTo>
                  <a:lnTo>
                    <a:pt x="389" y="0"/>
                  </a:lnTo>
                  <a:lnTo>
                    <a:pt x="0" y="9399"/>
                  </a:lnTo>
                  <a:lnTo>
                    <a:pt x="9130" y="18644"/>
                  </a:lnTo>
                  <a:lnTo>
                    <a:pt x="14462" y="18923"/>
                  </a:lnTo>
                  <a:lnTo>
                    <a:pt x="15990" y="20020"/>
                  </a:lnTo>
                  <a:lnTo>
                    <a:pt x="17010" y="21810"/>
                  </a:lnTo>
                  <a:lnTo>
                    <a:pt x="17689" y="24061"/>
                  </a:lnTo>
                  <a:lnTo>
                    <a:pt x="19199" y="25563"/>
                  </a:lnTo>
                  <a:lnTo>
                    <a:pt x="23701" y="27231"/>
                  </a:lnTo>
                  <a:lnTo>
                    <a:pt x="50835" y="28531"/>
                  </a:lnTo>
                  <a:lnTo>
                    <a:pt x="57164" y="25728"/>
                  </a:lnTo>
                  <a:lnTo>
                    <a:pt x="63504" y="22012"/>
                  </a:lnTo>
                  <a:lnTo>
                    <a:pt x="74082" y="19921"/>
                  </a:lnTo>
                  <a:lnTo>
                    <a:pt x="117830" y="19043"/>
                  </a:lnTo>
                  <a:lnTo>
                    <a:pt x="123981" y="16219"/>
                  </a:lnTo>
                  <a:lnTo>
                    <a:pt x="131497" y="10839"/>
                  </a:lnTo>
                  <a:lnTo>
                    <a:pt x="142861" y="9515"/>
                  </a:lnTo>
                  <a:lnTo>
                    <a:pt x="142872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227"/>
            <p:cNvSpPr/>
            <p:nvPr>
              <p:custDataLst>
                <p:tags r:id="rId277"/>
              </p:custDataLst>
            </p:nvPr>
          </p:nvSpPr>
          <p:spPr>
            <a:xfrm>
              <a:off x="4448567" y="4000500"/>
              <a:ext cx="28184" cy="152401"/>
            </a:xfrm>
            <a:custGeom>
              <a:avLst/>
              <a:gdLst/>
              <a:ahLst/>
              <a:cxnLst/>
              <a:rect l="0" t="0" r="0" b="0"/>
              <a:pathLst>
                <a:path w="28184" h="152401">
                  <a:moveTo>
                    <a:pt x="28183" y="0"/>
                  </a:moveTo>
                  <a:lnTo>
                    <a:pt x="28183" y="0"/>
                  </a:lnTo>
                  <a:lnTo>
                    <a:pt x="19982" y="8201"/>
                  </a:lnTo>
                  <a:lnTo>
                    <a:pt x="19050" y="14189"/>
                  </a:lnTo>
                  <a:lnTo>
                    <a:pt x="18658" y="60328"/>
                  </a:lnTo>
                  <a:lnTo>
                    <a:pt x="15836" y="66677"/>
                  </a:lnTo>
                  <a:lnTo>
                    <a:pt x="12112" y="73026"/>
                  </a:lnTo>
                  <a:lnTo>
                    <a:pt x="9722" y="85725"/>
                  </a:lnTo>
                  <a:lnTo>
                    <a:pt x="9136" y="127000"/>
                  </a:lnTo>
                  <a:lnTo>
                    <a:pt x="6312" y="133350"/>
                  </a:lnTo>
                  <a:lnTo>
                    <a:pt x="0" y="142317"/>
                  </a:lnTo>
                  <a:lnTo>
                    <a:pt x="9133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4" name="SMARTInkShape-Group50"/>
          <p:cNvGrpSpPr/>
          <p:nvPr/>
        </p:nvGrpSpPr>
        <p:grpSpPr>
          <a:xfrm>
            <a:off x="4819650" y="3762376"/>
            <a:ext cx="695326" cy="542925"/>
            <a:chOff x="4819650" y="3762376"/>
            <a:chExt cx="695326" cy="542925"/>
          </a:xfrm>
        </p:grpSpPr>
        <p:sp>
          <p:nvSpPr>
            <p:cNvPr id="267" name="SMARTInkShape-228"/>
            <p:cNvSpPr/>
            <p:nvPr>
              <p:custDataLst>
                <p:tags r:id="rId261"/>
              </p:custDataLst>
            </p:nvPr>
          </p:nvSpPr>
          <p:spPr>
            <a:xfrm>
              <a:off x="4829178" y="3762376"/>
              <a:ext cx="409537" cy="190497"/>
            </a:xfrm>
            <a:custGeom>
              <a:avLst/>
              <a:gdLst/>
              <a:ahLst/>
              <a:cxnLst/>
              <a:rect l="0" t="0" r="0" b="0"/>
              <a:pathLst>
                <a:path w="409537" h="190497">
                  <a:moveTo>
                    <a:pt x="161922" y="28574"/>
                  </a:moveTo>
                  <a:lnTo>
                    <a:pt x="161922" y="28574"/>
                  </a:lnTo>
                  <a:lnTo>
                    <a:pt x="153721" y="28574"/>
                  </a:lnTo>
                  <a:lnTo>
                    <a:pt x="153280" y="27516"/>
                  </a:lnTo>
                  <a:lnTo>
                    <a:pt x="152789" y="23517"/>
                  </a:lnTo>
                  <a:lnTo>
                    <a:pt x="151601" y="22028"/>
                  </a:lnTo>
                  <a:lnTo>
                    <a:pt x="144230" y="19442"/>
                  </a:lnTo>
                  <a:lnTo>
                    <a:pt x="106526" y="19049"/>
                  </a:lnTo>
                  <a:lnTo>
                    <a:pt x="97515" y="25595"/>
                  </a:lnTo>
                  <a:lnTo>
                    <a:pt x="87484" y="28181"/>
                  </a:lnTo>
                  <a:lnTo>
                    <a:pt x="77676" y="36741"/>
                  </a:lnTo>
                  <a:lnTo>
                    <a:pt x="71579" y="37697"/>
                  </a:lnTo>
                  <a:lnTo>
                    <a:pt x="69943" y="38889"/>
                  </a:lnTo>
                  <a:lnTo>
                    <a:pt x="68853" y="40743"/>
                  </a:lnTo>
                  <a:lnTo>
                    <a:pt x="68126" y="43036"/>
                  </a:lnTo>
                  <a:lnTo>
                    <a:pt x="66583" y="44566"/>
                  </a:lnTo>
                  <a:lnTo>
                    <a:pt x="57577" y="47505"/>
                  </a:lnTo>
                  <a:lnTo>
                    <a:pt x="57147" y="71304"/>
                  </a:lnTo>
                  <a:lnTo>
                    <a:pt x="58206" y="72935"/>
                  </a:lnTo>
                  <a:lnTo>
                    <a:pt x="59970" y="74023"/>
                  </a:lnTo>
                  <a:lnTo>
                    <a:pt x="65348" y="75769"/>
                  </a:lnTo>
                  <a:lnTo>
                    <a:pt x="66084" y="78830"/>
                  </a:lnTo>
                  <a:lnTo>
                    <a:pt x="66280" y="81129"/>
                  </a:lnTo>
                  <a:lnTo>
                    <a:pt x="67468" y="82660"/>
                  </a:lnTo>
                  <a:lnTo>
                    <a:pt x="75794" y="85604"/>
                  </a:lnTo>
                  <a:lnTo>
                    <a:pt x="85319" y="85721"/>
                  </a:lnTo>
                  <a:lnTo>
                    <a:pt x="85722" y="95249"/>
                  </a:lnTo>
                  <a:lnTo>
                    <a:pt x="71257" y="95249"/>
                  </a:lnTo>
                  <a:lnTo>
                    <a:pt x="65888" y="98071"/>
                  </a:lnTo>
                  <a:lnTo>
                    <a:pt x="49884" y="111058"/>
                  </a:lnTo>
                  <a:lnTo>
                    <a:pt x="41001" y="114397"/>
                  </a:lnTo>
                  <a:lnTo>
                    <a:pt x="4897" y="147501"/>
                  </a:lnTo>
                  <a:lnTo>
                    <a:pt x="2175" y="153044"/>
                  </a:lnTo>
                  <a:lnTo>
                    <a:pt x="35" y="169971"/>
                  </a:lnTo>
                  <a:lnTo>
                    <a:pt x="0" y="179520"/>
                  </a:lnTo>
                  <a:lnTo>
                    <a:pt x="8198" y="189048"/>
                  </a:lnTo>
                  <a:lnTo>
                    <a:pt x="14186" y="190069"/>
                  </a:lnTo>
                  <a:lnTo>
                    <a:pt x="55865" y="190496"/>
                  </a:lnTo>
                  <a:lnTo>
                    <a:pt x="64691" y="187675"/>
                  </a:lnTo>
                  <a:lnTo>
                    <a:pt x="73200" y="183953"/>
                  </a:lnTo>
                  <a:lnTo>
                    <a:pt x="88832" y="180798"/>
                  </a:lnTo>
                  <a:lnTo>
                    <a:pt x="101695" y="174689"/>
                  </a:lnTo>
                  <a:lnTo>
                    <a:pt x="136809" y="164129"/>
                  </a:lnTo>
                  <a:lnTo>
                    <a:pt x="163253" y="149096"/>
                  </a:lnTo>
                  <a:lnTo>
                    <a:pt x="206882" y="120646"/>
                  </a:lnTo>
                  <a:lnTo>
                    <a:pt x="250917" y="88899"/>
                  </a:lnTo>
                  <a:lnTo>
                    <a:pt x="298436" y="44449"/>
                  </a:lnTo>
                  <a:lnTo>
                    <a:pt x="310087" y="31749"/>
                  </a:lnTo>
                  <a:lnTo>
                    <a:pt x="316308" y="19049"/>
                  </a:lnTo>
                  <a:lnTo>
                    <a:pt x="318821" y="15874"/>
                  </a:lnTo>
                  <a:lnTo>
                    <a:pt x="324435" y="12346"/>
                  </a:lnTo>
                  <a:lnTo>
                    <a:pt x="327414" y="11406"/>
                  </a:lnTo>
                  <a:lnTo>
                    <a:pt x="329400" y="9720"/>
                  </a:lnTo>
                  <a:lnTo>
                    <a:pt x="333358" y="38"/>
                  </a:lnTo>
                  <a:lnTo>
                    <a:pt x="333370" y="4"/>
                  </a:lnTo>
                  <a:lnTo>
                    <a:pt x="333371" y="2"/>
                  </a:lnTo>
                  <a:lnTo>
                    <a:pt x="333372" y="0"/>
                  </a:lnTo>
                  <a:lnTo>
                    <a:pt x="333372" y="14188"/>
                  </a:lnTo>
                  <a:lnTo>
                    <a:pt x="332314" y="15808"/>
                  </a:lnTo>
                  <a:lnTo>
                    <a:pt x="330550" y="16889"/>
                  </a:lnTo>
                  <a:lnTo>
                    <a:pt x="328316" y="17609"/>
                  </a:lnTo>
                  <a:lnTo>
                    <a:pt x="326827" y="19147"/>
                  </a:lnTo>
                  <a:lnTo>
                    <a:pt x="325171" y="23679"/>
                  </a:lnTo>
                  <a:lnTo>
                    <a:pt x="323051" y="35212"/>
                  </a:lnTo>
                  <a:lnTo>
                    <a:pt x="317378" y="44534"/>
                  </a:lnTo>
                  <a:lnTo>
                    <a:pt x="314926" y="57166"/>
                  </a:lnTo>
                  <a:lnTo>
                    <a:pt x="314725" y="60335"/>
                  </a:lnTo>
                  <a:lnTo>
                    <a:pt x="311679" y="66679"/>
                  </a:lnTo>
                  <a:lnTo>
                    <a:pt x="298519" y="83432"/>
                  </a:lnTo>
                  <a:lnTo>
                    <a:pt x="296234" y="92336"/>
                  </a:lnTo>
                  <a:lnTo>
                    <a:pt x="295699" y="98540"/>
                  </a:lnTo>
                  <a:lnTo>
                    <a:pt x="292640" y="104826"/>
                  </a:lnTo>
                  <a:lnTo>
                    <a:pt x="287109" y="112427"/>
                  </a:lnTo>
                  <a:lnTo>
                    <a:pt x="286150" y="118801"/>
                  </a:lnTo>
                  <a:lnTo>
                    <a:pt x="284958" y="120475"/>
                  </a:lnTo>
                  <a:lnTo>
                    <a:pt x="283104" y="121592"/>
                  </a:lnTo>
                  <a:lnTo>
                    <a:pt x="280810" y="122336"/>
                  </a:lnTo>
                  <a:lnTo>
                    <a:pt x="279281" y="123890"/>
                  </a:lnTo>
                  <a:lnTo>
                    <a:pt x="276232" y="133311"/>
                  </a:lnTo>
                  <a:lnTo>
                    <a:pt x="276225" y="133338"/>
                  </a:lnTo>
                  <a:lnTo>
                    <a:pt x="276222" y="97010"/>
                  </a:lnTo>
                  <a:lnTo>
                    <a:pt x="285355" y="86162"/>
                  </a:lnTo>
                  <a:lnTo>
                    <a:pt x="285737" y="76603"/>
                  </a:lnTo>
                  <a:lnTo>
                    <a:pt x="285747" y="95130"/>
                  </a:lnTo>
                  <a:lnTo>
                    <a:pt x="294880" y="104378"/>
                  </a:lnTo>
                  <a:lnTo>
                    <a:pt x="322095" y="104774"/>
                  </a:lnTo>
                  <a:lnTo>
                    <a:pt x="331106" y="98228"/>
                  </a:lnTo>
                  <a:lnTo>
                    <a:pt x="339991" y="95073"/>
                  </a:lnTo>
                  <a:lnTo>
                    <a:pt x="349326" y="88965"/>
                  </a:lnTo>
                  <a:lnTo>
                    <a:pt x="355632" y="87164"/>
                  </a:lnTo>
                  <a:lnTo>
                    <a:pt x="357738" y="85626"/>
                  </a:lnTo>
                  <a:lnTo>
                    <a:pt x="359140" y="83542"/>
                  </a:lnTo>
                  <a:lnTo>
                    <a:pt x="361757" y="78404"/>
                  </a:lnTo>
                  <a:lnTo>
                    <a:pt x="369984" y="68428"/>
                  </a:lnTo>
                  <a:lnTo>
                    <a:pt x="384270" y="59416"/>
                  </a:lnTo>
                  <a:lnTo>
                    <a:pt x="389728" y="51588"/>
                  </a:lnTo>
                  <a:lnTo>
                    <a:pt x="394755" y="49386"/>
                  </a:lnTo>
                  <a:lnTo>
                    <a:pt x="396520" y="47740"/>
                  </a:lnTo>
                  <a:lnTo>
                    <a:pt x="398479" y="43090"/>
                  </a:lnTo>
                  <a:lnTo>
                    <a:pt x="399582" y="34521"/>
                  </a:lnTo>
                  <a:lnTo>
                    <a:pt x="400796" y="32539"/>
                  </a:lnTo>
                  <a:lnTo>
                    <a:pt x="402663" y="31218"/>
                  </a:lnTo>
                  <a:lnTo>
                    <a:pt x="409168" y="28729"/>
                  </a:lnTo>
                  <a:lnTo>
                    <a:pt x="409536" y="20387"/>
                  </a:lnTo>
                  <a:lnTo>
                    <a:pt x="408490" y="19940"/>
                  </a:lnTo>
                  <a:lnTo>
                    <a:pt x="404504" y="19445"/>
                  </a:lnTo>
                  <a:lnTo>
                    <a:pt x="403019" y="20372"/>
                  </a:lnTo>
                  <a:lnTo>
                    <a:pt x="402028" y="22047"/>
                  </a:lnTo>
                  <a:lnTo>
                    <a:pt x="400438" y="27285"/>
                  </a:lnTo>
                  <a:lnTo>
                    <a:pt x="372923" y="63899"/>
                  </a:lnTo>
                  <a:lnTo>
                    <a:pt x="362216" y="110881"/>
                  </a:lnTo>
                  <a:lnTo>
                    <a:pt x="361947" y="155573"/>
                  </a:lnTo>
                  <a:lnTo>
                    <a:pt x="364769" y="161924"/>
                  </a:lnTo>
                  <a:lnTo>
                    <a:pt x="371080" y="170891"/>
                  </a:lnTo>
                  <a:lnTo>
                    <a:pt x="380997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229"/>
            <p:cNvSpPr/>
            <p:nvPr>
              <p:custDataLst>
                <p:tags r:id="rId262"/>
              </p:custDataLst>
            </p:nvPr>
          </p:nvSpPr>
          <p:spPr>
            <a:xfrm>
              <a:off x="4829175" y="4019550"/>
              <a:ext cx="419101" cy="9526"/>
            </a:xfrm>
            <a:custGeom>
              <a:avLst/>
              <a:gdLst/>
              <a:ahLst/>
              <a:cxnLst/>
              <a:rect l="0" t="0" r="0" b="0"/>
              <a:pathLst>
                <a:path w="419101" h="9526">
                  <a:moveTo>
                    <a:pt x="0" y="9525"/>
                  </a:moveTo>
                  <a:lnTo>
                    <a:pt x="0" y="9525"/>
                  </a:lnTo>
                  <a:lnTo>
                    <a:pt x="45777" y="9525"/>
                  </a:lnTo>
                  <a:lnTo>
                    <a:pt x="93094" y="9525"/>
                  </a:lnTo>
                  <a:lnTo>
                    <a:pt x="140245" y="9525"/>
                  </a:lnTo>
                  <a:lnTo>
                    <a:pt x="184419" y="9525"/>
                  </a:lnTo>
                  <a:lnTo>
                    <a:pt x="228617" y="9525"/>
                  </a:lnTo>
                  <a:lnTo>
                    <a:pt x="260352" y="8467"/>
                  </a:lnTo>
                  <a:lnTo>
                    <a:pt x="297261" y="589"/>
                  </a:lnTo>
                  <a:lnTo>
                    <a:pt x="344620" y="10"/>
                  </a:lnTo>
                  <a:lnTo>
                    <a:pt x="390520" y="0"/>
                  </a:lnTo>
                  <a:lnTo>
                    <a:pt x="419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230"/>
            <p:cNvSpPr/>
            <p:nvPr>
              <p:custDataLst>
                <p:tags r:id="rId263"/>
              </p:custDataLst>
            </p:nvPr>
          </p:nvSpPr>
          <p:spPr>
            <a:xfrm>
              <a:off x="4819650" y="4133850"/>
              <a:ext cx="19051" cy="123826"/>
            </a:xfrm>
            <a:custGeom>
              <a:avLst/>
              <a:gdLst/>
              <a:ahLst/>
              <a:cxnLst/>
              <a:rect l="0" t="0" r="0" b="0"/>
              <a:pathLst>
                <a:path w="19051" h="123826">
                  <a:moveTo>
                    <a:pt x="19050" y="0"/>
                  </a:moveTo>
                  <a:lnTo>
                    <a:pt x="19050" y="0"/>
                  </a:lnTo>
                  <a:lnTo>
                    <a:pt x="19050" y="44481"/>
                  </a:lnTo>
                  <a:lnTo>
                    <a:pt x="19050" y="69851"/>
                  </a:lnTo>
                  <a:lnTo>
                    <a:pt x="16228" y="76200"/>
                  </a:lnTo>
                  <a:lnTo>
                    <a:pt x="12504" y="82550"/>
                  </a:lnTo>
                  <a:lnTo>
                    <a:pt x="10114" y="95250"/>
                  </a:lnTo>
                  <a:lnTo>
                    <a:pt x="9642" y="107950"/>
                  </a:lnTo>
                  <a:lnTo>
                    <a:pt x="6755" y="114300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0" name="SMARTInkShape-231"/>
            <p:cNvSpPr/>
            <p:nvPr>
              <p:custDataLst>
                <p:tags r:id="rId264"/>
              </p:custDataLst>
            </p:nvPr>
          </p:nvSpPr>
          <p:spPr>
            <a:xfrm>
              <a:off x="4838700" y="4105275"/>
              <a:ext cx="95251" cy="200026"/>
            </a:xfrm>
            <a:custGeom>
              <a:avLst/>
              <a:gdLst/>
              <a:ahLst/>
              <a:cxnLst/>
              <a:rect l="0" t="0" r="0" b="0"/>
              <a:pathLst>
                <a:path w="95251" h="200026">
                  <a:moveTo>
                    <a:pt x="0" y="19050"/>
                  </a:moveTo>
                  <a:lnTo>
                    <a:pt x="0" y="19050"/>
                  </a:lnTo>
                  <a:lnTo>
                    <a:pt x="0" y="9918"/>
                  </a:lnTo>
                  <a:lnTo>
                    <a:pt x="8201" y="1358"/>
                  </a:lnTo>
                  <a:lnTo>
                    <a:pt x="17610" y="119"/>
                  </a:lnTo>
                  <a:lnTo>
                    <a:pt x="36649" y="0"/>
                  </a:lnTo>
                  <a:lnTo>
                    <a:pt x="46174" y="8201"/>
                  </a:lnTo>
                  <a:lnTo>
                    <a:pt x="46980" y="11759"/>
                  </a:lnTo>
                  <a:lnTo>
                    <a:pt x="47195" y="14189"/>
                  </a:lnTo>
                  <a:lnTo>
                    <a:pt x="50256" y="19712"/>
                  </a:lnTo>
                  <a:lnTo>
                    <a:pt x="55788" y="26824"/>
                  </a:lnTo>
                  <a:lnTo>
                    <a:pt x="57030" y="36623"/>
                  </a:lnTo>
                  <a:lnTo>
                    <a:pt x="50581" y="45413"/>
                  </a:lnTo>
                  <a:lnTo>
                    <a:pt x="47442" y="54260"/>
                  </a:lnTo>
                  <a:lnTo>
                    <a:pt x="21680" y="85901"/>
                  </a:lnTo>
                  <a:lnTo>
                    <a:pt x="20804" y="89017"/>
                  </a:lnTo>
                  <a:lnTo>
                    <a:pt x="19160" y="91095"/>
                  </a:lnTo>
                  <a:lnTo>
                    <a:pt x="12851" y="95078"/>
                  </a:lnTo>
                  <a:lnTo>
                    <a:pt x="11003" y="99759"/>
                  </a:lnTo>
                  <a:lnTo>
                    <a:pt x="9452" y="101431"/>
                  </a:lnTo>
                  <a:lnTo>
                    <a:pt x="17" y="104770"/>
                  </a:lnTo>
                  <a:lnTo>
                    <a:pt x="11" y="104772"/>
                  </a:lnTo>
                  <a:lnTo>
                    <a:pt x="8202" y="96574"/>
                  </a:lnTo>
                  <a:lnTo>
                    <a:pt x="14189" y="95642"/>
                  </a:lnTo>
                  <a:lnTo>
                    <a:pt x="15810" y="94453"/>
                  </a:lnTo>
                  <a:lnTo>
                    <a:pt x="17610" y="90310"/>
                  </a:lnTo>
                  <a:lnTo>
                    <a:pt x="19148" y="88781"/>
                  </a:lnTo>
                  <a:lnTo>
                    <a:pt x="23680" y="87083"/>
                  </a:lnTo>
                  <a:lnTo>
                    <a:pt x="41403" y="85844"/>
                  </a:lnTo>
                  <a:lnTo>
                    <a:pt x="47682" y="88600"/>
                  </a:lnTo>
                  <a:lnTo>
                    <a:pt x="55280" y="93937"/>
                  </a:lnTo>
                  <a:lnTo>
                    <a:pt x="64385" y="96049"/>
                  </a:lnTo>
                  <a:lnTo>
                    <a:pt x="80733" y="109429"/>
                  </a:lnTo>
                  <a:lnTo>
                    <a:pt x="83507" y="114958"/>
                  </a:lnTo>
                  <a:lnTo>
                    <a:pt x="84246" y="117913"/>
                  </a:lnTo>
                  <a:lnTo>
                    <a:pt x="85798" y="119884"/>
                  </a:lnTo>
                  <a:lnTo>
                    <a:pt x="90343" y="122074"/>
                  </a:lnTo>
                  <a:lnTo>
                    <a:pt x="91979" y="123716"/>
                  </a:lnTo>
                  <a:lnTo>
                    <a:pt x="93796" y="128362"/>
                  </a:lnTo>
                  <a:lnTo>
                    <a:pt x="95250" y="174742"/>
                  </a:lnTo>
                  <a:lnTo>
                    <a:pt x="94191" y="176820"/>
                  </a:lnTo>
                  <a:lnTo>
                    <a:pt x="92427" y="178205"/>
                  </a:lnTo>
                  <a:lnTo>
                    <a:pt x="90193" y="179128"/>
                  </a:lnTo>
                  <a:lnTo>
                    <a:pt x="88704" y="180803"/>
                  </a:lnTo>
                  <a:lnTo>
                    <a:pt x="87049" y="185484"/>
                  </a:lnTo>
                  <a:lnTo>
                    <a:pt x="85549" y="187156"/>
                  </a:lnTo>
                  <a:lnTo>
                    <a:pt x="66784" y="199055"/>
                  </a:lnTo>
                  <a:lnTo>
                    <a:pt x="2857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1" name="SMARTInkShape-232"/>
            <p:cNvSpPr/>
            <p:nvPr>
              <p:custDataLst>
                <p:tags r:id="rId265"/>
              </p:custDataLst>
            </p:nvPr>
          </p:nvSpPr>
          <p:spPr>
            <a:xfrm>
              <a:off x="5010161" y="4143378"/>
              <a:ext cx="152380" cy="133313"/>
            </a:xfrm>
            <a:custGeom>
              <a:avLst/>
              <a:gdLst/>
              <a:ahLst/>
              <a:cxnLst/>
              <a:rect l="0" t="0" r="0" b="0"/>
              <a:pathLst>
                <a:path w="152380" h="133313">
                  <a:moveTo>
                    <a:pt x="85714" y="19047"/>
                  </a:moveTo>
                  <a:lnTo>
                    <a:pt x="85714" y="19047"/>
                  </a:lnTo>
                  <a:lnTo>
                    <a:pt x="85714" y="50928"/>
                  </a:lnTo>
                  <a:lnTo>
                    <a:pt x="84656" y="53001"/>
                  </a:lnTo>
                  <a:lnTo>
                    <a:pt x="82892" y="54383"/>
                  </a:lnTo>
                  <a:lnTo>
                    <a:pt x="80658" y="55305"/>
                  </a:lnTo>
                  <a:lnTo>
                    <a:pt x="79169" y="56977"/>
                  </a:lnTo>
                  <a:lnTo>
                    <a:pt x="73955" y="67265"/>
                  </a:lnTo>
                  <a:lnTo>
                    <a:pt x="69904" y="73286"/>
                  </a:lnTo>
                  <a:lnTo>
                    <a:pt x="66566" y="82625"/>
                  </a:lnTo>
                  <a:lnTo>
                    <a:pt x="50244" y="104777"/>
                  </a:lnTo>
                  <a:lnTo>
                    <a:pt x="47724" y="111124"/>
                  </a:lnTo>
                  <a:lnTo>
                    <a:pt x="43077" y="117473"/>
                  </a:lnTo>
                  <a:lnTo>
                    <a:pt x="37484" y="121000"/>
                  </a:lnTo>
                  <a:lnTo>
                    <a:pt x="30326" y="123264"/>
                  </a:lnTo>
                  <a:lnTo>
                    <a:pt x="20518" y="131974"/>
                  </a:lnTo>
                  <a:lnTo>
                    <a:pt x="10968" y="133226"/>
                  </a:lnTo>
                  <a:lnTo>
                    <a:pt x="10483" y="132208"/>
                  </a:lnTo>
                  <a:lnTo>
                    <a:pt x="9641" y="125135"/>
                  </a:lnTo>
                  <a:lnTo>
                    <a:pt x="6748" y="124406"/>
                  </a:lnTo>
                  <a:lnTo>
                    <a:pt x="4495" y="124211"/>
                  </a:lnTo>
                  <a:lnTo>
                    <a:pt x="2993" y="123023"/>
                  </a:lnTo>
                  <a:lnTo>
                    <a:pt x="1324" y="118881"/>
                  </a:lnTo>
                  <a:lnTo>
                    <a:pt x="1938" y="117353"/>
                  </a:lnTo>
                  <a:lnTo>
                    <a:pt x="3405" y="116334"/>
                  </a:lnTo>
                  <a:lnTo>
                    <a:pt x="5441" y="115655"/>
                  </a:lnTo>
                  <a:lnTo>
                    <a:pt x="6799" y="114144"/>
                  </a:lnTo>
                  <a:lnTo>
                    <a:pt x="9156" y="106215"/>
                  </a:lnTo>
                  <a:lnTo>
                    <a:pt x="9407" y="100143"/>
                  </a:lnTo>
                  <a:lnTo>
                    <a:pt x="10502" y="98511"/>
                  </a:lnTo>
                  <a:lnTo>
                    <a:pt x="12289" y="97423"/>
                  </a:lnTo>
                  <a:lnTo>
                    <a:pt x="17706" y="95677"/>
                  </a:lnTo>
                  <a:lnTo>
                    <a:pt x="26380" y="88786"/>
                  </a:lnTo>
                  <a:lnTo>
                    <a:pt x="36338" y="86125"/>
                  </a:lnTo>
                  <a:lnTo>
                    <a:pt x="46136" y="93958"/>
                  </a:lnTo>
                  <a:lnTo>
                    <a:pt x="54927" y="94993"/>
                  </a:lnTo>
                  <a:lnTo>
                    <a:pt x="60742" y="95134"/>
                  </a:lnTo>
                  <a:lnTo>
                    <a:pt x="62716" y="96230"/>
                  </a:lnTo>
                  <a:lnTo>
                    <a:pt x="64032" y="98019"/>
                  </a:lnTo>
                  <a:lnTo>
                    <a:pt x="64909" y="100270"/>
                  </a:lnTo>
                  <a:lnTo>
                    <a:pt x="66553" y="101771"/>
                  </a:lnTo>
                  <a:lnTo>
                    <a:pt x="76794" y="107001"/>
                  </a:lnTo>
                  <a:lnTo>
                    <a:pt x="83952" y="112856"/>
                  </a:lnTo>
                  <a:lnTo>
                    <a:pt x="84931" y="116479"/>
                  </a:lnTo>
                  <a:lnTo>
                    <a:pt x="85192" y="118927"/>
                  </a:lnTo>
                  <a:lnTo>
                    <a:pt x="86424" y="120558"/>
                  </a:lnTo>
                  <a:lnTo>
                    <a:pt x="97452" y="126453"/>
                  </a:lnTo>
                  <a:lnTo>
                    <a:pt x="99889" y="128752"/>
                  </a:lnTo>
                  <a:lnTo>
                    <a:pt x="105420" y="131304"/>
                  </a:lnTo>
                  <a:lnTo>
                    <a:pt x="122336" y="133312"/>
                  </a:lnTo>
                  <a:lnTo>
                    <a:pt x="141413" y="115737"/>
                  </a:lnTo>
                  <a:lnTo>
                    <a:pt x="143636" y="106977"/>
                  </a:lnTo>
                  <a:lnTo>
                    <a:pt x="149325" y="98134"/>
                  </a:lnTo>
                  <a:lnTo>
                    <a:pt x="151482" y="88812"/>
                  </a:lnTo>
                  <a:lnTo>
                    <a:pt x="152379" y="53971"/>
                  </a:lnTo>
                  <a:lnTo>
                    <a:pt x="149562" y="47622"/>
                  </a:lnTo>
                  <a:lnTo>
                    <a:pt x="145841" y="41272"/>
                  </a:lnTo>
                  <a:lnTo>
                    <a:pt x="142688" y="31747"/>
                  </a:lnTo>
                  <a:lnTo>
                    <a:pt x="129723" y="15872"/>
                  </a:lnTo>
                  <a:lnTo>
                    <a:pt x="123618" y="12344"/>
                  </a:lnTo>
                  <a:lnTo>
                    <a:pt x="117377" y="9718"/>
                  </a:lnTo>
                  <a:lnTo>
                    <a:pt x="107913" y="3348"/>
                  </a:lnTo>
                  <a:lnTo>
                    <a:pt x="98407" y="990"/>
                  </a:lnTo>
                  <a:lnTo>
                    <a:pt x="51672" y="4"/>
                  </a:lnTo>
                  <a:lnTo>
                    <a:pt x="44832" y="0"/>
                  </a:lnTo>
                  <a:lnTo>
                    <a:pt x="38264" y="2821"/>
                  </a:lnTo>
                  <a:lnTo>
                    <a:pt x="31817" y="6543"/>
                  </a:lnTo>
                  <a:lnTo>
                    <a:pt x="22237" y="9698"/>
                  </a:lnTo>
                  <a:lnTo>
                    <a:pt x="1478" y="27121"/>
                  </a:lnTo>
                  <a:lnTo>
                    <a:pt x="120" y="36646"/>
                  </a:lnTo>
                  <a:lnTo>
                    <a:pt x="0" y="51227"/>
                  </a:lnTo>
                  <a:lnTo>
                    <a:pt x="1054" y="53200"/>
                  </a:lnTo>
                  <a:lnTo>
                    <a:pt x="2816" y="54516"/>
                  </a:lnTo>
                  <a:lnTo>
                    <a:pt x="8191" y="56628"/>
                  </a:lnTo>
                  <a:lnTo>
                    <a:pt x="16857" y="63590"/>
                  </a:lnTo>
                  <a:lnTo>
                    <a:pt x="22655" y="65302"/>
                  </a:lnTo>
                  <a:lnTo>
                    <a:pt x="25682" y="64700"/>
                  </a:lnTo>
                  <a:lnTo>
                    <a:pt x="38147" y="58953"/>
                  </a:lnTo>
                  <a:lnTo>
                    <a:pt x="60517" y="56327"/>
                  </a:lnTo>
                  <a:lnTo>
                    <a:pt x="106117" y="32702"/>
                  </a:lnTo>
                  <a:lnTo>
                    <a:pt x="114289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SMARTInkShape-233"/>
            <p:cNvSpPr/>
            <p:nvPr>
              <p:custDataLst>
                <p:tags r:id="rId266"/>
              </p:custDataLst>
            </p:nvPr>
          </p:nvSpPr>
          <p:spPr>
            <a:xfrm>
              <a:off x="5419725" y="4000500"/>
              <a:ext cx="85688" cy="19051"/>
            </a:xfrm>
            <a:custGeom>
              <a:avLst/>
              <a:gdLst/>
              <a:ahLst/>
              <a:cxnLst/>
              <a:rect l="0" t="0" r="0" b="0"/>
              <a:pathLst>
                <a:path w="85688" h="1905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9409" y="9132"/>
                  </a:lnTo>
                  <a:lnTo>
                    <a:pt x="23989" y="9522"/>
                  </a:lnTo>
                  <a:lnTo>
                    <a:pt x="29358" y="12346"/>
                  </a:lnTo>
                  <a:lnTo>
                    <a:pt x="36373" y="17726"/>
                  </a:lnTo>
                  <a:lnTo>
                    <a:pt x="46150" y="18933"/>
                  </a:lnTo>
                  <a:lnTo>
                    <a:pt x="85687" y="19050"/>
                  </a:lnTo>
                  <a:lnTo>
                    <a:pt x="762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234"/>
            <p:cNvSpPr/>
            <p:nvPr>
              <p:custDataLst>
                <p:tags r:id="rId267"/>
              </p:custDataLst>
            </p:nvPr>
          </p:nvSpPr>
          <p:spPr>
            <a:xfrm>
              <a:off x="5362578" y="4076700"/>
              <a:ext cx="152398" cy="19051"/>
            </a:xfrm>
            <a:custGeom>
              <a:avLst/>
              <a:gdLst/>
              <a:ahLst/>
              <a:cxnLst/>
              <a:rect l="0" t="0" r="0" b="0"/>
              <a:pathLst>
                <a:path w="152398" h="19051">
                  <a:moveTo>
                    <a:pt x="9522" y="0"/>
                  </a:moveTo>
                  <a:lnTo>
                    <a:pt x="9522" y="0"/>
                  </a:lnTo>
                  <a:lnTo>
                    <a:pt x="389" y="0"/>
                  </a:lnTo>
                  <a:lnTo>
                    <a:pt x="0" y="9408"/>
                  </a:lnTo>
                  <a:lnTo>
                    <a:pt x="8198" y="17716"/>
                  </a:lnTo>
                  <a:lnTo>
                    <a:pt x="17607" y="18933"/>
                  </a:lnTo>
                  <a:lnTo>
                    <a:pt x="63504" y="19050"/>
                  </a:lnTo>
                  <a:lnTo>
                    <a:pt x="98422" y="19050"/>
                  </a:lnTo>
                  <a:lnTo>
                    <a:pt x="104772" y="16228"/>
                  </a:lnTo>
                  <a:lnTo>
                    <a:pt x="112416" y="10849"/>
                  </a:lnTo>
                  <a:lnTo>
                    <a:pt x="121530" y="9787"/>
                  </a:lnTo>
                  <a:lnTo>
                    <a:pt x="15239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4" name="SMARTInkShape-Group51"/>
          <p:cNvGrpSpPr/>
          <p:nvPr/>
        </p:nvGrpSpPr>
        <p:grpSpPr>
          <a:xfrm>
            <a:off x="5667375" y="3771938"/>
            <a:ext cx="762001" cy="552410"/>
            <a:chOff x="5667375" y="3771938"/>
            <a:chExt cx="762001" cy="552410"/>
          </a:xfrm>
        </p:grpSpPr>
        <p:sp>
          <p:nvSpPr>
            <p:cNvPr id="275" name="SMARTInkShape-235"/>
            <p:cNvSpPr/>
            <p:nvPr>
              <p:custDataLst>
                <p:tags r:id="rId252"/>
              </p:custDataLst>
            </p:nvPr>
          </p:nvSpPr>
          <p:spPr>
            <a:xfrm>
              <a:off x="5772266" y="3771938"/>
              <a:ext cx="133234" cy="190463"/>
            </a:xfrm>
            <a:custGeom>
              <a:avLst/>
              <a:gdLst/>
              <a:ahLst/>
              <a:cxnLst/>
              <a:rect l="0" t="0" r="0" b="0"/>
              <a:pathLst>
                <a:path w="133234" h="190463">
                  <a:moveTo>
                    <a:pt x="37984" y="38062"/>
                  </a:moveTo>
                  <a:lnTo>
                    <a:pt x="37984" y="38062"/>
                  </a:lnTo>
                  <a:lnTo>
                    <a:pt x="37984" y="60728"/>
                  </a:lnTo>
                  <a:lnTo>
                    <a:pt x="36926" y="62698"/>
                  </a:lnTo>
                  <a:lnTo>
                    <a:pt x="35162" y="64011"/>
                  </a:lnTo>
                  <a:lnTo>
                    <a:pt x="32928" y="64886"/>
                  </a:lnTo>
                  <a:lnTo>
                    <a:pt x="31439" y="66528"/>
                  </a:lnTo>
                  <a:lnTo>
                    <a:pt x="29783" y="71175"/>
                  </a:lnTo>
                  <a:lnTo>
                    <a:pt x="27478" y="92117"/>
                  </a:lnTo>
                  <a:lnTo>
                    <a:pt x="20935" y="104753"/>
                  </a:lnTo>
                  <a:lnTo>
                    <a:pt x="17898" y="139662"/>
                  </a:lnTo>
                  <a:lnTo>
                    <a:pt x="10736" y="150480"/>
                  </a:lnTo>
                  <a:lnTo>
                    <a:pt x="9412" y="161848"/>
                  </a:lnTo>
                  <a:lnTo>
                    <a:pt x="4353" y="161876"/>
                  </a:lnTo>
                  <a:lnTo>
                    <a:pt x="2864" y="160822"/>
                  </a:lnTo>
                  <a:lnTo>
                    <a:pt x="1870" y="159060"/>
                  </a:lnTo>
                  <a:lnTo>
                    <a:pt x="146" y="152186"/>
                  </a:lnTo>
                  <a:lnTo>
                    <a:pt x="0" y="147698"/>
                  </a:lnTo>
                  <a:lnTo>
                    <a:pt x="2758" y="142175"/>
                  </a:lnTo>
                  <a:lnTo>
                    <a:pt x="6453" y="136193"/>
                  </a:lnTo>
                  <a:lnTo>
                    <a:pt x="8825" y="123729"/>
                  </a:lnTo>
                  <a:lnTo>
                    <a:pt x="10460" y="82316"/>
                  </a:lnTo>
                  <a:lnTo>
                    <a:pt x="17609" y="63854"/>
                  </a:lnTo>
                  <a:lnTo>
                    <a:pt x="19730" y="50840"/>
                  </a:lnTo>
                  <a:lnTo>
                    <a:pt x="26422" y="38077"/>
                  </a:lnTo>
                  <a:lnTo>
                    <a:pt x="28057" y="30421"/>
                  </a:lnTo>
                  <a:lnTo>
                    <a:pt x="55583" y="1413"/>
                  </a:lnTo>
                  <a:lnTo>
                    <a:pt x="66129" y="0"/>
                  </a:lnTo>
                  <a:lnTo>
                    <a:pt x="84249" y="17654"/>
                  </a:lnTo>
                  <a:lnTo>
                    <a:pt x="85206" y="23666"/>
                  </a:lnTo>
                  <a:lnTo>
                    <a:pt x="85606" y="51166"/>
                  </a:lnTo>
                  <a:lnTo>
                    <a:pt x="84549" y="53148"/>
                  </a:lnTo>
                  <a:lnTo>
                    <a:pt x="82786" y="54469"/>
                  </a:lnTo>
                  <a:lnTo>
                    <a:pt x="80552" y="55350"/>
                  </a:lnTo>
                  <a:lnTo>
                    <a:pt x="79062" y="56996"/>
                  </a:lnTo>
                  <a:lnTo>
                    <a:pt x="77408" y="61646"/>
                  </a:lnTo>
                  <a:lnTo>
                    <a:pt x="75908" y="63310"/>
                  </a:lnTo>
                  <a:lnTo>
                    <a:pt x="71419" y="65158"/>
                  </a:lnTo>
                  <a:lnTo>
                    <a:pt x="69799" y="66709"/>
                  </a:lnTo>
                  <a:lnTo>
                    <a:pt x="67999" y="71256"/>
                  </a:lnTo>
                  <a:lnTo>
                    <a:pt x="66461" y="72891"/>
                  </a:lnTo>
                  <a:lnTo>
                    <a:pt x="61929" y="74708"/>
                  </a:lnTo>
                  <a:lnTo>
                    <a:pt x="60297" y="76251"/>
                  </a:lnTo>
                  <a:lnTo>
                    <a:pt x="58485" y="80788"/>
                  </a:lnTo>
                  <a:lnTo>
                    <a:pt x="56943" y="82421"/>
                  </a:lnTo>
                  <a:lnTo>
                    <a:pt x="48960" y="85257"/>
                  </a:lnTo>
                  <a:lnTo>
                    <a:pt x="37984" y="85687"/>
                  </a:lnTo>
                  <a:lnTo>
                    <a:pt x="82703" y="85687"/>
                  </a:lnTo>
                  <a:lnTo>
                    <a:pt x="88904" y="85687"/>
                  </a:lnTo>
                  <a:lnTo>
                    <a:pt x="95188" y="88509"/>
                  </a:lnTo>
                  <a:lnTo>
                    <a:pt x="101508" y="92233"/>
                  </a:lnTo>
                  <a:lnTo>
                    <a:pt x="107845" y="93888"/>
                  </a:lnTo>
                  <a:lnTo>
                    <a:pt x="109958" y="95388"/>
                  </a:lnTo>
                  <a:lnTo>
                    <a:pt x="111367" y="97446"/>
                  </a:lnTo>
                  <a:lnTo>
                    <a:pt x="112305" y="99876"/>
                  </a:lnTo>
                  <a:lnTo>
                    <a:pt x="113990" y="101496"/>
                  </a:lnTo>
                  <a:lnTo>
                    <a:pt x="124298" y="106919"/>
                  </a:lnTo>
                  <a:lnTo>
                    <a:pt x="127277" y="109367"/>
                  </a:lnTo>
                  <a:lnTo>
                    <a:pt x="130586" y="114909"/>
                  </a:lnTo>
                  <a:lnTo>
                    <a:pt x="132885" y="123676"/>
                  </a:lnTo>
                  <a:lnTo>
                    <a:pt x="133233" y="155664"/>
                  </a:lnTo>
                  <a:lnTo>
                    <a:pt x="132175" y="157738"/>
                  </a:lnTo>
                  <a:lnTo>
                    <a:pt x="130411" y="159121"/>
                  </a:lnTo>
                  <a:lnTo>
                    <a:pt x="128177" y="160043"/>
                  </a:lnTo>
                  <a:lnTo>
                    <a:pt x="126687" y="161716"/>
                  </a:lnTo>
                  <a:lnTo>
                    <a:pt x="121475" y="172005"/>
                  </a:lnTo>
                  <a:lnTo>
                    <a:pt x="119044" y="174982"/>
                  </a:lnTo>
                  <a:lnTo>
                    <a:pt x="113522" y="178291"/>
                  </a:lnTo>
                  <a:lnTo>
                    <a:pt x="106410" y="180414"/>
                  </a:lnTo>
                  <a:lnTo>
                    <a:pt x="97400" y="187380"/>
                  </a:lnTo>
                  <a:lnTo>
                    <a:pt x="87371" y="190056"/>
                  </a:lnTo>
                  <a:lnTo>
                    <a:pt x="57464" y="190462"/>
                  </a:lnTo>
                  <a:lnTo>
                    <a:pt x="47509" y="1809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SMARTInkShape-236"/>
            <p:cNvSpPr/>
            <p:nvPr>
              <p:custDataLst>
                <p:tags r:id="rId253"/>
              </p:custDataLst>
            </p:nvPr>
          </p:nvSpPr>
          <p:spPr>
            <a:xfrm>
              <a:off x="6000750" y="3800475"/>
              <a:ext cx="123826" cy="161923"/>
            </a:xfrm>
            <a:custGeom>
              <a:avLst/>
              <a:gdLst/>
              <a:ahLst/>
              <a:cxnLst/>
              <a:rect l="0" t="0" r="0" b="0"/>
              <a:pathLst>
                <a:path w="123826" h="161923">
                  <a:moveTo>
                    <a:pt x="104775" y="9525"/>
                  </a:moveTo>
                  <a:lnTo>
                    <a:pt x="104775" y="9525"/>
                  </a:lnTo>
                  <a:lnTo>
                    <a:pt x="104775" y="1324"/>
                  </a:lnTo>
                  <a:lnTo>
                    <a:pt x="103717" y="883"/>
                  </a:lnTo>
                  <a:lnTo>
                    <a:pt x="57266" y="0"/>
                  </a:lnTo>
                  <a:lnTo>
                    <a:pt x="49104" y="0"/>
                  </a:lnTo>
                  <a:lnTo>
                    <a:pt x="40313" y="6546"/>
                  </a:lnTo>
                  <a:lnTo>
                    <a:pt x="30330" y="9132"/>
                  </a:lnTo>
                  <a:lnTo>
                    <a:pt x="20528" y="17692"/>
                  </a:lnTo>
                  <a:lnTo>
                    <a:pt x="19707" y="21268"/>
                  </a:lnTo>
                  <a:lnTo>
                    <a:pt x="19050" y="47222"/>
                  </a:lnTo>
                  <a:lnTo>
                    <a:pt x="24106" y="47505"/>
                  </a:lnTo>
                  <a:lnTo>
                    <a:pt x="29411" y="50394"/>
                  </a:lnTo>
                  <a:lnTo>
                    <a:pt x="36383" y="55816"/>
                  </a:lnTo>
                  <a:lnTo>
                    <a:pt x="47188" y="57116"/>
                  </a:lnTo>
                  <a:lnTo>
                    <a:pt x="66556" y="57150"/>
                  </a:lnTo>
                  <a:lnTo>
                    <a:pt x="42687" y="57150"/>
                  </a:lnTo>
                  <a:lnTo>
                    <a:pt x="37317" y="59972"/>
                  </a:lnTo>
                  <a:lnTo>
                    <a:pt x="30302" y="65351"/>
                  </a:lnTo>
                  <a:lnTo>
                    <a:pt x="24031" y="66282"/>
                  </a:lnTo>
                  <a:lnTo>
                    <a:pt x="22370" y="67471"/>
                  </a:lnTo>
                  <a:lnTo>
                    <a:pt x="21263" y="69323"/>
                  </a:lnTo>
                  <a:lnTo>
                    <a:pt x="20526" y="71615"/>
                  </a:lnTo>
                  <a:lnTo>
                    <a:pt x="18976" y="73144"/>
                  </a:lnTo>
                  <a:lnTo>
                    <a:pt x="14431" y="74842"/>
                  </a:lnTo>
                  <a:lnTo>
                    <a:pt x="12796" y="76353"/>
                  </a:lnTo>
                  <a:lnTo>
                    <a:pt x="967" y="95141"/>
                  </a:lnTo>
                  <a:lnTo>
                    <a:pt x="0" y="131899"/>
                  </a:lnTo>
                  <a:lnTo>
                    <a:pt x="6545" y="140667"/>
                  </a:lnTo>
                  <a:lnTo>
                    <a:pt x="9132" y="150646"/>
                  </a:lnTo>
                  <a:lnTo>
                    <a:pt x="10321" y="151231"/>
                  </a:lnTo>
                  <a:lnTo>
                    <a:pt x="14465" y="151881"/>
                  </a:lnTo>
                  <a:lnTo>
                    <a:pt x="19834" y="154991"/>
                  </a:lnTo>
                  <a:lnTo>
                    <a:pt x="26848" y="160555"/>
                  </a:lnTo>
                  <a:lnTo>
                    <a:pt x="35838" y="161654"/>
                  </a:lnTo>
                  <a:lnTo>
                    <a:pt x="69861" y="161922"/>
                  </a:lnTo>
                  <a:lnTo>
                    <a:pt x="76205" y="159101"/>
                  </a:lnTo>
                  <a:lnTo>
                    <a:pt x="82552" y="155379"/>
                  </a:lnTo>
                  <a:lnTo>
                    <a:pt x="95250" y="152988"/>
                  </a:lnTo>
                  <a:lnTo>
                    <a:pt x="112811" y="152410"/>
                  </a:lnTo>
                  <a:lnTo>
                    <a:pt x="122370" y="144200"/>
                  </a:lnTo>
                  <a:lnTo>
                    <a:pt x="122855" y="144817"/>
                  </a:lnTo>
                  <a:lnTo>
                    <a:pt x="1238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7" name="SMARTInkShape-237"/>
            <p:cNvSpPr/>
            <p:nvPr>
              <p:custDataLst>
                <p:tags r:id="rId254"/>
              </p:custDataLst>
            </p:nvPr>
          </p:nvSpPr>
          <p:spPr>
            <a:xfrm>
              <a:off x="5667375" y="4057650"/>
              <a:ext cx="522538" cy="18934"/>
            </a:xfrm>
            <a:custGeom>
              <a:avLst/>
              <a:gdLst/>
              <a:ahLst/>
              <a:cxnLst/>
              <a:rect l="0" t="0" r="0" b="0"/>
              <a:pathLst>
                <a:path w="522538" h="18934">
                  <a:moveTo>
                    <a:pt x="0" y="9525"/>
                  </a:moveTo>
                  <a:lnTo>
                    <a:pt x="0" y="9525"/>
                  </a:lnTo>
                  <a:lnTo>
                    <a:pt x="44536" y="9525"/>
                  </a:lnTo>
                  <a:lnTo>
                    <a:pt x="89097" y="10583"/>
                  </a:lnTo>
                  <a:lnTo>
                    <a:pt x="107558" y="17726"/>
                  </a:lnTo>
                  <a:lnTo>
                    <a:pt x="135166" y="18933"/>
                  </a:lnTo>
                  <a:lnTo>
                    <a:pt x="181170" y="10109"/>
                  </a:lnTo>
                  <a:lnTo>
                    <a:pt x="225436" y="9559"/>
                  </a:lnTo>
                  <a:lnTo>
                    <a:pt x="235308" y="6718"/>
                  </a:lnTo>
                  <a:lnTo>
                    <a:pt x="239422" y="4478"/>
                  </a:lnTo>
                  <a:lnTo>
                    <a:pt x="281758" y="262"/>
                  </a:lnTo>
                  <a:lnTo>
                    <a:pt x="323988" y="15"/>
                  </a:lnTo>
                  <a:lnTo>
                    <a:pt x="366013" y="0"/>
                  </a:lnTo>
                  <a:lnTo>
                    <a:pt x="412598" y="0"/>
                  </a:lnTo>
                  <a:lnTo>
                    <a:pt x="459012" y="0"/>
                  </a:lnTo>
                  <a:lnTo>
                    <a:pt x="504820" y="0"/>
                  </a:lnTo>
                  <a:lnTo>
                    <a:pt x="522537" y="0"/>
                  </a:lnTo>
                  <a:lnTo>
                    <a:pt x="504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238"/>
            <p:cNvSpPr/>
            <p:nvPr>
              <p:custDataLst>
                <p:tags r:id="rId255"/>
              </p:custDataLst>
            </p:nvPr>
          </p:nvSpPr>
          <p:spPr>
            <a:xfrm>
              <a:off x="5734050" y="4105275"/>
              <a:ext cx="95251" cy="142442"/>
            </a:xfrm>
            <a:custGeom>
              <a:avLst/>
              <a:gdLst/>
              <a:ahLst/>
              <a:cxnLst/>
              <a:rect l="0" t="0" r="0" b="0"/>
              <a:pathLst>
                <a:path w="95251" h="142442">
                  <a:moveTo>
                    <a:pt x="95250" y="0"/>
                  </a:moveTo>
                  <a:lnTo>
                    <a:pt x="95250" y="0"/>
                  </a:lnTo>
                  <a:lnTo>
                    <a:pt x="71546" y="23704"/>
                  </a:lnTo>
                  <a:lnTo>
                    <a:pt x="68840" y="29232"/>
                  </a:lnTo>
                  <a:lnTo>
                    <a:pt x="68118" y="32188"/>
                  </a:lnTo>
                  <a:lnTo>
                    <a:pt x="66579" y="34159"/>
                  </a:lnTo>
                  <a:lnTo>
                    <a:pt x="44322" y="51204"/>
                  </a:lnTo>
                  <a:lnTo>
                    <a:pt x="40866" y="57329"/>
                  </a:lnTo>
                  <a:lnTo>
                    <a:pt x="38271" y="63580"/>
                  </a:lnTo>
                  <a:lnTo>
                    <a:pt x="31919" y="73049"/>
                  </a:lnTo>
                  <a:lnTo>
                    <a:pt x="28507" y="82557"/>
                  </a:lnTo>
                  <a:lnTo>
                    <a:pt x="22323" y="92077"/>
                  </a:lnTo>
                  <a:lnTo>
                    <a:pt x="10977" y="120620"/>
                  </a:lnTo>
                  <a:lnTo>
                    <a:pt x="1451" y="131745"/>
                  </a:lnTo>
                  <a:lnTo>
                    <a:pt x="38" y="142441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SMARTInkShape-239"/>
            <p:cNvSpPr/>
            <p:nvPr>
              <p:custDataLst>
                <p:tags r:id="rId256"/>
              </p:custDataLst>
            </p:nvPr>
          </p:nvSpPr>
          <p:spPr>
            <a:xfrm>
              <a:off x="5819775" y="4114800"/>
              <a:ext cx="9526" cy="152401"/>
            </a:xfrm>
            <a:custGeom>
              <a:avLst/>
              <a:gdLst/>
              <a:ahLst/>
              <a:cxnLst/>
              <a:rect l="0" t="0" r="0" b="0"/>
              <a:pathLst>
                <a:path w="9526" h="152401">
                  <a:moveTo>
                    <a:pt x="9525" y="0"/>
                  </a:moveTo>
                  <a:lnTo>
                    <a:pt x="9525" y="0"/>
                  </a:lnTo>
                  <a:lnTo>
                    <a:pt x="9525" y="44719"/>
                  </a:lnTo>
                  <a:lnTo>
                    <a:pt x="9525" y="92076"/>
                  </a:lnTo>
                  <a:lnTo>
                    <a:pt x="9525" y="133380"/>
                  </a:lnTo>
                  <a:lnTo>
                    <a:pt x="8467" y="136545"/>
                  </a:lnTo>
                  <a:lnTo>
                    <a:pt x="6703" y="138655"/>
                  </a:lnTo>
                  <a:lnTo>
                    <a:pt x="4469" y="140062"/>
                  </a:lnTo>
                  <a:lnTo>
                    <a:pt x="2980" y="142058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0" name="SMARTInkShape-240"/>
            <p:cNvSpPr/>
            <p:nvPr>
              <p:custDataLst>
                <p:tags r:id="rId257"/>
              </p:custDataLst>
            </p:nvPr>
          </p:nvSpPr>
          <p:spPr>
            <a:xfrm>
              <a:off x="5743575" y="4143410"/>
              <a:ext cx="257176" cy="142841"/>
            </a:xfrm>
            <a:custGeom>
              <a:avLst/>
              <a:gdLst/>
              <a:ahLst/>
              <a:cxnLst/>
              <a:rect l="0" t="0" r="0" b="0"/>
              <a:pathLst>
                <a:path w="257176" h="142841">
                  <a:moveTo>
                    <a:pt x="0" y="85690"/>
                  </a:moveTo>
                  <a:lnTo>
                    <a:pt x="0" y="85690"/>
                  </a:lnTo>
                  <a:lnTo>
                    <a:pt x="32157" y="85690"/>
                  </a:lnTo>
                  <a:lnTo>
                    <a:pt x="79316" y="69881"/>
                  </a:lnTo>
                  <a:lnTo>
                    <a:pt x="103055" y="62010"/>
                  </a:lnTo>
                  <a:lnTo>
                    <a:pt x="137494" y="42213"/>
                  </a:lnTo>
                  <a:lnTo>
                    <a:pt x="154803" y="38236"/>
                  </a:lnTo>
                  <a:lnTo>
                    <a:pt x="188283" y="21661"/>
                  </a:lnTo>
                  <a:lnTo>
                    <a:pt x="195865" y="19133"/>
                  </a:lnTo>
                  <a:lnTo>
                    <a:pt x="206082" y="12817"/>
                  </a:lnTo>
                  <a:lnTo>
                    <a:pt x="215814" y="10476"/>
                  </a:lnTo>
                  <a:lnTo>
                    <a:pt x="222211" y="9928"/>
                  </a:lnTo>
                  <a:lnTo>
                    <a:pt x="228583" y="6863"/>
                  </a:lnTo>
                  <a:lnTo>
                    <a:pt x="236240" y="1327"/>
                  </a:lnTo>
                  <a:lnTo>
                    <a:pt x="246161" y="85"/>
                  </a:lnTo>
                  <a:lnTo>
                    <a:pt x="252265" y="0"/>
                  </a:lnTo>
                  <a:lnTo>
                    <a:pt x="253902" y="1047"/>
                  </a:lnTo>
                  <a:lnTo>
                    <a:pt x="254993" y="2803"/>
                  </a:lnTo>
                  <a:lnTo>
                    <a:pt x="257047" y="9099"/>
                  </a:lnTo>
                  <a:lnTo>
                    <a:pt x="257175" y="41646"/>
                  </a:lnTo>
                  <a:lnTo>
                    <a:pt x="254353" y="47770"/>
                  </a:lnTo>
                  <a:lnTo>
                    <a:pt x="250630" y="54020"/>
                  </a:lnTo>
                  <a:lnTo>
                    <a:pt x="248238" y="66656"/>
                  </a:lnTo>
                  <a:lnTo>
                    <a:pt x="248043" y="69825"/>
                  </a:lnTo>
                  <a:lnTo>
                    <a:pt x="245002" y="76170"/>
                  </a:lnTo>
                  <a:lnTo>
                    <a:pt x="241181" y="82517"/>
                  </a:lnTo>
                  <a:lnTo>
                    <a:pt x="237973" y="92041"/>
                  </a:lnTo>
                  <a:lnTo>
                    <a:pt x="231847" y="101565"/>
                  </a:lnTo>
                  <a:lnTo>
                    <a:pt x="228504" y="111090"/>
                  </a:lnTo>
                  <a:lnTo>
                    <a:pt x="222340" y="120615"/>
                  </a:lnTo>
                  <a:lnTo>
                    <a:pt x="219505" y="131433"/>
                  </a:lnTo>
                  <a:lnTo>
                    <a:pt x="209550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1" name="SMARTInkShape-241"/>
            <p:cNvSpPr/>
            <p:nvPr>
              <p:custDataLst>
                <p:tags r:id="rId258"/>
              </p:custDataLst>
            </p:nvPr>
          </p:nvSpPr>
          <p:spPr>
            <a:xfrm>
              <a:off x="5981700" y="4143386"/>
              <a:ext cx="114290" cy="180962"/>
            </a:xfrm>
            <a:custGeom>
              <a:avLst/>
              <a:gdLst/>
              <a:ahLst/>
              <a:cxnLst/>
              <a:rect l="0" t="0" r="0" b="0"/>
              <a:pathLst>
                <a:path w="114290" h="180962">
                  <a:moveTo>
                    <a:pt x="0" y="19039"/>
                  </a:moveTo>
                  <a:lnTo>
                    <a:pt x="0" y="19039"/>
                  </a:lnTo>
                  <a:lnTo>
                    <a:pt x="0" y="10838"/>
                  </a:lnTo>
                  <a:lnTo>
                    <a:pt x="8201" y="1429"/>
                  </a:lnTo>
                  <a:lnTo>
                    <a:pt x="17610" y="115"/>
                  </a:lnTo>
                  <a:lnTo>
                    <a:pt x="27124" y="0"/>
                  </a:lnTo>
                  <a:lnTo>
                    <a:pt x="36649" y="8191"/>
                  </a:lnTo>
                  <a:lnTo>
                    <a:pt x="42726" y="9122"/>
                  </a:lnTo>
                  <a:lnTo>
                    <a:pt x="44359" y="10311"/>
                  </a:lnTo>
                  <a:lnTo>
                    <a:pt x="45448" y="12162"/>
                  </a:lnTo>
                  <a:lnTo>
                    <a:pt x="46174" y="14454"/>
                  </a:lnTo>
                  <a:lnTo>
                    <a:pt x="47716" y="15983"/>
                  </a:lnTo>
                  <a:lnTo>
                    <a:pt x="52251" y="17681"/>
                  </a:lnTo>
                  <a:lnTo>
                    <a:pt x="53884" y="19192"/>
                  </a:lnTo>
                  <a:lnTo>
                    <a:pt x="57922" y="28660"/>
                  </a:lnTo>
                  <a:lnTo>
                    <a:pt x="63611" y="35883"/>
                  </a:lnTo>
                  <a:lnTo>
                    <a:pt x="65768" y="44726"/>
                  </a:lnTo>
                  <a:lnTo>
                    <a:pt x="66639" y="61649"/>
                  </a:lnTo>
                  <a:lnTo>
                    <a:pt x="65593" y="63321"/>
                  </a:lnTo>
                  <a:lnTo>
                    <a:pt x="63837" y="64435"/>
                  </a:lnTo>
                  <a:lnTo>
                    <a:pt x="61607" y="65178"/>
                  </a:lnTo>
                  <a:lnTo>
                    <a:pt x="60122" y="66732"/>
                  </a:lnTo>
                  <a:lnTo>
                    <a:pt x="58471" y="71280"/>
                  </a:lnTo>
                  <a:lnTo>
                    <a:pt x="56972" y="72917"/>
                  </a:lnTo>
                  <a:lnTo>
                    <a:pt x="52485" y="74734"/>
                  </a:lnTo>
                  <a:lnTo>
                    <a:pt x="50865" y="76278"/>
                  </a:lnTo>
                  <a:lnTo>
                    <a:pt x="49065" y="80814"/>
                  </a:lnTo>
                  <a:lnTo>
                    <a:pt x="47527" y="82448"/>
                  </a:lnTo>
                  <a:lnTo>
                    <a:pt x="38105" y="85712"/>
                  </a:lnTo>
                  <a:lnTo>
                    <a:pt x="38103" y="85713"/>
                  </a:lnTo>
                  <a:lnTo>
                    <a:pt x="38100" y="80657"/>
                  </a:lnTo>
                  <a:lnTo>
                    <a:pt x="39159" y="79168"/>
                  </a:lnTo>
                  <a:lnTo>
                    <a:pt x="40922" y="78175"/>
                  </a:lnTo>
                  <a:lnTo>
                    <a:pt x="47801" y="76451"/>
                  </a:lnTo>
                  <a:lnTo>
                    <a:pt x="80819" y="76189"/>
                  </a:lnTo>
                  <a:lnTo>
                    <a:pt x="86367" y="79011"/>
                  </a:lnTo>
                  <a:lnTo>
                    <a:pt x="93495" y="84390"/>
                  </a:lnTo>
                  <a:lnTo>
                    <a:pt x="99786" y="85321"/>
                  </a:lnTo>
                  <a:lnTo>
                    <a:pt x="101450" y="86510"/>
                  </a:lnTo>
                  <a:lnTo>
                    <a:pt x="102558" y="88362"/>
                  </a:lnTo>
                  <a:lnTo>
                    <a:pt x="103297" y="90654"/>
                  </a:lnTo>
                  <a:lnTo>
                    <a:pt x="104848" y="92183"/>
                  </a:lnTo>
                  <a:lnTo>
                    <a:pt x="109394" y="93881"/>
                  </a:lnTo>
                  <a:lnTo>
                    <a:pt x="111029" y="95392"/>
                  </a:lnTo>
                  <a:lnTo>
                    <a:pt x="112846" y="99893"/>
                  </a:lnTo>
                  <a:lnTo>
                    <a:pt x="114289" y="128324"/>
                  </a:lnTo>
                  <a:lnTo>
                    <a:pt x="111473" y="133932"/>
                  </a:lnTo>
                  <a:lnTo>
                    <a:pt x="107752" y="139953"/>
                  </a:lnTo>
                  <a:lnTo>
                    <a:pt x="106098" y="146156"/>
                  </a:lnTo>
                  <a:lnTo>
                    <a:pt x="104599" y="148234"/>
                  </a:lnTo>
                  <a:lnTo>
                    <a:pt x="102541" y="149619"/>
                  </a:lnTo>
                  <a:lnTo>
                    <a:pt x="97432" y="152217"/>
                  </a:lnTo>
                  <a:lnTo>
                    <a:pt x="79288" y="167469"/>
                  </a:lnTo>
                  <a:lnTo>
                    <a:pt x="72986" y="169675"/>
                  </a:lnTo>
                  <a:lnTo>
                    <a:pt x="70883" y="171321"/>
                  </a:lnTo>
                  <a:lnTo>
                    <a:pt x="66863" y="177637"/>
                  </a:lnTo>
                  <a:lnTo>
                    <a:pt x="62173" y="179485"/>
                  </a:lnTo>
                  <a:lnTo>
                    <a:pt x="30061" y="180961"/>
                  </a:lnTo>
                  <a:lnTo>
                    <a:pt x="29566" y="179903"/>
                  </a:lnTo>
                  <a:lnTo>
                    <a:pt x="28575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242"/>
            <p:cNvSpPr/>
            <p:nvPr>
              <p:custDataLst>
                <p:tags r:id="rId259"/>
              </p:custDataLst>
            </p:nvPr>
          </p:nvSpPr>
          <p:spPr>
            <a:xfrm>
              <a:off x="6286893" y="4076700"/>
              <a:ext cx="142483" cy="9526"/>
            </a:xfrm>
            <a:custGeom>
              <a:avLst/>
              <a:gdLst/>
              <a:ahLst/>
              <a:cxnLst/>
              <a:rect l="0" t="0" r="0" b="0"/>
              <a:pathLst>
                <a:path w="142483" h="9526">
                  <a:moveTo>
                    <a:pt x="9132" y="9525"/>
                  </a:moveTo>
                  <a:lnTo>
                    <a:pt x="9132" y="9525"/>
                  </a:lnTo>
                  <a:lnTo>
                    <a:pt x="0" y="9525"/>
                  </a:lnTo>
                  <a:lnTo>
                    <a:pt x="17323" y="9525"/>
                  </a:lnTo>
                  <a:lnTo>
                    <a:pt x="26741" y="1324"/>
                  </a:lnTo>
                  <a:lnTo>
                    <a:pt x="32811" y="393"/>
                  </a:lnTo>
                  <a:lnTo>
                    <a:pt x="79018" y="0"/>
                  </a:lnTo>
                  <a:lnTo>
                    <a:pt x="125418" y="0"/>
                  </a:lnTo>
                  <a:lnTo>
                    <a:pt x="14248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243"/>
            <p:cNvSpPr/>
            <p:nvPr>
              <p:custDataLst>
                <p:tags r:id="rId260"/>
              </p:custDataLst>
            </p:nvPr>
          </p:nvSpPr>
          <p:spPr>
            <a:xfrm>
              <a:off x="6334125" y="4019550"/>
              <a:ext cx="38101" cy="133351"/>
            </a:xfrm>
            <a:custGeom>
              <a:avLst/>
              <a:gdLst/>
              <a:ahLst/>
              <a:cxnLst/>
              <a:rect l="0" t="0" r="0" b="0"/>
              <a:pathLst>
                <a:path w="38101" h="133351">
                  <a:moveTo>
                    <a:pt x="38100" y="0"/>
                  </a:moveTo>
                  <a:lnTo>
                    <a:pt x="38100" y="0"/>
                  </a:lnTo>
                  <a:lnTo>
                    <a:pt x="19167" y="0"/>
                  </a:lnTo>
                  <a:lnTo>
                    <a:pt x="19050" y="44719"/>
                  </a:lnTo>
                  <a:lnTo>
                    <a:pt x="19050" y="60361"/>
                  </a:lnTo>
                  <a:lnTo>
                    <a:pt x="16228" y="66691"/>
                  </a:lnTo>
                  <a:lnTo>
                    <a:pt x="12505" y="73032"/>
                  </a:lnTo>
                  <a:lnTo>
                    <a:pt x="10113" y="85727"/>
                  </a:lnTo>
                  <a:lnTo>
                    <a:pt x="9641" y="98425"/>
                  </a:lnTo>
                  <a:lnTo>
                    <a:pt x="6754" y="104775"/>
                  </a:lnTo>
                  <a:lnTo>
                    <a:pt x="3001" y="111125"/>
                  </a:lnTo>
                  <a:lnTo>
                    <a:pt x="395" y="121943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5" name="SMARTInkShape-Group52"/>
          <p:cNvGrpSpPr/>
          <p:nvPr/>
        </p:nvGrpSpPr>
        <p:grpSpPr>
          <a:xfrm>
            <a:off x="6591300" y="3848100"/>
            <a:ext cx="523876" cy="466726"/>
            <a:chOff x="6591300" y="3848100"/>
            <a:chExt cx="523876" cy="466726"/>
          </a:xfrm>
        </p:grpSpPr>
        <p:sp>
          <p:nvSpPr>
            <p:cNvPr id="285" name="SMARTInkShape-244"/>
            <p:cNvSpPr/>
            <p:nvPr>
              <p:custDataLst>
                <p:tags r:id="rId242"/>
              </p:custDataLst>
            </p:nvPr>
          </p:nvSpPr>
          <p:spPr>
            <a:xfrm>
              <a:off x="6715136" y="3848100"/>
              <a:ext cx="85715" cy="133351"/>
            </a:xfrm>
            <a:custGeom>
              <a:avLst/>
              <a:gdLst/>
              <a:ahLst/>
              <a:cxnLst/>
              <a:rect l="0" t="0" r="0" b="0"/>
              <a:pathLst>
                <a:path w="85715" h="133351">
                  <a:moveTo>
                    <a:pt x="85714" y="0"/>
                  </a:moveTo>
                  <a:lnTo>
                    <a:pt x="85714" y="0"/>
                  </a:lnTo>
                  <a:lnTo>
                    <a:pt x="71249" y="0"/>
                  </a:lnTo>
                  <a:lnTo>
                    <a:pt x="69720" y="1058"/>
                  </a:lnTo>
                  <a:lnTo>
                    <a:pt x="68702" y="2822"/>
                  </a:lnTo>
                  <a:lnTo>
                    <a:pt x="68023" y="5057"/>
                  </a:lnTo>
                  <a:lnTo>
                    <a:pt x="66511" y="6546"/>
                  </a:lnTo>
                  <a:lnTo>
                    <a:pt x="58582" y="9132"/>
                  </a:lnTo>
                  <a:lnTo>
                    <a:pt x="52511" y="9408"/>
                  </a:lnTo>
                  <a:lnTo>
                    <a:pt x="50878" y="10506"/>
                  </a:lnTo>
                  <a:lnTo>
                    <a:pt x="49790" y="12295"/>
                  </a:lnTo>
                  <a:lnTo>
                    <a:pt x="48259" y="19870"/>
                  </a:lnTo>
                  <a:lnTo>
                    <a:pt x="48044" y="22772"/>
                  </a:lnTo>
                  <a:lnTo>
                    <a:pt x="46843" y="24706"/>
                  </a:lnTo>
                  <a:lnTo>
                    <a:pt x="44982" y="25996"/>
                  </a:lnTo>
                  <a:lnTo>
                    <a:pt x="42685" y="26856"/>
                  </a:lnTo>
                  <a:lnTo>
                    <a:pt x="41153" y="28487"/>
                  </a:lnTo>
                  <a:lnTo>
                    <a:pt x="35872" y="38710"/>
                  </a:lnTo>
                  <a:lnTo>
                    <a:pt x="31812" y="44721"/>
                  </a:lnTo>
                  <a:lnTo>
                    <a:pt x="28469" y="54055"/>
                  </a:lnTo>
                  <a:lnTo>
                    <a:pt x="22303" y="63524"/>
                  </a:lnTo>
                  <a:lnTo>
                    <a:pt x="18948" y="73032"/>
                  </a:lnTo>
                  <a:lnTo>
                    <a:pt x="12780" y="82552"/>
                  </a:lnTo>
                  <a:lnTo>
                    <a:pt x="10481" y="92076"/>
                  </a:lnTo>
                  <a:lnTo>
                    <a:pt x="9944" y="98425"/>
                  </a:lnTo>
                  <a:lnTo>
                    <a:pt x="6882" y="104775"/>
                  </a:lnTo>
                  <a:lnTo>
                    <a:pt x="1351" y="112418"/>
                  </a:lnTo>
                  <a:lnTo>
                    <a:pt x="109" y="122336"/>
                  </a:lnTo>
                  <a:lnTo>
                    <a:pt x="0" y="131895"/>
                  </a:lnTo>
                  <a:lnTo>
                    <a:pt x="1055" y="132380"/>
                  </a:lnTo>
                  <a:lnTo>
                    <a:pt x="951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245"/>
            <p:cNvSpPr/>
            <p:nvPr>
              <p:custDataLst>
                <p:tags r:id="rId243"/>
              </p:custDataLst>
            </p:nvPr>
          </p:nvSpPr>
          <p:spPr>
            <a:xfrm>
              <a:off x="6810375" y="3848134"/>
              <a:ext cx="9526" cy="133317"/>
            </a:xfrm>
            <a:custGeom>
              <a:avLst/>
              <a:gdLst/>
              <a:ahLst/>
              <a:cxnLst/>
              <a:rect l="0" t="0" r="0" b="0"/>
              <a:pathLst>
                <a:path w="9526" h="133317">
                  <a:moveTo>
                    <a:pt x="9525" y="9491"/>
                  </a:moveTo>
                  <a:lnTo>
                    <a:pt x="9525" y="9491"/>
                  </a:lnTo>
                  <a:lnTo>
                    <a:pt x="34" y="0"/>
                  </a:lnTo>
                  <a:lnTo>
                    <a:pt x="0" y="45324"/>
                  </a:lnTo>
                  <a:lnTo>
                    <a:pt x="0" y="92043"/>
                  </a:lnTo>
                  <a:lnTo>
                    <a:pt x="0" y="1333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246"/>
            <p:cNvSpPr/>
            <p:nvPr>
              <p:custDataLst>
                <p:tags r:id="rId244"/>
              </p:custDataLst>
            </p:nvPr>
          </p:nvSpPr>
          <p:spPr>
            <a:xfrm>
              <a:off x="6724650" y="3943350"/>
              <a:ext cx="85726" cy="17727"/>
            </a:xfrm>
            <a:custGeom>
              <a:avLst/>
              <a:gdLst/>
              <a:ahLst/>
              <a:cxnLst/>
              <a:rect l="0" t="0" r="0" b="0"/>
              <a:pathLst>
                <a:path w="85726" h="17727">
                  <a:moveTo>
                    <a:pt x="0" y="9525"/>
                  </a:moveTo>
                  <a:lnTo>
                    <a:pt x="0" y="9525"/>
                  </a:lnTo>
                  <a:lnTo>
                    <a:pt x="8200" y="17726"/>
                  </a:lnTo>
                  <a:lnTo>
                    <a:pt x="9701" y="17109"/>
                  </a:lnTo>
                  <a:lnTo>
                    <a:pt x="16868" y="12243"/>
                  </a:lnTo>
                  <a:lnTo>
                    <a:pt x="28771" y="10062"/>
                  </a:lnTo>
                  <a:lnTo>
                    <a:pt x="63684" y="8488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SMARTInkShape-247"/>
            <p:cNvSpPr/>
            <p:nvPr>
              <p:custDataLst>
                <p:tags r:id="rId245"/>
              </p:custDataLst>
            </p:nvPr>
          </p:nvSpPr>
          <p:spPr>
            <a:xfrm>
              <a:off x="6915161" y="3867153"/>
              <a:ext cx="161915" cy="123812"/>
            </a:xfrm>
            <a:custGeom>
              <a:avLst/>
              <a:gdLst/>
              <a:ahLst/>
              <a:cxnLst/>
              <a:rect l="0" t="0" r="0" b="0"/>
              <a:pathLst>
                <a:path w="161915" h="123812">
                  <a:moveTo>
                    <a:pt x="85714" y="19047"/>
                  </a:moveTo>
                  <a:lnTo>
                    <a:pt x="85714" y="19047"/>
                  </a:lnTo>
                  <a:lnTo>
                    <a:pt x="85714" y="13990"/>
                  </a:lnTo>
                  <a:lnTo>
                    <a:pt x="84656" y="12501"/>
                  </a:lnTo>
                  <a:lnTo>
                    <a:pt x="82892" y="11508"/>
                  </a:lnTo>
                  <a:lnTo>
                    <a:pt x="77514" y="9915"/>
                  </a:lnTo>
                  <a:lnTo>
                    <a:pt x="76777" y="6874"/>
                  </a:lnTo>
                  <a:lnTo>
                    <a:pt x="76582" y="4582"/>
                  </a:lnTo>
                  <a:lnTo>
                    <a:pt x="75393" y="3053"/>
                  </a:lnTo>
                  <a:lnTo>
                    <a:pt x="68023" y="399"/>
                  </a:lnTo>
                  <a:lnTo>
                    <a:pt x="39932" y="0"/>
                  </a:lnTo>
                  <a:lnTo>
                    <a:pt x="30848" y="6543"/>
                  </a:lnTo>
                  <a:lnTo>
                    <a:pt x="24993" y="8198"/>
                  </a:lnTo>
                  <a:lnTo>
                    <a:pt x="23009" y="9698"/>
                  </a:lnTo>
                  <a:lnTo>
                    <a:pt x="12842" y="25691"/>
                  </a:lnTo>
                  <a:lnTo>
                    <a:pt x="9441" y="35009"/>
                  </a:lnTo>
                  <a:lnTo>
                    <a:pt x="3259" y="44473"/>
                  </a:lnTo>
                  <a:lnTo>
                    <a:pt x="420" y="55268"/>
                  </a:lnTo>
                  <a:lnTo>
                    <a:pt x="0" y="79488"/>
                  </a:lnTo>
                  <a:lnTo>
                    <a:pt x="2816" y="85774"/>
                  </a:lnTo>
                  <a:lnTo>
                    <a:pt x="22655" y="108340"/>
                  </a:lnTo>
                  <a:lnTo>
                    <a:pt x="28760" y="111649"/>
                  </a:lnTo>
                  <a:lnTo>
                    <a:pt x="35002" y="114178"/>
                  </a:lnTo>
                  <a:lnTo>
                    <a:pt x="44465" y="120495"/>
                  </a:lnTo>
                  <a:lnTo>
                    <a:pt x="53971" y="122836"/>
                  </a:lnTo>
                  <a:lnTo>
                    <a:pt x="93945" y="123811"/>
                  </a:lnTo>
                  <a:lnTo>
                    <a:pt x="102777" y="120995"/>
                  </a:lnTo>
                  <a:lnTo>
                    <a:pt x="110231" y="117274"/>
                  </a:lnTo>
                  <a:lnTo>
                    <a:pt x="126873" y="114689"/>
                  </a:lnTo>
                  <a:lnTo>
                    <a:pt x="161914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SMARTInkShape-248"/>
            <p:cNvSpPr/>
            <p:nvPr>
              <p:custDataLst>
                <p:tags r:id="rId246"/>
              </p:custDataLst>
            </p:nvPr>
          </p:nvSpPr>
          <p:spPr>
            <a:xfrm>
              <a:off x="6591300" y="4086225"/>
              <a:ext cx="523876" cy="38101"/>
            </a:xfrm>
            <a:custGeom>
              <a:avLst/>
              <a:gdLst/>
              <a:ahLst/>
              <a:cxnLst/>
              <a:rect l="0" t="0" r="0" b="0"/>
              <a:pathLst>
                <a:path w="523876" h="38101">
                  <a:moveTo>
                    <a:pt x="0" y="38100"/>
                  </a:moveTo>
                  <a:lnTo>
                    <a:pt x="0" y="38100"/>
                  </a:lnTo>
                  <a:lnTo>
                    <a:pt x="13257" y="38100"/>
                  </a:lnTo>
                  <a:lnTo>
                    <a:pt x="15188" y="37042"/>
                  </a:lnTo>
                  <a:lnTo>
                    <a:pt x="16475" y="35278"/>
                  </a:lnTo>
                  <a:lnTo>
                    <a:pt x="17333" y="33043"/>
                  </a:lnTo>
                  <a:lnTo>
                    <a:pt x="18963" y="31554"/>
                  </a:lnTo>
                  <a:lnTo>
                    <a:pt x="23598" y="29899"/>
                  </a:lnTo>
                  <a:lnTo>
                    <a:pt x="50502" y="25805"/>
                  </a:lnTo>
                  <a:lnTo>
                    <a:pt x="68536" y="20384"/>
                  </a:lnTo>
                  <a:lnTo>
                    <a:pt x="111648" y="19084"/>
                  </a:lnTo>
                  <a:lnTo>
                    <a:pt x="136628" y="17999"/>
                  </a:lnTo>
                  <a:lnTo>
                    <a:pt x="169147" y="10408"/>
                  </a:lnTo>
                  <a:lnTo>
                    <a:pt x="212105" y="9603"/>
                  </a:lnTo>
                  <a:lnTo>
                    <a:pt x="257139" y="9530"/>
                  </a:lnTo>
                  <a:lnTo>
                    <a:pt x="302811" y="9525"/>
                  </a:lnTo>
                  <a:lnTo>
                    <a:pt x="326083" y="6703"/>
                  </a:lnTo>
                  <a:lnTo>
                    <a:pt x="370835" y="589"/>
                  </a:lnTo>
                  <a:lnTo>
                    <a:pt x="412341" y="52"/>
                  </a:lnTo>
                  <a:lnTo>
                    <a:pt x="458098" y="3"/>
                  </a:lnTo>
                  <a:lnTo>
                    <a:pt x="504624" y="0"/>
                  </a:lnTo>
                  <a:lnTo>
                    <a:pt x="523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249"/>
            <p:cNvSpPr/>
            <p:nvPr>
              <p:custDataLst>
                <p:tags r:id="rId247"/>
              </p:custDataLst>
            </p:nvPr>
          </p:nvSpPr>
          <p:spPr>
            <a:xfrm>
              <a:off x="6715125" y="4154224"/>
              <a:ext cx="66676" cy="151077"/>
            </a:xfrm>
            <a:custGeom>
              <a:avLst/>
              <a:gdLst/>
              <a:ahLst/>
              <a:cxnLst/>
              <a:rect l="0" t="0" r="0" b="0"/>
              <a:pathLst>
                <a:path w="66676" h="151077">
                  <a:moveTo>
                    <a:pt x="57150" y="8201"/>
                  </a:moveTo>
                  <a:lnTo>
                    <a:pt x="57150" y="8201"/>
                  </a:lnTo>
                  <a:lnTo>
                    <a:pt x="57150" y="0"/>
                  </a:lnTo>
                  <a:lnTo>
                    <a:pt x="57150" y="6993"/>
                  </a:lnTo>
                  <a:lnTo>
                    <a:pt x="59972" y="7664"/>
                  </a:lnTo>
                  <a:lnTo>
                    <a:pt x="66674" y="8201"/>
                  </a:lnTo>
                  <a:lnTo>
                    <a:pt x="66675" y="16402"/>
                  </a:lnTo>
                  <a:lnTo>
                    <a:pt x="60130" y="25069"/>
                  </a:lnTo>
                  <a:lnTo>
                    <a:pt x="56974" y="33895"/>
                  </a:lnTo>
                  <a:lnTo>
                    <a:pt x="50866" y="43213"/>
                  </a:lnTo>
                  <a:lnTo>
                    <a:pt x="48585" y="52677"/>
                  </a:lnTo>
                  <a:lnTo>
                    <a:pt x="48052" y="59012"/>
                  </a:lnTo>
                  <a:lnTo>
                    <a:pt x="44993" y="65356"/>
                  </a:lnTo>
                  <a:lnTo>
                    <a:pt x="41163" y="71703"/>
                  </a:lnTo>
                  <a:lnTo>
                    <a:pt x="37950" y="81227"/>
                  </a:lnTo>
                  <a:lnTo>
                    <a:pt x="21677" y="103451"/>
                  </a:lnTo>
                  <a:lnTo>
                    <a:pt x="19159" y="109801"/>
                  </a:lnTo>
                  <a:lnTo>
                    <a:pt x="12850" y="119326"/>
                  </a:lnTo>
                  <a:lnTo>
                    <a:pt x="9451" y="128851"/>
                  </a:lnTo>
                  <a:lnTo>
                    <a:pt x="1454" y="139669"/>
                  </a:lnTo>
                  <a:lnTo>
                    <a:pt x="0" y="1510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250"/>
            <p:cNvSpPr/>
            <p:nvPr>
              <p:custDataLst>
                <p:tags r:id="rId248"/>
              </p:custDataLst>
            </p:nvPr>
          </p:nvSpPr>
          <p:spPr>
            <a:xfrm>
              <a:off x="6800850" y="4171950"/>
              <a:ext cx="1" cy="133351"/>
            </a:xfrm>
            <a:custGeom>
              <a:avLst/>
              <a:gdLst/>
              <a:ahLst/>
              <a:cxnLst/>
              <a:rect l="0" t="0" r="0" b="0"/>
              <a:pathLst>
                <a:path w="1" h="133351">
                  <a:moveTo>
                    <a:pt x="0" y="0"/>
                  </a:moveTo>
                  <a:lnTo>
                    <a:pt x="0" y="0"/>
                  </a:lnTo>
                  <a:lnTo>
                    <a:pt x="0" y="44476"/>
                  </a:lnTo>
                  <a:lnTo>
                    <a:pt x="0" y="92075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251"/>
            <p:cNvSpPr/>
            <p:nvPr>
              <p:custDataLst>
                <p:tags r:id="rId249"/>
              </p:custDataLst>
            </p:nvPr>
          </p:nvSpPr>
          <p:spPr>
            <a:xfrm>
              <a:off x="6715125" y="4257675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0" y="28575"/>
                  </a:moveTo>
                  <a:lnTo>
                    <a:pt x="0" y="28575"/>
                  </a:lnTo>
                  <a:lnTo>
                    <a:pt x="41290" y="28575"/>
                  </a:lnTo>
                  <a:lnTo>
                    <a:pt x="47632" y="25753"/>
                  </a:lnTo>
                  <a:lnTo>
                    <a:pt x="50804" y="23518"/>
                  </a:lnTo>
                  <a:lnTo>
                    <a:pt x="65383" y="20374"/>
                  </a:lnTo>
                  <a:lnTo>
                    <a:pt x="81668" y="18254"/>
                  </a:lnTo>
                  <a:lnTo>
                    <a:pt x="95076" y="11562"/>
                  </a:lnTo>
                  <a:lnTo>
                    <a:pt x="121824" y="6881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252"/>
            <p:cNvSpPr/>
            <p:nvPr>
              <p:custDataLst>
                <p:tags r:id="rId250"/>
              </p:custDataLst>
            </p:nvPr>
          </p:nvSpPr>
          <p:spPr>
            <a:xfrm>
              <a:off x="6905625" y="4191000"/>
              <a:ext cx="28576" cy="104776"/>
            </a:xfrm>
            <a:custGeom>
              <a:avLst/>
              <a:gdLst/>
              <a:ahLst/>
              <a:cxnLst/>
              <a:rect l="0" t="0" r="0" b="0"/>
              <a:pathLst>
                <a:path w="28576" h="104776">
                  <a:moveTo>
                    <a:pt x="28575" y="0"/>
                  </a:moveTo>
                  <a:lnTo>
                    <a:pt x="28575" y="0"/>
                  </a:lnTo>
                  <a:lnTo>
                    <a:pt x="28575" y="5057"/>
                  </a:lnTo>
                  <a:lnTo>
                    <a:pt x="27517" y="6546"/>
                  </a:lnTo>
                  <a:lnTo>
                    <a:pt x="25753" y="7539"/>
                  </a:lnTo>
                  <a:lnTo>
                    <a:pt x="23519" y="8201"/>
                  </a:lnTo>
                  <a:lnTo>
                    <a:pt x="22030" y="9701"/>
                  </a:lnTo>
                  <a:lnTo>
                    <a:pt x="19443" y="17610"/>
                  </a:lnTo>
                  <a:lnTo>
                    <a:pt x="19060" y="41403"/>
                  </a:lnTo>
                  <a:lnTo>
                    <a:pt x="17998" y="43477"/>
                  </a:lnTo>
                  <a:lnTo>
                    <a:pt x="16232" y="44860"/>
                  </a:lnTo>
                  <a:lnTo>
                    <a:pt x="13997" y="45781"/>
                  </a:lnTo>
                  <a:lnTo>
                    <a:pt x="12506" y="47454"/>
                  </a:lnTo>
                  <a:lnTo>
                    <a:pt x="10850" y="52135"/>
                  </a:lnTo>
                  <a:lnTo>
                    <a:pt x="9526" y="93486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SMARTInkShape-253"/>
            <p:cNvSpPr/>
            <p:nvPr>
              <p:custDataLst>
                <p:tags r:id="rId251"/>
              </p:custDataLst>
            </p:nvPr>
          </p:nvSpPr>
          <p:spPr>
            <a:xfrm>
              <a:off x="6915150" y="4152903"/>
              <a:ext cx="123706" cy="161923"/>
            </a:xfrm>
            <a:custGeom>
              <a:avLst/>
              <a:gdLst/>
              <a:ahLst/>
              <a:cxnLst/>
              <a:rect l="0" t="0" r="0" b="0"/>
              <a:pathLst>
                <a:path w="123706" h="161923">
                  <a:moveTo>
                    <a:pt x="9525" y="28572"/>
                  </a:moveTo>
                  <a:lnTo>
                    <a:pt x="9525" y="28572"/>
                  </a:lnTo>
                  <a:lnTo>
                    <a:pt x="9525" y="15315"/>
                  </a:lnTo>
                  <a:lnTo>
                    <a:pt x="10583" y="13384"/>
                  </a:lnTo>
                  <a:lnTo>
                    <a:pt x="12347" y="12097"/>
                  </a:lnTo>
                  <a:lnTo>
                    <a:pt x="17725" y="10030"/>
                  </a:lnTo>
                  <a:lnTo>
                    <a:pt x="18462" y="6926"/>
                  </a:lnTo>
                  <a:lnTo>
                    <a:pt x="18657" y="4616"/>
                  </a:lnTo>
                  <a:lnTo>
                    <a:pt x="19846" y="3076"/>
                  </a:lnTo>
                  <a:lnTo>
                    <a:pt x="27216" y="402"/>
                  </a:lnTo>
                  <a:lnTo>
                    <a:pt x="43030" y="0"/>
                  </a:lnTo>
                  <a:lnTo>
                    <a:pt x="44562" y="1058"/>
                  </a:lnTo>
                  <a:lnTo>
                    <a:pt x="45583" y="2821"/>
                  </a:lnTo>
                  <a:lnTo>
                    <a:pt x="46263" y="5054"/>
                  </a:lnTo>
                  <a:lnTo>
                    <a:pt x="47775" y="6543"/>
                  </a:lnTo>
                  <a:lnTo>
                    <a:pt x="55706" y="9130"/>
                  </a:lnTo>
                  <a:lnTo>
                    <a:pt x="56508" y="12170"/>
                  </a:lnTo>
                  <a:lnTo>
                    <a:pt x="57024" y="17689"/>
                  </a:lnTo>
                  <a:lnTo>
                    <a:pt x="63671" y="26383"/>
                  </a:lnTo>
                  <a:lnTo>
                    <a:pt x="66280" y="36346"/>
                  </a:lnTo>
                  <a:lnTo>
                    <a:pt x="66558" y="42634"/>
                  </a:lnTo>
                  <a:lnTo>
                    <a:pt x="63801" y="48228"/>
                  </a:lnTo>
                  <a:lnTo>
                    <a:pt x="58464" y="55385"/>
                  </a:lnTo>
                  <a:lnTo>
                    <a:pt x="57410" y="64403"/>
                  </a:lnTo>
                  <a:lnTo>
                    <a:pt x="57265" y="70250"/>
                  </a:lnTo>
                  <a:lnTo>
                    <a:pt x="56169" y="72232"/>
                  </a:lnTo>
                  <a:lnTo>
                    <a:pt x="54379" y="73553"/>
                  </a:lnTo>
                  <a:lnTo>
                    <a:pt x="47625" y="76197"/>
                  </a:lnTo>
                  <a:lnTo>
                    <a:pt x="55825" y="67996"/>
                  </a:lnTo>
                  <a:lnTo>
                    <a:pt x="65235" y="66789"/>
                  </a:lnTo>
                  <a:lnTo>
                    <a:pt x="90351" y="66672"/>
                  </a:lnTo>
                  <a:lnTo>
                    <a:pt x="95895" y="69494"/>
                  </a:lnTo>
                  <a:lnTo>
                    <a:pt x="103021" y="74873"/>
                  </a:lnTo>
                  <a:lnTo>
                    <a:pt x="109311" y="75804"/>
                  </a:lnTo>
                  <a:lnTo>
                    <a:pt x="110975" y="76993"/>
                  </a:lnTo>
                  <a:lnTo>
                    <a:pt x="112083" y="78845"/>
                  </a:lnTo>
                  <a:lnTo>
                    <a:pt x="113862" y="84364"/>
                  </a:lnTo>
                  <a:lnTo>
                    <a:pt x="120759" y="93058"/>
                  </a:lnTo>
                  <a:lnTo>
                    <a:pt x="123421" y="103021"/>
                  </a:lnTo>
                  <a:lnTo>
                    <a:pt x="123705" y="109309"/>
                  </a:lnTo>
                  <a:lnTo>
                    <a:pt x="122686" y="110972"/>
                  </a:lnTo>
                  <a:lnTo>
                    <a:pt x="120950" y="112080"/>
                  </a:lnTo>
                  <a:lnTo>
                    <a:pt x="118733" y="112820"/>
                  </a:lnTo>
                  <a:lnTo>
                    <a:pt x="117256" y="114371"/>
                  </a:lnTo>
                  <a:lnTo>
                    <a:pt x="112061" y="124464"/>
                  </a:lnTo>
                  <a:lnTo>
                    <a:pt x="100145" y="137884"/>
                  </a:lnTo>
                  <a:lnTo>
                    <a:pt x="94603" y="140655"/>
                  </a:lnTo>
                  <a:lnTo>
                    <a:pt x="91644" y="141394"/>
                  </a:lnTo>
                  <a:lnTo>
                    <a:pt x="89670" y="142945"/>
                  </a:lnTo>
                  <a:lnTo>
                    <a:pt x="87478" y="147491"/>
                  </a:lnTo>
                  <a:lnTo>
                    <a:pt x="85836" y="149126"/>
                  </a:lnTo>
                  <a:lnTo>
                    <a:pt x="81188" y="150943"/>
                  </a:lnTo>
                  <a:lnTo>
                    <a:pt x="50776" y="153430"/>
                  </a:lnTo>
                  <a:lnTo>
                    <a:pt x="39978" y="160595"/>
                  </a:lnTo>
                  <a:lnTo>
                    <a:pt x="30867" y="161660"/>
                  </a:lnTo>
                  <a:lnTo>
                    <a:pt x="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6" name="SMARTInkShape-254"/>
          <p:cNvSpPr/>
          <p:nvPr>
            <p:custDataLst>
              <p:tags r:id="rId15"/>
            </p:custDataLst>
          </p:nvPr>
        </p:nvSpPr>
        <p:spPr>
          <a:xfrm>
            <a:off x="7391400" y="4095750"/>
            <a:ext cx="28576" cy="95251"/>
          </a:xfrm>
          <a:custGeom>
            <a:avLst/>
            <a:gdLst/>
            <a:ahLst/>
            <a:cxnLst/>
            <a:rect l="0" t="0" r="0" b="0"/>
            <a:pathLst>
              <a:path w="28576" h="95251">
                <a:moveTo>
                  <a:pt x="0" y="9525"/>
                </a:moveTo>
                <a:lnTo>
                  <a:pt x="0" y="9525"/>
                </a:lnTo>
                <a:lnTo>
                  <a:pt x="0" y="1324"/>
                </a:lnTo>
                <a:lnTo>
                  <a:pt x="1058" y="883"/>
                </a:lnTo>
                <a:lnTo>
                  <a:pt x="17725" y="0"/>
                </a:lnTo>
                <a:lnTo>
                  <a:pt x="18167" y="1058"/>
                </a:lnTo>
                <a:lnTo>
                  <a:pt x="18934" y="8201"/>
                </a:lnTo>
                <a:lnTo>
                  <a:pt x="21821" y="8936"/>
                </a:lnTo>
                <a:lnTo>
                  <a:pt x="24072" y="9132"/>
                </a:lnTo>
                <a:lnTo>
                  <a:pt x="25574" y="10321"/>
                </a:lnTo>
                <a:lnTo>
                  <a:pt x="28458" y="18648"/>
                </a:lnTo>
                <a:lnTo>
                  <a:pt x="28575" y="52252"/>
                </a:lnTo>
                <a:lnTo>
                  <a:pt x="27517" y="53885"/>
                </a:lnTo>
                <a:lnTo>
                  <a:pt x="25753" y="54973"/>
                </a:lnTo>
                <a:lnTo>
                  <a:pt x="23519" y="55699"/>
                </a:lnTo>
                <a:lnTo>
                  <a:pt x="22030" y="57241"/>
                </a:lnTo>
                <a:lnTo>
                  <a:pt x="20375" y="61777"/>
                </a:lnTo>
                <a:lnTo>
                  <a:pt x="19443" y="70280"/>
                </a:lnTo>
                <a:lnTo>
                  <a:pt x="18254" y="72253"/>
                </a:lnTo>
                <a:lnTo>
                  <a:pt x="16402" y="73569"/>
                </a:lnTo>
                <a:lnTo>
                  <a:pt x="14110" y="74446"/>
                </a:lnTo>
                <a:lnTo>
                  <a:pt x="12581" y="76089"/>
                </a:lnTo>
                <a:lnTo>
                  <a:pt x="8735" y="85798"/>
                </a:lnTo>
                <a:lnTo>
                  <a:pt x="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0" name="SMARTInkShape-Group54"/>
          <p:cNvGrpSpPr/>
          <p:nvPr/>
        </p:nvGrpSpPr>
        <p:grpSpPr>
          <a:xfrm>
            <a:off x="7762875" y="3829051"/>
            <a:ext cx="285751" cy="581025"/>
            <a:chOff x="7762875" y="3829051"/>
            <a:chExt cx="285751" cy="581025"/>
          </a:xfrm>
        </p:grpSpPr>
        <p:sp>
          <p:nvSpPr>
            <p:cNvPr id="297" name="SMARTInkShape-255"/>
            <p:cNvSpPr/>
            <p:nvPr>
              <p:custDataLst>
                <p:tags r:id="rId239"/>
              </p:custDataLst>
            </p:nvPr>
          </p:nvSpPr>
          <p:spPr>
            <a:xfrm>
              <a:off x="7829553" y="3829051"/>
              <a:ext cx="152398" cy="161925"/>
            </a:xfrm>
            <a:custGeom>
              <a:avLst/>
              <a:gdLst/>
              <a:ahLst/>
              <a:cxnLst/>
              <a:rect l="0" t="0" r="0" b="0"/>
              <a:pathLst>
                <a:path w="152398" h="161925">
                  <a:moveTo>
                    <a:pt x="133347" y="76199"/>
                  </a:moveTo>
                  <a:lnTo>
                    <a:pt x="133347" y="76199"/>
                  </a:lnTo>
                  <a:lnTo>
                    <a:pt x="123938" y="66791"/>
                  </a:lnTo>
                  <a:lnTo>
                    <a:pt x="123832" y="58483"/>
                  </a:lnTo>
                  <a:lnTo>
                    <a:pt x="122771" y="58038"/>
                  </a:lnTo>
                  <a:lnTo>
                    <a:pt x="118769" y="57545"/>
                  </a:lnTo>
                  <a:lnTo>
                    <a:pt x="117278" y="56354"/>
                  </a:lnTo>
                  <a:lnTo>
                    <a:pt x="115622" y="52210"/>
                  </a:lnTo>
                  <a:lnTo>
                    <a:pt x="114123" y="50682"/>
                  </a:lnTo>
                  <a:lnTo>
                    <a:pt x="106212" y="48026"/>
                  </a:lnTo>
                  <a:lnTo>
                    <a:pt x="58909" y="47624"/>
                  </a:lnTo>
                  <a:lnTo>
                    <a:pt x="52612" y="47624"/>
                  </a:lnTo>
                  <a:lnTo>
                    <a:pt x="50948" y="48682"/>
                  </a:lnTo>
                  <a:lnTo>
                    <a:pt x="49840" y="50446"/>
                  </a:lnTo>
                  <a:lnTo>
                    <a:pt x="49100" y="52681"/>
                  </a:lnTo>
                  <a:lnTo>
                    <a:pt x="47549" y="54170"/>
                  </a:lnTo>
                  <a:lnTo>
                    <a:pt x="37455" y="59383"/>
                  </a:lnTo>
                  <a:lnTo>
                    <a:pt x="14428" y="80826"/>
                  </a:lnTo>
                  <a:lnTo>
                    <a:pt x="11702" y="86369"/>
                  </a:lnTo>
                  <a:lnTo>
                    <a:pt x="10976" y="89329"/>
                  </a:lnTo>
                  <a:lnTo>
                    <a:pt x="2174" y="104831"/>
                  </a:lnTo>
                  <a:lnTo>
                    <a:pt x="0" y="132826"/>
                  </a:lnTo>
                  <a:lnTo>
                    <a:pt x="8198" y="141504"/>
                  </a:lnTo>
                  <a:lnTo>
                    <a:pt x="17607" y="142753"/>
                  </a:lnTo>
                  <a:lnTo>
                    <a:pt x="26367" y="136304"/>
                  </a:lnTo>
                  <a:lnTo>
                    <a:pt x="35210" y="133166"/>
                  </a:lnTo>
                  <a:lnTo>
                    <a:pt x="44533" y="127063"/>
                  </a:lnTo>
                  <a:lnTo>
                    <a:pt x="53998" y="123725"/>
                  </a:lnTo>
                  <a:lnTo>
                    <a:pt x="98422" y="82538"/>
                  </a:lnTo>
                  <a:lnTo>
                    <a:pt x="129114" y="41536"/>
                  </a:lnTo>
                  <a:lnTo>
                    <a:pt x="135334" y="28626"/>
                  </a:lnTo>
                  <a:lnTo>
                    <a:pt x="150942" y="11014"/>
                  </a:lnTo>
                  <a:lnTo>
                    <a:pt x="152395" y="24"/>
                  </a:lnTo>
                  <a:lnTo>
                    <a:pt x="152397" y="0"/>
                  </a:lnTo>
                  <a:lnTo>
                    <a:pt x="152397" y="5056"/>
                  </a:lnTo>
                  <a:lnTo>
                    <a:pt x="151339" y="6545"/>
                  </a:lnTo>
                  <a:lnTo>
                    <a:pt x="149575" y="7538"/>
                  </a:lnTo>
                  <a:lnTo>
                    <a:pt x="144197" y="9131"/>
                  </a:lnTo>
                  <a:lnTo>
                    <a:pt x="143460" y="12172"/>
                  </a:lnTo>
                  <a:lnTo>
                    <a:pt x="143265" y="14464"/>
                  </a:lnTo>
                  <a:lnTo>
                    <a:pt x="142076" y="15993"/>
                  </a:lnTo>
                  <a:lnTo>
                    <a:pt x="137932" y="17691"/>
                  </a:lnTo>
                  <a:lnTo>
                    <a:pt x="136403" y="19202"/>
                  </a:lnTo>
                  <a:lnTo>
                    <a:pt x="134706" y="23703"/>
                  </a:lnTo>
                  <a:lnTo>
                    <a:pt x="132313" y="45357"/>
                  </a:lnTo>
                  <a:lnTo>
                    <a:pt x="126808" y="54243"/>
                  </a:lnTo>
                  <a:lnTo>
                    <a:pt x="124412" y="66727"/>
                  </a:lnTo>
                  <a:lnTo>
                    <a:pt x="123823" y="114299"/>
                  </a:lnTo>
                  <a:lnTo>
                    <a:pt x="123823" y="117474"/>
                  </a:lnTo>
                  <a:lnTo>
                    <a:pt x="122764" y="119591"/>
                  </a:lnTo>
                  <a:lnTo>
                    <a:pt x="121000" y="121002"/>
                  </a:lnTo>
                  <a:lnTo>
                    <a:pt x="118766" y="121942"/>
                  </a:lnTo>
                  <a:lnTo>
                    <a:pt x="117277" y="123628"/>
                  </a:lnTo>
                  <a:lnTo>
                    <a:pt x="115622" y="128323"/>
                  </a:lnTo>
                  <a:lnTo>
                    <a:pt x="114297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SMARTInkShape-256"/>
            <p:cNvSpPr/>
            <p:nvPr>
              <p:custDataLst>
                <p:tags r:id="rId240"/>
              </p:custDataLst>
            </p:nvPr>
          </p:nvSpPr>
          <p:spPr>
            <a:xfrm>
              <a:off x="7762875" y="4048125"/>
              <a:ext cx="285751" cy="28576"/>
            </a:xfrm>
            <a:custGeom>
              <a:avLst/>
              <a:gdLst/>
              <a:ahLst/>
              <a:cxnLst/>
              <a:rect l="0" t="0" r="0" b="0"/>
              <a:pathLst>
                <a:path w="285751" h="28576">
                  <a:moveTo>
                    <a:pt x="0" y="28575"/>
                  </a:moveTo>
                  <a:lnTo>
                    <a:pt x="0" y="28575"/>
                  </a:lnTo>
                  <a:lnTo>
                    <a:pt x="47514" y="28575"/>
                  </a:lnTo>
                  <a:lnTo>
                    <a:pt x="52161" y="28575"/>
                  </a:lnTo>
                  <a:lnTo>
                    <a:pt x="57755" y="25753"/>
                  </a:lnTo>
                  <a:lnTo>
                    <a:pt x="60729" y="23518"/>
                  </a:lnTo>
                  <a:lnTo>
                    <a:pt x="69677" y="21036"/>
                  </a:lnTo>
                  <a:lnTo>
                    <a:pt x="117072" y="16243"/>
                  </a:lnTo>
                  <a:lnTo>
                    <a:pt x="135191" y="10852"/>
                  </a:lnTo>
                  <a:lnTo>
                    <a:pt x="179255" y="9559"/>
                  </a:lnTo>
                  <a:lnTo>
                    <a:pt x="188324" y="6718"/>
                  </a:lnTo>
                  <a:lnTo>
                    <a:pt x="195883" y="2986"/>
                  </a:lnTo>
                  <a:lnTo>
                    <a:pt x="212597" y="393"/>
                  </a:lnTo>
                  <a:lnTo>
                    <a:pt x="257297" y="1"/>
                  </a:lnTo>
                  <a:lnTo>
                    <a:pt x="260431" y="0"/>
                  </a:lnTo>
                  <a:lnTo>
                    <a:pt x="262520" y="1058"/>
                  </a:lnTo>
                  <a:lnTo>
                    <a:pt x="263914" y="2823"/>
                  </a:lnTo>
                  <a:lnTo>
                    <a:pt x="264843" y="5057"/>
                  </a:lnTo>
                  <a:lnTo>
                    <a:pt x="266519" y="6546"/>
                  </a:lnTo>
                  <a:lnTo>
                    <a:pt x="274737" y="9132"/>
                  </a:lnTo>
                  <a:lnTo>
                    <a:pt x="2857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SMARTInkShape-257"/>
            <p:cNvSpPr/>
            <p:nvPr>
              <p:custDataLst>
                <p:tags r:id="rId241"/>
              </p:custDataLst>
            </p:nvPr>
          </p:nvSpPr>
          <p:spPr>
            <a:xfrm>
              <a:off x="7791451" y="4076701"/>
              <a:ext cx="190500" cy="333375"/>
            </a:xfrm>
            <a:custGeom>
              <a:avLst/>
              <a:gdLst/>
              <a:ahLst/>
              <a:cxnLst/>
              <a:rect l="0" t="0" r="0" b="0"/>
              <a:pathLst>
                <a:path w="190500" h="333375">
                  <a:moveTo>
                    <a:pt x="123824" y="142874"/>
                  </a:moveTo>
                  <a:lnTo>
                    <a:pt x="123824" y="142874"/>
                  </a:lnTo>
                  <a:lnTo>
                    <a:pt x="114415" y="133466"/>
                  </a:lnTo>
                  <a:lnTo>
                    <a:pt x="109277" y="133383"/>
                  </a:lnTo>
                  <a:lnTo>
                    <a:pt x="107776" y="132314"/>
                  </a:lnTo>
                  <a:lnTo>
                    <a:pt x="106775" y="130542"/>
                  </a:lnTo>
                  <a:lnTo>
                    <a:pt x="106108" y="128302"/>
                  </a:lnTo>
                  <a:lnTo>
                    <a:pt x="104605" y="126810"/>
                  </a:lnTo>
                  <a:lnTo>
                    <a:pt x="96690" y="124217"/>
                  </a:lnTo>
                  <a:lnTo>
                    <a:pt x="53570" y="123824"/>
                  </a:lnTo>
                  <a:lnTo>
                    <a:pt x="47445" y="126646"/>
                  </a:lnTo>
                  <a:lnTo>
                    <a:pt x="14515" y="156937"/>
                  </a:lnTo>
                  <a:lnTo>
                    <a:pt x="11742" y="162530"/>
                  </a:lnTo>
                  <a:lnTo>
                    <a:pt x="8757" y="177879"/>
                  </a:lnTo>
                  <a:lnTo>
                    <a:pt x="2043" y="190515"/>
                  </a:lnTo>
                  <a:lnTo>
                    <a:pt x="0" y="227144"/>
                  </a:lnTo>
                  <a:lnTo>
                    <a:pt x="1057" y="227629"/>
                  </a:lnTo>
                  <a:lnTo>
                    <a:pt x="18622" y="228596"/>
                  </a:lnTo>
                  <a:lnTo>
                    <a:pt x="26569" y="222053"/>
                  </a:lnTo>
                  <a:lnTo>
                    <a:pt x="35271" y="218898"/>
                  </a:lnTo>
                  <a:lnTo>
                    <a:pt x="60338" y="196718"/>
                  </a:lnTo>
                  <a:lnTo>
                    <a:pt x="98621" y="149287"/>
                  </a:lnTo>
                  <a:lnTo>
                    <a:pt x="113711" y="131167"/>
                  </a:lnTo>
                  <a:lnTo>
                    <a:pt x="146039" y="84000"/>
                  </a:lnTo>
                  <a:lnTo>
                    <a:pt x="157689" y="70136"/>
                  </a:lnTo>
                  <a:lnTo>
                    <a:pt x="171514" y="39185"/>
                  </a:lnTo>
                  <a:lnTo>
                    <a:pt x="177701" y="31130"/>
                  </a:lnTo>
                  <a:lnTo>
                    <a:pt x="180004" y="22040"/>
                  </a:lnTo>
                  <a:lnTo>
                    <a:pt x="180846" y="11382"/>
                  </a:lnTo>
                  <a:lnTo>
                    <a:pt x="181947" y="10762"/>
                  </a:lnTo>
                  <a:lnTo>
                    <a:pt x="185993" y="10075"/>
                  </a:lnTo>
                  <a:lnTo>
                    <a:pt x="187495" y="8833"/>
                  </a:lnTo>
                  <a:lnTo>
                    <a:pt x="190489" y="35"/>
                  </a:lnTo>
                  <a:lnTo>
                    <a:pt x="190498" y="2"/>
                  </a:lnTo>
                  <a:lnTo>
                    <a:pt x="190499" y="0"/>
                  </a:lnTo>
                  <a:lnTo>
                    <a:pt x="190499" y="8200"/>
                  </a:lnTo>
                  <a:lnTo>
                    <a:pt x="189441" y="8641"/>
                  </a:lnTo>
                  <a:lnTo>
                    <a:pt x="185443" y="9131"/>
                  </a:lnTo>
                  <a:lnTo>
                    <a:pt x="183954" y="10320"/>
                  </a:lnTo>
                  <a:lnTo>
                    <a:pt x="182299" y="14464"/>
                  </a:lnTo>
                  <a:lnTo>
                    <a:pt x="181008" y="33119"/>
                  </a:lnTo>
                  <a:lnTo>
                    <a:pt x="179938" y="34779"/>
                  </a:lnTo>
                  <a:lnTo>
                    <a:pt x="178167" y="35886"/>
                  </a:lnTo>
                  <a:lnTo>
                    <a:pt x="175928" y="36623"/>
                  </a:lnTo>
                  <a:lnTo>
                    <a:pt x="174435" y="38173"/>
                  </a:lnTo>
                  <a:lnTo>
                    <a:pt x="172776" y="42718"/>
                  </a:lnTo>
                  <a:lnTo>
                    <a:pt x="170653" y="54259"/>
                  </a:lnTo>
                  <a:lnTo>
                    <a:pt x="163283" y="64830"/>
                  </a:lnTo>
                  <a:lnTo>
                    <a:pt x="162192" y="73914"/>
                  </a:lnTo>
                  <a:lnTo>
                    <a:pt x="160890" y="93210"/>
                  </a:lnTo>
                  <a:lnTo>
                    <a:pt x="150167" y="123240"/>
                  </a:lnTo>
                  <a:lnTo>
                    <a:pt x="147736" y="126609"/>
                  </a:lnTo>
                  <a:lnTo>
                    <a:pt x="145034" y="135998"/>
                  </a:lnTo>
                  <a:lnTo>
                    <a:pt x="140242" y="164143"/>
                  </a:lnTo>
                  <a:lnTo>
                    <a:pt x="131132" y="189858"/>
                  </a:lnTo>
                  <a:lnTo>
                    <a:pt x="128696" y="193247"/>
                  </a:lnTo>
                  <a:lnTo>
                    <a:pt x="125990" y="202656"/>
                  </a:lnTo>
                  <a:lnTo>
                    <a:pt x="123050" y="224516"/>
                  </a:lnTo>
                  <a:lnTo>
                    <a:pt x="116341" y="237945"/>
                  </a:lnTo>
                  <a:lnTo>
                    <a:pt x="111530" y="274233"/>
                  </a:lnTo>
                  <a:lnTo>
                    <a:pt x="107776" y="281689"/>
                  </a:lnTo>
                  <a:lnTo>
                    <a:pt x="104891" y="302883"/>
                  </a:lnTo>
                  <a:lnTo>
                    <a:pt x="104774" y="333374"/>
                  </a:lnTo>
                  <a:lnTo>
                    <a:pt x="104774" y="318909"/>
                  </a:lnTo>
                  <a:lnTo>
                    <a:pt x="105832" y="317381"/>
                  </a:lnTo>
                  <a:lnTo>
                    <a:pt x="107596" y="316361"/>
                  </a:lnTo>
                  <a:lnTo>
                    <a:pt x="114299" y="3143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3" name="SMARTInkShape-Group55"/>
          <p:cNvGrpSpPr/>
          <p:nvPr/>
        </p:nvGrpSpPr>
        <p:grpSpPr>
          <a:xfrm>
            <a:off x="8201025" y="3990975"/>
            <a:ext cx="104776" cy="85726"/>
            <a:chOff x="8201025" y="3990975"/>
            <a:chExt cx="104776" cy="85726"/>
          </a:xfrm>
        </p:grpSpPr>
        <p:sp>
          <p:nvSpPr>
            <p:cNvPr id="301" name="SMARTInkShape-258"/>
            <p:cNvSpPr/>
            <p:nvPr>
              <p:custDataLst>
                <p:tags r:id="rId237"/>
              </p:custDataLst>
            </p:nvPr>
          </p:nvSpPr>
          <p:spPr>
            <a:xfrm>
              <a:off x="8201025" y="402907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0" y="4468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132" y="117"/>
                  </a:lnTo>
                  <a:lnTo>
                    <a:pt x="55388" y="0"/>
                  </a:lnTo>
                  <a:lnTo>
                    <a:pt x="102608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SMARTInkShape-259"/>
            <p:cNvSpPr/>
            <p:nvPr>
              <p:custDataLst>
                <p:tags r:id="rId238"/>
              </p:custDataLst>
            </p:nvPr>
          </p:nvSpPr>
          <p:spPr>
            <a:xfrm>
              <a:off x="8248650" y="3990975"/>
              <a:ext cx="19051" cy="85726"/>
            </a:xfrm>
            <a:custGeom>
              <a:avLst/>
              <a:gdLst/>
              <a:ahLst/>
              <a:cxnLst/>
              <a:rect l="0" t="0" r="0" b="0"/>
              <a:pathLst>
                <a:path w="19051" h="85726">
                  <a:moveTo>
                    <a:pt x="0" y="0"/>
                  </a:moveTo>
                  <a:lnTo>
                    <a:pt x="0" y="0"/>
                  </a:lnTo>
                  <a:lnTo>
                    <a:pt x="9132" y="9132"/>
                  </a:lnTo>
                  <a:lnTo>
                    <a:pt x="9409" y="14465"/>
                  </a:lnTo>
                  <a:lnTo>
                    <a:pt x="12296" y="19834"/>
                  </a:lnTo>
                  <a:lnTo>
                    <a:pt x="17716" y="26848"/>
                  </a:lnTo>
                  <a:lnTo>
                    <a:pt x="18933" y="36624"/>
                  </a:lnTo>
                  <a:lnTo>
                    <a:pt x="19050" y="71185"/>
                  </a:lnTo>
                  <a:lnTo>
                    <a:pt x="16228" y="76793"/>
                  </a:lnTo>
                  <a:lnTo>
                    <a:pt x="952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6" name="SMARTInkShape-Group56"/>
          <p:cNvGrpSpPr/>
          <p:nvPr/>
        </p:nvGrpSpPr>
        <p:grpSpPr>
          <a:xfrm>
            <a:off x="8458200" y="3752888"/>
            <a:ext cx="828673" cy="285713"/>
            <a:chOff x="8458200" y="3752888"/>
            <a:chExt cx="828673" cy="285713"/>
          </a:xfrm>
        </p:grpSpPr>
        <p:sp>
          <p:nvSpPr>
            <p:cNvPr id="304" name="SMARTInkShape-260"/>
            <p:cNvSpPr/>
            <p:nvPr>
              <p:custDataLst>
                <p:tags r:id="rId235"/>
              </p:custDataLst>
            </p:nvPr>
          </p:nvSpPr>
          <p:spPr>
            <a:xfrm>
              <a:off x="8724900" y="3752888"/>
              <a:ext cx="200026" cy="133185"/>
            </a:xfrm>
            <a:custGeom>
              <a:avLst/>
              <a:gdLst/>
              <a:ahLst/>
              <a:cxnLst/>
              <a:rect l="0" t="0" r="0" b="0"/>
              <a:pathLst>
                <a:path w="200026" h="133185">
                  <a:moveTo>
                    <a:pt x="104775" y="47587"/>
                  </a:moveTo>
                  <a:lnTo>
                    <a:pt x="104775" y="47587"/>
                  </a:lnTo>
                  <a:lnTo>
                    <a:pt x="109832" y="47587"/>
                  </a:lnTo>
                  <a:lnTo>
                    <a:pt x="111321" y="48645"/>
                  </a:lnTo>
                  <a:lnTo>
                    <a:pt x="112315" y="50409"/>
                  </a:lnTo>
                  <a:lnTo>
                    <a:pt x="114299" y="57109"/>
                  </a:lnTo>
                  <a:lnTo>
                    <a:pt x="114300" y="33401"/>
                  </a:lnTo>
                  <a:lnTo>
                    <a:pt x="113242" y="31779"/>
                  </a:lnTo>
                  <a:lnTo>
                    <a:pt x="111478" y="30698"/>
                  </a:lnTo>
                  <a:lnTo>
                    <a:pt x="109243" y="29978"/>
                  </a:lnTo>
                  <a:lnTo>
                    <a:pt x="107754" y="28439"/>
                  </a:lnTo>
                  <a:lnTo>
                    <a:pt x="106099" y="23907"/>
                  </a:lnTo>
                  <a:lnTo>
                    <a:pt x="104599" y="22276"/>
                  </a:lnTo>
                  <a:lnTo>
                    <a:pt x="95152" y="18240"/>
                  </a:lnTo>
                  <a:lnTo>
                    <a:pt x="78407" y="3210"/>
                  </a:lnTo>
                  <a:lnTo>
                    <a:pt x="68429" y="390"/>
                  </a:lnTo>
                  <a:lnTo>
                    <a:pt x="53572" y="0"/>
                  </a:lnTo>
                  <a:lnTo>
                    <a:pt x="51590" y="1045"/>
                  </a:lnTo>
                  <a:lnTo>
                    <a:pt x="50269" y="2801"/>
                  </a:lnTo>
                  <a:lnTo>
                    <a:pt x="49388" y="5030"/>
                  </a:lnTo>
                  <a:lnTo>
                    <a:pt x="47742" y="6515"/>
                  </a:lnTo>
                  <a:lnTo>
                    <a:pt x="38028" y="10284"/>
                  </a:lnTo>
                  <a:lnTo>
                    <a:pt x="33482" y="14427"/>
                  </a:lnTo>
                  <a:lnTo>
                    <a:pt x="30755" y="19796"/>
                  </a:lnTo>
                  <a:lnTo>
                    <a:pt x="30029" y="22710"/>
                  </a:lnTo>
                  <a:lnTo>
                    <a:pt x="28486" y="24652"/>
                  </a:lnTo>
                  <a:lnTo>
                    <a:pt x="23950" y="26810"/>
                  </a:lnTo>
                  <a:lnTo>
                    <a:pt x="22317" y="28444"/>
                  </a:lnTo>
                  <a:lnTo>
                    <a:pt x="11702" y="47767"/>
                  </a:lnTo>
                  <a:lnTo>
                    <a:pt x="10977" y="50882"/>
                  </a:lnTo>
                  <a:lnTo>
                    <a:pt x="968" y="66448"/>
                  </a:lnTo>
                  <a:lnTo>
                    <a:pt x="0" y="100230"/>
                  </a:lnTo>
                  <a:lnTo>
                    <a:pt x="1058" y="101733"/>
                  </a:lnTo>
                  <a:lnTo>
                    <a:pt x="2822" y="102734"/>
                  </a:lnTo>
                  <a:lnTo>
                    <a:pt x="8201" y="104341"/>
                  </a:lnTo>
                  <a:lnTo>
                    <a:pt x="16868" y="98113"/>
                  </a:lnTo>
                  <a:lnTo>
                    <a:pt x="25694" y="96072"/>
                  </a:lnTo>
                  <a:lnTo>
                    <a:pt x="31881" y="95594"/>
                  </a:lnTo>
                  <a:lnTo>
                    <a:pt x="33954" y="94408"/>
                  </a:lnTo>
                  <a:lnTo>
                    <a:pt x="35337" y="92559"/>
                  </a:lnTo>
                  <a:lnTo>
                    <a:pt x="36257" y="90269"/>
                  </a:lnTo>
                  <a:lnTo>
                    <a:pt x="37930" y="88741"/>
                  </a:lnTo>
                  <a:lnTo>
                    <a:pt x="48218" y="83468"/>
                  </a:lnTo>
                  <a:lnTo>
                    <a:pt x="73914" y="60437"/>
                  </a:lnTo>
                  <a:lnTo>
                    <a:pt x="79771" y="58589"/>
                  </a:lnTo>
                  <a:lnTo>
                    <a:pt x="81755" y="57039"/>
                  </a:lnTo>
                  <a:lnTo>
                    <a:pt x="95245" y="38067"/>
                  </a:lnTo>
                  <a:lnTo>
                    <a:pt x="95249" y="38063"/>
                  </a:lnTo>
                  <a:lnTo>
                    <a:pt x="87049" y="46263"/>
                  </a:lnTo>
                  <a:lnTo>
                    <a:pt x="85840" y="55672"/>
                  </a:lnTo>
                  <a:lnTo>
                    <a:pt x="85725" y="102891"/>
                  </a:lnTo>
                  <a:lnTo>
                    <a:pt x="85725" y="122332"/>
                  </a:lnTo>
                  <a:lnTo>
                    <a:pt x="93926" y="131861"/>
                  </a:lnTo>
                  <a:lnTo>
                    <a:pt x="99916" y="132882"/>
                  </a:lnTo>
                  <a:lnTo>
                    <a:pt x="108391" y="133184"/>
                  </a:lnTo>
                  <a:lnTo>
                    <a:pt x="110360" y="132169"/>
                  </a:lnTo>
                  <a:lnTo>
                    <a:pt x="111674" y="130433"/>
                  </a:lnTo>
                  <a:lnTo>
                    <a:pt x="112549" y="128218"/>
                  </a:lnTo>
                  <a:lnTo>
                    <a:pt x="114191" y="126741"/>
                  </a:lnTo>
                  <a:lnTo>
                    <a:pt x="118838" y="125100"/>
                  </a:lnTo>
                  <a:lnTo>
                    <a:pt x="149249" y="122752"/>
                  </a:lnTo>
                  <a:lnTo>
                    <a:pt x="161930" y="116253"/>
                  </a:lnTo>
                  <a:lnTo>
                    <a:pt x="174626" y="114655"/>
                  </a:lnTo>
                  <a:lnTo>
                    <a:pt x="176742" y="113466"/>
                  </a:lnTo>
                  <a:lnTo>
                    <a:pt x="178153" y="111614"/>
                  </a:lnTo>
                  <a:lnTo>
                    <a:pt x="179093" y="109322"/>
                  </a:lnTo>
                  <a:lnTo>
                    <a:pt x="180779" y="107793"/>
                  </a:lnTo>
                  <a:lnTo>
                    <a:pt x="189011" y="105139"/>
                  </a:lnTo>
                  <a:lnTo>
                    <a:pt x="200024" y="104737"/>
                  </a:lnTo>
                  <a:lnTo>
                    <a:pt x="200025" y="109794"/>
                  </a:lnTo>
                  <a:lnTo>
                    <a:pt x="198967" y="111283"/>
                  </a:lnTo>
                  <a:lnTo>
                    <a:pt x="197203" y="112276"/>
                  </a:lnTo>
                  <a:lnTo>
                    <a:pt x="190500" y="114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SMARTInkShape-261"/>
            <p:cNvSpPr/>
            <p:nvPr>
              <p:custDataLst>
                <p:tags r:id="rId236"/>
              </p:custDataLst>
            </p:nvPr>
          </p:nvSpPr>
          <p:spPr>
            <a:xfrm>
              <a:off x="8458200" y="3971925"/>
              <a:ext cx="828673" cy="66676"/>
            </a:xfrm>
            <a:custGeom>
              <a:avLst/>
              <a:gdLst/>
              <a:ahLst/>
              <a:cxnLst/>
              <a:rect l="0" t="0" r="0" b="0"/>
              <a:pathLst>
                <a:path w="828673" h="66676">
                  <a:moveTo>
                    <a:pt x="0" y="57150"/>
                  </a:moveTo>
                  <a:lnTo>
                    <a:pt x="0" y="57150"/>
                  </a:lnTo>
                  <a:lnTo>
                    <a:pt x="18648" y="57150"/>
                  </a:lnTo>
                  <a:lnTo>
                    <a:pt x="26575" y="63696"/>
                  </a:lnTo>
                  <a:lnTo>
                    <a:pt x="36374" y="66282"/>
                  </a:lnTo>
                  <a:lnTo>
                    <a:pt x="82497" y="66673"/>
                  </a:lnTo>
                  <a:lnTo>
                    <a:pt x="88877" y="66675"/>
                  </a:lnTo>
                  <a:lnTo>
                    <a:pt x="95240" y="63852"/>
                  </a:lnTo>
                  <a:lnTo>
                    <a:pt x="101595" y="60129"/>
                  </a:lnTo>
                  <a:lnTo>
                    <a:pt x="112182" y="58033"/>
                  </a:lnTo>
                  <a:lnTo>
                    <a:pt x="139875" y="56169"/>
                  </a:lnTo>
                  <a:lnTo>
                    <a:pt x="163660" y="48959"/>
                  </a:lnTo>
                  <a:lnTo>
                    <a:pt x="191147" y="44979"/>
                  </a:lnTo>
                  <a:lnTo>
                    <a:pt x="210972" y="39458"/>
                  </a:lnTo>
                  <a:lnTo>
                    <a:pt x="250034" y="37121"/>
                  </a:lnTo>
                  <a:lnTo>
                    <a:pt x="268739" y="30576"/>
                  </a:lnTo>
                  <a:lnTo>
                    <a:pt x="311270" y="28692"/>
                  </a:lnTo>
                  <a:lnTo>
                    <a:pt x="354416" y="28580"/>
                  </a:lnTo>
                  <a:lnTo>
                    <a:pt x="396992" y="28575"/>
                  </a:lnTo>
                  <a:lnTo>
                    <a:pt x="440141" y="19639"/>
                  </a:lnTo>
                  <a:lnTo>
                    <a:pt x="482482" y="19073"/>
                  </a:lnTo>
                  <a:lnTo>
                    <a:pt x="524054" y="19051"/>
                  </a:lnTo>
                  <a:lnTo>
                    <a:pt x="569271" y="19050"/>
                  </a:lnTo>
                  <a:lnTo>
                    <a:pt x="583760" y="19050"/>
                  </a:lnTo>
                  <a:lnTo>
                    <a:pt x="630097" y="9918"/>
                  </a:lnTo>
                  <a:lnTo>
                    <a:pt x="674269" y="9530"/>
                  </a:lnTo>
                  <a:lnTo>
                    <a:pt x="720718" y="9525"/>
                  </a:lnTo>
                  <a:lnTo>
                    <a:pt x="727071" y="9525"/>
                  </a:lnTo>
                  <a:lnTo>
                    <a:pt x="733424" y="6703"/>
                  </a:lnTo>
                  <a:lnTo>
                    <a:pt x="739775" y="2979"/>
                  </a:lnTo>
                  <a:lnTo>
                    <a:pt x="752475" y="589"/>
                  </a:lnTo>
                  <a:lnTo>
                    <a:pt x="799981" y="0"/>
                  </a:lnTo>
                  <a:lnTo>
                    <a:pt x="828672" y="0"/>
                  </a:lnTo>
                  <a:lnTo>
                    <a:pt x="809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0" name="SMARTInkShape-Group57"/>
          <p:cNvGrpSpPr/>
          <p:nvPr/>
        </p:nvGrpSpPr>
        <p:grpSpPr>
          <a:xfrm>
            <a:off x="8648703" y="4038600"/>
            <a:ext cx="514348" cy="247651"/>
            <a:chOff x="8648703" y="4038600"/>
            <a:chExt cx="514348" cy="247651"/>
          </a:xfrm>
        </p:grpSpPr>
        <p:sp>
          <p:nvSpPr>
            <p:cNvPr id="307" name="SMARTInkShape-262"/>
            <p:cNvSpPr/>
            <p:nvPr>
              <p:custDataLst>
                <p:tags r:id="rId232"/>
              </p:custDataLst>
            </p:nvPr>
          </p:nvSpPr>
          <p:spPr>
            <a:xfrm>
              <a:off x="8648703" y="4067175"/>
              <a:ext cx="142873" cy="180856"/>
            </a:xfrm>
            <a:custGeom>
              <a:avLst/>
              <a:gdLst/>
              <a:ahLst/>
              <a:cxnLst/>
              <a:rect l="0" t="0" r="0" b="0"/>
              <a:pathLst>
                <a:path w="142873" h="180856">
                  <a:moveTo>
                    <a:pt x="104772" y="38100"/>
                  </a:moveTo>
                  <a:lnTo>
                    <a:pt x="104772" y="38100"/>
                  </a:lnTo>
                  <a:lnTo>
                    <a:pt x="95247" y="47625"/>
                  </a:lnTo>
                  <a:lnTo>
                    <a:pt x="95247" y="38217"/>
                  </a:lnTo>
                  <a:lnTo>
                    <a:pt x="104772" y="28575"/>
                  </a:lnTo>
                  <a:lnTo>
                    <a:pt x="95247" y="38100"/>
                  </a:lnTo>
                  <a:lnTo>
                    <a:pt x="95247" y="33043"/>
                  </a:lnTo>
                  <a:lnTo>
                    <a:pt x="96305" y="31554"/>
                  </a:lnTo>
                  <a:lnTo>
                    <a:pt x="98069" y="30561"/>
                  </a:lnTo>
                  <a:lnTo>
                    <a:pt x="100304" y="29899"/>
                  </a:lnTo>
                  <a:lnTo>
                    <a:pt x="101793" y="28399"/>
                  </a:lnTo>
                  <a:lnTo>
                    <a:pt x="104762" y="19088"/>
                  </a:lnTo>
                  <a:lnTo>
                    <a:pt x="104772" y="9559"/>
                  </a:lnTo>
                  <a:lnTo>
                    <a:pt x="113906" y="9525"/>
                  </a:lnTo>
                  <a:lnTo>
                    <a:pt x="114297" y="3"/>
                  </a:lnTo>
                  <a:lnTo>
                    <a:pt x="122498" y="0"/>
                  </a:lnTo>
                  <a:lnTo>
                    <a:pt x="122941" y="1058"/>
                  </a:lnTo>
                  <a:lnTo>
                    <a:pt x="123707" y="8201"/>
                  </a:lnTo>
                  <a:lnTo>
                    <a:pt x="126593" y="8936"/>
                  </a:lnTo>
                  <a:lnTo>
                    <a:pt x="132011" y="9408"/>
                  </a:lnTo>
                  <a:lnTo>
                    <a:pt x="132754" y="12295"/>
                  </a:lnTo>
                  <a:lnTo>
                    <a:pt x="133347" y="57330"/>
                  </a:lnTo>
                  <a:lnTo>
                    <a:pt x="133347" y="60445"/>
                  </a:lnTo>
                  <a:lnTo>
                    <a:pt x="130525" y="66728"/>
                  </a:lnTo>
                  <a:lnTo>
                    <a:pt x="126801" y="73049"/>
                  </a:lnTo>
                  <a:lnTo>
                    <a:pt x="115656" y="107019"/>
                  </a:lnTo>
                  <a:lnTo>
                    <a:pt x="114145" y="109446"/>
                  </a:lnTo>
                  <a:lnTo>
                    <a:pt x="112079" y="111064"/>
                  </a:lnTo>
                  <a:lnTo>
                    <a:pt x="106961" y="113920"/>
                  </a:lnTo>
                  <a:lnTo>
                    <a:pt x="91943" y="127368"/>
                  </a:lnTo>
                  <a:lnTo>
                    <a:pt x="88487" y="133514"/>
                  </a:lnTo>
                  <a:lnTo>
                    <a:pt x="85893" y="139772"/>
                  </a:lnTo>
                  <a:lnTo>
                    <a:pt x="72626" y="155585"/>
                  </a:lnTo>
                  <a:lnTo>
                    <a:pt x="66496" y="159107"/>
                  </a:lnTo>
                  <a:lnTo>
                    <a:pt x="60244" y="161731"/>
                  </a:lnTo>
                  <a:lnTo>
                    <a:pt x="50775" y="168100"/>
                  </a:lnTo>
                  <a:lnTo>
                    <a:pt x="39975" y="171009"/>
                  </a:lnTo>
                  <a:lnTo>
                    <a:pt x="30863" y="177909"/>
                  </a:lnTo>
                  <a:lnTo>
                    <a:pt x="20812" y="180571"/>
                  </a:lnTo>
                  <a:lnTo>
                    <a:pt x="14513" y="180855"/>
                  </a:lnTo>
                  <a:lnTo>
                    <a:pt x="12850" y="179837"/>
                  </a:lnTo>
                  <a:lnTo>
                    <a:pt x="11740" y="178100"/>
                  </a:lnTo>
                  <a:lnTo>
                    <a:pt x="11000" y="175883"/>
                  </a:lnTo>
                  <a:lnTo>
                    <a:pt x="9449" y="174405"/>
                  </a:lnTo>
                  <a:lnTo>
                    <a:pt x="1451" y="171839"/>
                  </a:lnTo>
                  <a:lnTo>
                    <a:pt x="643" y="168801"/>
                  </a:lnTo>
                  <a:lnTo>
                    <a:pt x="0" y="148703"/>
                  </a:lnTo>
                  <a:lnTo>
                    <a:pt x="1057" y="146760"/>
                  </a:lnTo>
                  <a:lnTo>
                    <a:pt x="2821" y="145465"/>
                  </a:lnTo>
                  <a:lnTo>
                    <a:pt x="5054" y="144602"/>
                  </a:lnTo>
                  <a:lnTo>
                    <a:pt x="6544" y="142968"/>
                  </a:lnTo>
                  <a:lnTo>
                    <a:pt x="8198" y="138330"/>
                  </a:lnTo>
                  <a:lnTo>
                    <a:pt x="9698" y="136670"/>
                  </a:lnTo>
                  <a:lnTo>
                    <a:pt x="14187" y="134826"/>
                  </a:lnTo>
                  <a:lnTo>
                    <a:pt x="15806" y="133276"/>
                  </a:lnTo>
                  <a:lnTo>
                    <a:pt x="17607" y="128731"/>
                  </a:lnTo>
                  <a:lnTo>
                    <a:pt x="19145" y="127095"/>
                  </a:lnTo>
                  <a:lnTo>
                    <a:pt x="37986" y="115268"/>
                  </a:lnTo>
                  <a:lnTo>
                    <a:pt x="66234" y="114301"/>
                  </a:lnTo>
                  <a:lnTo>
                    <a:pt x="74835" y="122501"/>
                  </a:lnTo>
                  <a:lnTo>
                    <a:pt x="76078" y="131910"/>
                  </a:lnTo>
                  <a:lnTo>
                    <a:pt x="82720" y="140670"/>
                  </a:lnTo>
                  <a:lnTo>
                    <a:pt x="84832" y="149513"/>
                  </a:lnTo>
                  <a:lnTo>
                    <a:pt x="85605" y="160081"/>
                  </a:lnTo>
                  <a:lnTo>
                    <a:pt x="94852" y="171010"/>
                  </a:lnTo>
                  <a:lnTo>
                    <a:pt x="100187" y="171320"/>
                  </a:lnTo>
                  <a:lnTo>
                    <a:pt x="101715" y="172422"/>
                  </a:lnTo>
                  <a:lnTo>
                    <a:pt x="103413" y="176468"/>
                  </a:lnTo>
                  <a:lnTo>
                    <a:pt x="104370" y="179640"/>
                  </a:lnTo>
                  <a:lnTo>
                    <a:pt x="107416" y="177559"/>
                  </a:lnTo>
                  <a:lnTo>
                    <a:pt x="14287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SMARTInkShape-263"/>
            <p:cNvSpPr/>
            <p:nvPr>
              <p:custDataLst>
                <p:tags r:id="rId233"/>
              </p:custDataLst>
            </p:nvPr>
          </p:nvSpPr>
          <p:spPr>
            <a:xfrm>
              <a:off x="8848725" y="4067175"/>
              <a:ext cx="152389" cy="161926"/>
            </a:xfrm>
            <a:custGeom>
              <a:avLst/>
              <a:gdLst/>
              <a:ahLst/>
              <a:cxnLst/>
              <a:rect l="0" t="0" r="0" b="0"/>
              <a:pathLst>
                <a:path w="152389" h="161926">
                  <a:moveTo>
                    <a:pt x="38100" y="28575"/>
                  </a:moveTo>
                  <a:lnTo>
                    <a:pt x="38100" y="28575"/>
                  </a:lnTo>
                  <a:lnTo>
                    <a:pt x="38100" y="19443"/>
                  </a:lnTo>
                  <a:lnTo>
                    <a:pt x="38100" y="27286"/>
                  </a:lnTo>
                  <a:lnTo>
                    <a:pt x="37042" y="27715"/>
                  </a:lnTo>
                  <a:lnTo>
                    <a:pt x="29899" y="28461"/>
                  </a:lnTo>
                  <a:lnTo>
                    <a:pt x="29163" y="31347"/>
                  </a:lnTo>
                  <a:lnTo>
                    <a:pt x="28690" y="36766"/>
                  </a:lnTo>
                  <a:lnTo>
                    <a:pt x="29711" y="37211"/>
                  </a:lnTo>
                  <a:lnTo>
                    <a:pt x="33665" y="37704"/>
                  </a:lnTo>
                  <a:lnTo>
                    <a:pt x="35144" y="38895"/>
                  </a:lnTo>
                  <a:lnTo>
                    <a:pt x="37710" y="46267"/>
                  </a:lnTo>
                  <a:lnTo>
                    <a:pt x="38066" y="60763"/>
                  </a:lnTo>
                  <a:lnTo>
                    <a:pt x="39136" y="62734"/>
                  </a:lnTo>
                  <a:lnTo>
                    <a:pt x="40907" y="64048"/>
                  </a:lnTo>
                  <a:lnTo>
                    <a:pt x="43145" y="64924"/>
                  </a:lnTo>
                  <a:lnTo>
                    <a:pt x="44639" y="66566"/>
                  </a:lnTo>
                  <a:lnTo>
                    <a:pt x="46298" y="71212"/>
                  </a:lnTo>
                  <a:lnTo>
                    <a:pt x="47231" y="79779"/>
                  </a:lnTo>
                  <a:lnTo>
                    <a:pt x="48421" y="81761"/>
                  </a:lnTo>
                  <a:lnTo>
                    <a:pt x="50272" y="83082"/>
                  </a:lnTo>
                  <a:lnTo>
                    <a:pt x="52565" y="83963"/>
                  </a:lnTo>
                  <a:lnTo>
                    <a:pt x="54093" y="85609"/>
                  </a:lnTo>
                  <a:lnTo>
                    <a:pt x="55791" y="90259"/>
                  </a:lnTo>
                  <a:lnTo>
                    <a:pt x="58185" y="112031"/>
                  </a:lnTo>
                  <a:lnTo>
                    <a:pt x="65348" y="122063"/>
                  </a:lnTo>
                  <a:lnTo>
                    <a:pt x="66412" y="131081"/>
                  </a:lnTo>
                  <a:lnTo>
                    <a:pt x="66641" y="141113"/>
                  </a:lnTo>
                  <a:lnTo>
                    <a:pt x="57541" y="151962"/>
                  </a:lnTo>
                  <a:lnTo>
                    <a:pt x="57184" y="160563"/>
                  </a:lnTo>
                  <a:lnTo>
                    <a:pt x="56114" y="161016"/>
                  </a:lnTo>
                  <a:lnTo>
                    <a:pt x="14423" y="161925"/>
                  </a:lnTo>
                  <a:lnTo>
                    <a:pt x="12790" y="160867"/>
                  </a:lnTo>
                  <a:lnTo>
                    <a:pt x="11702" y="159103"/>
                  </a:lnTo>
                  <a:lnTo>
                    <a:pt x="9955" y="153724"/>
                  </a:lnTo>
                  <a:lnTo>
                    <a:pt x="6893" y="152989"/>
                  </a:lnTo>
                  <a:lnTo>
                    <a:pt x="119" y="152410"/>
                  </a:lnTo>
                  <a:lnTo>
                    <a:pt x="0" y="142909"/>
                  </a:lnTo>
                  <a:lnTo>
                    <a:pt x="14191" y="128687"/>
                  </a:lnTo>
                  <a:lnTo>
                    <a:pt x="19713" y="125986"/>
                  </a:lnTo>
                  <a:lnTo>
                    <a:pt x="22666" y="125266"/>
                  </a:lnTo>
                  <a:lnTo>
                    <a:pt x="38158" y="116476"/>
                  </a:lnTo>
                  <a:lnTo>
                    <a:pt x="41315" y="115751"/>
                  </a:lnTo>
                  <a:lnTo>
                    <a:pt x="57155" y="106952"/>
                  </a:lnTo>
                  <a:lnTo>
                    <a:pt x="74908" y="100148"/>
                  </a:lnTo>
                  <a:lnTo>
                    <a:pt x="94662" y="88356"/>
                  </a:lnTo>
                  <a:lnTo>
                    <a:pt x="101340" y="85836"/>
                  </a:lnTo>
                  <a:lnTo>
                    <a:pt x="123809" y="69318"/>
                  </a:lnTo>
                  <a:lnTo>
                    <a:pt x="126990" y="68437"/>
                  </a:lnTo>
                  <a:lnTo>
                    <a:pt x="129109" y="66791"/>
                  </a:lnTo>
                  <a:lnTo>
                    <a:pt x="139523" y="50532"/>
                  </a:lnTo>
                  <a:lnTo>
                    <a:pt x="141386" y="44331"/>
                  </a:lnTo>
                  <a:lnTo>
                    <a:pt x="142940" y="42254"/>
                  </a:lnTo>
                  <a:lnTo>
                    <a:pt x="145035" y="40869"/>
                  </a:lnTo>
                  <a:lnTo>
                    <a:pt x="147489" y="39946"/>
                  </a:lnTo>
                  <a:lnTo>
                    <a:pt x="149127" y="38272"/>
                  </a:lnTo>
                  <a:lnTo>
                    <a:pt x="150946" y="33591"/>
                  </a:lnTo>
                  <a:lnTo>
                    <a:pt x="152388" y="11004"/>
                  </a:lnTo>
                  <a:lnTo>
                    <a:pt x="151334" y="10511"/>
                  </a:lnTo>
                  <a:lnTo>
                    <a:pt x="147341" y="9963"/>
                  </a:lnTo>
                  <a:lnTo>
                    <a:pt x="145852" y="8759"/>
                  </a:lnTo>
                  <a:lnTo>
                    <a:pt x="143266" y="1362"/>
                  </a:lnTo>
                  <a:lnTo>
                    <a:pt x="140227" y="606"/>
                  </a:lnTo>
                  <a:lnTo>
                    <a:pt x="109673" y="0"/>
                  </a:lnTo>
                  <a:lnTo>
                    <a:pt x="108040" y="1058"/>
                  </a:lnTo>
                  <a:lnTo>
                    <a:pt x="106952" y="2822"/>
                  </a:lnTo>
                  <a:lnTo>
                    <a:pt x="106226" y="5057"/>
                  </a:lnTo>
                  <a:lnTo>
                    <a:pt x="104684" y="6546"/>
                  </a:lnTo>
                  <a:lnTo>
                    <a:pt x="95159" y="10321"/>
                  </a:lnTo>
                  <a:lnTo>
                    <a:pt x="87176" y="17692"/>
                  </a:lnTo>
                  <a:lnTo>
                    <a:pt x="81098" y="18648"/>
                  </a:lnTo>
                  <a:lnTo>
                    <a:pt x="79465" y="19840"/>
                  </a:lnTo>
                  <a:lnTo>
                    <a:pt x="78377" y="21694"/>
                  </a:lnTo>
                  <a:lnTo>
                    <a:pt x="77651" y="23987"/>
                  </a:lnTo>
                  <a:lnTo>
                    <a:pt x="68126" y="36373"/>
                  </a:lnTo>
                  <a:lnTo>
                    <a:pt x="65904" y="45363"/>
                  </a:lnTo>
                  <a:lnTo>
                    <a:pt x="60213" y="54246"/>
                  </a:lnTo>
                  <a:lnTo>
                    <a:pt x="57755" y="66728"/>
                  </a:lnTo>
                  <a:lnTo>
                    <a:pt x="571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SMARTInkShape-264"/>
            <p:cNvSpPr/>
            <p:nvPr>
              <p:custDataLst>
                <p:tags r:id="rId234"/>
              </p:custDataLst>
            </p:nvPr>
          </p:nvSpPr>
          <p:spPr>
            <a:xfrm>
              <a:off x="9001160" y="4038600"/>
              <a:ext cx="161891" cy="247651"/>
            </a:xfrm>
            <a:custGeom>
              <a:avLst/>
              <a:gdLst/>
              <a:ahLst/>
              <a:cxnLst/>
              <a:rect l="0" t="0" r="0" b="0"/>
              <a:pathLst>
                <a:path w="161891" h="247651">
                  <a:moveTo>
                    <a:pt x="104740" y="142875"/>
                  </a:moveTo>
                  <a:lnTo>
                    <a:pt x="104740" y="142875"/>
                  </a:lnTo>
                  <a:lnTo>
                    <a:pt x="104740" y="134674"/>
                  </a:lnTo>
                  <a:lnTo>
                    <a:pt x="103682" y="134233"/>
                  </a:lnTo>
                  <a:lnTo>
                    <a:pt x="96539" y="133467"/>
                  </a:lnTo>
                  <a:lnTo>
                    <a:pt x="95803" y="130580"/>
                  </a:lnTo>
                  <a:lnTo>
                    <a:pt x="95225" y="123942"/>
                  </a:lnTo>
                  <a:lnTo>
                    <a:pt x="90162" y="123859"/>
                  </a:lnTo>
                  <a:lnTo>
                    <a:pt x="88670" y="122790"/>
                  </a:lnTo>
                  <a:lnTo>
                    <a:pt x="86279" y="116291"/>
                  </a:lnTo>
                  <a:lnTo>
                    <a:pt x="86083" y="115627"/>
                  </a:lnTo>
                  <a:lnTo>
                    <a:pt x="83042" y="114890"/>
                  </a:lnTo>
                  <a:lnTo>
                    <a:pt x="58565" y="114300"/>
                  </a:lnTo>
                  <a:lnTo>
                    <a:pt x="49041" y="122501"/>
                  </a:lnTo>
                  <a:lnTo>
                    <a:pt x="42963" y="123432"/>
                  </a:lnTo>
                  <a:lnTo>
                    <a:pt x="41330" y="124621"/>
                  </a:lnTo>
                  <a:lnTo>
                    <a:pt x="40242" y="126473"/>
                  </a:lnTo>
                  <a:lnTo>
                    <a:pt x="38495" y="131992"/>
                  </a:lnTo>
                  <a:lnTo>
                    <a:pt x="33136" y="138004"/>
                  </a:lnTo>
                  <a:lnTo>
                    <a:pt x="27761" y="140710"/>
                  </a:lnTo>
                  <a:lnTo>
                    <a:pt x="24845" y="141431"/>
                  </a:lnTo>
                  <a:lnTo>
                    <a:pt x="22902" y="142971"/>
                  </a:lnTo>
                  <a:lnTo>
                    <a:pt x="10966" y="160171"/>
                  </a:lnTo>
                  <a:lnTo>
                    <a:pt x="8724" y="169183"/>
                  </a:lnTo>
                  <a:lnTo>
                    <a:pt x="3031" y="179127"/>
                  </a:lnTo>
                  <a:lnTo>
                    <a:pt x="0" y="207948"/>
                  </a:lnTo>
                  <a:lnTo>
                    <a:pt x="1047" y="208482"/>
                  </a:lnTo>
                  <a:lnTo>
                    <a:pt x="22713" y="209547"/>
                  </a:lnTo>
                  <a:lnTo>
                    <a:pt x="24656" y="208489"/>
                  </a:lnTo>
                  <a:lnTo>
                    <a:pt x="25951" y="206726"/>
                  </a:lnTo>
                  <a:lnTo>
                    <a:pt x="26814" y="204493"/>
                  </a:lnTo>
                  <a:lnTo>
                    <a:pt x="28448" y="203004"/>
                  </a:lnTo>
                  <a:lnTo>
                    <a:pt x="38673" y="197791"/>
                  </a:lnTo>
                  <a:lnTo>
                    <a:pt x="44685" y="193740"/>
                  </a:lnTo>
                  <a:lnTo>
                    <a:pt x="50885" y="191940"/>
                  </a:lnTo>
                  <a:lnTo>
                    <a:pt x="57168" y="185496"/>
                  </a:lnTo>
                  <a:lnTo>
                    <a:pt x="69825" y="169168"/>
                  </a:lnTo>
                  <a:lnTo>
                    <a:pt x="88005" y="155751"/>
                  </a:lnTo>
                  <a:lnTo>
                    <a:pt x="117521" y="111519"/>
                  </a:lnTo>
                  <a:lnTo>
                    <a:pt x="138613" y="80281"/>
                  </a:lnTo>
                  <a:lnTo>
                    <a:pt x="141587" y="70119"/>
                  </a:lnTo>
                  <a:lnTo>
                    <a:pt x="142283" y="63619"/>
                  </a:lnTo>
                  <a:lnTo>
                    <a:pt x="145414" y="57203"/>
                  </a:lnTo>
                  <a:lnTo>
                    <a:pt x="149276" y="50823"/>
                  </a:lnTo>
                  <a:lnTo>
                    <a:pt x="151755" y="38105"/>
                  </a:lnTo>
                  <a:lnTo>
                    <a:pt x="151959" y="34928"/>
                  </a:lnTo>
                  <a:lnTo>
                    <a:pt x="155007" y="28576"/>
                  </a:lnTo>
                  <a:lnTo>
                    <a:pt x="160531" y="20932"/>
                  </a:lnTo>
                  <a:lnTo>
                    <a:pt x="161887" y="9564"/>
                  </a:lnTo>
                  <a:lnTo>
                    <a:pt x="161890" y="34"/>
                  </a:lnTo>
                  <a:lnTo>
                    <a:pt x="152480" y="0"/>
                  </a:lnTo>
                  <a:lnTo>
                    <a:pt x="143235" y="9132"/>
                  </a:lnTo>
                  <a:lnTo>
                    <a:pt x="142840" y="45782"/>
                  </a:lnTo>
                  <a:lnTo>
                    <a:pt x="136294" y="54865"/>
                  </a:lnTo>
                  <a:lnTo>
                    <a:pt x="134196" y="63764"/>
                  </a:lnTo>
                  <a:lnTo>
                    <a:pt x="133315" y="111387"/>
                  </a:lnTo>
                  <a:lnTo>
                    <a:pt x="133315" y="117591"/>
                  </a:lnTo>
                  <a:lnTo>
                    <a:pt x="130493" y="123877"/>
                  </a:lnTo>
                  <a:lnTo>
                    <a:pt x="126769" y="130198"/>
                  </a:lnTo>
                  <a:lnTo>
                    <a:pt x="124378" y="142880"/>
                  </a:lnTo>
                  <a:lnTo>
                    <a:pt x="123790" y="187403"/>
                  </a:lnTo>
                  <a:lnTo>
                    <a:pt x="123790" y="233526"/>
                  </a:lnTo>
                  <a:lnTo>
                    <a:pt x="123790" y="247650"/>
                  </a:lnTo>
                  <a:lnTo>
                    <a:pt x="12379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4" name="SMARTInkShape-Group58"/>
          <p:cNvGrpSpPr/>
          <p:nvPr/>
        </p:nvGrpSpPr>
        <p:grpSpPr>
          <a:xfrm>
            <a:off x="9505950" y="3905250"/>
            <a:ext cx="933451" cy="104776"/>
            <a:chOff x="9505950" y="3905250"/>
            <a:chExt cx="933451" cy="104776"/>
          </a:xfrm>
        </p:grpSpPr>
        <p:sp>
          <p:nvSpPr>
            <p:cNvPr id="311" name="SMARTInkShape-265"/>
            <p:cNvSpPr/>
            <p:nvPr>
              <p:custDataLst>
                <p:tags r:id="rId229"/>
              </p:custDataLst>
            </p:nvPr>
          </p:nvSpPr>
          <p:spPr>
            <a:xfrm>
              <a:off x="9505950" y="3905250"/>
              <a:ext cx="114301" cy="24539"/>
            </a:xfrm>
            <a:custGeom>
              <a:avLst/>
              <a:gdLst/>
              <a:ahLst/>
              <a:cxnLst/>
              <a:rect l="0" t="0" r="0" b="0"/>
              <a:pathLst>
                <a:path w="114301" h="24539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8644" y="20108"/>
                  </a:lnTo>
                  <a:lnTo>
                    <a:pt x="9264" y="24538"/>
                  </a:lnTo>
                  <a:lnTo>
                    <a:pt x="9410" y="22194"/>
                  </a:lnTo>
                  <a:lnTo>
                    <a:pt x="10507" y="21146"/>
                  </a:lnTo>
                  <a:lnTo>
                    <a:pt x="18655" y="19132"/>
                  </a:lnTo>
                  <a:lnTo>
                    <a:pt x="41713" y="19050"/>
                  </a:lnTo>
                  <a:lnTo>
                    <a:pt x="43684" y="17992"/>
                  </a:lnTo>
                  <a:lnTo>
                    <a:pt x="44998" y="16228"/>
                  </a:lnTo>
                  <a:lnTo>
                    <a:pt x="45873" y="13994"/>
                  </a:lnTo>
                  <a:lnTo>
                    <a:pt x="47516" y="12504"/>
                  </a:lnTo>
                  <a:lnTo>
                    <a:pt x="52162" y="10849"/>
                  </a:lnTo>
                  <a:lnTo>
                    <a:pt x="79777" y="9535"/>
                  </a:lnTo>
                  <a:lnTo>
                    <a:pt x="81760" y="8474"/>
                  </a:lnTo>
                  <a:lnTo>
                    <a:pt x="83081" y="6707"/>
                  </a:lnTo>
                  <a:lnTo>
                    <a:pt x="83962" y="4472"/>
                  </a:lnTo>
                  <a:lnTo>
                    <a:pt x="85608" y="2981"/>
                  </a:lnTo>
                  <a:lnTo>
                    <a:pt x="93772" y="393"/>
                  </a:lnTo>
                  <a:lnTo>
                    <a:pt x="114262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266"/>
            <p:cNvSpPr/>
            <p:nvPr>
              <p:custDataLst>
                <p:tags r:id="rId230"/>
              </p:custDataLst>
            </p:nvPr>
          </p:nvSpPr>
          <p:spPr>
            <a:xfrm>
              <a:off x="9505950" y="39909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18923" y="9642"/>
                  </a:lnTo>
                  <a:lnTo>
                    <a:pt x="64468" y="9525"/>
                  </a:lnTo>
                  <a:lnTo>
                    <a:pt x="111029" y="9525"/>
                  </a:lnTo>
                  <a:lnTo>
                    <a:pt x="112846" y="9525"/>
                  </a:lnTo>
                  <a:lnTo>
                    <a:pt x="113330" y="8467"/>
                  </a:lnTo>
                  <a:lnTo>
                    <a:pt x="114262" y="393"/>
                  </a:lnTo>
                  <a:lnTo>
                    <a:pt x="123791" y="0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SMARTInkShape-267"/>
            <p:cNvSpPr/>
            <p:nvPr>
              <p:custDataLst>
                <p:tags r:id="rId231"/>
              </p:custDataLst>
            </p:nvPr>
          </p:nvSpPr>
          <p:spPr>
            <a:xfrm>
              <a:off x="9839325" y="3905250"/>
              <a:ext cx="600076" cy="47626"/>
            </a:xfrm>
            <a:custGeom>
              <a:avLst/>
              <a:gdLst/>
              <a:ahLst/>
              <a:cxnLst/>
              <a:rect l="0" t="0" r="0" b="0"/>
              <a:pathLst>
                <a:path w="600076" h="47626">
                  <a:moveTo>
                    <a:pt x="0" y="47625"/>
                  </a:moveTo>
                  <a:lnTo>
                    <a:pt x="0" y="47625"/>
                  </a:lnTo>
                  <a:lnTo>
                    <a:pt x="46174" y="47625"/>
                  </a:lnTo>
                  <a:lnTo>
                    <a:pt x="71212" y="47625"/>
                  </a:lnTo>
                  <a:lnTo>
                    <a:pt x="72874" y="46567"/>
                  </a:lnTo>
                  <a:lnTo>
                    <a:pt x="73983" y="44803"/>
                  </a:lnTo>
                  <a:lnTo>
                    <a:pt x="74722" y="42568"/>
                  </a:lnTo>
                  <a:lnTo>
                    <a:pt x="76274" y="41079"/>
                  </a:lnTo>
                  <a:lnTo>
                    <a:pt x="80818" y="39424"/>
                  </a:lnTo>
                  <a:lnTo>
                    <a:pt x="127403" y="38100"/>
                  </a:lnTo>
                  <a:lnTo>
                    <a:pt x="175021" y="38100"/>
                  </a:lnTo>
                  <a:lnTo>
                    <a:pt x="185508" y="38100"/>
                  </a:lnTo>
                  <a:lnTo>
                    <a:pt x="191104" y="35278"/>
                  </a:lnTo>
                  <a:lnTo>
                    <a:pt x="197119" y="31554"/>
                  </a:lnTo>
                  <a:lnTo>
                    <a:pt x="207704" y="28968"/>
                  </a:lnTo>
                  <a:lnTo>
                    <a:pt x="254957" y="28575"/>
                  </a:lnTo>
                  <a:lnTo>
                    <a:pt x="290368" y="28575"/>
                  </a:lnTo>
                  <a:lnTo>
                    <a:pt x="295917" y="25753"/>
                  </a:lnTo>
                  <a:lnTo>
                    <a:pt x="303045" y="20374"/>
                  </a:lnTo>
                  <a:lnTo>
                    <a:pt x="312058" y="19312"/>
                  </a:lnTo>
                  <a:lnTo>
                    <a:pt x="359664" y="19050"/>
                  </a:lnTo>
                  <a:lnTo>
                    <a:pt x="398285" y="19050"/>
                  </a:lnTo>
                  <a:lnTo>
                    <a:pt x="407305" y="12504"/>
                  </a:lnTo>
                  <a:lnTo>
                    <a:pt x="416194" y="10408"/>
                  </a:lnTo>
                  <a:lnTo>
                    <a:pt x="462760" y="9525"/>
                  </a:lnTo>
                  <a:lnTo>
                    <a:pt x="509441" y="9525"/>
                  </a:lnTo>
                  <a:lnTo>
                    <a:pt x="514991" y="6703"/>
                  </a:lnTo>
                  <a:lnTo>
                    <a:pt x="522120" y="1324"/>
                  </a:lnTo>
                  <a:lnTo>
                    <a:pt x="531133" y="262"/>
                  </a:lnTo>
                  <a:lnTo>
                    <a:pt x="577959" y="0"/>
                  </a:lnTo>
                  <a:lnTo>
                    <a:pt x="600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7" name="SMARTInkShape-Group59"/>
          <p:cNvGrpSpPr/>
          <p:nvPr/>
        </p:nvGrpSpPr>
        <p:grpSpPr>
          <a:xfrm>
            <a:off x="9791701" y="3676650"/>
            <a:ext cx="704847" cy="495301"/>
            <a:chOff x="9791701" y="3676650"/>
            <a:chExt cx="704847" cy="495301"/>
          </a:xfrm>
        </p:grpSpPr>
        <p:sp>
          <p:nvSpPr>
            <p:cNvPr id="315" name="SMARTInkShape-268"/>
            <p:cNvSpPr/>
            <p:nvPr>
              <p:custDataLst>
                <p:tags r:id="rId217"/>
              </p:custDataLst>
            </p:nvPr>
          </p:nvSpPr>
          <p:spPr>
            <a:xfrm>
              <a:off x="9791701" y="3676650"/>
              <a:ext cx="95250" cy="133351"/>
            </a:xfrm>
            <a:custGeom>
              <a:avLst/>
              <a:gdLst/>
              <a:ahLst/>
              <a:cxnLst/>
              <a:rect l="0" t="0" r="0" b="0"/>
              <a:pathLst>
                <a:path w="95250" h="133351">
                  <a:moveTo>
                    <a:pt x="95249" y="0"/>
                  </a:moveTo>
                  <a:lnTo>
                    <a:pt x="95249" y="0"/>
                  </a:lnTo>
                  <a:lnTo>
                    <a:pt x="80702" y="0"/>
                  </a:lnTo>
                  <a:lnTo>
                    <a:pt x="79201" y="1058"/>
                  </a:lnTo>
                  <a:lnTo>
                    <a:pt x="78201" y="2822"/>
                  </a:lnTo>
                  <a:lnTo>
                    <a:pt x="76594" y="8201"/>
                  </a:lnTo>
                  <a:lnTo>
                    <a:pt x="73553" y="8936"/>
                  </a:lnTo>
                  <a:lnTo>
                    <a:pt x="68033" y="9408"/>
                  </a:lnTo>
                  <a:lnTo>
                    <a:pt x="67579" y="10506"/>
                  </a:lnTo>
                  <a:lnTo>
                    <a:pt x="67076" y="14547"/>
                  </a:lnTo>
                  <a:lnTo>
                    <a:pt x="64030" y="19870"/>
                  </a:lnTo>
                  <a:lnTo>
                    <a:pt x="50871" y="35840"/>
                  </a:lnTo>
                  <a:lnTo>
                    <a:pt x="47529" y="44721"/>
                  </a:lnTo>
                  <a:lnTo>
                    <a:pt x="31839" y="64389"/>
                  </a:lnTo>
                  <a:lnTo>
                    <a:pt x="28483" y="73289"/>
                  </a:lnTo>
                  <a:lnTo>
                    <a:pt x="20500" y="83878"/>
                  </a:lnTo>
                  <a:lnTo>
                    <a:pt x="18277" y="92964"/>
                  </a:lnTo>
                  <a:lnTo>
                    <a:pt x="10885" y="103011"/>
                  </a:lnTo>
                  <a:lnTo>
                    <a:pt x="9793" y="112031"/>
                  </a:lnTo>
                  <a:lnTo>
                    <a:pt x="9644" y="117877"/>
                  </a:lnTo>
                  <a:lnTo>
                    <a:pt x="8545" y="119860"/>
                  </a:lnTo>
                  <a:lnTo>
                    <a:pt x="6754" y="121181"/>
                  </a:lnTo>
                  <a:lnTo>
                    <a:pt x="1335" y="123303"/>
                  </a:lnTo>
                  <a:lnTo>
                    <a:pt x="592" y="126415"/>
                  </a:lnTo>
                  <a:lnTo>
                    <a:pt x="0" y="133339"/>
                  </a:lnTo>
                  <a:lnTo>
                    <a:pt x="14190" y="133350"/>
                  </a:lnTo>
                  <a:lnTo>
                    <a:pt x="15809" y="132292"/>
                  </a:lnTo>
                  <a:lnTo>
                    <a:pt x="16889" y="130528"/>
                  </a:lnTo>
                  <a:lnTo>
                    <a:pt x="19049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269"/>
            <p:cNvSpPr/>
            <p:nvPr>
              <p:custDataLst>
                <p:tags r:id="rId218"/>
              </p:custDataLst>
            </p:nvPr>
          </p:nvSpPr>
          <p:spPr>
            <a:xfrm>
              <a:off x="9858376" y="3686175"/>
              <a:ext cx="19050" cy="133351"/>
            </a:xfrm>
            <a:custGeom>
              <a:avLst/>
              <a:gdLst/>
              <a:ahLst/>
              <a:cxnLst/>
              <a:rect l="0" t="0" r="0" b="0"/>
              <a:pathLst>
                <a:path w="19050" h="133351">
                  <a:moveTo>
                    <a:pt x="19049" y="0"/>
                  </a:moveTo>
                  <a:lnTo>
                    <a:pt x="19049" y="0"/>
                  </a:lnTo>
                  <a:lnTo>
                    <a:pt x="9525" y="0"/>
                  </a:lnTo>
                  <a:lnTo>
                    <a:pt x="9524" y="41679"/>
                  </a:lnTo>
                  <a:lnTo>
                    <a:pt x="6700" y="47804"/>
                  </a:lnTo>
                  <a:lnTo>
                    <a:pt x="1322" y="55304"/>
                  </a:lnTo>
                  <a:lnTo>
                    <a:pt x="259" y="64389"/>
                  </a:lnTo>
                  <a:lnTo>
                    <a:pt x="0" y="99752"/>
                  </a:lnTo>
                  <a:lnTo>
                    <a:pt x="2823" y="105365"/>
                  </a:lnTo>
                  <a:lnTo>
                    <a:pt x="8201" y="112535"/>
                  </a:lnTo>
                  <a:lnTo>
                    <a:pt x="9489" y="123387"/>
                  </a:lnTo>
                  <a:lnTo>
                    <a:pt x="952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270"/>
            <p:cNvSpPr/>
            <p:nvPr>
              <p:custDataLst>
                <p:tags r:id="rId219"/>
              </p:custDataLst>
            </p:nvPr>
          </p:nvSpPr>
          <p:spPr>
            <a:xfrm>
              <a:off x="9791703" y="3771900"/>
              <a:ext cx="66673" cy="19051"/>
            </a:xfrm>
            <a:custGeom>
              <a:avLst/>
              <a:gdLst/>
              <a:ahLst/>
              <a:cxnLst/>
              <a:rect l="0" t="0" r="0" b="0"/>
              <a:pathLst>
                <a:path w="66673" h="19051">
                  <a:moveTo>
                    <a:pt x="9522" y="19050"/>
                  </a:moveTo>
                  <a:lnTo>
                    <a:pt x="9522" y="19050"/>
                  </a:lnTo>
                  <a:lnTo>
                    <a:pt x="1320" y="19050"/>
                  </a:lnTo>
                  <a:lnTo>
                    <a:pt x="880" y="17992"/>
                  </a:lnTo>
                  <a:lnTo>
                    <a:pt x="0" y="9559"/>
                  </a:lnTo>
                  <a:lnTo>
                    <a:pt x="32179" y="9525"/>
                  </a:lnTo>
                  <a:lnTo>
                    <a:pt x="666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" name="SMARTInkShape-271"/>
            <p:cNvSpPr/>
            <p:nvPr>
              <p:custDataLst>
                <p:tags r:id="rId220"/>
              </p:custDataLst>
            </p:nvPr>
          </p:nvSpPr>
          <p:spPr>
            <a:xfrm>
              <a:off x="9944103" y="3676767"/>
              <a:ext cx="114298" cy="142759"/>
            </a:xfrm>
            <a:custGeom>
              <a:avLst/>
              <a:gdLst/>
              <a:ahLst/>
              <a:cxnLst/>
              <a:rect l="0" t="0" r="0" b="0"/>
              <a:pathLst>
                <a:path w="114298" h="142759">
                  <a:moveTo>
                    <a:pt x="95247" y="9408"/>
                  </a:moveTo>
                  <a:lnTo>
                    <a:pt x="95247" y="9408"/>
                  </a:lnTo>
                  <a:lnTo>
                    <a:pt x="104771" y="9408"/>
                  </a:lnTo>
                  <a:lnTo>
                    <a:pt x="104772" y="17609"/>
                  </a:lnTo>
                  <a:lnTo>
                    <a:pt x="105830" y="18050"/>
                  </a:lnTo>
                  <a:lnTo>
                    <a:pt x="114287" y="18933"/>
                  </a:lnTo>
                  <a:lnTo>
                    <a:pt x="114297" y="9801"/>
                  </a:lnTo>
                  <a:lnTo>
                    <a:pt x="96583" y="9408"/>
                  </a:lnTo>
                  <a:lnTo>
                    <a:pt x="87164" y="1207"/>
                  </a:lnTo>
                  <a:lnTo>
                    <a:pt x="77647" y="0"/>
                  </a:lnTo>
                  <a:lnTo>
                    <a:pt x="68123" y="8094"/>
                  </a:lnTo>
                  <a:lnTo>
                    <a:pt x="62046" y="9019"/>
                  </a:lnTo>
                  <a:lnTo>
                    <a:pt x="60412" y="10207"/>
                  </a:lnTo>
                  <a:lnTo>
                    <a:pt x="59324" y="12057"/>
                  </a:lnTo>
                  <a:lnTo>
                    <a:pt x="58598" y="14349"/>
                  </a:lnTo>
                  <a:lnTo>
                    <a:pt x="57056" y="15877"/>
                  </a:lnTo>
                  <a:lnTo>
                    <a:pt x="46975" y="21152"/>
                  </a:lnTo>
                  <a:lnTo>
                    <a:pt x="33560" y="33087"/>
                  </a:lnTo>
                  <a:lnTo>
                    <a:pt x="30789" y="38629"/>
                  </a:lnTo>
                  <a:lnTo>
                    <a:pt x="30050" y="41589"/>
                  </a:lnTo>
                  <a:lnTo>
                    <a:pt x="28498" y="43562"/>
                  </a:lnTo>
                  <a:lnTo>
                    <a:pt x="23954" y="45754"/>
                  </a:lnTo>
                  <a:lnTo>
                    <a:pt x="22318" y="47397"/>
                  </a:lnTo>
                  <a:lnTo>
                    <a:pt x="19477" y="55555"/>
                  </a:lnTo>
                  <a:lnTo>
                    <a:pt x="19175" y="61652"/>
                  </a:lnTo>
                  <a:lnTo>
                    <a:pt x="18073" y="63287"/>
                  </a:lnTo>
                  <a:lnTo>
                    <a:pt x="16281" y="64377"/>
                  </a:lnTo>
                  <a:lnTo>
                    <a:pt x="14028" y="65104"/>
                  </a:lnTo>
                  <a:lnTo>
                    <a:pt x="12526" y="66647"/>
                  </a:lnTo>
                  <a:lnTo>
                    <a:pt x="10858" y="71184"/>
                  </a:lnTo>
                  <a:lnTo>
                    <a:pt x="11471" y="72817"/>
                  </a:lnTo>
                  <a:lnTo>
                    <a:pt x="12938" y="73906"/>
                  </a:lnTo>
                  <a:lnTo>
                    <a:pt x="14974" y="74632"/>
                  </a:lnTo>
                  <a:lnTo>
                    <a:pt x="16331" y="76173"/>
                  </a:lnTo>
                  <a:lnTo>
                    <a:pt x="18690" y="84157"/>
                  </a:lnTo>
                  <a:lnTo>
                    <a:pt x="18942" y="90234"/>
                  </a:lnTo>
                  <a:lnTo>
                    <a:pt x="20034" y="91867"/>
                  </a:lnTo>
                  <a:lnTo>
                    <a:pt x="21822" y="92956"/>
                  </a:lnTo>
                  <a:lnTo>
                    <a:pt x="28740" y="94847"/>
                  </a:lnTo>
                  <a:lnTo>
                    <a:pt x="57135" y="95133"/>
                  </a:lnTo>
                  <a:lnTo>
                    <a:pt x="57146" y="86932"/>
                  </a:lnTo>
                  <a:lnTo>
                    <a:pt x="57147" y="91057"/>
                  </a:lnTo>
                  <a:lnTo>
                    <a:pt x="56089" y="92415"/>
                  </a:lnTo>
                  <a:lnTo>
                    <a:pt x="48945" y="94775"/>
                  </a:lnTo>
                  <a:lnTo>
                    <a:pt x="24965" y="95130"/>
                  </a:lnTo>
                  <a:lnTo>
                    <a:pt x="22993" y="96190"/>
                  </a:lnTo>
                  <a:lnTo>
                    <a:pt x="21677" y="97954"/>
                  </a:lnTo>
                  <a:lnTo>
                    <a:pt x="20800" y="100189"/>
                  </a:lnTo>
                  <a:lnTo>
                    <a:pt x="19158" y="101679"/>
                  </a:lnTo>
                  <a:lnTo>
                    <a:pt x="14510" y="103334"/>
                  </a:lnTo>
                  <a:lnTo>
                    <a:pt x="12848" y="104834"/>
                  </a:lnTo>
                  <a:lnTo>
                    <a:pt x="9959" y="112743"/>
                  </a:lnTo>
                  <a:lnTo>
                    <a:pt x="9651" y="118813"/>
                  </a:lnTo>
                  <a:lnTo>
                    <a:pt x="8551" y="120445"/>
                  </a:lnTo>
                  <a:lnTo>
                    <a:pt x="6757" y="121533"/>
                  </a:lnTo>
                  <a:lnTo>
                    <a:pt x="1333" y="123278"/>
                  </a:lnTo>
                  <a:lnTo>
                    <a:pt x="590" y="126339"/>
                  </a:lnTo>
                  <a:lnTo>
                    <a:pt x="0" y="133198"/>
                  </a:lnTo>
                  <a:lnTo>
                    <a:pt x="8199" y="141431"/>
                  </a:lnTo>
                  <a:lnTo>
                    <a:pt x="17606" y="142641"/>
                  </a:lnTo>
                  <a:lnTo>
                    <a:pt x="63506" y="142758"/>
                  </a:lnTo>
                  <a:lnTo>
                    <a:pt x="88897" y="142758"/>
                  </a:lnTo>
                  <a:lnTo>
                    <a:pt x="91014" y="141700"/>
                  </a:lnTo>
                  <a:lnTo>
                    <a:pt x="92423" y="139936"/>
                  </a:lnTo>
                  <a:lnTo>
                    <a:pt x="95247" y="1332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SMARTInkShape-272"/>
            <p:cNvSpPr/>
            <p:nvPr>
              <p:custDataLst>
                <p:tags r:id="rId221"/>
              </p:custDataLst>
            </p:nvPr>
          </p:nvSpPr>
          <p:spPr>
            <a:xfrm>
              <a:off x="10096500" y="373380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28575"/>
                  </a:moveTo>
                  <a:lnTo>
                    <a:pt x="0" y="28575"/>
                  </a:lnTo>
                  <a:lnTo>
                    <a:pt x="9134" y="28575"/>
                  </a:lnTo>
                  <a:lnTo>
                    <a:pt x="17691" y="20374"/>
                  </a:lnTo>
                  <a:lnTo>
                    <a:pt x="27132" y="19167"/>
                  </a:lnTo>
                  <a:lnTo>
                    <a:pt x="52162" y="19050"/>
                  </a:lnTo>
                  <a:lnTo>
                    <a:pt x="57755" y="16228"/>
                  </a:lnTo>
                  <a:lnTo>
                    <a:pt x="63769" y="12504"/>
                  </a:lnTo>
                  <a:lnTo>
                    <a:pt x="76253" y="10114"/>
                  </a:lnTo>
                  <a:lnTo>
                    <a:pt x="123629" y="9525"/>
                  </a:lnTo>
                  <a:lnTo>
                    <a:pt x="128324" y="9525"/>
                  </a:lnTo>
                  <a:lnTo>
                    <a:pt x="129999" y="8467"/>
                  </a:lnTo>
                  <a:lnTo>
                    <a:pt x="131115" y="6703"/>
                  </a:lnTo>
                  <a:lnTo>
                    <a:pt x="131861" y="4468"/>
                  </a:lnTo>
                  <a:lnTo>
                    <a:pt x="133415" y="4037"/>
                  </a:lnTo>
                  <a:lnTo>
                    <a:pt x="141421" y="8593"/>
                  </a:lnTo>
                  <a:lnTo>
                    <a:pt x="141905" y="7846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273"/>
            <p:cNvSpPr/>
            <p:nvPr>
              <p:custDataLst>
                <p:tags r:id="rId222"/>
              </p:custDataLst>
            </p:nvPr>
          </p:nvSpPr>
          <p:spPr>
            <a:xfrm>
              <a:off x="10163175" y="36957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SMARTInkShape-274"/>
            <p:cNvSpPr/>
            <p:nvPr>
              <p:custDataLst>
                <p:tags r:id="rId223"/>
              </p:custDataLst>
            </p:nvPr>
          </p:nvSpPr>
          <p:spPr>
            <a:xfrm>
              <a:off x="10134600" y="3714750"/>
              <a:ext cx="28576" cy="85726"/>
            </a:xfrm>
            <a:custGeom>
              <a:avLst/>
              <a:gdLst/>
              <a:ahLst/>
              <a:cxnLst/>
              <a:rect l="0" t="0" r="0" b="0"/>
              <a:pathLst>
                <a:path w="28576" h="85726">
                  <a:moveTo>
                    <a:pt x="28575" y="0"/>
                  </a:moveTo>
                  <a:lnTo>
                    <a:pt x="28575" y="0"/>
                  </a:lnTo>
                  <a:lnTo>
                    <a:pt x="28575" y="23680"/>
                  </a:lnTo>
                  <a:lnTo>
                    <a:pt x="27517" y="25312"/>
                  </a:lnTo>
                  <a:lnTo>
                    <a:pt x="25751" y="26400"/>
                  </a:lnTo>
                  <a:lnTo>
                    <a:pt x="23518" y="27124"/>
                  </a:lnTo>
                  <a:lnTo>
                    <a:pt x="22029" y="28666"/>
                  </a:lnTo>
                  <a:lnTo>
                    <a:pt x="20373" y="33202"/>
                  </a:lnTo>
                  <a:lnTo>
                    <a:pt x="19165" y="45871"/>
                  </a:lnTo>
                  <a:lnTo>
                    <a:pt x="10861" y="55672"/>
                  </a:lnTo>
                  <a:lnTo>
                    <a:pt x="9643" y="65221"/>
                  </a:lnTo>
                  <a:lnTo>
                    <a:pt x="118" y="76072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" name="SMARTInkShape-275"/>
            <p:cNvSpPr/>
            <p:nvPr>
              <p:custDataLst>
                <p:tags r:id="rId224"/>
              </p:custDataLst>
            </p:nvPr>
          </p:nvSpPr>
          <p:spPr>
            <a:xfrm>
              <a:off x="10277476" y="3676650"/>
              <a:ext cx="219072" cy="142876"/>
            </a:xfrm>
            <a:custGeom>
              <a:avLst/>
              <a:gdLst/>
              <a:ahLst/>
              <a:cxnLst/>
              <a:rect l="0" t="0" r="0" b="0"/>
              <a:pathLst>
                <a:path w="219072" h="142876">
                  <a:moveTo>
                    <a:pt x="57149" y="9525"/>
                  </a:moveTo>
                  <a:lnTo>
                    <a:pt x="57149" y="9525"/>
                  </a:lnTo>
                  <a:lnTo>
                    <a:pt x="57149" y="117"/>
                  </a:lnTo>
                  <a:lnTo>
                    <a:pt x="20499" y="0"/>
                  </a:lnTo>
                  <a:lnTo>
                    <a:pt x="10975" y="8201"/>
                  </a:lnTo>
                  <a:lnTo>
                    <a:pt x="9953" y="14189"/>
                  </a:lnTo>
                  <a:lnTo>
                    <a:pt x="9524" y="47195"/>
                  </a:lnTo>
                  <a:lnTo>
                    <a:pt x="14581" y="47497"/>
                  </a:lnTo>
                  <a:lnTo>
                    <a:pt x="16070" y="48599"/>
                  </a:lnTo>
                  <a:lnTo>
                    <a:pt x="17726" y="52644"/>
                  </a:lnTo>
                  <a:lnTo>
                    <a:pt x="19226" y="54146"/>
                  </a:lnTo>
                  <a:lnTo>
                    <a:pt x="23715" y="55815"/>
                  </a:lnTo>
                  <a:lnTo>
                    <a:pt x="46146" y="57140"/>
                  </a:lnTo>
                  <a:lnTo>
                    <a:pt x="57145" y="66670"/>
                  </a:lnTo>
                  <a:lnTo>
                    <a:pt x="57147" y="66673"/>
                  </a:lnTo>
                  <a:lnTo>
                    <a:pt x="57148" y="66675"/>
                  </a:lnTo>
                  <a:lnTo>
                    <a:pt x="57149" y="66675"/>
                  </a:lnTo>
                  <a:lnTo>
                    <a:pt x="52092" y="66675"/>
                  </a:lnTo>
                  <a:lnTo>
                    <a:pt x="50603" y="67733"/>
                  </a:lnTo>
                  <a:lnTo>
                    <a:pt x="49611" y="69497"/>
                  </a:lnTo>
                  <a:lnTo>
                    <a:pt x="48947" y="71732"/>
                  </a:lnTo>
                  <a:lnTo>
                    <a:pt x="47447" y="73221"/>
                  </a:lnTo>
                  <a:lnTo>
                    <a:pt x="39540" y="75807"/>
                  </a:lnTo>
                  <a:lnTo>
                    <a:pt x="33469" y="76083"/>
                  </a:lnTo>
                  <a:lnTo>
                    <a:pt x="31838" y="77181"/>
                  </a:lnTo>
                  <a:lnTo>
                    <a:pt x="30750" y="78970"/>
                  </a:lnTo>
                  <a:lnTo>
                    <a:pt x="30024" y="81222"/>
                  </a:lnTo>
                  <a:lnTo>
                    <a:pt x="28482" y="82723"/>
                  </a:lnTo>
                  <a:lnTo>
                    <a:pt x="23948" y="84391"/>
                  </a:lnTo>
                  <a:lnTo>
                    <a:pt x="22314" y="85894"/>
                  </a:lnTo>
                  <a:lnTo>
                    <a:pt x="20500" y="90386"/>
                  </a:lnTo>
                  <a:lnTo>
                    <a:pt x="18958" y="92008"/>
                  </a:lnTo>
                  <a:lnTo>
                    <a:pt x="10975" y="94823"/>
                  </a:lnTo>
                  <a:lnTo>
                    <a:pt x="10168" y="97882"/>
                  </a:lnTo>
                  <a:lnTo>
                    <a:pt x="9953" y="100180"/>
                  </a:lnTo>
                  <a:lnTo>
                    <a:pt x="8752" y="101712"/>
                  </a:lnTo>
                  <a:lnTo>
                    <a:pt x="4595" y="103413"/>
                  </a:lnTo>
                  <a:lnTo>
                    <a:pt x="3062" y="104926"/>
                  </a:lnTo>
                  <a:lnTo>
                    <a:pt x="402" y="112856"/>
                  </a:lnTo>
                  <a:lnTo>
                    <a:pt x="0" y="132920"/>
                  </a:lnTo>
                  <a:lnTo>
                    <a:pt x="5056" y="133222"/>
                  </a:lnTo>
                  <a:lnTo>
                    <a:pt x="6545" y="134324"/>
                  </a:lnTo>
                  <a:lnTo>
                    <a:pt x="8201" y="138369"/>
                  </a:lnTo>
                  <a:lnTo>
                    <a:pt x="9701" y="139871"/>
                  </a:lnTo>
                  <a:lnTo>
                    <a:pt x="17608" y="142479"/>
                  </a:lnTo>
                  <a:lnTo>
                    <a:pt x="32181" y="142841"/>
                  </a:lnTo>
                  <a:lnTo>
                    <a:pt x="38289" y="140038"/>
                  </a:lnTo>
                  <a:lnTo>
                    <a:pt x="44533" y="136322"/>
                  </a:lnTo>
                  <a:lnTo>
                    <a:pt x="57167" y="133937"/>
                  </a:lnTo>
                  <a:lnTo>
                    <a:pt x="60336" y="133741"/>
                  </a:lnTo>
                  <a:lnTo>
                    <a:pt x="66678" y="130702"/>
                  </a:lnTo>
                  <a:lnTo>
                    <a:pt x="73026" y="126881"/>
                  </a:lnTo>
                  <a:lnTo>
                    <a:pt x="82549" y="123672"/>
                  </a:lnTo>
                  <a:lnTo>
                    <a:pt x="104774" y="107402"/>
                  </a:lnTo>
                  <a:lnTo>
                    <a:pt x="111124" y="104884"/>
                  </a:lnTo>
                  <a:lnTo>
                    <a:pt x="136524" y="82430"/>
                  </a:lnTo>
                  <a:lnTo>
                    <a:pt x="140050" y="76147"/>
                  </a:lnTo>
                  <a:lnTo>
                    <a:pt x="140993" y="72989"/>
                  </a:lnTo>
                  <a:lnTo>
                    <a:pt x="142678" y="70884"/>
                  </a:lnTo>
                  <a:lnTo>
                    <a:pt x="149048" y="66864"/>
                  </a:lnTo>
                  <a:lnTo>
                    <a:pt x="150910" y="62173"/>
                  </a:lnTo>
                  <a:lnTo>
                    <a:pt x="152399" y="38110"/>
                  </a:lnTo>
                  <a:lnTo>
                    <a:pt x="152399" y="47233"/>
                  </a:lnTo>
                  <a:lnTo>
                    <a:pt x="145853" y="55152"/>
                  </a:lnTo>
                  <a:lnTo>
                    <a:pt x="143265" y="64948"/>
                  </a:lnTo>
                  <a:lnTo>
                    <a:pt x="142989" y="71220"/>
                  </a:lnTo>
                  <a:lnTo>
                    <a:pt x="141892" y="72880"/>
                  </a:lnTo>
                  <a:lnTo>
                    <a:pt x="140103" y="73987"/>
                  </a:lnTo>
                  <a:lnTo>
                    <a:pt x="137852" y="74724"/>
                  </a:lnTo>
                  <a:lnTo>
                    <a:pt x="136351" y="76274"/>
                  </a:lnTo>
                  <a:lnTo>
                    <a:pt x="134685" y="80819"/>
                  </a:lnTo>
                  <a:lnTo>
                    <a:pt x="133384" y="107988"/>
                  </a:lnTo>
                  <a:lnTo>
                    <a:pt x="132314" y="110092"/>
                  </a:lnTo>
                  <a:lnTo>
                    <a:pt x="130543" y="111494"/>
                  </a:lnTo>
                  <a:lnTo>
                    <a:pt x="128304" y="112429"/>
                  </a:lnTo>
                  <a:lnTo>
                    <a:pt x="126810" y="114111"/>
                  </a:lnTo>
                  <a:lnTo>
                    <a:pt x="123859" y="123694"/>
                  </a:lnTo>
                  <a:lnTo>
                    <a:pt x="123824" y="133233"/>
                  </a:lnTo>
                  <a:lnTo>
                    <a:pt x="123824" y="119157"/>
                  </a:lnTo>
                  <a:lnTo>
                    <a:pt x="124882" y="117539"/>
                  </a:lnTo>
                  <a:lnTo>
                    <a:pt x="126648" y="116459"/>
                  </a:lnTo>
                  <a:lnTo>
                    <a:pt x="128881" y="115739"/>
                  </a:lnTo>
                  <a:lnTo>
                    <a:pt x="130370" y="114201"/>
                  </a:lnTo>
                  <a:lnTo>
                    <a:pt x="132026" y="109670"/>
                  </a:lnTo>
                  <a:lnTo>
                    <a:pt x="134331" y="88815"/>
                  </a:lnTo>
                  <a:lnTo>
                    <a:pt x="140872" y="76183"/>
                  </a:lnTo>
                  <a:lnTo>
                    <a:pt x="143668" y="60323"/>
                  </a:lnTo>
                  <a:lnTo>
                    <a:pt x="150361" y="47625"/>
                  </a:lnTo>
                  <a:lnTo>
                    <a:pt x="152389" y="15482"/>
                  </a:lnTo>
                  <a:lnTo>
                    <a:pt x="153450" y="13497"/>
                  </a:lnTo>
                  <a:lnTo>
                    <a:pt x="155217" y="12173"/>
                  </a:lnTo>
                  <a:lnTo>
                    <a:pt x="157452" y="11290"/>
                  </a:lnTo>
                  <a:lnTo>
                    <a:pt x="158944" y="9644"/>
                  </a:lnTo>
                  <a:lnTo>
                    <a:pt x="161889" y="130"/>
                  </a:lnTo>
                  <a:lnTo>
                    <a:pt x="180572" y="0"/>
                  </a:lnTo>
                  <a:lnTo>
                    <a:pt x="180854" y="5057"/>
                  </a:lnTo>
                  <a:lnTo>
                    <a:pt x="181953" y="6546"/>
                  </a:lnTo>
                  <a:lnTo>
                    <a:pt x="190667" y="10322"/>
                  </a:lnTo>
                  <a:lnTo>
                    <a:pt x="195160" y="14465"/>
                  </a:lnTo>
                  <a:lnTo>
                    <a:pt x="197862" y="19834"/>
                  </a:lnTo>
                  <a:lnTo>
                    <a:pt x="199986" y="36624"/>
                  </a:lnTo>
                  <a:lnTo>
                    <a:pt x="200012" y="42719"/>
                  </a:lnTo>
                  <a:lnTo>
                    <a:pt x="198957" y="44355"/>
                  </a:lnTo>
                  <a:lnTo>
                    <a:pt x="197197" y="45445"/>
                  </a:lnTo>
                  <a:lnTo>
                    <a:pt x="194965" y="46171"/>
                  </a:lnTo>
                  <a:lnTo>
                    <a:pt x="193476" y="47714"/>
                  </a:lnTo>
                  <a:lnTo>
                    <a:pt x="189701" y="57240"/>
                  </a:lnTo>
                  <a:lnTo>
                    <a:pt x="181376" y="66245"/>
                  </a:lnTo>
                  <a:lnTo>
                    <a:pt x="171449" y="66675"/>
                  </a:lnTo>
                  <a:lnTo>
                    <a:pt x="171449" y="61618"/>
                  </a:lnTo>
                  <a:lnTo>
                    <a:pt x="172507" y="60129"/>
                  </a:lnTo>
                  <a:lnTo>
                    <a:pt x="174273" y="59136"/>
                  </a:lnTo>
                  <a:lnTo>
                    <a:pt x="176506" y="58474"/>
                  </a:lnTo>
                  <a:lnTo>
                    <a:pt x="177995" y="59091"/>
                  </a:lnTo>
                  <a:lnTo>
                    <a:pt x="178987" y="60561"/>
                  </a:lnTo>
                  <a:lnTo>
                    <a:pt x="179651" y="62599"/>
                  </a:lnTo>
                  <a:lnTo>
                    <a:pt x="181151" y="63957"/>
                  </a:lnTo>
                  <a:lnTo>
                    <a:pt x="189058" y="66317"/>
                  </a:lnTo>
                  <a:lnTo>
                    <a:pt x="199595" y="66665"/>
                  </a:lnTo>
                  <a:lnTo>
                    <a:pt x="208187" y="74875"/>
                  </a:lnTo>
                  <a:lnTo>
                    <a:pt x="209146" y="80864"/>
                  </a:lnTo>
                  <a:lnTo>
                    <a:pt x="210340" y="82484"/>
                  </a:lnTo>
                  <a:lnTo>
                    <a:pt x="214487" y="84285"/>
                  </a:lnTo>
                  <a:lnTo>
                    <a:pt x="216016" y="85823"/>
                  </a:lnTo>
                  <a:lnTo>
                    <a:pt x="218672" y="93799"/>
                  </a:lnTo>
                  <a:lnTo>
                    <a:pt x="219071" y="118837"/>
                  </a:lnTo>
                  <a:lnTo>
                    <a:pt x="218014" y="120499"/>
                  </a:lnTo>
                  <a:lnTo>
                    <a:pt x="216250" y="121608"/>
                  </a:lnTo>
                  <a:lnTo>
                    <a:pt x="214016" y="122347"/>
                  </a:lnTo>
                  <a:lnTo>
                    <a:pt x="212528" y="123898"/>
                  </a:lnTo>
                  <a:lnTo>
                    <a:pt x="209940" y="131896"/>
                  </a:lnTo>
                  <a:lnTo>
                    <a:pt x="206901" y="132704"/>
                  </a:lnTo>
                  <a:lnTo>
                    <a:pt x="204609" y="132919"/>
                  </a:lnTo>
                  <a:lnTo>
                    <a:pt x="203081" y="134121"/>
                  </a:lnTo>
                  <a:lnTo>
                    <a:pt x="201383" y="138279"/>
                  </a:lnTo>
                  <a:lnTo>
                    <a:pt x="199872" y="139811"/>
                  </a:lnTo>
                  <a:lnTo>
                    <a:pt x="191942" y="142472"/>
                  </a:lnTo>
                  <a:lnTo>
                    <a:pt x="152399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SMARTInkShape-276"/>
            <p:cNvSpPr/>
            <p:nvPr>
              <p:custDataLst>
                <p:tags r:id="rId225"/>
              </p:custDataLst>
            </p:nvPr>
          </p:nvSpPr>
          <p:spPr>
            <a:xfrm>
              <a:off x="10077450" y="4000500"/>
              <a:ext cx="76201" cy="133351"/>
            </a:xfrm>
            <a:custGeom>
              <a:avLst/>
              <a:gdLst/>
              <a:ahLst/>
              <a:cxnLst/>
              <a:rect l="0" t="0" r="0" b="0"/>
              <a:pathLst>
                <a:path w="76201" h="133351">
                  <a:moveTo>
                    <a:pt x="76200" y="0"/>
                  </a:moveTo>
                  <a:lnTo>
                    <a:pt x="76200" y="0"/>
                  </a:lnTo>
                  <a:lnTo>
                    <a:pt x="66790" y="0"/>
                  </a:lnTo>
                  <a:lnTo>
                    <a:pt x="52489" y="14189"/>
                  </a:lnTo>
                  <a:lnTo>
                    <a:pt x="49787" y="19712"/>
                  </a:lnTo>
                  <a:lnTo>
                    <a:pt x="48052" y="26824"/>
                  </a:lnTo>
                  <a:lnTo>
                    <a:pt x="41163" y="35833"/>
                  </a:lnTo>
                  <a:lnTo>
                    <a:pt x="39008" y="44719"/>
                  </a:lnTo>
                  <a:lnTo>
                    <a:pt x="38503" y="50920"/>
                  </a:lnTo>
                  <a:lnTo>
                    <a:pt x="35456" y="57203"/>
                  </a:lnTo>
                  <a:lnTo>
                    <a:pt x="31633" y="63524"/>
                  </a:lnTo>
                  <a:lnTo>
                    <a:pt x="29934" y="69860"/>
                  </a:lnTo>
                  <a:lnTo>
                    <a:pt x="28423" y="71974"/>
                  </a:lnTo>
                  <a:lnTo>
                    <a:pt x="26357" y="73383"/>
                  </a:lnTo>
                  <a:lnTo>
                    <a:pt x="23922" y="74321"/>
                  </a:lnTo>
                  <a:lnTo>
                    <a:pt x="22297" y="76006"/>
                  </a:lnTo>
                  <a:lnTo>
                    <a:pt x="20493" y="80700"/>
                  </a:lnTo>
                  <a:lnTo>
                    <a:pt x="18277" y="92337"/>
                  </a:lnTo>
                  <a:lnTo>
                    <a:pt x="12588" y="101678"/>
                  </a:lnTo>
                  <a:lnTo>
                    <a:pt x="9928" y="112428"/>
                  </a:lnTo>
                  <a:lnTo>
                    <a:pt x="3058" y="121535"/>
                  </a:lnTo>
                  <a:lnTo>
                    <a:pt x="1" y="133344"/>
                  </a:lnTo>
                  <a:lnTo>
                    <a:pt x="1" y="133346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277"/>
            <p:cNvSpPr/>
            <p:nvPr>
              <p:custDataLst>
                <p:tags r:id="rId226"/>
              </p:custDataLst>
            </p:nvPr>
          </p:nvSpPr>
          <p:spPr>
            <a:xfrm>
              <a:off x="10144126" y="4000500"/>
              <a:ext cx="19050" cy="142876"/>
            </a:xfrm>
            <a:custGeom>
              <a:avLst/>
              <a:gdLst/>
              <a:ahLst/>
              <a:cxnLst/>
              <a:rect l="0" t="0" r="0" b="0"/>
              <a:pathLst>
                <a:path w="19050" h="142876">
                  <a:moveTo>
                    <a:pt x="9524" y="9525"/>
                  </a:moveTo>
                  <a:lnTo>
                    <a:pt x="9524" y="9525"/>
                  </a:lnTo>
                  <a:lnTo>
                    <a:pt x="9524" y="4468"/>
                  </a:lnTo>
                  <a:lnTo>
                    <a:pt x="8466" y="2979"/>
                  </a:lnTo>
                  <a:lnTo>
                    <a:pt x="6700" y="1986"/>
                  </a:lnTo>
                  <a:lnTo>
                    <a:pt x="2" y="0"/>
                  </a:lnTo>
                  <a:lnTo>
                    <a:pt x="0" y="5057"/>
                  </a:lnTo>
                  <a:lnTo>
                    <a:pt x="2823" y="10361"/>
                  </a:lnTo>
                  <a:lnTo>
                    <a:pt x="8201" y="17333"/>
                  </a:lnTo>
                  <a:lnTo>
                    <a:pt x="9264" y="26315"/>
                  </a:lnTo>
                  <a:lnTo>
                    <a:pt x="9524" y="73388"/>
                  </a:lnTo>
                  <a:lnTo>
                    <a:pt x="9524" y="89211"/>
                  </a:lnTo>
                  <a:lnTo>
                    <a:pt x="12348" y="95388"/>
                  </a:lnTo>
                  <a:lnTo>
                    <a:pt x="16070" y="101662"/>
                  </a:lnTo>
                  <a:lnTo>
                    <a:pt x="18461" y="114312"/>
                  </a:lnTo>
                  <a:lnTo>
                    <a:pt x="19049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SMARTInkShape-278"/>
            <p:cNvSpPr/>
            <p:nvPr>
              <p:custDataLst>
                <p:tags r:id="rId227"/>
              </p:custDataLst>
            </p:nvPr>
          </p:nvSpPr>
          <p:spPr>
            <a:xfrm>
              <a:off x="10068040" y="4067175"/>
              <a:ext cx="133236" cy="28576"/>
            </a:xfrm>
            <a:custGeom>
              <a:avLst/>
              <a:gdLst/>
              <a:ahLst/>
              <a:cxnLst/>
              <a:rect l="0" t="0" r="0" b="0"/>
              <a:pathLst>
                <a:path w="133236" h="28576">
                  <a:moveTo>
                    <a:pt x="9410" y="28575"/>
                  </a:moveTo>
                  <a:lnTo>
                    <a:pt x="9410" y="28575"/>
                  </a:lnTo>
                  <a:lnTo>
                    <a:pt x="0" y="28575"/>
                  </a:lnTo>
                  <a:lnTo>
                    <a:pt x="32998" y="28575"/>
                  </a:lnTo>
                  <a:lnTo>
                    <a:pt x="38590" y="25753"/>
                  </a:lnTo>
                  <a:lnTo>
                    <a:pt x="44605" y="22029"/>
                  </a:lnTo>
                  <a:lnTo>
                    <a:pt x="54998" y="19933"/>
                  </a:lnTo>
                  <a:lnTo>
                    <a:pt x="77946" y="19167"/>
                  </a:lnTo>
                  <a:lnTo>
                    <a:pt x="85026" y="16280"/>
                  </a:lnTo>
                  <a:lnTo>
                    <a:pt x="88397" y="14028"/>
                  </a:lnTo>
                  <a:lnTo>
                    <a:pt x="103252" y="10859"/>
                  </a:lnTo>
                  <a:lnTo>
                    <a:pt x="119629" y="8730"/>
                  </a:lnTo>
                  <a:lnTo>
                    <a:pt x="13323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SMARTInkShape-279"/>
            <p:cNvSpPr/>
            <p:nvPr>
              <p:custDataLst>
                <p:tags r:id="rId228"/>
              </p:custDataLst>
            </p:nvPr>
          </p:nvSpPr>
          <p:spPr>
            <a:xfrm>
              <a:off x="10239378" y="4000511"/>
              <a:ext cx="104763" cy="171440"/>
            </a:xfrm>
            <a:custGeom>
              <a:avLst/>
              <a:gdLst/>
              <a:ahLst/>
              <a:cxnLst/>
              <a:rect l="0" t="0" r="0" b="0"/>
              <a:pathLst>
                <a:path w="104763" h="171440">
                  <a:moveTo>
                    <a:pt x="47622" y="28564"/>
                  </a:moveTo>
                  <a:lnTo>
                    <a:pt x="47622" y="28564"/>
                  </a:lnTo>
                  <a:lnTo>
                    <a:pt x="42565" y="28564"/>
                  </a:lnTo>
                  <a:lnTo>
                    <a:pt x="41076" y="29622"/>
                  </a:lnTo>
                  <a:lnTo>
                    <a:pt x="40084" y="31386"/>
                  </a:lnTo>
                  <a:lnTo>
                    <a:pt x="38488" y="41821"/>
                  </a:lnTo>
                  <a:lnTo>
                    <a:pt x="37299" y="43752"/>
                  </a:lnTo>
                  <a:lnTo>
                    <a:pt x="35449" y="45039"/>
                  </a:lnTo>
                  <a:lnTo>
                    <a:pt x="33157" y="45897"/>
                  </a:lnTo>
                  <a:lnTo>
                    <a:pt x="31629" y="47528"/>
                  </a:lnTo>
                  <a:lnTo>
                    <a:pt x="28974" y="55664"/>
                  </a:lnTo>
                  <a:lnTo>
                    <a:pt x="28692" y="61758"/>
                  </a:lnTo>
                  <a:lnTo>
                    <a:pt x="25802" y="67306"/>
                  </a:lnTo>
                  <a:lnTo>
                    <a:pt x="22049" y="73299"/>
                  </a:lnTo>
                  <a:lnTo>
                    <a:pt x="19640" y="85770"/>
                  </a:lnTo>
                  <a:lnTo>
                    <a:pt x="19442" y="88927"/>
                  </a:lnTo>
                  <a:lnTo>
                    <a:pt x="16401" y="95256"/>
                  </a:lnTo>
                  <a:lnTo>
                    <a:pt x="12580" y="101596"/>
                  </a:lnTo>
                  <a:lnTo>
                    <a:pt x="9924" y="112408"/>
                  </a:lnTo>
                  <a:lnTo>
                    <a:pt x="9557" y="127382"/>
                  </a:lnTo>
                  <a:lnTo>
                    <a:pt x="8487" y="129368"/>
                  </a:lnTo>
                  <a:lnTo>
                    <a:pt x="6716" y="130691"/>
                  </a:lnTo>
                  <a:lnTo>
                    <a:pt x="4477" y="131574"/>
                  </a:lnTo>
                  <a:lnTo>
                    <a:pt x="2983" y="133220"/>
                  </a:lnTo>
                  <a:lnTo>
                    <a:pt x="7" y="142825"/>
                  </a:lnTo>
                  <a:lnTo>
                    <a:pt x="0" y="137796"/>
                  </a:lnTo>
                  <a:lnTo>
                    <a:pt x="1057" y="136311"/>
                  </a:lnTo>
                  <a:lnTo>
                    <a:pt x="2821" y="135320"/>
                  </a:lnTo>
                  <a:lnTo>
                    <a:pt x="8199" y="133730"/>
                  </a:lnTo>
                  <a:lnTo>
                    <a:pt x="8934" y="130691"/>
                  </a:lnTo>
                  <a:lnTo>
                    <a:pt x="9487" y="116016"/>
                  </a:lnTo>
                  <a:lnTo>
                    <a:pt x="16061" y="107026"/>
                  </a:lnTo>
                  <a:lnTo>
                    <a:pt x="18163" y="98143"/>
                  </a:lnTo>
                  <a:lnTo>
                    <a:pt x="19045" y="50788"/>
                  </a:lnTo>
                  <a:lnTo>
                    <a:pt x="19047" y="4899"/>
                  </a:lnTo>
                  <a:lnTo>
                    <a:pt x="20105" y="3262"/>
                  </a:lnTo>
                  <a:lnTo>
                    <a:pt x="21871" y="2171"/>
                  </a:lnTo>
                  <a:lnTo>
                    <a:pt x="28749" y="277"/>
                  </a:lnTo>
                  <a:lnTo>
                    <a:pt x="37670" y="0"/>
                  </a:lnTo>
                  <a:lnTo>
                    <a:pt x="46261" y="8191"/>
                  </a:lnTo>
                  <a:lnTo>
                    <a:pt x="47219" y="14178"/>
                  </a:lnTo>
                  <a:lnTo>
                    <a:pt x="48413" y="15799"/>
                  </a:lnTo>
                  <a:lnTo>
                    <a:pt x="52560" y="17599"/>
                  </a:lnTo>
                  <a:lnTo>
                    <a:pt x="54089" y="19137"/>
                  </a:lnTo>
                  <a:lnTo>
                    <a:pt x="57938" y="28655"/>
                  </a:lnTo>
                  <a:lnTo>
                    <a:pt x="65313" y="36638"/>
                  </a:lnTo>
                  <a:lnTo>
                    <a:pt x="66270" y="42716"/>
                  </a:lnTo>
                  <a:lnTo>
                    <a:pt x="66637" y="55385"/>
                  </a:lnTo>
                  <a:lnTo>
                    <a:pt x="60120" y="64397"/>
                  </a:lnTo>
                  <a:lnTo>
                    <a:pt x="58469" y="70242"/>
                  </a:lnTo>
                  <a:lnTo>
                    <a:pt x="56970" y="72225"/>
                  </a:lnTo>
                  <a:lnTo>
                    <a:pt x="50862" y="76073"/>
                  </a:lnTo>
                  <a:lnTo>
                    <a:pt x="45442" y="86318"/>
                  </a:lnTo>
                  <a:lnTo>
                    <a:pt x="28700" y="104634"/>
                  </a:lnTo>
                  <a:lnTo>
                    <a:pt x="19442" y="104761"/>
                  </a:lnTo>
                  <a:lnTo>
                    <a:pt x="28190" y="104764"/>
                  </a:lnTo>
                  <a:lnTo>
                    <a:pt x="36740" y="96563"/>
                  </a:lnTo>
                  <a:lnTo>
                    <a:pt x="46179" y="95356"/>
                  </a:lnTo>
                  <a:lnTo>
                    <a:pt x="79775" y="95239"/>
                  </a:lnTo>
                  <a:lnTo>
                    <a:pt x="81757" y="96297"/>
                  </a:lnTo>
                  <a:lnTo>
                    <a:pt x="83078" y="98061"/>
                  </a:lnTo>
                  <a:lnTo>
                    <a:pt x="83959" y="100296"/>
                  </a:lnTo>
                  <a:lnTo>
                    <a:pt x="85607" y="101785"/>
                  </a:lnTo>
                  <a:lnTo>
                    <a:pt x="93768" y="104371"/>
                  </a:lnTo>
                  <a:lnTo>
                    <a:pt x="94592" y="107412"/>
                  </a:lnTo>
                  <a:lnTo>
                    <a:pt x="94810" y="109704"/>
                  </a:lnTo>
                  <a:lnTo>
                    <a:pt x="96013" y="111233"/>
                  </a:lnTo>
                  <a:lnTo>
                    <a:pt x="100174" y="112931"/>
                  </a:lnTo>
                  <a:lnTo>
                    <a:pt x="101706" y="114442"/>
                  </a:lnTo>
                  <a:lnTo>
                    <a:pt x="104369" y="122370"/>
                  </a:lnTo>
                  <a:lnTo>
                    <a:pt x="104762" y="132909"/>
                  </a:lnTo>
                  <a:lnTo>
                    <a:pt x="96570" y="141502"/>
                  </a:lnTo>
                  <a:lnTo>
                    <a:pt x="95362" y="150945"/>
                  </a:lnTo>
                  <a:lnTo>
                    <a:pt x="94265" y="151427"/>
                  </a:lnTo>
                  <a:lnTo>
                    <a:pt x="90225" y="151961"/>
                  </a:lnTo>
                  <a:lnTo>
                    <a:pt x="88724" y="153162"/>
                  </a:lnTo>
                  <a:lnTo>
                    <a:pt x="87058" y="157319"/>
                  </a:lnTo>
                  <a:lnTo>
                    <a:pt x="85554" y="158851"/>
                  </a:lnTo>
                  <a:lnTo>
                    <a:pt x="81061" y="160552"/>
                  </a:lnTo>
                  <a:lnTo>
                    <a:pt x="72582" y="161511"/>
                  </a:lnTo>
                  <a:lnTo>
                    <a:pt x="70612" y="162703"/>
                  </a:lnTo>
                  <a:lnTo>
                    <a:pt x="69298" y="164557"/>
                  </a:lnTo>
                  <a:lnTo>
                    <a:pt x="68423" y="166851"/>
                  </a:lnTo>
                  <a:lnTo>
                    <a:pt x="66781" y="168380"/>
                  </a:lnTo>
                  <a:lnTo>
                    <a:pt x="62134" y="170079"/>
                  </a:lnTo>
                  <a:lnTo>
                    <a:pt x="19047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9" name="SMARTInkShape-Group60"/>
          <p:cNvGrpSpPr/>
          <p:nvPr/>
        </p:nvGrpSpPr>
        <p:grpSpPr>
          <a:xfrm>
            <a:off x="638175" y="4495800"/>
            <a:ext cx="971551" cy="609601"/>
            <a:chOff x="638175" y="4495800"/>
            <a:chExt cx="971551" cy="609601"/>
          </a:xfrm>
        </p:grpSpPr>
        <p:sp>
          <p:nvSpPr>
            <p:cNvPr id="328" name="SMARTInkShape-280"/>
            <p:cNvSpPr/>
            <p:nvPr>
              <p:custDataLst>
                <p:tags r:id="rId206"/>
              </p:custDataLst>
            </p:nvPr>
          </p:nvSpPr>
          <p:spPr>
            <a:xfrm>
              <a:off x="648096" y="4495800"/>
              <a:ext cx="142480" cy="219040"/>
            </a:xfrm>
            <a:custGeom>
              <a:avLst/>
              <a:gdLst/>
              <a:ahLst/>
              <a:cxnLst/>
              <a:rect l="0" t="0" r="0" b="0"/>
              <a:pathLst>
                <a:path w="142480" h="219040">
                  <a:moveTo>
                    <a:pt x="85329" y="57150"/>
                  </a:moveTo>
                  <a:lnTo>
                    <a:pt x="85329" y="57150"/>
                  </a:lnTo>
                  <a:lnTo>
                    <a:pt x="85329" y="76073"/>
                  </a:lnTo>
                  <a:lnTo>
                    <a:pt x="75814" y="85715"/>
                  </a:lnTo>
                  <a:lnTo>
                    <a:pt x="66672" y="76592"/>
                  </a:lnTo>
                  <a:lnTo>
                    <a:pt x="66279" y="39577"/>
                  </a:lnTo>
                  <a:lnTo>
                    <a:pt x="72825" y="30787"/>
                  </a:lnTo>
                  <a:lnTo>
                    <a:pt x="75412" y="20805"/>
                  </a:lnTo>
                  <a:lnTo>
                    <a:pt x="83971" y="11003"/>
                  </a:lnTo>
                  <a:lnTo>
                    <a:pt x="87547" y="10182"/>
                  </a:lnTo>
                  <a:lnTo>
                    <a:pt x="89983" y="9963"/>
                  </a:lnTo>
                  <a:lnTo>
                    <a:pt x="91607" y="8759"/>
                  </a:lnTo>
                  <a:lnTo>
                    <a:pt x="94426" y="1362"/>
                  </a:lnTo>
                  <a:lnTo>
                    <a:pt x="97486" y="606"/>
                  </a:lnTo>
                  <a:lnTo>
                    <a:pt x="113777" y="0"/>
                  </a:lnTo>
                  <a:lnTo>
                    <a:pt x="113893" y="8201"/>
                  </a:lnTo>
                  <a:lnTo>
                    <a:pt x="114955" y="8642"/>
                  </a:lnTo>
                  <a:lnTo>
                    <a:pt x="118957" y="9133"/>
                  </a:lnTo>
                  <a:lnTo>
                    <a:pt x="120448" y="10321"/>
                  </a:lnTo>
                  <a:lnTo>
                    <a:pt x="122104" y="14465"/>
                  </a:lnTo>
                  <a:lnTo>
                    <a:pt x="123419" y="42613"/>
                  </a:lnTo>
                  <a:lnTo>
                    <a:pt x="114296" y="79017"/>
                  </a:lnTo>
                  <a:lnTo>
                    <a:pt x="112869" y="102637"/>
                  </a:lnTo>
                  <a:lnTo>
                    <a:pt x="102147" y="132761"/>
                  </a:lnTo>
                  <a:lnTo>
                    <a:pt x="89268" y="149147"/>
                  </a:lnTo>
                  <a:lnTo>
                    <a:pt x="87080" y="155541"/>
                  </a:lnTo>
                  <a:lnTo>
                    <a:pt x="85438" y="157668"/>
                  </a:lnTo>
                  <a:lnTo>
                    <a:pt x="56150" y="178793"/>
                  </a:lnTo>
                  <a:lnTo>
                    <a:pt x="53176" y="179520"/>
                  </a:lnTo>
                  <a:lnTo>
                    <a:pt x="51194" y="181063"/>
                  </a:lnTo>
                  <a:lnTo>
                    <a:pt x="48991" y="185600"/>
                  </a:lnTo>
                  <a:lnTo>
                    <a:pt x="47345" y="187234"/>
                  </a:lnTo>
                  <a:lnTo>
                    <a:pt x="42695" y="189049"/>
                  </a:lnTo>
                  <a:lnTo>
                    <a:pt x="23645" y="190462"/>
                  </a:lnTo>
                  <a:lnTo>
                    <a:pt x="21981" y="191533"/>
                  </a:lnTo>
                  <a:lnTo>
                    <a:pt x="20872" y="193306"/>
                  </a:lnTo>
                  <a:lnTo>
                    <a:pt x="20133" y="195545"/>
                  </a:lnTo>
                  <a:lnTo>
                    <a:pt x="18581" y="197038"/>
                  </a:lnTo>
                  <a:lnTo>
                    <a:pt x="9257" y="199991"/>
                  </a:lnTo>
                  <a:lnTo>
                    <a:pt x="939" y="200022"/>
                  </a:lnTo>
                  <a:lnTo>
                    <a:pt x="494" y="198965"/>
                  </a:lnTo>
                  <a:lnTo>
                    <a:pt x="0" y="194968"/>
                  </a:lnTo>
                  <a:lnTo>
                    <a:pt x="926" y="193478"/>
                  </a:lnTo>
                  <a:lnTo>
                    <a:pt x="2602" y="192486"/>
                  </a:lnTo>
                  <a:lnTo>
                    <a:pt x="8747" y="190616"/>
                  </a:lnTo>
                  <a:lnTo>
                    <a:pt x="26179" y="174507"/>
                  </a:lnTo>
                  <a:lnTo>
                    <a:pt x="35977" y="171853"/>
                  </a:lnTo>
                  <a:lnTo>
                    <a:pt x="70897" y="171450"/>
                  </a:lnTo>
                  <a:lnTo>
                    <a:pt x="76446" y="174272"/>
                  </a:lnTo>
                  <a:lnTo>
                    <a:pt x="92587" y="187260"/>
                  </a:lnTo>
                  <a:lnTo>
                    <a:pt x="102617" y="190073"/>
                  </a:lnTo>
                  <a:lnTo>
                    <a:pt x="113466" y="199622"/>
                  </a:lnTo>
                  <a:lnTo>
                    <a:pt x="113774" y="204962"/>
                  </a:lnTo>
                  <a:lnTo>
                    <a:pt x="114876" y="206491"/>
                  </a:lnTo>
                  <a:lnTo>
                    <a:pt x="116669" y="207511"/>
                  </a:lnTo>
                  <a:lnTo>
                    <a:pt x="122094" y="209147"/>
                  </a:lnTo>
                  <a:lnTo>
                    <a:pt x="122835" y="212193"/>
                  </a:lnTo>
                  <a:lnTo>
                    <a:pt x="123394" y="218672"/>
                  </a:lnTo>
                  <a:lnTo>
                    <a:pt x="131627" y="219039"/>
                  </a:lnTo>
                  <a:lnTo>
                    <a:pt x="132069" y="217993"/>
                  </a:lnTo>
                  <a:lnTo>
                    <a:pt x="132561" y="214007"/>
                  </a:lnTo>
                  <a:lnTo>
                    <a:pt x="133750" y="212522"/>
                  </a:lnTo>
                  <a:lnTo>
                    <a:pt x="14247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" name="SMARTInkShape-281"/>
            <p:cNvSpPr/>
            <p:nvPr>
              <p:custDataLst>
                <p:tags r:id="rId207"/>
              </p:custDataLst>
            </p:nvPr>
          </p:nvSpPr>
          <p:spPr>
            <a:xfrm>
              <a:off x="923925" y="4497125"/>
              <a:ext cx="95216" cy="208190"/>
            </a:xfrm>
            <a:custGeom>
              <a:avLst/>
              <a:gdLst/>
              <a:ahLst/>
              <a:cxnLst/>
              <a:rect l="0" t="0" r="0" b="0"/>
              <a:pathLst>
                <a:path w="95216" h="208190">
                  <a:moveTo>
                    <a:pt x="85725" y="17725"/>
                  </a:moveTo>
                  <a:lnTo>
                    <a:pt x="85725" y="17725"/>
                  </a:lnTo>
                  <a:lnTo>
                    <a:pt x="85725" y="12668"/>
                  </a:lnTo>
                  <a:lnTo>
                    <a:pt x="84667" y="11179"/>
                  </a:lnTo>
                  <a:lnTo>
                    <a:pt x="82903" y="10186"/>
                  </a:lnTo>
                  <a:lnTo>
                    <a:pt x="76316" y="8234"/>
                  </a:lnTo>
                  <a:lnTo>
                    <a:pt x="71178" y="8210"/>
                  </a:lnTo>
                  <a:lnTo>
                    <a:pt x="65854" y="5383"/>
                  </a:lnTo>
                  <a:lnTo>
                    <a:pt x="58869" y="0"/>
                  </a:lnTo>
                  <a:lnTo>
                    <a:pt x="57238" y="617"/>
                  </a:lnTo>
                  <a:lnTo>
                    <a:pt x="49100" y="6992"/>
                  </a:lnTo>
                  <a:lnTo>
                    <a:pt x="40312" y="7961"/>
                  </a:lnTo>
                  <a:lnTo>
                    <a:pt x="30330" y="8169"/>
                  </a:lnTo>
                  <a:lnTo>
                    <a:pt x="14432" y="22388"/>
                  </a:lnTo>
                  <a:lnTo>
                    <a:pt x="11706" y="27912"/>
                  </a:lnTo>
                  <a:lnTo>
                    <a:pt x="10979" y="30866"/>
                  </a:lnTo>
                  <a:lnTo>
                    <a:pt x="9436" y="32836"/>
                  </a:lnTo>
                  <a:lnTo>
                    <a:pt x="4899" y="35024"/>
                  </a:lnTo>
                  <a:lnTo>
                    <a:pt x="3266" y="36666"/>
                  </a:lnTo>
                  <a:lnTo>
                    <a:pt x="1452" y="41313"/>
                  </a:lnTo>
                  <a:lnTo>
                    <a:pt x="0" y="82945"/>
                  </a:lnTo>
                  <a:lnTo>
                    <a:pt x="1059" y="83431"/>
                  </a:lnTo>
                  <a:lnTo>
                    <a:pt x="5057" y="83969"/>
                  </a:lnTo>
                  <a:lnTo>
                    <a:pt x="6546" y="85171"/>
                  </a:lnTo>
                  <a:lnTo>
                    <a:pt x="9133" y="92563"/>
                  </a:lnTo>
                  <a:lnTo>
                    <a:pt x="12173" y="93320"/>
                  </a:lnTo>
                  <a:lnTo>
                    <a:pt x="22748" y="93806"/>
                  </a:lnTo>
                  <a:lnTo>
                    <a:pt x="24690" y="92787"/>
                  </a:lnTo>
                  <a:lnTo>
                    <a:pt x="25985" y="91050"/>
                  </a:lnTo>
                  <a:lnTo>
                    <a:pt x="26848" y="88833"/>
                  </a:lnTo>
                  <a:lnTo>
                    <a:pt x="28482" y="87355"/>
                  </a:lnTo>
                  <a:lnTo>
                    <a:pt x="36624" y="84789"/>
                  </a:lnTo>
                  <a:lnTo>
                    <a:pt x="42719" y="84515"/>
                  </a:lnTo>
                  <a:lnTo>
                    <a:pt x="48267" y="81629"/>
                  </a:lnTo>
                  <a:lnTo>
                    <a:pt x="54260" y="77877"/>
                  </a:lnTo>
                  <a:lnTo>
                    <a:pt x="60452" y="76209"/>
                  </a:lnTo>
                  <a:lnTo>
                    <a:pt x="62526" y="74706"/>
                  </a:lnTo>
                  <a:lnTo>
                    <a:pt x="63909" y="72646"/>
                  </a:lnTo>
                  <a:lnTo>
                    <a:pt x="66504" y="67534"/>
                  </a:lnTo>
                  <a:lnTo>
                    <a:pt x="84271" y="47777"/>
                  </a:lnTo>
                  <a:lnTo>
                    <a:pt x="85597" y="38228"/>
                  </a:lnTo>
                  <a:lnTo>
                    <a:pt x="86698" y="37744"/>
                  </a:lnTo>
                  <a:lnTo>
                    <a:pt x="95215" y="36778"/>
                  </a:lnTo>
                  <a:lnTo>
                    <a:pt x="90183" y="36775"/>
                  </a:lnTo>
                  <a:lnTo>
                    <a:pt x="88697" y="37834"/>
                  </a:lnTo>
                  <a:lnTo>
                    <a:pt x="87706" y="39598"/>
                  </a:lnTo>
                  <a:lnTo>
                    <a:pt x="85986" y="46476"/>
                  </a:lnTo>
                  <a:lnTo>
                    <a:pt x="85725" y="92751"/>
                  </a:lnTo>
                  <a:lnTo>
                    <a:pt x="82903" y="101517"/>
                  </a:lnTo>
                  <a:lnTo>
                    <a:pt x="79179" y="108941"/>
                  </a:lnTo>
                  <a:lnTo>
                    <a:pt x="76592" y="125562"/>
                  </a:lnTo>
                  <a:lnTo>
                    <a:pt x="76210" y="162448"/>
                  </a:lnTo>
                  <a:lnTo>
                    <a:pt x="75148" y="165007"/>
                  </a:lnTo>
                  <a:lnTo>
                    <a:pt x="73382" y="166713"/>
                  </a:lnTo>
                  <a:lnTo>
                    <a:pt x="71147" y="167850"/>
                  </a:lnTo>
                  <a:lnTo>
                    <a:pt x="69656" y="169667"/>
                  </a:lnTo>
                  <a:lnTo>
                    <a:pt x="68000" y="174508"/>
                  </a:lnTo>
                  <a:lnTo>
                    <a:pt x="67068" y="183183"/>
                  </a:lnTo>
                  <a:lnTo>
                    <a:pt x="65878" y="185180"/>
                  </a:lnTo>
                  <a:lnTo>
                    <a:pt x="64027" y="186512"/>
                  </a:lnTo>
                  <a:lnTo>
                    <a:pt x="61735" y="187400"/>
                  </a:lnTo>
                  <a:lnTo>
                    <a:pt x="60206" y="189050"/>
                  </a:lnTo>
                  <a:lnTo>
                    <a:pt x="57552" y="197220"/>
                  </a:lnTo>
                  <a:lnTo>
                    <a:pt x="54507" y="198042"/>
                  </a:lnTo>
                  <a:lnTo>
                    <a:pt x="52213" y="198261"/>
                  </a:lnTo>
                  <a:lnTo>
                    <a:pt x="50684" y="199466"/>
                  </a:lnTo>
                  <a:lnTo>
                    <a:pt x="48984" y="203626"/>
                  </a:lnTo>
                  <a:lnTo>
                    <a:pt x="47473" y="205159"/>
                  </a:lnTo>
                  <a:lnTo>
                    <a:pt x="42971" y="206863"/>
                  </a:lnTo>
                  <a:lnTo>
                    <a:pt x="29094" y="208189"/>
                  </a:lnTo>
                  <a:lnTo>
                    <a:pt x="20420" y="200021"/>
                  </a:lnTo>
                  <a:lnTo>
                    <a:pt x="9536" y="198700"/>
                  </a:lnTo>
                  <a:lnTo>
                    <a:pt x="9528" y="198700"/>
                  </a:lnTo>
                  <a:lnTo>
                    <a:pt x="9525" y="198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SMARTInkShape-282"/>
            <p:cNvSpPr/>
            <p:nvPr>
              <p:custDataLst>
                <p:tags r:id="rId208"/>
              </p:custDataLst>
            </p:nvPr>
          </p:nvSpPr>
          <p:spPr>
            <a:xfrm>
              <a:off x="1095378" y="4581525"/>
              <a:ext cx="209548" cy="103414"/>
            </a:xfrm>
            <a:custGeom>
              <a:avLst/>
              <a:gdLst/>
              <a:ahLst/>
              <a:cxnLst/>
              <a:rect l="0" t="0" r="0" b="0"/>
              <a:pathLst>
                <a:path w="209548" h="103414">
                  <a:moveTo>
                    <a:pt x="95247" y="9525"/>
                  </a:moveTo>
                  <a:lnTo>
                    <a:pt x="95247" y="9525"/>
                  </a:lnTo>
                  <a:lnTo>
                    <a:pt x="104380" y="9525"/>
                  </a:lnTo>
                  <a:lnTo>
                    <a:pt x="95250" y="9525"/>
                  </a:lnTo>
                  <a:lnTo>
                    <a:pt x="87046" y="1324"/>
                  </a:lnTo>
                  <a:lnTo>
                    <a:pt x="76624" y="34"/>
                  </a:lnTo>
                  <a:lnTo>
                    <a:pt x="42692" y="0"/>
                  </a:lnTo>
                  <a:lnTo>
                    <a:pt x="41160" y="1058"/>
                  </a:lnTo>
                  <a:lnTo>
                    <a:pt x="40139" y="2822"/>
                  </a:lnTo>
                  <a:lnTo>
                    <a:pt x="39459" y="5057"/>
                  </a:lnTo>
                  <a:lnTo>
                    <a:pt x="37946" y="6546"/>
                  </a:lnTo>
                  <a:lnTo>
                    <a:pt x="33444" y="8201"/>
                  </a:lnTo>
                  <a:lnTo>
                    <a:pt x="31820" y="9701"/>
                  </a:lnTo>
                  <a:lnTo>
                    <a:pt x="30016" y="14189"/>
                  </a:lnTo>
                  <a:lnTo>
                    <a:pt x="28476" y="15810"/>
                  </a:lnTo>
                  <a:lnTo>
                    <a:pt x="23943" y="17610"/>
                  </a:lnTo>
                  <a:lnTo>
                    <a:pt x="22311" y="19148"/>
                  </a:lnTo>
                  <a:lnTo>
                    <a:pt x="20498" y="23680"/>
                  </a:lnTo>
                  <a:lnTo>
                    <a:pt x="18956" y="25312"/>
                  </a:lnTo>
                  <a:lnTo>
                    <a:pt x="14420" y="27124"/>
                  </a:lnTo>
                  <a:lnTo>
                    <a:pt x="12787" y="28666"/>
                  </a:lnTo>
                  <a:lnTo>
                    <a:pt x="10973" y="33201"/>
                  </a:lnTo>
                  <a:lnTo>
                    <a:pt x="8750" y="44736"/>
                  </a:lnTo>
                  <a:lnTo>
                    <a:pt x="1359" y="55306"/>
                  </a:lnTo>
                  <a:lnTo>
                    <a:pt x="266" y="64390"/>
                  </a:lnTo>
                  <a:lnTo>
                    <a:pt x="0" y="84246"/>
                  </a:lnTo>
                  <a:lnTo>
                    <a:pt x="9130" y="94819"/>
                  </a:lnTo>
                  <a:lnTo>
                    <a:pt x="9406" y="100179"/>
                  </a:lnTo>
                  <a:lnTo>
                    <a:pt x="10503" y="101711"/>
                  </a:lnTo>
                  <a:lnTo>
                    <a:pt x="12293" y="102732"/>
                  </a:lnTo>
                  <a:lnTo>
                    <a:pt x="14544" y="103413"/>
                  </a:lnTo>
                  <a:lnTo>
                    <a:pt x="17103" y="102809"/>
                  </a:lnTo>
                  <a:lnTo>
                    <a:pt x="26853" y="96454"/>
                  </a:lnTo>
                  <a:lnTo>
                    <a:pt x="35837" y="94430"/>
                  </a:lnTo>
                  <a:lnTo>
                    <a:pt x="82378" y="50968"/>
                  </a:lnTo>
                  <a:lnTo>
                    <a:pt x="93793" y="39555"/>
                  </a:lnTo>
                  <a:lnTo>
                    <a:pt x="95236" y="28703"/>
                  </a:lnTo>
                  <a:lnTo>
                    <a:pt x="103447" y="36787"/>
                  </a:lnTo>
                  <a:lnTo>
                    <a:pt x="104379" y="42768"/>
                  </a:lnTo>
                  <a:lnTo>
                    <a:pt x="103452" y="44386"/>
                  </a:lnTo>
                  <a:lnTo>
                    <a:pt x="101775" y="45466"/>
                  </a:lnTo>
                  <a:lnTo>
                    <a:pt x="99599" y="46185"/>
                  </a:lnTo>
                  <a:lnTo>
                    <a:pt x="98148" y="47724"/>
                  </a:lnTo>
                  <a:lnTo>
                    <a:pt x="95629" y="55699"/>
                  </a:lnTo>
                  <a:lnTo>
                    <a:pt x="95257" y="79503"/>
                  </a:lnTo>
                  <a:lnTo>
                    <a:pt x="96312" y="81577"/>
                  </a:lnTo>
                  <a:lnTo>
                    <a:pt x="98074" y="82959"/>
                  </a:lnTo>
                  <a:lnTo>
                    <a:pt x="100306" y="83881"/>
                  </a:lnTo>
                  <a:lnTo>
                    <a:pt x="101795" y="85554"/>
                  </a:lnTo>
                  <a:lnTo>
                    <a:pt x="104656" y="94810"/>
                  </a:lnTo>
                  <a:lnTo>
                    <a:pt x="136653" y="95250"/>
                  </a:lnTo>
                  <a:lnTo>
                    <a:pt x="138726" y="94191"/>
                  </a:lnTo>
                  <a:lnTo>
                    <a:pt x="140108" y="92427"/>
                  </a:lnTo>
                  <a:lnTo>
                    <a:pt x="141029" y="90193"/>
                  </a:lnTo>
                  <a:lnTo>
                    <a:pt x="142702" y="88704"/>
                  </a:lnTo>
                  <a:lnTo>
                    <a:pt x="147382" y="87049"/>
                  </a:lnTo>
                  <a:lnTo>
                    <a:pt x="159011" y="84929"/>
                  </a:lnTo>
                  <a:lnTo>
                    <a:pt x="173448" y="73982"/>
                  </a:lnTo>
                  <a:lnTo>
                    <a:pt x="175956" y="71546"/>
                  </a:lnTo>
                  <a:lnTo>
                    <a:pt x="181565" y="68840"/>
                  </a:lnTo>
                  <a:lnTo>
                    <a:pt x="195031" y="66802"/>
                  </a:lnTo>
                  <a:lnTo>
                    <a:pt x="196694" y="65701"/>
                  </a:lnTo>
                  <a:lnTo>
                    <a:pt x="197804" y="63909"/>
                  </a:lnTo>
                  <a:lnTo>
                    <a:pt x="198543" y="61656"/>
                  </a:lnTo>
                  <a:lnTo>
                    <a:pt x="200094" y="60154"/>
                  </a:lnTo>
                  <a:lnTo>
                    <a:pt x="209547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" name="SMARTInkShape-283"/>
            <p:cNvSpPr/>
            <p:nvPr>
              <p:custDataLst>
                <p:tags r:id="rId209"/>
              </p:custDataLst>
            </p:nvPr>
          </p:nvSpPr>
          <p:spPr>
            <a:xfrm>
              <a:off x="638175" y="4772025"/>
              <a:ext cx="752473" cy="57151"/>
            </a:xfrm>
            <a:custGeom>
              <a:avLst/>
              <a:gdLst/>
              <a:ahLst/>
              <a:cxnLst/>
              <a:rect l="0" t="0" r="0" b="0"/>
              <a:pathLst>
                <a:path w="752473" h="57151">
                  <a:moveTo>
                    <a:pt x="0" y="57150"/>
                  </a:moveTo>
                  <a:lnTo>
                    <a:pt x="0" y="57150"/>
                  </a:lnTo>
                  <a:lnTo>
                    <a:pt x="44737" y="57150"/>
                  </a:lnTo>
                  <a:lnTo>
                    <a:pt x="88901" y="57150"/>
                  </a:lnTo>
                  <a:lnTo>
                    <a:pt x="136459" y="57150"/>
                  </a:lnTo>
                  <a:lnTo>
                    <a:pt x="178231" y="57150"/>
                  </a:lnTo>
                  <a:lnTo>
                    <a:pt x="222275" y="57150"/>
                  </a:lnTo>
                  <a:lnTo>
                    <a:pt x="266701" y="57150"/>
                  </a:lnTo>
                  <a:lnTo>
                    <a:pt x="312339" y="57150"/>
                  </a:lnTo>
                  <a:lnTo>
                    <a:pt x="345813" y="56092"/>
                  </a:lnTo>
                  <a:lnTo>
                    <a:pt x="390698" y="48508"/>
                  </a:lnTo>
                  <a:lnTo>
                    <a:pt x="438082" y="46644"/>
                  </a:lnTo>
                  <a:lnTo>
                    <a:pt x="485686" y="38989"/>
                  </a:lnTo>
                  <a:lnTo>
                    <a:pt x="533310" y="31632"/>
                  </a:lnTo>
                  <a:lnTo>
                    <a:pt x="580834" y="21215"/>
                  </a:lnTo>
                  <a:lnTo>
                    <a:pt x="626647" y="16418"/>
                  </a:lnTo>
                  <a:lnTo>
                    <a:pt x="648598" y="10887"/>
                  </a:lnTo>
                  <a:lnTo>
                    <a:pt x="692662" y="9578"/>
                  </a:lnTo>
                  <a:lnTo>
                    <a:pt x="740122" y="9525"/>
                  </a:lnTo>
                  <a:lnTo>
                    <a:pt x="752472" y="9525"/>
                  </a:lnTo>
                  <a:lnTo>
                    <a:pt x="734865" y="9525"/>
                  </a:lnTo>
                  <a:lnTo>
                    <a:pt x="7239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SMARTInkShape-284"/>
            <p:cNvSpPr/>
            <p:nvPr>
              <p:custDataLst>
                <p:tags r:id="rId210"/>
              </p:custDataLst>
            </p:nvPr>
          </p:nvSpPr>
          <p:spPr>
            <a:xfrm>
              <a:off x="723901" y="4924460"/>
              <a:ext cx="114183" cy="180930"/>
            </a:xfrm>
            <a:custGeom>
              <a:avLst/>
              <a:gdLst/>
              <a:ahLst/>
              <a:cxnLst/>
              <a:rect l="0" t="0" r="0" b="0"/>
              <a:pathLst>
                <a:path w="114183" h="180930">
                  <a:moveTo>
                    <a:pt x="104774" y="47590"/>
                  </a:moveTo>
                  <a:lnTo>
                    <a:pt x="104774" y="47590"/>
                  </a:lnTo>
                  <a:lnTo>
                    <a:pt x="95641" y="56723"/>
                  </a:lnTo>
                  <a:lnTo>
                    <a:pt x="95283" y="48879"/>
                  </a:lnTo>
                  <a:lnTo>
                    <a:pt x="92442" y="48163"/>
                  </a:lnTo>
                  <a:lnTo>
                    <a:pt x="86117" y="47623"/>
                  </a:lnTo>
                  <a:lnTo>
                    <a:pt x="85734" y="33402"/>
                  </a:lnTo>
                  <a:lnTo>
                    <a:pt x="84672" y="31781"/>
                  </a:lnTo>
                  <a:lnTo>
                    <a:pt x="82906" y="30700"/>
                  </a:lnTo>
                  <a:lnTo>
                    <a:pt x="80671" y="29981"/>
                  </a:lnTo>
                  <a:lnTo>
                    <a:pt x="79180" y="28442"/>
                  </a:lnTo>
                  <a:lnTo>
                    <a:pt x="77524" y="23910"/>
                  </a:lnTo>
                  <a:lnTo>
                    <a:pt x="78141" y="22278"/>
                  </a:lnTo>
                  <a:lnTo>
                    <a:pt x="79610" y="21190"/>
                  </a:lnTo>
                  <a:lnTo>
                    <a:pt x="84516" y="19444"/>
                  </a:lnTo>
                  <a:lnTo>
                    <a:pt x="85187" y="16384"/>
                  </a:lnTo>
                  <a:lnTo>
                    <a:pt x="85721" y="4469"/>
                  </a:lnTo>
                  <a:lnTo>
                    <a:pt x="86780" y="2968"/>
                  </a:lnTo>
                  <a:lnTo>
                    <a:pt x="88545" y="1967"/>
                  </a:lnTo>
                  <a:lnTo>
                    <a:pt x="94857" y="82"/>
                  </a:lnTo>
                  <a:lnTo>
                    <a:pt x="100189" y="0"/>
                  </a:lnTo>
                  <a:lnTo>
                    <a:pt x="101718" y="1046"/>
                  </a:lnTo>
                  <a:lnTo>
                    <a:pt x="102736" y="2802"/>
                  </a:lnTo>
                  <a:lnTo>
                    <a:pt x="104655" y="9099"/>
                  </a:lnTo>
                  <a:lnTo>
                    <a:pt x="104739" y="14430"/>
                  </a:lnTo>
                  <a:lnTo>
                    <a:pt x="105809" y="15959"/>
                  </a:lnTo>
                  <a:lnTo>
                    <a:pt x="107581" y="16978"/>
                  </a:lnTo>
                  <a:lnTo>
                    <a:pt x="109820" y="17657"/>
                  </a:lnTo>
                  <a:lnTo>
                    <a:pt x="111313" y="19167"/>
                  </a:lnTo>
                  <a:lnTo>
                    <a:pt x="112972" y="23669"/>
                  </a:lnTo>
                  <a:lnTo>
                    <a:pt x="114182" y="41370"/>
                  </a:lnTo>
                  <a:lnTo>
                    <a:pt x="111425" y="47647"/>
                  </a:lnTo>
                  <a:lnTo>
                    <a:pt x="107730" y="53966"/>
                  </a:lnTo>
                  <a:lnTo>
                    <a:pt x="105358" y="66645"/>
                  </a:lnTo>
                  <a:lnTo>
                    <a:pt x="105163" y="69818"/>
                  </a:lnTo>
                  <a:lnTo>
                    <a:pt x="102125" y="76166"/>
                  </a:lnTo>
                  <a:lnTo>
                    <a:pt x="98305" y="82515"/>
                  </a:lnTo>
                  <a:lnTo>
                    <a:pt x="95096" y="92040"/>
                  </a:lnTo>
                  <a:lnTo>
                    <a:pt x="88971" y="101565"/>
                  </a:lnTo>
                  <a:lnTo>
                    <a:pt x="85628" y="111090"/>
                  </a:lnTo>
                  <a:lnTo>
                    <a:pt x="79463" y="120615"/>
                  </a:lnTo>
                  <a:lnTo>
                    <a:pt x="76108" y="130140"/>
                  </a:lnTo>
                  <a:lnTo>
                    <a:pt x="39969" y="169534"/>
                  </a:lnTo>
                  <a:lnTo>
                    <a:pt x="36108" y="170579"/>
                  </a:lnTo>
                  <a:lnTo>
                    <a:pt x="1453" y="171415"/>
                  </a:lnTo>
                  <a:lnTo>
                    <a:pt x="968" y="170357"/>
                  </a:lnTo>
                  <a:lnTo>
                    <a:pt x="0" y="147711"/>
                  </a:lnTo>
                  <a:lnTo>
                    <a:pt x="1058" y="146087"/>
                  </a:lnTo>
                  <a:lnTo>
                    <a:pt x="2822" y="145005"/>
                  </a:lnTo>
                  <a:lnTo>
                    <a:pt x="9132" y="142966"/>
                  </a:lnTo>
                  <a:lnTo>
                    <a:pt x="18647" y="133710"/>
                  </a:lnTo>
                  <a:lnTo>
                    <a:pt x="27215" y="141551"/>
                  </a:lnTo>
                  <a:lnTo>
                    <a:pt x="36656" y="142727"/>
                  </a:lnTo>
                  <a:lnTo>
                    <a:pt x="37137" y="143823"/>
                  </a:lnTo>
                  <a:lnTo>
                    <a:pt x="37671" y="147863"/>
                  </a:lnTo>
                  <a:lnTo>
                    <a:pt x="38872" y="149364"/>
                  </a:lnTo>
                  <a:lnTo>
                    <a:pt x="43029" y="151031"/>
                  </a:lnTo>
                  <a:lnTo>
                    <a:pt x="44560" y="152534"/>
                  </a:lnTo>
                  <a:lnTo>
                    <a:pt x="46263" y="157026"/>
                  </a:lnTo>
                  <a:lnTo>
                    <a:pt x="47775" y="158648"/>
                  </a:lnTo>
                  <a:lnTo>
                    <a:pt x="52277" y="160449"/>
                  </a:lnTo>
                  <a:lnTo>
                    <a:pt x="53901" y="161988"/>
                  </a:lnTo>
                  <a:lnTo>
                    <a:pt x="55705" y="166519"/>
                  </a:lnTo>
                  <a:lnTo>
                    <a:pt x="57245" y="168151"/>
                  </a:lnTo>
                  <a:lnTo>
                    <a:pt x="61778" y="169964"/>
                  </a:lnTo>
                  <a:lnTo>
                    <a:pt x="63410" y="171506"/>
                  </a:lnTo>
                  <a:lnTo>
                    <a:pt x="65223" y="176042"/>
                  </a:lnTo>
                  <a:lnTo>
                    <a:pt x="66765" y="177675"/>
                  </a:lnTo>
                  <a:lnTo>
                    <a:pt x="74748" y="180510"/>
                  </a:lnTo>
                  <a:lnTo>
                    <a:pt x="90350" y="180929"/>
                  </a:lnTo>
                  <a:lnTo>
                    <a:pt x="95894" y="178113"/>
                  </a:lnTo>
                  <a:lnTo>
                    <a:pt x="104774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SMARTInkShape-285"/>
            <p:cNvSpPr/>
            <p:nvPr>
              <p:custDataLst>
                <p:tags r:id="rId211"/>
              </p:custDataLst>
            </p:nvPr>
          </p:nvSpPr>
          <p:spPr>
            <a:xfrm>
              <a:off x="947012" y="4914900"/>
              <a:ext cx="5489" cy="1"/>
            </a:xfrm>
            <a:custGeom>
              <a:avLst/>
              <a:gdLst/>
              <a:ahLst/>
              <a:cxnLst/>
              <a:rect l="0" t="0" r="0" b="0"/>
              <a:pathLst>
                <a:path w="5489" h="1">
                  <a:moveTo>
                    <a:pt x="5488" y="0"/>
                  </a:moveTo>
                  <a:lnTo>
                    <a:pt x="548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SMARTInkShape-286"/>
            <p:cNvSpPr/>
            <p:nvPr>
              <p:custDataLst>
                <p:tags r:id="rId212"/>
              </p:custDataLst>
            </p:nvPr>
          </p:nvSpPr>
          <p:spPr>
            <a:xfrm>
              <a:off x="933845" y="4895854"/>
              <a:ext cx="112543" cy="190497"/>
            </a:xfrm>
            <a:custGeom>
              <a:avLst/>
              <a:gdLst/>
              <a:ahLst/>
              <a:cxnLst/>
              <a:rect l="0" t="0" r="0" b="0"/>
              <a:pathLst>
                <a:path w="112543" h="190497">
                  <a:moveTo>
                    <a:pt x="18655" y="19046"/>
                  </a:moveTo>
                  <a:lnTo>
                    <a:pt x="18655" y="19046"/>
                  </a:lnTo>
                  <a:lnTo>
                    <a:pt x="13598" y="19046"/>
                  </a:lnTo>
                  <a:lnTo>
                    <a:pt x="12109" y="20104"/>
                  </a:lnTo>
                  <a:lnTo>
                    <a:pt x="11116" y="21868"/>
                  </a:lnTo>
                  <a:lnTo>
                    <a:pt x="9246" y="28179"/>
                  </a:lnTo>
                  <a:lnTo>
                    <a:pt x="9130" y="60752"/>
                  </a:lnTo>
                  <a:lnTo>
                    <a:pt x="10188" y="62725"/>
                  </a:lnTo>
                  <a:lnTo>
                    <a:pt x="11952" y="64040"/>
                  </a:lnTo>
                  <a:lnTo>
                    <a:pt x="14187" y="64917"/>
                  </a:lnTo>
                  <a:lnTo>
                    <a:pt x="15676" y="66560"/>
                  </a:lnTo>
                  <a:lnTo>
                    <a:pt x="17331" y="71208"/>
                  </a:lnTo>
                  <a:lnTo>
                    <a:pt x="18539" y="89015"/>
                  </a:lnTo>
                  <a:lnTo>
                    <a:pt x="19636" y="91093"/>
                  </a:lnTo>
                  <a:lnTo>
                    <a:pt x="21426" y="92477"/>
                  </a:lnTo>
                  <a:lnTo>
                    <a:pt x="23677" y="93400"/>
                  </a:lnTo>
                  <a:lnTo>
                    <a:pt x="25178" y="95074"/>
                  </a:lnTo>
                  <a:lnTo>
                    <a:pt x="30409" y="105364"/>
                  </a:lnTo>
                  <a:lnTo>
                    <a:pt x="34462" y="111385"/>
                  </a:lnTo>
                  <a:lnTo>
                    <a:pt x="36744" y="120724"/>
                  </a:lnTo>
                  <a:lnTo>
                    <a:pt x="37278" y="127030"/>
                  </a:lnTo>
                  <a:lnTo>
                    <a:pt x="40337" y="133362"/>
                  </a:lnTo>
                  <a:lnTo>
                    <a:pt x="45869" y="140992"/>
                  </a:lnTo>
                  <a:lnTo>
                    <a:pt x="46961" y="150104"/>
                  </a:lnTo>
                  <a:lnTo>
                    <a:pt x="47229" y="179485"/>
                  </a:lnTo>
                  <a:lnTo>
                    <a:pt x="46171" y="179980"/>
                  </a:lnTo>
                  <a:lnTo>
                    <a:pt x="42173" y="180531"/>
                  </a:lnTo>
                  <a:lnTo>
                    <a:pt x="40684" y="181736"/>
                  </a:lnTo>
                  <a:lnTo>
                    <a:pt x="38097" y="189133"/>
                  </a:lnTo>
                  <a:lnTo>
                    <a:pt x="35057" y="189890"/>
                  </a:lnTo>
                  <a:lnTo>
                    <a:pt x="13718" y="190496"/>
                  </a:lnTo>
                  <a:lnTo>
                    <a:pt x="12189" y="189438"/>
                  </a:lnTo>
                  <a:lnTo>
                    <a:pt x="11169" y="187674"/>
                  </a:lnTo>
                  <a:lnTo>
                    <a:pt x="9249" y="181363"/>
                  </a:lnTo>
                  <a:lnTo>
                    <a:pt x="4109" y="181087"/>
                  </a:lnTo>
                  <a:lnTo>
                    <a:pt x="2608" y="179990"/>
                  </a:lnTo>
                  <a:lnTo>
                    <a:pt x="0" y="172780"/>
                  </a:lnTo>
                  <a:lnTo>
                    <a:pt x="927" y="172335"/>
                  </a:lnTo>
                  <a:lnTo>
                    <a:pt x="4779" y="171841"/>
                  </a:lnTo>
                  <a:lnTo>
                    <a:pt x="6229" y="170651"/>
                  </a:lnTo>
                  <a:lnTo>
                    <a:pt x="9934" y="161769"/>
                  </a:lnTo>
                  <a:lnTo>
                    <a:pt x="15601" y="154585"/>
                  </a:lnTo>
                  <a:lnTo>
                    <a:pt x="18808" y="145754"/>
                  </a:lnTo>
                  <a:lnTo>
                    <a:pt x="23309" y="139566"/>
                  </a:lnTo>
                  <a:lnTo>
                    <a:pt x="28837" y="136111"/>
                  </a:lnTo>
                  <a:lnTo>
                    <a:pt x="34822" y="133517"/>
                  </a:lnTo>
                  <a:lnTo>
                    <a:pt x="41010" y="128836"/>
                  </a:lnTo>
                  <a:lnTo>
                    <a:pt x="44466" y="123228"/>
                  </a:lnTo>
                  <a:lnTo>
                    <a:pt x="45387" y="120250"/>
                  </a:lnTo>
                  <a:lnTo>
                    <a:pt x="52055" y="114120"/>
                  </a:lnTo>
                  <a:lnTo>
                    <a:pt x="59958" y="107868"/>
                  </a:lnTo>
                  <a:lnTo>
                    <a:pt x="90683" y="61203"/>
                  </a:lnTo>
                  <a:lnTo>
                    <a:pt x="96853" y="47796"/>
                  </a:lnTo>
                  <a:lnTo>
                    <a:pt x="101035" y="41348"/>
                  </a:lnTo>
                  <a:lnTo>
                    <a:pt x="103389" y="31769"/>
                  </a:lnTo>
                  <a:lnTo>
                    <a:pt x="103939" y="25406"/>
                  </a:lnTo>
                  <a:lnTo>
                    <a:pt x="105145" y="23286"/>
                  </a:lnTo>
                  <a:lnTo>
                    <a:pt x="107006" y="21873"/>
                  </a:lnTo>
                  <a:lnTo>
                    <a:pt x="109306" y="20930"/>
                  </a:lnTo>
                  <a:lnTo>
                    <a:pt x="110839" y="19244"/>
                  </a:lnTo>
                  <a:lnTo>
                    <a:pt x="112542" y="14548"/>
                  </a:lnTo>
                  <a:lnTo>
                    <a:pt x="111938" y="11814"/>
                  </a:lnTo>
                  <a:lnTo>
                    <a:pt x="104737" y="519"/>
                  </a:lnTo>
                  <a:lnTo>
                    <a:pt x="86773" y="0"/>
                  </a:lnTo>
                  <a:lnTo>
                    <a:pt x="77256" y="8197"/>
                  </a:lnTo>
                  <a:lnTo>
                    <a:pt x="76235" y="14185"/>
                  </a:lnTo>
                  <a:lnTo>
                    <a:pt x="75805" y="380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SMARTInkShape-287"/>
            <p:cNvSpPr/>
            <p:nvPr>
              <p:custDataLst>
                <p:tags r:id="rId213"/>
              </p:custDataLst>
            </p:nvPr>
          </p:nvSpPr>
          <p:spPr>
            <a:xfrm>
              <a:off x="1219200" y="49720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SMARTInkShape-288"/>
            <p:cNvSpPr/>
            <p:nvPr>
              <p:custDataLst>
                <p:tags r:id="rId214"/>
              </p:custDataLst>
            </p:nvPr>
          </p:nvSpPr>
          <p:spPr>
            <a:xfrm>
              <a:off x="1123953" y="4848228"/>
              <a:ext cx="142870" cy="257173"/>
            </a:xfrm>
            <a:custGeom>
              <a:avLst/>
              <a:gdLst/>
              <a:ahLst/>
              <a:cxnLst/>
              <a:rect l="0" t="0" r="0" b="0"/>
              <a:pathLst>
                <a:path w="142870" h="257173">
                  <a:moveTo>
                    <a:pt x="76197" y="123822"/>
                  </a:moveTo>
                  <a:lnTo>
                    <a:pt x="76197" y="123822"/>
                  </a:lnTo>
                  <a:lnTo>
                    <a:pt x="67064" y="123822"/>
                  </a:lnTo>
                  <a:lnTo>
                    <a:pt x="59145" y="130367"/>
                  </a:lnTo>
                  <a:lnTo>
                    <a:pt x="49349" y="132955"/>
                  </a:lnTo>
                  <a:lnTo>
                    <a:pt x="20802" y="160170"/>
                  </a:lnTo>
                  <a:lnTo>
                    <a:pt x="19827" y="163966"/>
                  </a:lnTo>
                  <a:lnTo>
                    <a:pt x="19567" y="166460"/>
                  </a:lnTo>
                  <a:lnTo>
                    <a:pt x="16456" y="172053"/>
                  </a:lnTo>
                  <a:lnTo>
                    <a:pt x="12604" y="178066"/>
                  </a:lnTo>
                  <a:lnTo>
                    <a:pt x="10892" y="184266"/>
                  </a:lnTo>
                  <a:lnTo>
                    <a:pt x="9377" y="186344"/>
                  </a:lnTo>
                  <a:lnTo>
                    <a:pt x="7309" y="187728"/>
                  </a:lnTo>
                  <a:lnTo>
                    <a:pt x="4871" y="188651"/>
                  </a:lnTo>
                  <a:lnTo>
                    <a:pt x="3247" y="190325"/>
                  </a:lnTo>
                  <a:lnTo>
                    <a:pt x="1441" y="195007"/>
                  </a:lnTo>
                  <a:lnTo>
                    <a:pt x="0" y="227111"/>
                  </a:lnTo>
                  <a:lnTo>
                    <a:pt x="1057" y="227606"/>
                  </a:lnTo>
                  <a:lnTo>
                    <a:pt x="17607" y="228586"/>
                  </a:lnTo>
                  <a:lnTo>
                    <a:pt x="32178" y="215339"/>
                  </a:lnTo>
                  <a:lnTo>
                    <a:pt x="35466" y="209299"/>
                  </a:lnTo>
                  <a:lnTo>
                    <a:pt x="36343" y="206207"/>
                  </a:lnTo>
                  <a:lnTo>
                    <a:pt x="42962" y="199949"/>
                  </a:lnTo>
                  <a:lnTo>
                    <a:pt x="51901" y="192581"/>
                  </a:lnTo>
                  <a:lnTo>
                    <a:pt x="61825" y="177591"/>
                  </a:lnTo>
                  <a:lnTo>
                    <a:pt x="82792" y="130936"/>
                  </a:lnTo>
                  <a:lnTo>
                    <a:pt x="107957" y="88494"/>
                  </a:lnTo>
                  <a:lnTo>
                    <a:pt x="121001" y="59916"/>
                  </a:lnTo>
                  <a:lnTo>
                    <a:pt x="132906" y="16312"/>
                  </a:lnTo>
                  <a:lnTo>
                    <a:pt x="134111" y="14049"/>
                  </a:lnTo>
                  <a:lnTo>
                    <a:pt x="135973" y="12540"/>
                  </a:lnTo>
                  <a:lnTo>
                    <a:pt x="138273" y="11534"/>
                  </a:lnTo>
                  <a:lnTo>
                    <a:pt x="139806" y="9805"/>
                  </a:lnTo>
                  <a:lnTo>
                    <a:pt x="142869" y="8"/>
                  </a:lnTo>
                  <a:lnTo>
                    <a:pt x="137815" y="0"/>
                  </a:lnTo>
                  <a:lnTo>
                    <a:pt x="136326" y="1058"/>
                  </a:lnTo>
                  <a:lnTo>
                    <a:pt x="135333" y="2820"/>
                  </a:lnTo>
                  <a:lnTo>
                    <a:pt x="134671" y="5054"/>
                  </a:lnTo>
                  <a:lnTo>
                    <a:pt x="133171" y="6544"/>
                  </a:lnTo>
                  <a:lnTo>
                    <a:pt x="128683" y="8198"/>
                  </a:lnTo>
                  <a:lnTo>
                    <a:pt x="127062" y="9698"/>
                  </a:lnTo>
                  <a:lnTo>
                    <a:pt x="125262" y="14186"/>
                  </a:lnTo>
                  <a:lnTo>
                    <a:pt x="123048" y="25691"/>
                  </a:lnTo>
                  <a:lnTo>
                    <a:pt x="115659" y="36254"/>
                  </a:lnTo>
                  <a:lnTo>
                    <a:pt x="113262" y="70742"/>
                  </a:lnTo>
                  <a:lnTo>
                    <a:pt x="106763" y="85272"/>
                  </a:lnTo>
                  <a:lnTo>
                    <a:pt x="104787" y="131358"/>
                  </a:lnTo>
                  <a:lnTo>
                    <a:pt x="104772" y="178971"/>
                  </a:lnTo>
                  <a:lnTo>
                    <a:pt x="104772" y="224517"/>
                  </a:lnTo>
                  <a:lnTo>
                    <a:pt x="104772" y="231369"/>
                  </a:lnTo>
                  <a:lnTo>
                    <a:pt x="105830" y="233620"/>
                  </a:lnTo>
                  <a:lnTo>
                    <a:pt x="107594" y="235121"/>
                  </a:lnTo>
                  <a:lnTo>
                    <a:pt x="109829" y="236122"/>
                  </a:lnTo>
                  <a:lnTo>
                    <a:pt x="111318" y="237846"/>
                  </a:lnTo>
                  <a:lnTo>
                    <a:pt x="113905" y="246147"/>
                  </a:lnTo>
                  <a:lnTo>
                    <a:pt x="114263" y="255716"/>
                  </a:lnTo>
                  <a:lnTo>
                    <a:pt x="115332" y="256202"/>
                  </a:lnTo>
                  <a:lnTo>
                    <a:pt x="123822" y="2571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SMARTInkShape-289"/>
            <p:cNvSpPr/>
            <p:nvPr>
              <p:custDataLst>
                <p:tags r:id="rId215"/>
              </p:custDataLst>
            </p:nvPr>
          </p:nvSpPr>
          <p:spPr>
            <a:xfrm>
              <a:off x="1495425" y="4781550"/>
              <a:ext cx="114301" cy="9523"/>
            </a:xfrm>
            <a:custGeom>
              <a:avLst/>
              <a:gdLst/>
              <a:ahLst/>
              <a:cxnLst/>
              <a:rect l="0" t="0" r="0" b="0"/>
              <a:pathLst>
                <a:path w="114301" h="9523">
                  <a:moveTo>
                    <a:pt x="0" y="0"/>
                  </a:moveTo>
                  <a:lnTo>
                    <a:pt x="0" y="0"/>
                  </a:lnTo>
                  <a:lnTo>
                    <a:pt x="23704" y="0"/>
                  </a:lnTo>
                  <a:lnTo>
                    <a:pt x="25328" y="1058"/>
                  </a:lnTo>
                  <a:lnTo>
                    <a:pt x="26410" y="2822"/>
                  </a:lnTo>
                  <a:lnTo>
                    <a:pt x="27132" y="5057"/>
                  </a:lnTo>
                  <a:lnTo>
                    <a:pt x="28671" y="6546"/>
                  </a:lnTo>
                  <a:lnTo>
                    <a:pt x="33204" y="8201"/>
                  </a:lnTo>
                  <a:lnTo>
                    <a:pt x="71177" y="9522"/>
                  </a:lnTo>
                  <a:lnTo>
                    <a:pt x="76790" y="6702"/>
                  </a:lnTo>
                  <a:lnTo>
                    <a:pt x="83960" y="1324"/>
                  </a:lnTo>
                  <a:lnTo>
                    <a:pt x="92981" y="262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" name="SMARTInkShape-290"/>
            <p:cNvSpPr/>
            <p:nvPr>
              <p:custDataLst>
                <p:tags r:id="rId216"/>
              </p:custDataLst>
            </p:nvPr>
          </p:nvSpPr>
          <p:spPr>
            <a:xfrm>
              <a:off x="1495541" y="4857760"/>
              <a:ext cx="76085" cy="19041"/>
            </a:xfrm>
            <a:custGeom>
              <a:avLst/>
              <a:gdLst/>
              <a:ahLst/>
              <a:cxnLst/>
              <a:rect l="0" t="0" r="0" b="0"/>
              <a:pathLst>
                <a:path w="76085" h="19041">
                  <a:moveTo>
                    <a:pt x="9409" y="19040"/>
                  </a:moveTo>
                  <a:lnTo>
                    <a:pt x="9409" y="19040"/>
                  </a:lnTo>
                  <a:lnTo>
                    <a:pt x="0" y="19040"/>
                  </a:lnTo>
                  <a:lnTo>
                    <a:pt x="8095" y="19040"/>
                  </a:lnTo>
                  <a:lnTo>
                    <a:pt x="17495" y="10839"/>
                  </a:lnTo>
                  <a:lnTo>
                    <a:pt x="27009" y="9632"/>
                  </a:lnTo>
                  <a:lnTo>
                    <a:pt x="27492" y="8534"/>
                  </a:lnTo>
                  <a:lnTo>
                    <a:pt x="28029" y="4493"/>
                  </a:lnTo>
                  <a:lnTo>
                    <a:pt x="29231" y="2993"/>
                  </a:lnTo>
                  <a:lnTo>
                    <a:pt x="33388" y="1324"/>
                  </a:lnTo>
                  <a:lnTo>
                    <a:pt x="55559" y="0"/>
                  </a:lnTo>
                  <a:lnTo>
                    <a:pt x="56050" y="1055"/>
                  </a:lnTo>
                  <a:lnTo>
                    <a:pt x="56597" y="5050"/>
                  </a:lnTo>
                  <a:lnTo>
                    <a:pt x="57801" y="6538"/>
                  </a:lnTo>
                  <a:lnTo>
                    <a:pt x="66155" y="9399"/>
                  </a:lnTo>
                  <a:lnTo>
                    <a:pt x="76084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4" name="SMARTInkShape-Group61"/>
          <p:cNvGrpSpPr/>
          <p:nvPr/>
        </p:nvGrpSpPr>
        <p:grpSpPr>
          <a:xfrm>
            <a:off x="1752603" y="4543425"/>
            <a:ext cx="771523" cy="533281"/>
            <a:chOff x="1752603" y="4543425"/>
            <a:chExt cx="771523" cy="533281"/>
          </a:xfrm>
        </p:grpSpPr>
        <p:sp>
          <p:nvSpPr>
            <p:cNvPr id="340" name="SMARTInkShape-291"/>
            <p:cNvSpPr/>
            <p:nvPr>
              <p:custDataLst>
                <p:tags r:id="rId192"/>
              </p:custDataLst>
            </p:nvPr>
          </p:nvSpPr>
          <p:spPr>
            <a:xfrm>
              <a:off x="1800225" y="4543425"/>
              <a:ext cx="57151" cy="142876"/>
            </a:xfrm>
            <a:custGeom>
              <a:avLst/>
              <a:gdLst/>
              <a:ahLst/>
              <a:cxnLst/>
              <a:rect l="0" t="0" r="0" b="0"/>
              <a:pathLst>
                <a:path w="57151" h="142876">
                  <a:moveTo>
                    <a:pt x="57150" y="0"/>
                  </a:moveTo>
                  <a:lnTo>
                    <a:pt x="57150" y="0"/>
                  </a:lnTo>
                  <a:lnTo>
                    <a:pt x="52094" y="5057"/>
                  </a:lnTo>
                  <a:lnTo>
                    <a:pt x="49611" y="10361"/>
                  </a:lnTo>
                  <a:lnTo>
                    <a:pt x="48949" y="13257"/>
                  </a:lnTo>
                  <a:lnTo>
                    <a:pt x="47449" y="15188"/>
                  </a:lnTo>
                  <a:lnTo>
                    <a:pt x="42961" y="17333"/>
                  </a:lnTo>
                  <a:lnTo>
                    <a:pt x="41340" y="18964"/>
                  </a:lnTo>
                  <a:lnTo>
                    <a:pt x="30025" y="36339"/>
                  </a:lnTo>
                  <a:lnTo>
                    <a:pt x="22315" y="45357"/>
                  </a:lnTo>
                  <a:lnTo>
                    <a:pt x="18959" y="54244"/>
                  </a:lnTo>
                  <a:lnTo>
                    <a:pt x="12791" y="63579"/>
                  </a:lnTo>
                  <a:lnTo>
                    <a:pt x="10493" y="73049"/>
                  </a:lnTo>
                  <a:lnTo>
                    <a:pt x="9563" y="93369"/>
                  </a:lnTo>
                  <a:lnTo>
                    <a:pt x="2986" y="102483"/>
                  </a:lnTo>
                  <a:lnTo>
                    <a:pt x="885" y="111387"/>
                  </a:lnTo>
                  <a:lnTo>
                    <a:pt x="0" y="133229"/>
                  </a:lnTo>
                  <a:lnTo>
                    <a:pt x="95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SMARTInkShape-292"/>
            <p:cNvSpPr/>
            <p:nvPr>
              <p:custDataLst>
                <p:tags r:id="rId193"/>
              </p:custDataLst>
            </p:nvPr>
          </p:nvSpPr>
          <p:spPr>
            <a:xfrm>
              <a:off x="1866900" y="4562475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19050" y="0"/>
                  </a:moveTo>
                  <a:lnTo>
                    <a:pt x="19050" y="0"/>
                  </a:lnTo>
                  <a:lnTo>
                    <a:pt x="10849" y="0"/>
                  </a:lnTo>
                  <a:lnTo>
                    <a:pt x="10408" y="1058"/>
                  </a:lnTo>
                  <a:lnTo>
                    <a:pt x="8469" y="26370"/>
                  </a:lnTo>
                  <a:lnTo>
                    <a:pt x="2980" y="35213"/>
                  </a:lnTo>
                  <a:lnTo>
                    <a:pt x="589" y="47682"/>
                  </a:lnTo>
                  <a:lnTo>
                    <a:pt x="1" y="94433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SMARTInkShape-293"/>
            <p:cNvSpPr/>
            <p:nvPr>
              <p:custDataLst>
                <p:tags r:id="rId194"/>
              </p:custDataLst>
            </p:nvPr>
          </p:nvSpPr>
          <p:spPr>
            <a:xfrm>
              <a:off x="1790816" y="4657725"/>
              <a:ext cx="66560" cy="9526"/>
            </a:xfrm>
            <a:custGeom>
              <a:avLst/>
              <a:gdLst/>
              <a:ahLst/>
              <a:cxnLst/>
              <a:rect l="0" t="0" r="0" b="0"/>
              <a:pathLst>
                <a:path w="66560" h="9526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44621" y="9525"/>
                  </a:lnTo>
                  <a:lnTo>
                    <a:pt x="50811" y="9525"/>
                  </a:lnTo>
                  <a:lnTo>
                    <a:pt x="57091" y="6703"/>
                  </a:lnTo>
                  <a:lnTo>
                    <a:pt x="6655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SMARTInkShape-294"/>
            <p:cNvSpPr/>
            <p:nvPr>
              <p:custDataLst>
                <p:tags r:id="rId195"/>
              </p:custDataLst>
            </p:nvPr>
          </p:nvSpPr>
          <p:spPr>
            <a:xfrm>
              <a:off x="1971675" y="4581525"/>
              <a:ext cx="18659" cy="95251"/>
            </a:xfrm>
            <a:custGeom>
              <a:avLst/>
              <a:gdLst/>
              <a:ahLst/>
              <a:cxnLst/>
              <a:rect l="0" t="0" r="0" b="0"/>
              <a:pathLst>
                <a:path w="18659" h="95251">
                  <a:moveTo>
                    <a:pt x="9525" y="0"/>
                  </a:moveTo>
                  <a:lnTo>
                    <a:pt x="9525" y="0"/>
                  </a:lnTo>
                  <a:lnTo>
                    <a:pt x="18658" y="0"/>
                  </a:lnTo>
                  <a:lnTo>
                    <a:pt x="10814" y="0"/>
                  </a:lnTo>
                  <a:lnTo>
                    <a:pt x="10385" y="1058"/>
                  </a:lnTo>
                  <a:lnTo>
                    <a:pt x="9535" y="22666"/>
                  </a:lnTo>
                  <a:lnTo>
                    <a:pt x="8473" y="24636"/>
                  </a:lnTo>
                  <a:lnTo>
                    <a:pt x="6707" y="25949"/>
                  </a:lnTo>
                  <a:lnTo>
                    <a:pt x="4471" y="26824"/>
                  </a:lnTo>
                  <a:lnTo>
                    <a:pt x="2981" y="28466"/>
                  </a:lnTo>
                  <a:lnTo>
                    <a:pt x="1325" y="33113"/>
                  </a:lnTo>
                  <a:lnTo>
                    <a:pt x="1" y="79768"/>
                  </a:lnTo>
                  <a:lnTo>
                    <a:pt x="0" y="83960"/>
                  </a:lnTo>
                  <a:lnTo>
                    <a:pt x="1058" y="84548"/>
                  </a:lnTo>
                  <a:lnTo>
                    <a:pt x="5057" y="85202"/>
                  </a:lnTo>
                  <a:lnTo>
                    <a:pt x="6546" y="86435"/>
                  </a:lnTo>
                  <a:lnTo>
                    <a:pt x="95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SMARTInkShape-295"/>
            <p:cNvSpPr/>
            <p:nvPr>
              <p:custDataLst>
                <p:tags r:id="rId196"/>
              </p:custDataLst>
            </p:nvPr>
          </p:nvSpPr>
          <p:spPr>
            <a:xfrm>
              <a:off x="1971675" y="4572010"/>
              <a:ext cx="95248" cy="142866"/>
            </a:xfrm>
            <a:custGeom>
              <a:avLst/>
              <a:gdLst/>
              <a:ahLst/>
              <a:cxnLst/>
              <a:rect l="0" t="0" r="0" b="0"/>
              <a:pathLst>
                <a:path w="95248" h="142866">
                  <a:moveTo>
                    <a:pt x="0" y="19040"/>
                  </a:moveTo>
                  <a:lnTo>
                    <a:pt x="0" y="19040"/>
                  </a:lnTo>
                  <a:lnTo>
                    <a:pt x="0" y="10839"/>
                  </a:lnTo>
                  <a:lnTo>
                    <a:pt x="1058" y="10398"/>
                  </a:lnTo>
                  <a:lnTo>
                    <a:pt x="9409" y="9525"/>
                  </a:lnTo>
                  <a:lnTo>
                    <a:pt x="9491" y="4462"/>
                  </a:lnTo>
                  <a:lnTo>
                    <a:pt x="10560" y="2971"/>
                  </a:lnTo>
                  <a:lnTo>
                    <a:pt x="18657" y="107"/>
                  </a:lnTo>
                  <a:lnTo>
                    <a:pt x="27216" y="0"/>
                  </a:lnTo>
                  <a:lnTo>
                    <a:pt x="27669" y="1055"/>
                  </a:lnTo>
                  <a:lnTo>
                    <a:pt x="28173" y="5050"/>
                  </a:lnTo>
                  <a:lnTo>
                    <a:pt x="29365" y="6538"/>
                  </a:lnTo>
                  <a:lnTo>
                    <a:pt x="37697" y="9399"/>
                  </a:lnTo>
                  <a:lnTo>
                    <a:pt x="46266" y="17706"/>
                  </a:lnTo>
                  <a:lnTo>
                    <a:pt x="47506" y="27124"/>
                  </a:lnTo>
                  <a:lnTo>
                    <a:pt x="47625" y="56710"/>
                  </a:lnTo>
                  <a:lnTo>
                    <a:pt x="38492" y="57129"/>
                  </a:lnTo>
                  <a:lnTo>
                    <a:pt x="38101" y="66631"/>
                  </a:lnTo>
                  <a:lnTo>
                    <a:pt x="46301" y="58461"/>
                  </a:lnTo>
                  <a:lnTo>
                    <a:pt x="46742" y="59079"/>
                  </a:lnTo>
                  <a:lnTo>
                    <a:pt x="47233" y="62588"/>
                  </a:lnTo>
                  <a:lnTo>
                    <a:pt x="48422" y="63947"/>
                  </a:lnTo>
                  <a:lnTo>
                    <a:pt x="55792" y="66307"/>
                  </a:lnTo>
                  <a:lnTo>
                    <a:pt x="71304" y="66656"/>
                  </a:lnTo>
                  <a:lnTo>
                    <a:pt x="72936" y="67717"/>
                  </a:lnTo>
                  <a:lnTo>
                    <a:pt x="74024" y="69483"/>
                  </a:lnTo>
                  <a:lnTo>
                    <a:pt x="75770" y="74865"/>
                  </a:lnTo>
                  <a:lnTo>
                    <a:pt x="84363" y="84275"/>
                  </a:lnTo>
                  <a:lnTo>
                    <a:pt x="90378" y="85288"/>
                  </a:lnTo>
                  <a:lnTo>
                    <a:pt x="92002" y="86489"/>
                  </a:lnTo>
                  <a:lnTo>
                    <a:pt x="94822" y="93878"/>
                  </a:lnTo>
                  <a:lnTo>
                    <a:pt x="95247" y="109695"/>
                  </a:lnTo>
                  <a:lnTo>
                    <a:pt x="94189" y="111227"/>
                  </a:lnTo>
                  <a:lnTo>
                    <a:pt x="92426" y="112248"/>
                  </a:lnTo>
                  <a:lnTo>
                    <a:pt x="87049" y="113887"/>
                  </a:lnTo>
                  <a:lnTo>
                    <a:pt x="76627" y="123412"/>
                  </a:lnTo>
                  <a:lnTo>
                    <a:pt x="71270" y="123696"/>
                  </a:lnTo>
                  <a:lnTo>
                    <a:pt x="65895" y="126584"/>
                  </a:lnTo>
                  <a:lnTo>
                    <a:pt x="58877" y="132006"/>
                  </a:lnTo>
                  <a:lnTo>
                    <a:pt x="49100" y="133223"/>
                  </a:lnTo>
                  <a:lnTo>
                    <a:pt x="38100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SMARTInkShape-296"/>
            <p:cNvSpPr/>
            <p:nvPr>
              <p:custDataLst>
                <p:tags r:id="rId197"/>
              </p:custDataLst>
            </p:nvPr>
          </p:nvSpPr>
          <p:spPr>
            <a:xfrm>
              <a:off x="1752603" y="4819650"/>
              <a:ext cx="333373" cy="19051"/>
            </a:xfrm>
            <a:custGeom>
              <a:avLst/>
              <a:gdLst/>
              <a:ahLst/>
              <a:cxnLst/>
              <a:rect l="0" t="0" r="0" b="0"/>
              <a:pathLst>
                <a:path w="333373" h="19051">
                  <a:moveTo>
                    <a:pt x="9522" y="19050"/>
                  </a:moveTo>
                  <a:lnTo>
                    <a:pt x="9522" y="19050"/>
                  </a:lnTo>
                  <a:lnTo>
                    <a:pt x="0" y="19050"/>
                  </a:lnTo>
                  <a:lnTo>
                    <a:pt x="44532" y="19050"/>
                  </a:lnTo>
                  <a:lnTo>
                    <a:pt x="89094" y="19050"/>
                  </a:lnTo>
                  <a:lnTo>
                    <a:pt x="134132" y="19050"/>
                  </a:lnTo>
                  <a:lnTo>
                    <a:pt x="181581" y="19050"/>
                  </a:lnTo>
                  <a:lnTo>
                    <a:pt x="206256" y="17992"/>
                  </a:lnTo>
                  <a:lnTo>
                    <a:pt x="235350" y="10849"/>
                  </a:lnTo>
                  <a:lnTo>
                    <a:pt x="281586" y="8489"/>
                  </a:lnTo>
                  <a:lnTo>
                    <a:pt x="295077" y="1991"/>
                  </a:lnTo>
                  <a:lnTo>
                    <a:pt x="333241" y="0"/>
                  </a:lnTo>
                  <a:lnTo>
                    <a:pt x="33337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SMARTInkShape-297"/>
            <p:cNvSpPr/>
            <p:nvPr>
              <p:custDataLst>
                <p:tags r:id="rId198"/>
              </p:custDataLst>
            </p:nvPr>
          </p:nvSpPr>
          <p:spPr>
            <a:xfrm>
              <a:off x="1790700" y="4914900"/>
              <a:ext cx="76201" cy="152401"/>
            </a:xfrm>
            <a:custGeom>
              <a:avLst/>
              <a:gdLst/>
              <a:ahLst/>
              <a:cxnLst/>
              <a:rect l="0" t="0" r="0" b="0"/>
              <a:pathLst>
                <a:path w="76201" h="152401">
                  <a:moveTo>
                    <a:pt x="76200" y="0"/>
                  </a:moveTo>
                  <a:lnTo>
                    <a:pt x="76200" y="0"/>
                  </a:lnTo>
                  <a:lnTo>
                    <a:pt x="67999" y="0"/>
                  </a:lnTo>
                  <a:lnTo>
                    <a:pt x="67558" y="1058"/>
                  </a:lnTo>
                  <a:lnTo>
                    <a:pt x="66791" y="8201"/>
                  </a:lnTo>
                  <a:lnTo>
                    <a:pt x="52489" y="23680"/>
                  </a:lnTo>
                  <a:lnTo>
                    <a:pt x="46964" y="26400"/>
                  </a:lnTo>
                  <a:lnTo>
                    <a:pt x="44010" y="27124"/>
                  </a:lnTo>
                  <a:lnTo>
                    <a:pt x="42040" y="28666"/>
                  </a:lnTo>
                  <a:lnTo>
                    <a:pt x="30792" y="47816"/>
                  </a:lnTo>
                  <a:lnTo>
                    <a:pt x="30053" y="50928"/>
                  </a:lnTo>
                  <a:lnTo>
                    <a:pt x="21231" y="66692"/>
                  </a:lnTo>
                  <a:lnTo>
                    <a:pt x="20504" y="69861"/>
                  </a:lnTo>
                  <a:lnTo>
                    <a:pt x="11703" y="85726"/>
                  </a:lnTo>
                  <a:lnTo>
                    <a:pt x="10977" y="88901"/>
                  </a:lnTo>
                  <a:lnTo>
                    <a:pt x="3266" y="102658"/>
                  </a:lnTo>
                  <a:lnTo>
                    <a:pt x="5" y="149738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SMARTInkShape-298"/>
            <p:cNvSpPr/>
            <p:nvPr>
              <p:custDataLst>
                <p:tags r:id="rId199"/>
              </p:custDataLst>
            </p:nvPr>
          </p:nvSpPr>
          <p:spPr>
            <a:xfrm>
              <a:off x="1858700" y="4895850"/>
              <a:ext cx="27251" cy="142876"/>
            </a:xfrm>
            <a:custGeom>
              <a:avLst/>
              <a:gdLst/>
              <a:ahLst/>
              <a:cxnLst/>
              <a:rect l="0" t="0" r="0" b="0"/>
              <a:pathLst>
                <a:path w="27251" h="142876">
                  <a:moveTo>
                    <a:pt x="27250" y="0"/>
                  </a:moveTo>
                  <a:lnTo>
                    <a:pt x="27250" y="0"/>
                  </a:lnTo>
                  <a:lnTo>
                    <a:pt x="27250" y="14189"/>
                  </a:lnTo>
                  <a:lnTo>
                    <a:pt x="24428" y="19712"/>
                  </a:lnTo>
                  <a:lnTo>
                    <a:pt x="20704" y="25693"/>
                  </a:lnTo>
                  <a:lnTo>
                    <a:pt x="18314" y="38158"/>
                  </a:lnTo>
                  <a:lnTo>
                    <a:pt x="17728" y="79375"/>
                  </a:lnTo>
                  <a:lnTo>
                    <a:pt x="14904" y="85725"/>
                  </a:lnTo>
                  <a:lnTo>
                    <a:pt x="11180" y="92075"/>
                  </a:lnTo>
                  <a:lnTo>
                    <a:pt x="8789" y="104775"/>
                  </a:lnTo>
                  <a:lnTo>
                    <a:pt x="8210" y="128324"/>
                  </a:lnTo>
                  <a:lnTo>
                    <a:pt x="7149" y="130000"/>
                  </a:lnTo>
                  <a:lnTo>
                    <a:pt x="5382" y="131116"/>
                  </a:lnTo>
                  <a:lnTo>
                    <a:pt x="3147" y="131861"/>
                  </a:lnTo>
                  <a:lnTo>
                    <a:pt x="1656" y="133415"/>
                  </a:lnTo>
                  <a:lnTo>
                    <a:pt x="0" y="137965"/>
                  </a:lnTo>
                  <a:lnTo>
                    <a:pt x="617" y="139602"/>
                  </a:lnTo>
                  <a:lnTo>
                    <a:pt x="2086" y="140693"/>
                  </a:lnTo>
                  <a:lnTo>
                    <a:pt x="820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SMARTInkShape-299"/>
            <p:cNvSpPr/>
            <p:nvPr>
              <p:custDataLst>
                <p:tags r:id="rId200"/>
              </p:custDataLst>
            </p:nvPr>
          </p:nvSpPr>
          <p:spPr>
            <a:xfrm>
              <a:off x="1809750" y="4914903"/>
              <a:ext cx="190384" cy="114298"/>
            </a:xfrm>
            <a:custGeom>
              <a:avLst/>
              <a:gdLst/>
              <a:ahLst/>
              <a:cxnLst/>
              <a:rect l="0" t="0" r="0" b="0"/>
              <a:pathLst>
                <a:path w="190384" h="114298">
                  <a:moveTo>
                    <a:pt x="0" y="85722"/>
                  </a:moveTo>
                  <a:lnTo>
                    <a:pt x="0" y="85722"/>
                  </a:lnTo>
                  <a:lnTo>
                    <a:pt x="41314" y="85722"/>
                  </a:lnTo>
                  <a:lnTo>
                    <a:pt x="47642" y="82900"/>
                  </a:lnTo>
                  <a:lnTo>
                    <a:pt x="50811" y="80666"/>
                  </a:lnTo>
                  <a:lnTo>
                    <a:pt x="74215" y="73963"/>
                  </a:lnTo>
                  <a:lnTo>
                    <a:pt x="81668" y="69912"/>
                  </a:lnTo>
                  <a:lnTo>
                    <a:pt x="91814" y="66574"/>
                  </a:lnTo>
                  <a:lnTo>
                    <a:pt x="114285" y="50252"/>
                  </a:lnTo>
                  <a:lnTo>
                    <a:pt x="132053" y="43085"/>
                  </a:lnTo>
                  <a:lnTo>
                    <a:pt x="135661" y="40365"/>
                  </a:lnTo>
                  <a:lnTo>
                    <a:pt x="146982" y="25278"/>
                  </a:lnTo>
                  <a:lnTo>
                    <a:pt x="152814" y="21816"/>
                  </a:lnTo>
                  <a:lnTo>
                    <a:pt x="158934" y="19219"/>
                  </a:lnTo>
                  <a:lnTo>
                    <a:pt x="168329" y="12866"/>
                  </a:lnTo>
                  <a:lnTo>
                    <a:pt x="174649" y="11008"/>
                  </a:lnTo>
                  <a:lnTo>
                    <a:pt x="176758" y="9454"/>
                  </a:lnTo>
                  <a:lnTo>
                    <a:pt x="178164" y="7360"/>
                  </a:lnTo>
                  <a:lnTo>
                    <a:pt x="180810" y="428"/>
                  </a:lnTo>
                  <a:lnTo>
                    <a:pt x="190383" y="0"/>
                  </a:lnTo>
                  <a:lnTo>
                    <a:pt x="182289" y="8198"/>
                  </a:lnTo>
                  <a:lnTo>
                    <a:pt x="181090" y="17607"/>
                  </a:lnTo>
                  <a:lnTo>
                    <a:pt x="180985" y="32178"/>
                  </a:lnTo>
                  <a:lnTo>
                    <a:pt x="178157" y="38289"/>
                  </a:lnTo>
                  <a:lnTo>
                    <a:pt x="174431" y="44533"/>
                  </a:lnTo>
                  <a:lnTo>
                    <a:pt x="172039" y="57164"/>
                  </a:lnTo>
                  <a:lnTo>
                    <a:pt x="171450" y="102557"/>
                  </a:lnTo>
                  <a:lnTo>
                    <a:pt x="17145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SMARTInkShape-300"/>
            <p:cNvSpPr/>
            <p:nvPr>
              <p:custDataLst>
                <p:tags r:id="rId201"/>
              </p:custDataLst>
            </p:nvPr>
          </p:nvSpPr>
          <p:spPr>
            <a:xfrm>
              <a:off x="1990725" y="4915016"/>
              <a:ext cx="95131" cy="161690"/>
            </a:xfrm>
            <a:custGeom>
              <a:avLst/>
              <a:gdLst/>
              <a:ahLst/>
              <a:cxnLst/>
              <a:rect l="0" t="0" r="0" b="0"/>
              <a:pathLst>
                <a:path w="95131" h="161690">
                  <a:moveTo>
                    <a:pt x="0" y="37984"/>
                  </a:moveTo>
                  <a:lnTo>
                    <a:pt x="0" y="37984"/>
                  </a:lnTo>
                  <a:lnTo>
                    <a:pt x="0" y="10744"/>
                  </a:lnTo>
                  <a:lnTo>
                    <a:pt x="1058" y="10299"/>
                  </a:lnTo>
                  <a:lnTo>
                    <a:pt x="9133" y="9444"/>
                  </a:lnTo>
                  <a:lnTo>
                    <a:pt x="9409" y="4363"/>
                  </a:lnTo>
                  <a:lnTo>
                    <a:pt x="10506" y="2870"/>
                  </a:lnTo>
                  <a:lnTo>
                    <a:pt x="17716" y="277"/>
                  </a:lnTo>
                  <a:lnTo>
                    <a:pt x="23711" y="0"/>
                  </a:lnTo>
                  <a:lnTo>
                    <a:pt x="25332" y="1020"/>
                  </a:lnTo>
                  <a:lnTo>
                    <a:pt x="26413" y="2758"/>
                  </a:lnTo>
                  <a:lnTo>
                    <a:pt x="27134" y="4975"/>
                  </a:lnTo>
                  <a:lnTo>
                    <a:pt x="28673" y="6453"/>
                  </a:lnTo>
                  <a:lnTo>
                    <a:pt x="37670" y="9293"/>
                  </a:lnTo>
                  <a:lnTo>
                    <a:pt x="43029" y="14432"/>
                  </a:lnTo>
                  <a:lnTo>
                    <a:pt x="45582" y="19754"/>
                  </a:lnTo>
                  <a:lnTo>
                    <a:pt x="47572" y="38594"/>
                  </a:lnTo>
                  <a:lnTo>
                    <a:pt x="47615" y="45748"/>
                  </a:lnTo>
                  <a:lnTo>
                    <a:pt x="41077" y="54766"/>
                  </a:lnTo>
                  <a:lnTo>
                    <a:pt x="38982" y="63653"/>
                  </a:lnTo>
                  <a:lnTo>
                    <a:pt x="38492" y="69853"/>
                  </a:lnTo>
                  <a:lnTo>
                    <a:pt x="37303" y="71931"/>
                  </a:lnTo>
                  <a:lnTo>
                    <a:pt x="35452" y="73315"/>
                  </a:lnTo>
                  <a:lnTo>
                    <a:pt x="33160" y="74238"/>
                  </a:lnTo>
                  <a:lnTo>
                    <a:pt x="31632" y="75912"/>
                  </a:lnTo>
                  <a:lnTo>
                    <a:pt x="29933" y="80594"/>
                  </a:lnTo>
                  <a:lnTo>
                    <a:pt x="28422" y="82265"/>
                  </a:lnTo>
                  <a:lnTo>
                    <a:pt x="20493" y="85169"/>
                  </a:lnTo>
                  <a:lnTo>
                    <a:pt x="14421" y="85478"/>
                  </a:lnTo>
                  <a:lnTo>
                    <a:pt x="12789" y="86580"/>
                  </a:lnTo>
                  <a:lnTo>
                    <a:pt x="11701" y="88373"/>
                  </a:lnTo>
                  <a:lnTo>
                    <a:pt x="9536" y="95099"/>
                  </a:lnTo>
                  <a:lnTo>
                    <a:pt x="9526" y="86930"/>
                  </a:lnTo>
                  <a:lnTo>
                    <a:pt x="10584" y="86490"/>
                  </a:lnTo>
                  <a:lnTo>
                    <a:pt x="57034" y="85609"/>
                  </a:lnTo>
                  <a:lnTo>
                    <a:pt x="65196" y="85609"/>
                  </a:lnTo>
                  <a:lnTo>
                    <a:pt x="73987" y="92154"/>
                  </a:lnTo>
                  <a:lnTo>
                    <a:pt x="85205" y="95018"/>
                  </a:lnTo>
                  <a:lnTo>
                    <a:pt x="93880" y="103325"/>
                  </a:lnTo>
                  <a:lnTo>
                    <a:pt x="95130" y="112743"/>
                  </a:lnTo>
                  <a:lnTo>
                    <a:pt x="78359" y="133879"/>
                  </a:lnTo>
                  <a:lnTo>
                    <a:pt x="77639" y="136839"/>
                  </a:lnTo>
                  <a:lnTo>
                    <a:pt x="76101" y="138812"/>
                  </a:lnTo>
                  <a:lnTo>
                    <a:pt x="58904" y="150806"/>
                  </a:lnTo>
                  <a:lnTo>
                    <a:pt x="49892" y="153050"/>
                  </a:lnTo>
                  <a:lnTo>
                    <a:pt x="39862" y="160446"/>
                  </a:lnTo>
                  <a:lnTo>
                    <a:pt x="30054" y="161689"/>
                  </a:lnTo>
                  <a:lnTo>
                    <a:pt x="19050" y="1522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SMARTInkShape-301"/>
            <p:cNvSpPr/>
            <p:nvPr>
              <p:custDataLst>
                <p:tags r:id="rId202"/>
              </p:custDataLst>
            </p:nvPr>
          </p:nvSpPr>
          <p:spPr>
            <a:xfrm>
              <a:off x="2200275" y="48101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SMARTInkShape-302"/>
            <p:cNvSpPr/>
            <p:nvPr>
              <p:custDataLst>
                <p:tags r:id="rId203"/>
              </p:custDataLst>
            </p:nvPr>
          </p:nvSpPr>
          <p:spPr>
            <a:xfrm>
              <a:off x="2200275" y="4819650"/>
              <a:ext cx="85726" cy="1"/>
            </a:xfrm>
            <a:custGeom>
              <a:avLst/>
              <a:gdLst/>
              <a:ahLst/>
              <a:cxnLst/>
              <a:rect l="0" t="0" r="0" b="0"/>
              <a:pathLst>
                <a:path w="85726" h="1">
                  <a:moveTo>
                    <a:pt x="0" y="0"/>
                  </a:moveTo>
                  <a:lnTo>
                    <a:pt x="0" y="0"/>
                  </a:lnTo>
                  <a:lnTo>
                    <a:pt x="45418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SMARTInkShape-303"/>
            <p:cNvSpPr/>
            <p:nvPr>
              <p:custDataLst>
                <p:tags r:id="rId204"/>
              </p:custDataLst>
            </p:nvPr>
          </p:nvSpPr>
          <p:spPr>
            <a:xfrm>
              <a:off x="2209800" y="4886325"/>
              <a:ext cx="38101" cy="1"/>
            </a:xfrm>
            <a:custGeom>
              <a:avLst/>
              <a:gdLst/>
              <a:ahLst/>
              <a:cxnLst/>
              <a:rect l="0" t="0" r="0" b="0"/>
              <a:pathLst>
                <a:path w="38101" h="1">
                  <a:moveTo>
                    <a:pt x="0" y="0"/>
                  </a:moveTo>
                  <a:lnTo>
                    <a:pt x="0" y="0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SMARTInkShape-304"/>
            <p:cNvSpPr/>
            <p:nvPr>
              <p:custDataLst>
                <p:tags r:id="rId205"/>
              </p:custDataLst>
            </p:nvPr>
          </p:nvSpPr>
          <p:spPr>
            <a:xfrm>
              <a:off x="2381250" y="4705350"/>
              <a:ext cx="142876" cy="257176"/>
            </a:xfrm>
            <a:custGeom>
              <a:avLst/>
              <a:gdLst/>
              <a:ahLst/>
              <a:cxnLst/>
              <a:rect l="0" t="0" r="0" b="0"/>
              <a:pathLst>
                <a:path w="142876" h="257176">
                  <a:moveTo>
                    <a:pt x="0" y="142875"/>
                  </a:moveTo>
                  <a:lnTo>
                    <a:pt x="0" y="142875"/>
                  </a:lnTo>
                  <a:lnTo>
                    <a:pt x="8201" y="142875"/>
                  </a:lnTo>
                  <a:lnTo>
                    <a:pt x="8642" y="141817"/>
                  </a:lnTo>
                  <a:lnTo>
                    <a:pt x="9133" y="137818"/>
                  </a:lnTo>
                  <a:lnTo>
                    <a:pt x="10322" y="136329"/>
                  </a:lnTo>
                  <a:lnTo>
                    <a:pt x="17692" y="133742"/>
                  </a:lnTo>
                  <a:lnTo>
                    <a:pt x="23704" y="133467"/>
                  </a:lnTo>
                  <a:lnTo>
                    <a:pt x="25328" y="132369"/>
                  </a:lnTo>
                  <a:lnTo>
                    <a:pt x="26410" y="130580"/>
                  </a:lnTo>
                  <a:lnTo>
                    <a:pt x="28147" y="125159"/>
                  </a:lnTo>
                  <a:lnTo>
                    <a:pt x="35037" y="116484"/>
                  </a:lnTo>
                  <a:lnTo>
                    <a:pt x="36738" y="110685"/>
                  </a:lnTo>
                  <a:lnTo>
                    <a:pt x="38251" y="108715"/>
                  </a:lnTo>
                  <a:lnTo>
                    <a:pt x="42753" y="106526"/>
                  </a:lnTo>
                  <a:lnTo>
                    <a:pt x="44377" y="104885"/>
                  </a:lnTo>
                  <a:lnTo>
                    <a:pt x="46181" y="100237"/>
                  </a:lnTo>
                  <a:lnTo>
                    <a:pt x="48398" y="88631"/>
                  </a:lnTo>
                  <a:lnTo>
                    <a:pt x="54087" y="79296"/>
                  </a:lnTo>
                  <a:lnTo>
                    <a:pt x="57301" y="69826"/>
                  </a:lnTo>
                  <a:lnTo>
                    <a:pt x="63427" y="60318"/>
                  </a:lnTo>
                  <a:lnTo>
                    <a:pt x="66247" y="49506"/>
                  </a:lnTo>
                  <a:lnTo>
                    <a:pt x="73137" y="40392"/>
                  </a:lnTo>
                  <a:lnTo>
                    <a:pt x="75292" y="31488"/>
                  </a:lnTo>
                  <a:lnTo>
                    <a:pt x="76200" y="128"/>
                  </a:lnTo>
                  <a:lnTo>
                    <a:pt x="66791" y="0"/>
                  </a:lnTo>
                  <a:lnTo>
                    <a:pt x="66675" y="23680"/>
                  </a:lnTo>
                  <a:lnTo>
                    <a:pt x="63853" y="29222"/>
                  </a:lnTo>
                  <a:lnTo>
                    <a:pt x="60129" y="35213"/>
                  </a:lnTo>
                  <a:lnTo>
                    <a:pt x="57738" y="47682"/>
                  </a:lnTo>
                  <a:lnTo>
                    <a:pt x="57153" y="93957"/>
                  </a:lnTo>
                  <a:lnTo>
                    <a:pt x="57150" y="136491"/>
                  </a:lnTo>
                  <a:lnTo>
                    <a:pt x="59972" y="142859"/>
                  </a:lnTo>
                  <a:lnTo>
                    <a:pt x="62206" y="146040"/>
                  </a:lnTo>
                  <a:lnTo>
                    <a:pt x="65351" y="160629"/>
                  </a:lnTo>
                  <a:lnTo>
                    <a:pt x="66668" y="206352"/>
                  </a:lnTo>
                  <a:lnTo>
                    <a:pt x="66675" y="223573"/>
                  </a:lnTo>
                  <a:lnTo>
                    <a:pt x="65617" y="225248"/>
                  </a:lnTo>
                  <a:lnTo>
                    <a:pt x="63853" y="226366"/>
                  </a:lnTo>
                  <a:lnTo>
                    <a:pt x="58474" y="228159"/>
                  </a:lnTo>
                  <a:lnTo>
                    <a:pt x="57738" y="231226"/>
                  </a:lnTo>
                  <a:lnTo>
                    <a:pt x="57542" y="233526"/>
                  </a:lnTo>
                  <a:lnTo>
                    <a:pt x="56353" y="235059"/>
                  </a:lnTo>
                  <a:lnTo>
                    <a:pt x="47744" y="238089"/>
                  </a:lnTo>
                  <a:lnTo>
                    <a:pt x="29909" y="238125"/>
                  </a:lnTo>
                  <a:lnTo>
                    <a:pt x="29464" y="239183"/>
                  </a:lnTo>
                  <a:lnTo>
                    <a:pt x="28576" y="247640"/>
                  </a:lnTo>
                  <a:lnTo>
                    <a:pt x="73933" y="247650"/>
                  </a:lnTo>
                  <a:lnTo>
                    <a:pt x="79779" y="247650"/>
                  </a:lnTo>
                  <a:lnTo>
                    <a:pt x="85905" y="244828"/>
                  </a:lnTo>
                  <a:lnTo>
                    <a:pt x="93404" y="239449"/>
                  </a:lnTo>
                  <a:lnTo>
                    <a:pt x="102490" y="238387"/>
                  </a:lnTo>
                  <a:lnTo>
                    <a:pt x="128443" y="238125"/>
                  </a:lnTo>
                  <a:lnTo>
                    <a:pt x="130079" y="239184"/>
                  </a:lnTo>
                  <a:lnTo>
                    <a:pt x="131169" y="240948"/>
                  </a:lnTo>
                  <a:lnTo>
                    <a:pt x="133222" y="247258"/>
                  </a:lnTo>
                  <a:lnTo>
                    <a:pt x="142479" y="247640"/>
                  </a:lnTo>
                  <a:lnTo>
                    <a:pt x="142875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SMARTInkShape-Group62"/>
          <p:cNvGrpSpPr/>
          <p:nvPr/>
        </p:nvGrpSpPr>
        <p:grpSpPr>
          <a:xfrm>
            <a:off x="2886075" y="4581536"/>
            <a:ext cx="457201" cy="409565"/>
            <a:chOff x="2886075" y="4581536"/>
            <a:chExt cx="457201" cy="409565"/>
          </a:xfrm>
        </p:grpSpPr>
        <p:sp>
          <p:nvSpPr>
            <p:cNvPr id="355" name="SMARTInkShape-305"/>
            <p:cNvSpPr/>
            <p:nvPr>
              <p:custDataLst>
                <p:tags r:id="rId190"/>
              </p:custDataLst>
            </p:nvPr>
          </p:nvSpPr>
          <p:spPr>
            <a:xfrm>
              <a:off x="2886075" y="4895850"/>
              <a:ext cx="47626" cy="95251"/>
            </a:xfrm>
            <a:custGeom>
              <a:avLst/>
              <a:gdLst/>
              <a:ahLst/>
              <a:cxnLst/>
              <a:rect l="0" t="0" r="0" b="0"/>
              <a:pathLst>
                <a:path w="47626" h="95251">
                  <a:moveTo>
                    <a:pt x="47625" y="0"/>
                  </a:moveTo>
                  <a:lnTo>
                    <a:pt x="47625" y="0"/>
                  </a:lnTo>
                  <a:lnTo>
                    <a:pt x="47625" y="18647"/>
                  </a:lnTo>
                  <a:lnTo>
                    <a:pt x="41079" y="26575"/>
                  </a:lnTo>
                  <a:lnTo>
                    <a:pt x="38492" y="36373"/>
                  </a:lnTo>
                  <a:lnTo>
                    <a:pt x="31631" y="45363"/>
                  </a:lnTo>
                  <a:lnTo>
                    <a:pt x="28422" y="54246"/>
                  </a:lnTo>
                  <a:lnTo>
                    <a:pt x="20494" y="64829"/>
                  </a:lnTo>
                  <a:lnTo>
                    <a:pt x="18277" y="73915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SMARTInkShape-306"/>
            <p:cNvSpPr/>
            <p:nvPr>
              <p:custDataLst>
                <p:tags r:id="rId191"/>
              </p:custDataLst>
            </p:nvPr>
          </p:nvSpPr>
          <p:spPr>
            <a:xfrm>
              <a:off x="3200516" y="4581536"/>
              <a:ext cx="142760" cy="266690"/>
            </a:xfrm>
            <a:custGeom>
              <a:avLst/>
              <a:gdLst/>
              <a:ahLst/>
              <a:cxnLst/>
              <a:rect l="0" t="0" r="0" b="0"/>
              <a:pathLst>
                <a:path w="142760" h="266690">
                  <a:moveTo>
                    <a:pt x="123709" y="76189"/>
                  </a:moveTo>
                  <a:lnTo>
                    <a:pt x="123709" y="76189"/>
                  </a:lnTo>
                  <a:lnTo>
                    <a:pt x="115508" y="76189"/>
                  </a:lnTo>
                  <a:lnTo>
                    <a:pt x="115067" y="77247"/>
                  </a:lnTo>
                  <a:lnTo>
                    <a:pt x="114301" y="84390"/>
                  </a:lnTo>
                  <a:lnTo>
                    <a:pt x="111414" y="85125"/>
                  </a:lnTo>
                  <a:lnTo>
                    <a:pt x="85609" y="85714"/>
                  </a:lnTo>
                  <a:lnTo>
                    <a:pt x="76201" y="76306"/>
                  </a:lnTo>
                  <a:lnTo>
                    <a:pt x="76084" y="58580"/>
                  </a:lnTo>
                  <a:lnTo>
                    <a:pt x="85216" y="48043"/>
                  </a:lnTo>
                  <a:lnTo>
                    <a:pt x="85599" y="33436"/>
                  </a:lnTo>
                  <a:lnTo>
                    <a:pt x="86660" y="31812"/>
                  </a:lnTo>
                  <a:lnTo>
                    <a:pt x="88427" y="30729"/>
                  </a:lnTo>
                  <a:lnTo>
                    <a:pt x="90662" y="30007"/>
                  </a:lnTo>
                  <a:lnTo>
                    <a:pt x="92153" y="28468"/>
                  </a:lnTo>
                  <a:lnTo>
                    <a:pt x="94741" y="20490"/>
                  </a:lnTo>
                  <a:lnTo>
                    <a:pt x="97782" y="19684"/>
                  </a:lnTo>
                  <a:lnTo>
                    <a:pt x="100074" y="19469"/>
                  </a:lnTo>
                  <a:lnTo>
                    <a:pt x="101603" y="18267"/>
                  </a:lnTo>
                  <a:lnTo>
                    <a:pt x="103301" y="14109"/>
                  </a:lnTo>
                  <a:lnTo>
                    <a:pt x="104812" y="12578"/>
                  </a:lnTo>
                  <a:lnTo>
                    <a:pt x="114280" y="8725"/>
                  </a:lnTo>
                  <a:lnTo>
                    <a:pt x="123279" y="392"/>
                  </a:lnTo>
                  <a:lnTo>
                    <a:pt x="132831" y="0"/>
                  </a:lnTo>
                  <a:lnTo>
                    <a:pt x="133199" y="8191"/>
                  </a:lnTo>
                  <a:lnTo>
                    <a:pt x="134269" y="8632"/>
                  </a:lnTo>
                  <a:lnTo>
                    <a:pt x="138280" y="9122"/>
                  </a:lnTo>
                  <a:lnTo>
                    <a:pt x="139773" y="10311"/>
                  </a:lnTo>
                  <a:lnTo>
                    <a:pt x="142366" y="17681"/>
                  </a:lnTo>
                  <a:lnTo>
                    <a:pt x="142759" y="63568"/>
                  </a:lnTo>
                  <a:lnTo>
                    <a:pt x="142759" y="74318"/>
                  </a:lnTo>
                  <a:lnTo>
                    <a:pt x="136213" y="83424"/>
                  </a:lnTo>
                  <a:lnTo>
                    <a:pt x="134117" y="92326"/>
                  </a:lnTo>
                  <a:lnTo>
                    <a:pt x="133268" y="117474"/>
                  </a:lnTo>
                  <a:lnTo>
                    <a:pt x="130427" y="123819"/>
                  </a:lnTo>
                  <a:lnTo>
                    <a:pt x="126695" y="130166"/>
                  </a:lnTo>
                  <a:lnTo>
                    <a:pt x="123535" y="139689"/>
                  </a:lnTo>
                  <a:lnTo>
                    <a:pt x="117425" y="150272"/>
                  </a:lnTo>
                  <a:lnTo>
                    <a:pt x="114086" y="165285"/>
                  </a:lnTo>
                  <a:lnTo>
                    <a:pt x="106835" y="180375"/>
                  </a:lnTo>
                  <a:lnTo>
                    <a:pt x="106110" y="183747"/>
                  </a:lnTo>
                  <a:lnTo>
                    <a:pt x="100032" y="193548"/>
                  </a:lnTo>
                  <a:lnTo>
                    <a:pt x="89556" y="206341"/>
                  </a:lnTo>
                  <a:lnTo>
                    <a:pt x="86778" y="215882"/>
                  </a:lnTo>
                  <a:lnTo>
                    <a:pt x="86128" y="222236"/>
                  </a:lnTo>
                  <a:lnTo>
                    <a:pt x="83018" y="228588"/>
                  </a:lnTo>
                  <a:lnTo>
                    <a:pt x="72397" y="241289"/>
                  </a:lnTo>
                  <a:lnTo>
                    <a:pt x="66331" y="244817"/>
                  </a:lnTo>
                  <a:lnTo>
                    <a:pt x="63232" y="245758"/>
                  </a:lnTo>
                  <a:lnTo>
                    <a:pt x="61166" y="247443"/>
                  </a:lnTo>
                  <a:lnTo>
                    <a:pt x="57200" y="253814"/>
                  </a:lnTo>
                  <a:lnTo>
                    <a:pt x="38102" y="265719"/>
                  </a:lnTo>
                  <a:lnTo>
                    <a:pt x="9815" y="266689"/>
                  </a:lnTo>
                  <a:lnTo>
                    <a:pt x="9444" y="258488"/>
                  </a:lnTo>
                  <a:lnTo>
                    <a:pt x="1211" y="249079"/>
                  </a:lnTo>
                  <a:lnTo>
                    <a:pt x="0" y="239565"/>
                  </a:lnTo>
                  <a:lnTo>
                    <a:pt x="1020" y="239081"/>
                  </a:lnTo>
                  <a:lnTo>
                    <a:pt x="4975" y="238543"/>
                  </a:lnTo>
                  <a:lnTo>
                    <a:pt x="6453" y="237342"/>
                  </a:lnTo>
                  <a:lnTo>
                    <a:pt x="9294" y="228992"/>
                  </a:lnTo>
                  <a:lnTo>
                    <a:pt x="18538" y="219467"/>
                  </a:lnTo>
                  <a:lnTo>
                    <a:pt x="61579" y="219064"/>
                  </a:lnTo>
                  <a:lnTo>
                    <a:pt x="63239" y="220122"/>
                  </a:lnTo>
                  <a:lnTo>
                    <a:pt x="64346" y="221886"/>
                  </a:lnTo>
                  <a:lnTo>
                    <a:pt x="65083" y="224121"/>
                  </a:lnTo>
                  <a:lnTo>
                    <a:pt x="66633" y="225610"/>
                  </a:lnTo>
                  <a:lnTo>
                    <a:pt x="71178" y="227265"/>
                  </a:lnTo>
                  <a:lnTo>
                    <a:pt x="83854" y="228472"/>
                  </a:lnTo>
                  <a:lnTo>
                    <a:pt x="84439" y="229570"/>
                  </a:lnTo>
                  <a:lnTo>
                    <a:pt x="85088" y="233611"/>
                  </a:lnTo>
                  <a:lnTo>
                    <a:pt x="86321" y="235111"/>
                  </a:lnTo>
                  <a:lnTo>
                    <a:pt x="94728" y="237997"/>
                  </a:lnTo>
                  <a:lnTo>
                    <a:pt x="104540" y="247522"/>
                  </a:lnTo>
                  <a:lnTo>
                    <a:pt x="119237" y="247639"/>
                  </a:lnTo>
                  <a:lnTo>
                    <a:pt x="120728" y="246581"/>
                  </a:lnTo>
                  <a:lnTo>
                    <a:pt x="121722" y="244817"/>
                  </a:lnTo>
                  <a:lnTo>
                    <a:pt x="123592" y="238506"/>
                  </a:lnTo>
                  <a:lnTo>
                    <a:pt x="132838" y="228992"/>
                  </a:lnTo>
                  <a:lnTo>
                    <a:pt x="133234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6" name="SMARTInkShape-Group63"/>
          <p:cNvGrpSpPr/>
          <p:nvPr/>
        </p:nvGrpSpPr>
        <p:grpSpPr>
          <a:xfrm>
            <a:off x="3438525" y="4552961"/>
            <a:ext cx="1438265" cy="276215"/>
            <a:chOff x="3438525" y="4552961"/>
            <a:chExt cx="1438265" cy="276215"/>
          </a:xfrm>
        </p:grpSpPr>
        <p:sp>
          <p:nvSpPr>
            <p:cNvPr id="358" name="SMARTInkShape-307"/>
            <p:cNvSpPr/>
            <p:nvPr>
              <p:custDataLst>
                <p:tags r:id="rId182"/>
              </p:custDataLst>
            </p:nvPr>
          </p:nvSpPr>
          <p:spPr>
            <a:xfrm>
              <a:off x="3438525" y="4591442"/>
              <a:ext cx="95251" cy="228209"/>
            </a:xfrm>
            <a:custGeom>
              <a:avLst/>
              <a:gdLst/>
              <a:ahLst/>
              <a:cxnLst/>
              <a:rect l="0" t="0" r="0" b="0"/>
              <a:pathLst>
                <a:path w="95251" h="228209">
                  <a:moveTo>
                    <a:pt x="95250" y="9133"/>
                  </a:moveTo>
                  <a:lnTo>
                    <a:pt x="95250" y="9133"/>
                  </a:lnTo>
                  <a:lnTo>
                    <a:pt x="87049" y="932"/>
                  </a:lnTo>
                  <a:lnTo>
                    <a:pt x="81061" y="0"/>
                  </a:lnTo>
                  <a:lnTo>
                    <a:pt x="75538" y="2605"/>
                  </a:lnTo>
                  <a:lnTo>
                    <a:pt x="68426" y="7844"/>
                  </a:lnTo>
                  <a:lnTo>
                    <a:pt x="59417" y="9936"/>
                  </a:lnTo>
                  <a:lnTo>
                    <a:pt x="50531" y="15604"/>
                  </a:lnTo>
                  <a:lnTo>
                    <a:pt x="44330" y="17300"/>
                  </a:lnTo>
                  <a:lnTo>
                    <a:pt x="42254" y="18811"/>
                  </a:lnTo>
                  <a:lnTo>
                    <a:pt x="40869" y="20877"/>
                  </a:lnTo>
                  <a:lnTo>
                    <a:pt x="38272" y="25994"/>
                  </a:lnTo>
                  <a:lnTo>
                    <a:pt x="31919" y="34825"/>
                  </a:lnTo>
                  <a:lnTo>
                    <a:pt x="28508" y="44144"/>
                  </a:lnTo>
                  <a:lnTo>
                    <a:pt x="22322" y="53609"/>
                  </a:lnTo>
                  <a:lnTo>
                    <a:pt x="18961" y="63115"/>
                  </a:lnTo>
                  <a:lnTo>
                    <a:pt x="12791" y="72635"/>
                  </a:lnTo>
                  <a:lnTo>
                    <a:pt x="10493" y="82158"/>
                  </a:lnTo>
                  <a:lnTo>
                    <a:pt x="9653" y="98033"/>
                  </a:lnTo>
                  <a:lnTo>
                    <a:pt x="8551" y="100150"/>
                  </a:lnTo>
                  <a:lnTo>
                    <a:pt x="6760" y="101561"/>
                  </a:lnTo>
                  <a:lnTo>
                    <a:pt x="4506" y="102502"/>
                  </a:lnTo>
                  <a:lnTo>
                    <a:pt x="3004" y="104187"/>
                  </a:lnTo>
                  <a:lnTo>
                    <a:pt x="1335" y="108882"/>
                  </a:lnTo>
                  <a:lnTo>
                    <a:pt x="1948" y="111616"/>
                  </a:lnTo>
                  <a:lnTo>
                    <a:pt x="9419" y="123278"/>
                  </a:lnTo>
                  <a:lnTo>
                    <a:pt x="17717" y="123419"/>
                  </a:lnTo>
                  <a:lnTo>
                    <a:pt x="23711" y="118372"/>
                  </a:lnTo>
                  <a:lnTo>
                    <a:pt x="26414" y="113070"/>
                  </a:lnTo>
                  <a:lnTo>
                    <a:pt x="27134" y="110175"/>
                  </a:lnTo>
                  <a:lnTo>
                    <a:pt x="33205" y="101043"/>
                  </a:lnTo>
                  <a:lnTo>
                    <a:pt x="38746" y="97607"/>
                  </a:lnTo>
                  <a:lnTo>
                    <a:pt x="41706" y="96690"/>
                  </a:lnTo>
                  <a:lnTo>
                    <a:pt x="43679" y="93963"/>
                  </a:lnTo>
                  <a:lnTo>
                    <a:pt x="47514" y="82128"/>
                  </a:lnTo>
                  <a:lnTo>
                    <a:pt x="49668" y="80021"/>
                  </a:lnTo>
                  <a:lnTo>
                    <a:pt x="60728" y="71583"/>
                  </a:lnTo>
                  <a:lnTo>
                    <a:pt x="69970" y="62797"/>
                  </a:lnTo>
                  <a:lnTo>
                    <a:pt x="73431" y="56620"/>
                  </a:lnTo>
                  <a:lnTo>
                    <a:pt x="76028" y="50346"/>
                  </a:lnTo>
                  <a:lnTo>
                    <a:pt x="85285" y="38263"/>
                  </a:lnTo>
                  <a:lnTo>
                    <a:pt x="94846" y="37722"/>
                  </a:lnTo>
                  <a:lnTo>
                    <a:pt x="95215" y="29508"/>
                  </a:lnTo>
                  <a:lnTo>
                    <a:pt x="95250" y="76403"/>
                  </a:lnTo>
                  <a:lnTo>
                    <a:pt x="95250" y="122850"/>
                  </a:lnTo>
                  <a:lnTo>
                    <a:pt x="95250" y="126219"/>
                  </a:lnTo>
                  <a:lnTo>
                    <a:pt x="92428" y="132786"/>
                  </a:lnTo>
                  <a:lnTo>
                    <a:pt x="90193" y="136018"/>
                  </a:lnTo>
                  <a:lnTo>
                    <a:pt x="87049" y="150680"/>
                  </a:lnTo>
                  <a:lnTo>
                    <a:pt x="85735" y="193249"/>
                  </a:lnTo>
                  <a:lnTo>
                    <a:pt x="82907" y="199617"/>
                  </a:lnTo>
                  <a:lnTo>
                    <a:pt x="71536" y="213657"/>
                  </a:lnTo>
                  <a:lnTo>
                    <a:pt x="66013" y="216449"/>
                  </a:lnTo>
                  <a:lnTo>
                    <a:pt x="58901" y="218242"/>
                  </a:lnTo>
                  <a:lnTo>
                    <a:pt x="49892" y="225142"/>
                  </a:lnTo>
                  <a:lnTo>
                    <a:pt x="39862" y="227805"/>
                  </a:lnTo>
                  <a:lnTo>
                    <a:pt x="0" y="2282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SMARTInkShape-308"/>
            <p:cNvSpPr/>
            <p:nvPr>
              <p:custDataLst>
                <p:tags r:id="rId183"/>
              </p:custDataLst>
            </p:nvPr>
          </p:nvSpPr>
          <p:spPr>
            <a:xfrm>
              <a:off x="3771900" y="4733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SMARTInkShape-309"/>
            <p:cNvSpPr/>
            <p:nvPr>
              <p:custDataLst>
                <p:tags r:id="rId184"/>
              </p:custDataLst>
            </p:nvPr>
          </p:nvSpPr>
          <p:spPr>
            <a:xfrm>
              <a:off x="3667159" y="4676775"/>
              <a:ext cx="104742" cy="152401"/>
            </a:xfrm>
            <a:custGeom>
              <a:avLst/>
              <a:gdLst/>
              <a:ahLst/>
              <a:cxnLst/>
              <a:rect l="0" t="0" r="0" b="0"/>
              <a:pathLst>
                <a:path w="104742" h="152401">
                  <a:moveTo>
                    <a:pt x="104741" y="47625"/>
                  </a:moveTo>
                  <a:lnTo>
                    <a:pt x="104741" y="47625"/>
                  </a:lnTo>
                  <a:lnTo>
                    <a:pt x="104741" y="29933"/>
                  </a:lnTo>
                  <a:lnTo>
                    <a:pt x="96540" y="20493"/>
                  </a:lnTo>
                  <a:lnTo>
                    <a:pt x="95333" y="10976"/>
                  </a:lnTo>
                  <a:lnTo>
                    <a:pt x="94235" y="10492"/>
                  </a:lnTo>
                  <a:lnTo>
                    <a:pt x="90194" y="9955"/>
                  </a:lnTo>
                  <a:lnTo>
                    <a:pt x="88693" y="8753"/>
                  </a:lnTo>
                  <a:lnTo>
                    <a:pt x="87025" y="4595"/>
                  </a:lnTo>
                  <a:lnTo>
                    <a:pt x="85522" y="3064"/>
                  </a:lnTo>
                  <a:lnTo>
                    <a:pt x="77607" y="403"/>
                  </a:lnTo>
                  <a:lnTo>
                    <a:pt x="49069" y="0"/>
                  </a:lnTo>
                  <a:lnTo>
                    <a:pt x="48577" y="1059"/>
                  </a:lnTo>
                  <a:lnTo>
                    <a:pt x="48029" y="5057"/>
                  </a:lnTo>
                  <a:lnTo>
                    <a:pt x="46824" y="6546"/>
                  </a:lnTo>
                  <a:lnTo>
                    <a:pt x="42665" y="8201"/>
                  </a:lnTo>
                  <a:lnTo>
                    <a:pt x="41132" y="9701"/>
                  </a:lnTo>
                  <a:lnTo>
                    <a:pt x="39428" y="14189"/>
                  </a:lnTo>
                  <a:lnTo>
                    <a:pt x="37916" y="15810"/>
                  </a:lnTo>
                  <a:lnTo>
                    <a:pt x="33413" y="17610"/>
                  </a:lnTo>
                  <a:lnTo>
                    <a:pt x="31789" y="19148"/>
                  </a:lnTo>
                  <a:lnTo>
                    <a:pt x="29985" y="23680"/>
                  </a:lnTo>
                  <a:lnTo>
                    <a:pt x="28969" y="32181"/>
                  </a:lnTo>
                  <a:lnTo>
                    <a:pt x="27768" y="34155"/>
                  </a:lnTo>
                  <a:lnTo>
                    <a:pt x="25909" y="35470"/>
                  </a:lnTo>
                  <a:lnTo>
                    <a:pt x="23611" y="36346"/>
                  </a:lnTo>
                  <a:lnTo>
                    <a:pt x="22079" y="37990"/>
                  </a:lnTo>
                  <a:lnTo>
                    <a:pt x="20378" y="42637"/>
                  </a:lnTo>
                  <a:lnTo>
                    <a:pt x="18227" y="54244"/>
                  </a:lnTo>
                  <a:lnTo>
                    <a:pt x="12550" y="63579"/>
                  </a:lnTo>
                  <a:lnTo>
                    <a:pt x="10095" y="76216"/>
                  </a:lnTo>
                  <a:lnTo>
                    <a:pt x="9610" y="88903"/>
                  </a:lnTo>
                  <a:lnTo>
                    <a:pt x="6722" y="95251"/>
                  </a:lnTo>
                  <a:lnTo>
                    <a:pt x="1300" y="102894"/>
                  </a:lnTo>
                  <a:lnTo>
                    <a:pt x="230" y="112008"/>
                  </a:lnTo>
                  <a:lnTo>
                    <a:pt x="0" y="127116"/>
                  </a:lnTo>
                  <a:lnTo>
                    <a:pt x="1047" y="129194"/>
                  </a:lnTo>
                  <a:lnTo>
                    <a:pt x="2803" y="130580"/>
                  </a:lnTo>
                  <a:lnTo>
                    <a:pt x="5033" y="131503"/>
                  </a:lnTo>
                  <a:lnTo>
                    <a:pt x="6519" y="133178"/>
                  </a:lnTo>
                  <a:lnTo>
                    <a:pt x="9375" y="142435"/>
                  </a:lnTo>
                  <a:lnTo>
                    <a:pt x="17682" y="142836"/>
                  </a:lnTo>
                  <a:lnTo>
                    <a:pt x="33171" y="128685"/>
                  </a:lnTo>
                  <a:lnTo>
                    <a:pt x="35890" y="123163"/>
                  </a:lnTo>
                  <a:lnTo>
                    <a:pt x="36615" y="120208"/>
                  </a:lnTo>
                  <a:lnTo>
                    <a:pt x="45414" y="104716"/>
                  </a:lnTo>
                  <a:lnTo>
                    <a:pt x="46140" y="101561"/>
                  </a:lnTo>
                  <a:lnTo>
                    <a:pt x="52218" y="92064"/>
                  </a:lnTo>
                  <a:lnTo>
                    <a:pt x="57761" y="88542"/>
                  </a:lnTo>
                  <a:lnTo>
                    <a:pt x="60721" y="87604"/>
                  </a:lnTo>
                  <a:lnTo>
                    <a:pt x="62694" y="85919"/>
                  </a:lnTo>
                  <a:lnTo>
                    <a:pt x="73949" y="66500"/>
                  </a:lnTo>
                  <a:lnTo>
                    <a:pt x="74688" y="63384"/>
                  </a:lnTo>
                  <a:lnTo>
                    <a:pt x="76239" y="61306"/>
                  </a:lnTo>
                  <a:lnTo>
                    <a:pt x="78331" y="59920"/>
                  </a:lnTo>
                  <a:lnTo>
                    <a:pt x="80785" y="58997"/>
                  </a:lnTo>
                  <a:lnTo>
                    <a:pt x="82420" y="57322"/>
                  </a:lnTo>
                  <a:lnTo>
                    <a:pt x="85688" y="47636"/>
                  </a:lnTo>
                  <a:lnTo>
                    <a:pt x="90746" y="47628"/>
                  </a:lnTo>
                  <a:lnTo>
                    <a:pt x="92236" y="48685"/>
                  </a:lnTo>
                  <a:lnTo>
                    <a:pt x="93230" y="50448"/>
                  </a:lnTo>
                  <a:lnTo>
                    <a:pt x="94954" y="57326"/>
                  </a:lnTo>
                  <a:lnTo>
                    <a:pt x="95216" y="103960"/>
                  </a:lnTo>
                  <a:lnTo>
                    <a:pt x="95216" y="151485"/>
                  </a:lnTo>
                  <a:lnTo>
                    <a:pt x="95216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1" name="SMARTInkShape-310"/>
            <p:cNvSpPr/>
            <p:nvPr>
              <p:custDataLst>
                <p:tags r:id="rId185"/>
              </p:custDataLst>
            </p:nvPr>
          </p:nvSpPr>
          <p:spPr>
            <a:xfrm>
              <a:off x="3933825" y="466725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5057" y="9525"/>
                  </a:lnTo>
                  <a:lnTo>
                    <a:pt x="10361" y="6703"/>
                  </a:lnTo>
                  <a:lnTo>
                    <a:pt x="18899" y="117"/>
                  </a:lnTo>
                  <a:lnTo>
                    <a:pt x="65221" y="0"/>
                  </a:lnTo>
                  <a:lnTo>
                    <a:pt x="112031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SMARTInkShape-311"/>
            <p:cNvSpPr/>
            <p:nvPr>
              <p:custDataLst>
                <p:tags r:id="rId186"/>
              </p:custDataLst>
            </p:nvPr>
          </p:nvSpPr>
          <p:spPr>
            <a:xfrm>
              <a:off x="3952875" y="474345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44719" y="9525"/>
                  </a:lnTo>
                  <a:lnTo>
                    <a:pt x="50920" y="9525"/>
                  </a:lnTo>
                  <a:lnTo>
                    <a:pt x="52996" y="8467"/>
                  </a:lnTo>
                  <a:lnTo>
                    <a:pt x="54381" y="6703"/>
                  </a:lnTo>
                  <a:lnTo>
                    <a:pt x="55304" y="4468"/>
                  </a:lnTo>
                  <a:lnTo>
                    <a:pt x="56978" y="2979"/>
                  </a:lnTo>
                  <a:lnTo>
                    <a:pt x="61659" y="132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SMARTInkShape-312"/>
            <p:cNvSpPr/>
            <p:nvPr>
              <p:custDataLst>
                <p:tags r:id="rId187"/>
              </p:custDataLst>
            </p:nvPr>
          </p:nvSpPr>
          <p:spPr>
            <a:xfrm>
              <a:off x="4195147" y="4562477"/>
              <a:ext cx="205404" cy="247210"/>
            </a:xfrm>
            <a:custGeom>
              <a:avLst/>
              <a:gdLst/>
              <a:ahLst/>
              <a:cxnLst/>
              <a:rect l="0" t="0" r="0" b="0"/>
              <a:pathLst>
                <a:path w="205404" h="247210">
                  <a:moveTo>
                    <a:pt x="157778" y="66673"/>
                  </a:moveTo>
                  <a:lnTo>
                    <a:pt x="157778" y="66673"/>
                  </a:lnTo>
                  <a:lnTo>
                    <a:pt x="140168" y="66673"/>
                  </a:lnTo>
                  <a:lnTo>
                    <a:pt x="139688" y="65615"/>
                  </a:lnTo>
                  <a:lnTo>
                    <a:pt x="138728" y="19164"/>
                  </a:lnTo>
                  <a:lnTo>
                    <a:pt x="138728" y="14514"/>
                  </a:lnTo>
                  <a:lnTo>
                    <a:pt x="141550" y="8919"/>
                  </a:lnTo>
                  <a:lnTo>
                    <a:pt x="146929" y="1760"/>
                  </a:lnTo>
                  <a:lnTo>
                    <a:pt x="150487" y="781"/>
                  </a:lnTo>
                  <a:lnTo>
                    <a:pt x="175377" y="0"/>
                  </a:lnTo>
                  <a:lnTo>
                    <a:pt x="175861" y="1057"/>
                  </a:lnTo>
                  <a:lnTo>
                    <a:pt x="176700" y="8199"/>
                  </a:lnTo>
                  <a:lnTo>
                    <a:pt x="183349" y="16866"/>
                  </a:lnTo>
                  <a:lnTo>
                    <a:pt x="185018" y="22664"/>
                  </a:lnTo>
                  <a:lnTo>
                    <a:pt x="186236" y="49513"/>
                  </a:lnTo>
                  <a:lnTo>
                    <a:pt x="183479" y="56576"/>
                  </a:lnTo>
                  <a:lnTo>
                    <a:pt x="181262" y="59942"/>
                  </a:lnTo>
                  <a:lnTo>
                    <a:pt x="178141" y="74792"/>
                  </a:lnTo>
                  <a:lnTo>
                    <a:pt x="176028" y="92226"/>
                  </a:lnTo>
                  <a:lnTo>
                    <a:pt x="169340" y="114955"/>
                  </a:lnTo>
                  <a:lnTo>
                    <a:pt x="167150" y="126232"/>
                  </a:lnTo>
                  <a:lnTo>
                    <a:pt x="148058" y="159706"/>
                  </a:lnTo>
                  <a:lnTo>
                    <a:pt x="116851" y="202199"/>
                  </a:lnTo>
                  <a:lnTo>
                    <a:pt x="106780" y="211574"/>
                  </a:lnTo>
                  <a:lnTo>
                    <a:pt x="68760" y="234066"/>
                  </a:lnTo>
                  <a:lnTo>
                    <a:pt x="57084" y="237979"/>
                  </a:lnTo>
                  <a:lnTo>
                    <a:pt x="46922" y="244313"/>
                  </a:lnTo>
                  <a:lnTo>
                    <a:pt x="37207" y="246660"/>
                  </a:lnTo>
                  <a:lnTo>
                    <a:pt x="30813" y="247209"/>
                  </a:lnTo>
                  <a:lnTo>
                    <a:pt x="24444" y="244631"/>
                  </a:lnTo>
                  <a:lnTo>
                    <a:pt x="18085" y="241015"/>
                  </a:lnTo>
                  <a:lnTo>
                    <a:pt x="7260" y="238504"/>
                  </a:lnTo>
                  <a:lnTo>
                    <a:pt x="6633" y="237319"/>
                  </a:lnTo>
                  <a:lnTo>
                    <a:pt x="5936" y="233180"/>
                  </a:lnTo>
                  <a:lnTo>
                    <a:pt x="4692" y="231652"/>
                  </a:lnTo>
                  <a:lnTo>
                    <a:pt x="487" y="229956"/>
                  </a:lnTo>
                  <a:lnTo>
                    <a:pt x="0" y="228445"/>
                  </a:lnTo>
                  <a:lnTo>
                    <a:pt x="734" y="226379"/>
                  </a:lnTo>
                  <a:lnTo>
                    <a:pt x="4461" y="220516"/>
                  </a:lnTo>
                  <a:lnTo>
                    <a:pt x="6255" y="211754"/>
                  </a:lnTo>
                  <a:lnTo>
                    <a:pt x="13555" y="201777"/>
                  </a:lnTo>
                  <a:lnTo>
                    <a:pt x="17126" y="200803"/>
                  </a:lnTo>
                  <a:lnTo>
                    <a:pt x="19560" y="200543"/>
                  </a:lnTo>
                  <a:lnTo>
                    <a:pt x="25086" y="197431"/>
                  </a:lnTo>
                  <a:lnTo>
                    <a:pt x="31071" y="193579"/>
                  </a:lnTo>
                  <a:lnTo>
                    <a:pt x="40390" y="191411"/>
                  </a:lnTo>
                  <a:lnTo>
                    <a:pt x="87744" y="190500"/>
                  </a:lnTo>
                  <a:lnTo>
                    <a:pt x="94196" y="190498"/>
                  </a:lnTo>
                  <a:lnTo>
                    <a:pt x="100592" y="193321"/>
                  </a:lnTo>
                  <a:lnTo>
                    <a:pt x="106962" y="197044"/>
                  </a:lnTo>
                  <a:lnTo>
                    <a:pt x="116499" y="200199"/>
                  </a:lnTo>
                  <a:lnTo>
                    <a:pt x="126027" y="206308"/>
                  </a:lnTo>
                  <a:lnTo>
                    <a:pt x="132377" y="208108"/>
                  </a:lnTo>
                  <a:lnTo>
                    <a:pt x="134494" y="209646"/>
                  </a:lnTo>
                  <a:lnTo>
                    <a:pt x="135905" y="211730"/>
                  </a:lnTo>
                  <a:lnTo>
                    <a:pt x="136846" y="214178"/>
                  </a:lnTo>
                  <a:lnTo>
                    <a:pt x="138532" y="215810"/>
                  </a:lnTo>
                  <a:lnTo>
                    <a:pt x="143227" y="217622"/>
                  </a:lnTo>
                  <a:lnTo>
                    <a:pt x="154865" y="219845"/>
                  </a:lnTo>
                  <a:lnTo>
                    <a:pt x="165456" y="227236"/>
                  </a:lnTo>
                  <a:lnTo>
                    <a:pt x="175342" y="228479"/>
                  </a:lnTo>
                  <a:lnTo>
                    <a:pt x="184898" y="228587"/>
                  </a:lnTo>
                  <a:lnTo>
                    <a:pt x="193670" y="222050"/>
                  </a:lnTo>
                  <a:lnTo>
                    <a:pt x="199483" y="220396"/>
                  </a:lnTo>
                  <a:lnTo>
                    <a:pt x="201456" y="218897"/>
                  </a:lnTo>
                  <a:lnTo>
                    <a:pt x="205403" y="2095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SMARTInkShape-313"/>
            <p:cNvSpPr/>
            <p:nvPr>
              <p:custDataLst>
                <p:tags r:id="rId188"/>
              </p:custDataLst>
            </p:nvPr>
          </p:nvSpPr>
          <p:spPr>
            <a:xfrm>
              <a:off x="4486394" y="4572117"/>
              <a:ext cx="170891" cy="218921"/>
            </a:xfrm>
            <a:custGeom>
              <a:avLst/>
              <a:gdLst/>
              <a:ahLst/>
              <a:cxnLst/>
              <a:rect l="0" t="0" r="0" b="0"/>
              <a:pathLst>
                <a:path w="170891" h="218921">
                  <a:moveTo>
                    <a:pt x="28456" y="28458"/>
                  </a:moveTo>
                  <a:lnTo>
                    <a:pt x="28456" y="28458"/>
                  </a:lnTo>
                  <a:lnTo>
                    <a:pt x="28456" y="11125"/>
                  </a:lnTo>
                  <a:lnTo>
                    <a:pt x="29514" y="10552"/>
                  </a:lnTo>
                  <a:lnTo>
                    <a:pt x="36657" y="9558"/>
                  </a:lnTo>
                  <a:lnTo>
                    <a:pt x="37392" y="6653"/>
                  </a:lnTo>
                  <a:lnTo>
                    <a:pt x="37971" y="0"/>
                  </a:lnTo>
                  <a:lnTo>
                    <a:pt x="37981" y="36147"/>
                  </a:lnTo>
                  <a:lnTo>
                    <a:pt x="44527" y="45225"/>
                  </a:lnTo>
                  <a:lnTo>
                    <a:pt x="46623" y="54123"/>
                  </a:lnTo>
                  <a:lnTo>
                    <a:pt x="47114" y="60325"/>
                  </a:lnTo>
                  <a:lnTo>
                    <a:pt x="50154" y="66610"/>
                  </a:lnTo>
                  <a:lnTo>
                    <a:pt x="53974" y="72931"/>
                  </a:lnTo>
                  <a:lnTo>
                    <a:pt x="56427" y="85613"/>
                  </a:lnTo>
                  <a:lnTo>
                    <a:pt x="56628" y="88786"/>
                  </a:lnTo>
                  <a:lnTo>
                    <a:pt x="59674" y="95134"/>
                  </a:lnTo>
                  <a:lnTo>
                    <a:pt x="63498" y="101483"/>
                  </a:lnTo>
                  <a:lnTo>
                    <a:pt x="66708" y="111008"/>
                  </a:lnTo>
                  <a:lnTo>
                    <a:pt x="72834" y="120533"/>
                  </a:lnTo>
                  <a:lnTo>
                    <a:pt x="76177" y="130058"/>
                  </a:lnTo>
                  <a:lnTo>
                    <a:pt x="82342" y="139583"/>
                  </a:lnTo>
                  <a:lnTo>
                    <a:pt x="84639" y="150166"/>
                  </a:lnTo>
                  <a:lnTo>
                    <a:pt x="85605" y="197245"/>
                  </a:lnTo>
                  <a:lnTo>
                    <a:pt x="85606" y="198133"/>
                  </a:lnTo>
                  <a:lnTo>
                    <a:pt x="80549" y="204438"/>
                  </a:lnTo>
                  <a:lnTo>
                    <a:pt x="75245" y="207213"/>
                  </a:lnTo>
                  <a:lnTo>
                    <a:pt x="72349" y="207954"/>
                  </a:lnTo>
                  <a:lnTo>
                    <a:pt x="70418" y="209505"/>
                  </a:lnTo>
                  <a:lnTo>
                    <a:pt x="68273" y="214051"/>
                  </a:lnTo>
                  <a:lnTo>
                    <a:pt x="66642" y="215686"/>
                  </a:lnTo>
                  <a:lnTo>
                    <a:pt x="62008" y="217504"/>
                  </a:lnTo>
                  <a:lnTo>
                    <a:pt x="42971" y="218920"/>
                  </a:lnTo>
                  <a:lnTo>
                    <a:pt x="41308" y="217874"/>
                  </a:lnTo>
                  <a:lnTo>
                    <a:pt x="40199" y="216119"/>
                  </a:lnTo>
                  <a:lnTo>
                    <a:pt x="39460" y="213890"/>
                  </a:lnTo>
                  <a:lnTo>
                    <a:pt x="37908" y="212405"/>
                  </a:lnTo>
                  <a:lnTo>
                    <a:pt x="27815" y="207197"/>
                  </a:lnTo>
                  <a:lnTo>
                    <a:pt x="10884" y="191834"/>
                  </a:lnTo>
                  <a:lnTo>
                    <a:pt x="9844" y="185757"/>
                  </a:lnTo>
                  <a:lnTo>
                    <a:pt x="8640" y="184123"/>
                  </a:lnTo>
                  <a:lnTo>
                    <a:pt x="1243" y="181288"/>
                  </a:lnTo>
                  <a:lnTo>
                    <a:pt x="487" y="178227"/>
                  </a:lnTo>
                  <a:lnTo>
                    <a:pt x="0" y="172695"/>
                  </a:lnTo>
                  <a:lnTo>
                    <a:pt x="1019" y="172241"/>
                  </a:lnTo>
                  <a:lnTo>
                    <a:pt x="4973" y="171736"/>
                  </a:lnTo>
                  <a:lnTo>
                    <a:pt x="6451" y="170544"/>
                  </a:lnTo>
                  <a:lnTo>
                    <a:pt x="8093" y="166396"/>
                  </a:lnTo>
                  <a:lnTo>
                    <a:pt x="9589" y="164867"/>
                  </a:lnTo>
                  <a:lnTo>
                    <a:pt x="19030" y="161018"/>
                  </a:lnTo>
                  <a:lnTo>
                    <a:pt x="26251" y="155341"/>
                  </a:lnTo>
                  <a:lnTo>
                    <a:pt x="35094" y="152131"/>
                  </a:lnTo>
                  <a:lnTo>
                    <a:pt x="82609" y="117332"/>
                  </a:lnTo>
                  <a:lnTo>
                    <a:pt x="120246" y="88783"/>
                  </a:lnTo>
                  <a:lnTo>
                    <a:pt x="157571" y="50683"/>
                  </a:lnTo>
                  <a:lnTo>
                    <a:pt x="159924" y="44333"/>
                  </a:lnTo>
                  <a:lnTo>
                    <a:pt x="161610" y="42216"/>
                  </a:lnTo>
                  <a:lnTo>
                    <a:pt x="167980" y="38179"/>
                  </a:lnTo>
                  <a:lnTo>
                    <a:pt x="169842" y="33484"/>
                  </a:lnTo>
                  <a:lnTo>
                    <a:pt x="170890" y="24890"/>
                  </a:lnTo>
                  <a:lnTo>
                    <a:pt x="168313" y="18758"/>
                  </a:lnTo>
                  <a:lnTo>
                    <a:pt x="163091" y="11255"/>
                  </a:lnTo>
                  <a:lnTo>
                    <a:pt x="159555" y="10228"/>
                  </a:lnTo>
                  <a:lnTo>
                    <a:pt x="157130" y="9955"/>
                  </a:lnTo>
                  <a:lnTo>
                    <a:pt x="151614" y="6829"/>
                  </a:lnTo>
                  <a:lnTo>
                    <a:pt x="144506" y="1255"/>
                  </a:lnTo>
                  <a:lnTo>
                    <a:pt x="138218" y="290"/>
                  </a:lnTo>
                  <a:lnTo>
                    <a:pt x="136556" y="1212"/>
                  </a:lnTo>
                  <a:lnTo>
                    <a:pt x="135448" y="2886"/>
                  </a:lnTo>
                  <a:lnTo>
                    <a:pt x="134708" y="5060"/>
                  </a:lnTo>
                  <a:lnTo>
                    <a:pt x="133158" y="6509"/>
                  </a:lnTo>
                  <a:lnTo>
                    <a:pt x="123064" y="11657"/>
                  </a:lnTo>
                  <a:lnTo>
                    <a:pt x="106500" y="26708"/>
                  </a:lnTo>
                  <a:lnTo>
                    <a:pt x="105476" y="30502"/>
                  </a:lnTo>
                  <a:lnTo>
                    <a:pt x="105203" y="32996"/>
                  </a:lnTo>
                  <a:lnTo>
                    <a:pt x="102077" y="38589"/>
                  </a:lnTo>
                  <a:lnTo>
                    <a:pt x="98218" y="44602"/>
                  </a:lnTo>
                  <a:lnTo>
                    <a:pt x="95131" y="570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SMARTInkShape-314"/>
            <p:cNvSpPr/>
            <p:nvPr>
              <p:custDataLst>
                <p:tags r:id="rId189"/>
              </p:custDataLst>
            </p:nvPr>
          </p:nvSpPr>
          <p:spPr>
            <a:xfrm>
              <a:off x="4695825" y="4552961"/>
              <a:ext cx="180965" cy="266690"/>
            </a:xfrm>
            <a:custGeom>
              <a:avLst/>
              <a:gdLst/>
              <a:ahLst/>
              <a:cxnLst/>
              <a:rect l="0" t="0" r="0" b="0"/>
              <a:pathLst>
                <a:path w="180965" h="266690">
                  <a:moveTo>
                    <a:pt x="114300" y="152389"/>
                  </a:moveTo>
                  <a:lnTo>
                    <a:pt x="114300" y="152389"/>
                  </a:lnTo>
                  <a:lnTo>
                    <a:pt x="123825" y="152389"/>
                  </a:lnTo>
                  <a:lnTo>
                    <a:pt x="79289" y="152389"/>
                  </a:lnTo>
                  <a:lnTo>
                    <a:pt x="34891" y="152389"/>
                  </a:lnTo>
                  <a:lnTo>
                    <a:pt x="28559" y="155211"/>
                  </a:lnTo>
                  <a:lnTo>
                    <a:pt x="20929" y="160590"/>
                  </a:lnTo>
                  <a:lnTo>
                    <a:pt x="19884" y="164148"/>
                  </a:lnTo>
                  <a:lnTo>
                    <a:pt x="19607" y="166578"/>
                  </a:lnTo>
                  <a:lnTo>
                    <a:pt x="16475" y="172101"/>
                  </a:lnTo>
                  <a:lnTo>
                    <a:pt x="3251" y="188222"/>
                  </a:lnTo>
                  <a:lnTo>
                    <a:pt x="963" y="197108"/>
                  </a:lnTo>
                  <a:lnTo>
                    <a:pt x="0" y="242613"/>
                  </a:lnTo>
                  <a:lnTo>
                    <a:pt x="1059" y="244289"/>
                  </a:lnTo>
                  <a:lnTo>
                    <a:pt x="2823" y="245405"/>
                  </a:lnTo>
                  <a:lnTo>
                    <a:pt x="5057" y="246150"/>
                  </a:lnTo>
                  <a:lnTo>
                    <a:pt x="6546" y="247704"/>
                  </a:lnTo>
                  <a:lnTo>
                    <a:pt x="9133" y="255709"/>
                  </a:lnTo>
                  <a:lnTo>
                    <a:pt x="12173" y="256517"/>
                  </a:lnTo>
                  <a:lnTo>
                    <a:pt x="14465" y="256733"/>
                  </a:lnTo>
                  <a:lnTo>
                    <a:pt x="19834" y="254150"/>
                  </a:lnTo>
                  <a:lnTo>
                    <a:pt x="35028" y="241951"/>
                  </a:lnTo>
                  <a:lnTo>
                    <a:pt x="41320" y="239819"/>
                  </a:lnTo>
                  <a:lnTo>
                    <a:pt x="47645" y="233227"/>
                  </a:lnTo>
                  <a:lnTo>
                    <a:pt x="74084" y="196825"/>
                  </a:lnTo>
                  <a:lnTo>
                    <a:pt x="93264" y="178766"/>
                  </a:lnTo>
                  <a:lnTo>
                    <a:pt x="114126" y="139849"/>
                  </a:lnTo>
                  <a:lnTo>
                    <a:pt x="123773" y="119039"/>
                  </a:lnTo>
                  <a:lnTo>
                    <a:pt x="147588" y="85295"/>
                  </a:lnTo>
                  <a:lnTo>
                    <a:pt x="161913" y="42502"/>
                  </a:lnTo>
                  <a:lnTo>
                    <a:pt x="169253" y="28809"/>
                  </a:lnTo>
                  <a:lnTo>
                    <a:pt x="169985" y="25552"/>
                  </a:lnTo>
                  <a:lnTo>
                    <a:pt x="180006" y="9720"/>
                  </a:lnTo>
                  <a:lnTo>
                    <a:pt x="180964" y="120"/>
                  </a:lnTo>
                  <a:lnTo>
                    <a:pt x="172773" y="0"/>
                  </a:lnTo>
                  <a:lnTo>
                    <a:pt x="172332" y="1054"/>
                  </a:lnTo>
                  <a:lnTo>
                    <a:pt x="171460" y="22655"/>
                  </a:lnTo>
                  <a:lnTo>
                    <a:pt x="170399" y="24625"/>
                  </a:lnTo>
                  <a:lnTo>
                    <a:pt x="168633" y="25938"/>
                  </a:lnTo>
                  <a:lnTo>
                    <a:pt x="166397" y="26813"/>
                  </a:lnTo>
                  <a:lnTo>
                    <a:pt x="164906" y="29513"/>
                  </a:lnTo>
                  <a:lnTo>
                    <a:pt x="162100" y="56730"/>
                  </a:lnTo>
                  <a:lnTo>
                    <a:pt x="161959" y="69758"/>
                  </a:lnTo>
                  <a:lnTo>
                    <a:pt x="159118" y="76153"/>
                  </a:lnTo>
                  <a:lnTo>
                    <a:pt x="156878" y="79340"/>
                  </a:lnTo>
                  <a:lnTo>
                    <a:pt x="153727" y="93938"/>
                  </a:lnTo>
                  <a:lnTo>
                    <a:pt x="151604" y="111289"/>
                  </a:lnTo>
                  <a:lnTo>
                    <a:pt x="144233" y="135073"/>
                  </a:lnTo>
                  <a:lnTo>
                    <a:pt x="141896" y="173843"/>
                  </a:lnTo>
                  <a:lnTo>
                    <a:pt x="135351" y="192532"/>
                  </a:lnTo>
                  <a:lnTo>
                    <a:pt x="132314" y="234853"/>
                  </a:lnTo>
                  <a:lnTo>
                    <a:pt x="125816" y="247622"/>
                  </a:lnTo>
                  <a:lnTo>
                    <a:pt x="123942" y="264807"/>
                  </a:lnTo>
                  <a:lnTo>
                    <a:pt x="124961" y="265434"/>
                  </a:lnTo>
                  <a:lnTo>
                    <a:pt x="133350" y="2666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9" name="SMARTInkShape-Group64"/>
          <p:cNvGrpSpPr/>
          <p:nvPr/>
        </p:nvGrpSpPr>
        <p:grpSpPr>
          <a:xfrm>
            <a:off x="5162550" y="4638792"/>
            <a:ext cx="466726" cy="228484"/>
            <a:chOff x="5162550" y="4638792"/>
            <a:chExt cx="466726" cy="228484"/>
          </a:xfrm>
        </p:grpSpPr>
        <p:sp>
          <p:nvSpPr>
            <p:cNvPr id="367" name="SMARTInkShape-315"/>
            <p:cNvSpPr/>
            <p:nvPr>
              <p:custDataLst>
                <p:tags r:id="rId180"/>
              </p:custDataLst>
            </p:nvPr>
          </p:nvSpPr>
          <p:spPr>
            <a:xfrm>
              <a:off x="5162550" y="4752975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47625" y="0"/>
                  </a:moveTo>
                  <a:lnTo>
                    <a:pt x="47625" y="0"/>
                  </a:lnTo>
                  <a:lnTo>
                    <a:pt x="38492" y="9133"/>
                  </a:lnTo>
                  <a:lnTo>
                    <a:pt x="37049" y="35028"/>
                  </a:lnTo>
                  <a:lnTo>
                    <a:pt x="29900" y="45757"/>
                  </a:lnTo>
                  <a:lnTo>
                    <a:pt x="28837" y="54861"/>
                  </a:lnTo>
                  <a:lnTo>
                    <a:pt x="28691" y="60719"/>
                  </a:lnTo>
                  <a:lnTo>
                    <a:pt x="25804" y="66850"/>
                  </a:lnTo>
                  <a:lnTo>
                    <a:pt x="22051" y="73103"/>
                  </a:lnTo>
                  <a:lnTo>
                    <a:pt x="18881" y="82573"/>
                  </a:lnTo>
                  <a:lnTo>
                    <a:pt x="12767" y="92082"/>
                  </a:lnTo>
                  <a:lnTo>
                    <a:pt x="9427" y="101602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SMARTInkShape-316"/>
            <p:cNvSpPr/>
            <p:nvPr>
              <p:custDataLst>
                <p:tags r:id="rId181"/>
              </p:custDataLst>
            </p:nvPr>
          </p:nvSpPr>
          <p:spPr>
            <a:xfrm>
              <a:off x="5457836" y="4638792"/>
              <a:ext cx="171440" cy="142713"/>
            </a:xfrm>
            <a:custGeom>
              <a:avLst/>
              <a:gdLst/>
              <a:ahLst/>
              <a:cxnLst/>
              <a:rect l="0" t="0" r="0" b="0"/>
              <a:pathLst>
                <a:path w="171440" h="142713">
                  <a:moveTo>
                    <a:pt x="152389" y="28458"/>
                  </a:moveTo>
                  <a:lnTo>
                    <a:pt x="152389" y="28458"/>
                  </a:lnTo>
                  <a:lnTo>
                    <a:pt x="152389" y="23401"/>
                  </a:lnTo>
                  <a:lnTo>
                    <a:pt x="151331" y="21912"/>
                  </a:lnTo>
                  <a:lnTo>
                    <a:pt x="149567" y="20919"/>
                  </a:lnTo>
                  <a:lnTo>
                    <a:pt x="143256" y="19050"/>
                  </a:lnTo>
                  <a:lnTo>
                    <a:pt x="133742" y="18936"/>
                  </a:lnTo>
                  <a:lnTo>
                    <a:pt x="125173" y="10732"/>
                  </a:lnTo>
                  <a:lnTo>
                    <a:pt x="115732" y="9525"/>
                  </a:lnTo>
                  <a:lnTo>
                    <a:pt x="106970" y="2886"/>
                  </a:lnTo>
                  <a:lnTo>
                    <a:pt x="98127" y="772"/>
                  </a:lnTo>
                  <a:lnTo>
                    <a:pt x="87558" y="0"/>
                  </a:lnTo>
                  <a:lnTo>
                    <a:pt x="75596" y="7438"/>
                  </a:lnTo>
                  <a:lnTo>
                    <a:pt x="72618" y="8095"/>
                  </a:lnTo>
                  <a:lnTo>
                    <a:pt x="57087" y="16774"/>
                  </a:lnTo>
                  <a:lnTo>
                    <a:pt x="53930" y="17493"/>
                  </a:lnTo>
                  <a:lnTo>
                    <a:pt x="39968" y="27007"/>
                  </a:lnTo>
                  <a:lnTo>
                    <a:pt x="24996" y="41589"/>
                  </a:lnTo>
                  <a:lnTo>
                    <a:pt x="21687" y="47699"/>
                  </a:lnTo>
                  <a:lnTo>
                    <a:pt x="18329" y="63408"/>
                  </a:lnTo>
                  <a:lnTo>
                    <a:pt x="12596" y="73973"/>
                  </a:lnTo>
                  <a:lnTo>
                    <a:pt x="9369" y="88981"/>
                  </a:lnTo>
                  <a:lnTo>
                    <a:pt x="2155" y="104070"/>
                  </a:lnTo>
                  <a:lnTo>
                    <a:pt x="0" y="137729"/>
                  </a:lnTo>
                  <a:lnTo>
                    <a:pt x="1054" y="139405"/>
                  </a:lnTo>
                  <a:lnTo>
                    <a:pt x="2816" y="140523"/>
                  </a:lnTo>
                  <a:lnTo>
                    <a:pt x="8191" y="142317"/>
                  </a:lnTo>
                  <a:lnTo>
                    <a:pt x="19137" y="133032"/>
                  </a:lnTo>
                  <a:lnTo>
                    <a:pt x="66669" y="85603"/>
                  </a:lnTo>
                  <a:lnTo>
                    <a:pt x="76190" y="73260"/>
                  </a:lnTo>
                  <a:lnTo>
                    <a:pt x="95239" y="48096"/>
                  </a:lnTo>
                  <a:lnTo>
                    <a:pt x="101589" y="42478"/>
                  </a:lnTo>
                  <a:lnTo>
                    <a:pt x="107939" y="39981"/>
                  </a:lnTo>
                  <a:lnTo>
                    <a:pt x="110056" y="38257"/>
                  </a:lnTo>
                  <a:lnTo>
                    <a:pt x="123408" y="19364"/>
                  </a:lnTo>
                  <a:lnTo>
                    <a:pt x="123814" y="66615"/>
                  </a:lnTo>
                  <a:lnTo>
                    <a:pt x="123814" y="114183"/>
                  </a:lnTo>
                  <a:lnTo>
                    <a:pt x="123814" y="128207"/>
                  </a:lnTo>
                  <a:lnTo>
                    <a:pt x="126636" y="133822"/>
                  </a:lnTo>
                  <a:lnTo>
                    <a:pt x="132947" y="142235"/>
                  </a:lnTo>
                  <a:lnTo>
                    <a:pt x="146562" y="142712"/>
                  </a:lnTo>
                  <a:lnTo>
                    <a:pt x="152622" y="139916"/>
                  </a:lnTo>
                  <a:lnTo>
                    <a:pt x="158842" y="136203"/>
                  </a:lnTo>
                  <a:lnTo>
                    <a:pt x="171439" y="1332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9" name="SMARTInkShape-Group65"/>
          <p:cNvGrpSpPr/>
          <p:nvPr/>
        </p:nvGrpSpPr>
        <p:grpSpPr>
          <a:xfrm>
            <a:off x="5867400" y="4429128"/>
            <a:ext cx="1047717" cy="523863"/>
            <a:chOff x="5867400" y="4429128"/>
            <a:chExt cx="1047717" cy="523863"/>
          </a:xfrm>
        </p:grpSpPr>
        <p:sp>
          <p:nvSpPr>
            <p:cNvPr id="370" name="SMARTInkShape-317"/>
            <p:cNvSpPr/>
            <p:nvPr>
              <p:custDataLst>
                <p:tags r:id="rId171"/>
              </p:custDataLst>
            </p:nvPr>
          </p:nvSpPr>
          <p:spPr>
            <a:xfrm>
              <a:off x="5924550" y="464820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36623" y="9525"/>
                  </a:lnTo>
                  <a:lnTo>
                    <a:pt x="45413" y="2979"/>
                  </a:lnTo>
                  <a:lnTo>
                    <a:pt x="54260" y="883"/>
                  </a:lnTo>
                  <a:lnTo>
                    <a:pt x="93888" y="0"/>
                  </a:lnTo>
                  <a:lnTo>
                    <a:pt x="94342" y="1058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1" name="SMARTInkShape-318"/>
            <p:cNvSpPr/>
            <p:nvPr>
              <p:custDataLst>
                <p:tags r:id="rId172"/>
              </p:custDataLst>
            </p:nvPr>
          </p:nvSpPr>
          <p:spPr>
            <a:xfrm>
              <a:off x="5867400" y="475297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1396" y="9525"/>
                  </a:lnTo>
                  <a:lnTo>
                    <a:pt x="83728" y="117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SMARTInkShape-319"/>
            <p:cNvSpPr/>
            <p:nvPr>
              <p:custDataLst>
                <p:tags r:id="rId173"/>
              </p:custDataLst>
            </p:nvPr>
          </p:nvSpPr>
          <p:spPr>
            <a:xfrm>
              <a:off x="6229350" y="4657725"/>
              <a:ext cx="685767" cy="57151"/>
            </a:xfrm>
            <a:custGeom>
              <a:avLst/>
              <a:gdLst/>
              <a:ahLst/>
              <a:cxnLst/>
              <a:rect l="0" t="0" r="0" b="0"/>
              <a:pathLst>
                <a:path w="685767" h="57151">
                  <a:moveTo>
                    <a:pt x="0" y="57150"/>
                  </a:moveTo>
                  <a:lnTo>
                    <a:pt x="0" y="57150"/>
                  </a:lnTo>
                  <a:lnTo>
                    <a:pt x="44737" y="57150"/>
                  </a:lnTo>
                  <a:lnTo>
                    <a:pt x="55306" y="57150"/>
                  </a:lnTo>
                  <a:lnTo>
                    <a:pt x="64390" y="50604"/>
                  </a:lnTo>
                  <a:lnTo>
                    <a:pt x="73289" y="48508"/>
                  </a:lnTo>
                  <a:lnTo>
                    <a:pt x="117673" y="47632"/>
                  </a:lnTo>
                  <a:lnTo>
                    <a:pt x="164107" y="47625"/>
                  </a:lnTo>
                  <a:lnTo>
                    <a:pt x="175595" y="46567"/>
                  </a:lnTo>
                  <a:lnTo>
                    <a:pt x="212810" y="38983"/>
                  </a:lnTo>
                  <a:lnTo>
                    <a:pt x="231800" y="37304"/>
                  </a:lnTo>
                  <a:lnTo>
                    <a:pt x="269877" y="29481"/>
                  </a:lnTo>
                  <a:lnTo>
                    <a:pt x="307975" y="27596"/>
                  </a:lnTo>
                  <a:lnTo>
                    <a:pt x="346075" y="19939"/>
                  </a:lnTo>
                  <a:lnTo>
                    <a:pt x="391819" y="19085"/>
                  </a:lnTo>
                  <a:lnTo>
                    <a:pt x="432062" y="17993"/>
                  </a:lnTo>
                  <a:lnTo>
                    <a:pt x="473443" y="10114"/>
                  </a:lnTo>
                  <a:lnTo>
                    <a:pt x="516728" y="9548"/>
                  </a:lnTo>
                  <a:lnTo>
                    <a:pt x="559202" y="9525"/>
                  </a:lnTo>
                  <a:lnTo>
                    <a:pt x="572913" y="9525"/>
                  </a:lnTo>
                  <a:lnTo>
                    <a:pt x="580241" y="6703"/>
                  </a:lnTo>
                  <a:lnTo>
                    <a:pt x="587027" y="2979"/>
                  </a:lnTo>
                  <a:lnTo>
                    <a:pt x="597856" y="883"/>
                  </a:lnTo>
                  <a:lnTo>
                    <a:pt x="644764" y="2"/>
                  </a:lnTo>
                  <a:lnTo>
                    <a:pt x="671252" y="0"/>
                  </a:lnTo>
                  <a:lnTo>
                    <a:pt x="672926" y="1058"/>
                  </a:lnTo>
                  <a:lnTo>
                    <a:pt x="674043" y="2822"/>
                  </a:lnTo>
                  <a:lnTo>
                    <a:pt x="676144" y="9133"/>
                  </a:lnTo>
                  <a:lnTo>
                    <a:pt x="685766" y="9525"/>
                  </a:lnTo>
                  <a:lnTo>
                    <a:pt x="680733" y="4468"/>
                  </a:lnTo>
                  <a:lnTo>
                    <a:pt x="679247" y="4037"/>
                  </a:lnTo>
                  <a:lnTo>
                    <a:pt x="678256" y="4808"/>
                  </a:lnTo>
                  <a:lnTo>
                    <a:pt x="677596" y="6381"/>
                  </a:lnTo>
                  <a:lnTo>
                    <a:pt x="677156" y="6370"/>
                  </a:lnTo>
                  <a:lnTo>
                    <a:pt x="6762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3" name="SMARTInkShape-320"/>
            <p:cNvSpPr/>
            <p:nvPr>
              <p:custDataLst>
                <p:tags r:id="rId174"/>
              </p:custDataLst>
            </p:nvPr>
          </p:nvSpPr>
          <p:spPr>
            <a:xfrm>
              <a:off x="6210311" y="4429128"/>
              <a:ext cx="171036" cy="209545"/>
            </a:xfrm>
            <a:custGeom>
              <a:avLst/>
              <a:gdLst/>
              <a:ahLst/>
              <a:cxnLst/>
              <a:rect l="0" t="0" r="0" b="0"/>
              <a:pathLst>
                <a:path w="171036" h="209545">
                  <a:moveTo>
                    <a:pt x="142864" y="66672"/>
                  </a:moveTo>
                  <a:lnTo>
                    <a:pt x="142864" y="66672"/>
                  </a:lnTo>
                  <a:lnTo>
                    <a:pt x="134663" y="66672"/>
                  </a:lnTo>
                  <a:lnTo>
                    <a:pt x="134222" y="67730"/>
                  </a:lnTo>
                  <a:lnTo>
                    <a:pt x="133455" y="74873"/>
                  </a:lnTo>
                  <a:lnTo>
                    <a:pt x="130568" y="75608"/>
                  </a:lnTo>
                  <a:lnTo>
                    <a:pt x="128316" y="75805"/>
                  </a:lnTo>
                  <a:lnTo>
                    <a:pt x="126815" y="76993"/>
                  </a:lnTo>
                  <a:lnTo>
                    <a:pt x="124209" y="84364"/>
                  </a:lnTo>
                  <a:lnTo>
                    <a:pt x="123931" y="90376"/>
                  </a:lnTo>
                  <a:lnTo>
                    <a:pt x="122834" y="92000"/>
                  </a:lnTo>
                  <a:lnTo>
                    <a:pt x="121044" y="93082"/>
                  </a:lnTo>
                  <a:lnTo>
                    <a:pt x="118792" y="93804"/>
                  </a:lnTo>
                  <a:lnTo>
                    <a:pt x="117292" y="95343"/>
                  </a:lnTo>
                  <a:lnTo>
                    <a:pt x="114406" y="104342"/>
                  </a:lnTo>
                  <a:lnTo>
                    <a:pt x="106098" y="96533"/>
                  </a:lnTo>
                  <a:lnTo>
                    <a:pt x="104881" y="87159"/>
                  </a:lnTo>
                  <a:lnTo>
                    <a:pt x="104764" y="49492"/>
                  </a:lnTo>
                  <a:lnTo>
                    <a:pt x="111309" y="40387"/>
                  </a:lnTo>
                  <a:lnTo>
                    <a:pt x="113406" y="31485"/>
                  </a:lnTo>
                  <a:lnTo>
                    <a:pt x="113896" y="25281"/>
                  </a:lnTo>
                  <a:lnTo>
                    <a:pt x="115085" y="23203"/>
                  </a:lnTo>
                  <a:lnTo>
                    <a:pt x="116937" y="21817"/>
                  </a:lnTo>
                  <a:lnTo>
                    <a:pt x="119229" y="20894"/>
                  </a:lnTo>
                  <a:lnTo>
                    <a:pt x="120758" y="19219"/>
                  </a:lnTo>
                  <a:lnTo>
                    <a:pt x="124604" y="9455"/>
                  </a:lnTo>
                  <a:lnTo>
                    <a:pt x="131981" y="1452"/>
                  </a:lnTo>
                  <a:lnTo>
                    <a:pt x="141421" y="125"/>
                  </a:lnTo>
                  <a:lnTo>
                    <a:pt x="157015" y="0"/>
                  </a:lnTo>
                  <a:lnTo>
                    <a:pt x="158648" y="1057"/>
                  </a:lnTo>
                  <a:lnTo>
                    <a:pt x="159737" y="2820"/>
                  </a:lnTo>
                  <a:lnTo>
                    <a:pt x="161484" y="8198"/>
                  </a:lnTo>
                  <a:lnTo>
                    <a:pt x="168375" y="16865"/>
                  </a:lnTo>
                  <a:lnTo>
                    <a:pt x="171035" y="26821"/>
                  </a:lnTo>
                  <a:lnTo>
                    <a:pt x="163847" y="38703"/>
                  </a:lnTo>
                  <a:lnTo>
                    <a:pt x="163202" y="41676"/>
                  </a:lnTo>
                  <a:lnTo>
                    <a:pt x="154545" y="57200"/>
                  </a:lnTo>
                  <a:lnTo>
                    <a:pt x="153826" y="60358"/>
                  </a:lnTo>
                  <a:lnTo>
                    <a:pt x="147759" y="69857"/>
                  </a:lnTo>
                  <a:lnTo>
                    <a:pt x="139258" y="79375"/>
                  </a:lnTo>
                  <a:lnTo>
                    <a:pt x="135969" y="88545"/>
                  </a:lnTo>
                  <a:lnTo>
                    <a:pt x="133449" y="98618"/>
                  </a:lnTo>
                  <a:lnTo>
                    <a:pt x="123209" y="113709"/>
                  </a:lnTo>
                  <a:lnTo>
                    <a:pt x="118253" y="120385"/>
                  </a:lnTo>
                  <a:lnTo>
                    <a:pt x="104159" y="150396"/>
                  </a:lnTo>
                  <a:lnTo>
                    <a:pt x="63486" y="193662"/>
                  </a:lnTo>
                  <a:lnTo>
                    <a:pt x="57138" y="197195"/>
                  </a:lnTo>
                  <a:lnTo>
                    <a:pt x="50789" y="199824"/>
                  </a:lnTo>
                  <a:lnTo>
                    <a:pt x="41264" y="206196"/>
                  </a:lnTo>
                  <a:lnTo>
                    <a:pt x="30445" y="209106"/>
                  </a:lnTo>
                  <a:lnTo>
                    <a:pt x="10969" y="209544"/>
                  </a:lnTo>
                  <a:lnTo>
                    <a:pt x="10484" y="208487"/>
                  </a:lnTo>
                  <a:lnTo>
                    <a:pt x="9945" y="204490"/>
                  </a:lnTo>
                  <a:lnTo>
                    <a:pt x="8743" y="203000"/>
                  </a:lnTo>
                  <a:lnTo>
                    <a:pt x="4585" y="201346"/>
                  </a:lnTo>
                  <a:lnTo>
                    <a:pt x="3054" y="199846"/>
                  </a:lnTo>
                  <a:lnTo>
                    <a:pt x="393" y="191937"/>
                  </a:lnTo>
                  <a:lnTo>
                    <a:pt x="0" y="176346"/>
                  </a:lnTo>
                  <a:lnTo>
                    <a:pt x="1054" y="174712"/>
                  </a:lnTo>
                  <a:lnTo>
                    <a:pt x="2816" y="173624"/>
                  </a:lnTo>
                  <a:lnTo>
                    <a:pt x="5049" y="172898"/>
                  </a:lnTo>
                  <a:lnTo>
                    <a:pt x="6537" y="171356"/>
                  </a:lnTo>
                  <a:lnTo>
                    <a:pt x="8191" y="166821"/>
                  </a:lnTo>
                  <a:lnTo>
                    <a:pt x="9690" y="165188"/>
                  </a:lnTo>
                  <a:lnTo>
                    <a:pt x="19137" y="161150"/>
                  </a:lnTo>
                  <a:lnTo>
                    <a:pt x="27113" y="153759"/>
                  </a:lnTo>
                  <a:lnTo>
                    <a:pt x="28655" y="154363"/>
                  </a:lnTo>
                  <a:lnTo>
                    <a:pt x="35883" y="159212"/>
                  </a:lnTo>
                  <a:lnTo>
                    <a:pt x="45860" y="161565"/>
                  </a:lnTo>
                  <a:lnTo>
                    <a:pt x="54871" y="168398"/>
                  </a:lnTo>
                  <a:lnTo>
                    <a:pt x="64902" y="171045"/>
                  </a:lnTo>
                  <a:lnTo>
                    <a:pt x="83501" y="187250"/>
                  </a:lnTo>
                  <a:lnTo>
                    <a:pt x="89317" y="189054"/>
                  </a:lnTo>
                  <a:lnTo>
                    <a:pt x="91291" y="190593"/>
                  </a:lnTo>
                  <a:lnTo>
                    <a:pt x="93484" y="195126"/>
                  </a:lnTo>
                  <a:lnTo>
                    <a:pt x="95127" y="196758"/>
                  </a:lnTo>
                  <a:lnTo>
                    <a:pt x="103286" y="199592"/>
                  </a:lnTo>
                  <a:lnTo>
                    <a:pt x="128440" y="200022"/>
                  </a:lnTo>
                  <a:lnTo>
                    <a:pt x="133984" y="197199"/>
                  </a:lnTo>
                  <a:lnTo>
                    <a:pt x="136944" y="194965"/>
                  </a:lnTo>
                  <a:lnTo>
                    <a:pt x="140233" y="189661"/>
                  </a:lnTo>
                  <a:lnTo>
                    <a:pt x="142864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4" name="SMARTInkShape-321"/>
            <p:cNvSpPr/>
            <p:nvPr>
              <p:custDataLst>
                <p:tags r:id="rId175"/>
              </p:custDataLst>
            </p:nvPr>
          </p:nvSpPr>
          <p:spPr>
            <a:xfrm>
              <a:off x="6419978" y="4438650"/>
              <a:ext cx="123660" cy="190501"/>
            </a:xfrm>
            <a:custGeom>
              <a:avLst/>
              <a:gdLst/>
              <a:ahLst/>
              <a:cxnLst/>
              <a:rect l="0" t="0" r="0" b="0"/>
              <a:pathLst>
                <a:path w="123660" h="190501">
                  <a:moveTo>
                    <a:pt x="57022" y="9525"/>
                  </a:moveTo>
                  <a:lnTo>
                    <a:pt x="57022" y="9525"/>
                  </a:lnTo>
                  <a:lnTo>
                    <a:pt x="57022" y="0"/>
                  </a:lnTo>
                  <a:lnTo>
                    <a:pt x="51966" y="0"/>
                  </a:lnTo>
                  <a:lnTo>
                    <a:pt x="50477" y="1058"/>
                  </a:lnTo>
                  <a:lnTo>
                    <a:pt x="49483" y="2822"/>
                  </a:lnTo>
                  <a:lnTo>
                    <a:pt x="47613" y="9133"/>
                  </a:lnTo>
                  <a:lnTo>
                    <a:pt x="47497" y="50928"/>
                  </a:lnTo>
                  <a:lnTo>
                    <a:pt x="50319" y="57207"/>
                  </a:lnTo>
                  <a:lnTo>
                    <a:pt x="54042" y="63525"/>
                  </a:lnTo>
                  <a:lnTo>
                    <a:pt x="56434" y="76205"/>
                  </a:lnTo>
                  <a:lnTo>
                    <a:pt x="56988" y="98425"/>
                  </a:lnTo>
                  <a:lnTo>
                    <a:pt x="59829" y="104775"/>
                  </a:lnTo>
                  <a:lnTo>
                    <a:pt x="63561" y="111125"/>
                  </a:lnTo>
                  <a:lnTo>
                    <a:pt x="65958" y="123825"/>
                  </a:lnTo>
                  <a:lnTo>
                    <a:pt x="66537" y="155575"/>
                  </a:lnTo>
                  <a:lnTo>
                    <a:pt x="67598" y="157692"/>
                  </a:lnTo>
                  <a:lnTo>
                    <a:pt x="69364" y="159103"/>
                  </a:lnTo>
                  <a:lnTo>
                    <a:pt x="71600" y="160044"/>
                  </a:lnTo>
                  <a:lnTo>
                    <a:pt x="73091" y="161729"/>
                  </a:lnTo>
                  <a:lnTo>
                    <a:pt x="74747" y="166424"/>
                  </a:lnTo>
                  <a:lnTo>
                    <a:pt x="74130" y="168100"/>
                  </a:lnTo>
                  <a:lnTo>
                    <a:pt x="72660" y="169216"/>
                  </a:lnTo>
                  <a:lnTo>
                    <a:pt x="70623" y="169961"/>
                  </a:lnTo>
                  <a:lnTo>
                    <a:pt x="69264" y="171515"/>
                  </a:lnTo>
                  <a:lnTo>
                    <a:pt x="66905" y="179520"/>
                  </a:lnTo>
                  <a:lnTo>
                    <a:pt x="66579" y="189049"/>
                  </a:lnTo>
                  <a:lnTo>
                    <a:pt x="65510" y="189532"/>
                  </a:lnTo>
                  <a:lnTo>
                    <a:pt x="42843" y="190500"/>
                  </a:lnTo>
                  <a:lnTo>
                    <a:pt x="37315" y="187677"/>
                  </a:lnTo>
                  <a:lnTo>
                    <a:pt x="31330" y="183954"/>
                  </a:lnTo>
                  <a:lnTo>
                    <a:pt x="20765" y="181367"/>
                  </a:lnTo>
                  <a:lnTo>
                    <a:pt x="10882" y="172808"/>
                  </a:lnTo>
                  <a:lnTo>
                    <a:pt x="4780" y="171853"/>
                  </a:lnTo>
                  <a:lnTo>
                    <a:pt x="3145" y="170660"/>
                  </a:lnTo>
                  <a:lnTo>
                    <a:pt x="2054" y="168807"/>
                  </a:lnTo>
                  <a:lnTo>
                    <a:pt x="0" y="162328"/>
                  </a:lnTo>
                  <a:lnTo>
                    <a:pt x="14338" y="147463"/>
                  </a:lnTo>
                  <a:lnTo>
                    <a:pt x="19707" y="144914"/>
                  </a:lnTo>
                  <a:lnTo>
                    <a:pt x="22621" y="144234"/>
                  </a:lnTo>
                  <a:lnTo>
                    <a:pt x="24563" y="142723"/>
                  </a:lnTo>
                  <a:lnTo>
                    <a:pt x="26720" y="138221"/>
                  </a:lnTo>
                  <a:lnTo>
                    <a:pt x="28354" y="136597"/>
                  </a:lnTo>
                  <a:lnTo>
                    <a:pt x="41553" y="128721"/>
                  </a:lnTo>
                  <a:lnTo>
                    <a:pt x="88773" y="82547"/>
                  </a:lnTo>
                  <a:lnTo>
                    <a:pt x="95122" y="79021"/>
                  </a:lnTo>
                  <a:lnTo>
                    <a:pt x="98297" y="78081"/>
                  </a:lnTo>
                  <a:lnTo>
                    <a:pt x="100414" y="76396"/>
                  </a:lnTo>
                  <a:lnTo>
                    <a:pt x="110822" y="60063"/>
                  </a:lnTo>
                  <a:lnTo>
                    <a:pt x="114238" y="50722"/>
                  </a:lnTo>
                  <a:lnTo>
                    <a:pt x="120424" y="41252"/>
                  </a:lnTo>
                  <a:lnTo>
                    <a:pt x="122727" y="31743"/>
                  </a:lnTo>
                  <a:lnTo>
                    <a:pt x="123659" y="14551"/>
                  </a:lnTo>
                  <a:lnTo>
                    <a:pt x="122613" y="12875"/>
                  </a:lnTo>
                  <a:lnTo>
                    <a:pt x="120858" y="11759"/>
                  </a:lnTo>
                  <a:lnTo>
                    <a:pt x="115492" y="9966"/>
                  </a:lnTo>
                  <a:lnTo>
                    <a:pt x="109506" y="9656"/>
                  </a:lnTo>
                  <a:lnTo>
                    <a:pt x="107887" y="8554"/>
                  </a:lnTo>
                  <a:lnTo>
                    <a:pt x="106807" y="6761"/>
                  </a:lnTo>
                  <a:lnTo>
                    <a:pt x="106087" y="4507"/>
                  </a:lnTo>
                  <a:lnTo>
                    <a:pt x="105607" y="4063"/>
                  </a:lnTo>
                  <a:lnTo>
                    <a:pt x="105287" y="4826"/>
                  </a:lnTo>
                  <a:lnTo>
                    <a:pt x="105074" y="6392"/>
                  </a:lnTo>
                  <a:lnTo>
                    <a:pt x="103873" y="7436"/>
                  </a:lnTo>
                  <a:lnTo>
                    <a:pt x="96484" y="9249"/>
                  </a:lnTo>
                  <a:lnTo>
                    <a:pt x="95727" y="12224"/>
                  </a:lnTo>
                  <a:lnTo>
                    <a:pt x="95526" y="14500"/>
                  </a:lnTo>
                  <a:lnTo>
                    <a:pt x="94333" y="16016"/>
                  </a:lnTo>
                  <a:lnTo>
                    <a:pt x="8559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SMARTInkShape-322"/>
            <p:cNvSpPr/>
            <p:nvPr>
              <p:custDataLst>
                <p:tags r:id="rId176"/>
              </p:custDataLst>
            </p:nvPr>
          </p:nvSpPr>
          <p:spPr>
            <a:xfrm>
              <a:off x="6581775" y="4495800"/>
              <a:ext cx="95251" cy="133351"/>
            </a:xfrm>
            <a:custGeom>
              <a:avLst/>
              <a:gdLst/>
              <a:ahLst/>
              <a:cxnLst/>
              <a:rect l="0" t="0" r="0" b="0"/>
              <a:pathLst>
                <a:path w="95251" h="133351">
                  <a:moveTo>
                    <a:pt x="76200" y="28575"/>
                  </a:moveTo>
                  <a:lnTo>
                    <a:pt x="76200" y="28575"/>
                  </a:lnTo>
                  <a:lnTo>
                    <a:pt x="71144" y="28575"/>
                  </a:lnTo>
                  <a:lnTo>
                    <a:pt x="69655" y="27517"/>
                  </a:lnTo>
                  <a:lnTo>
                    <a:pt x="68662" y="25753"/>
                  </a:lnTo>
                  <a:lnTo>
                    <a:pt x="67068" y="20374"/>
                  </a:lnTo>
                  <a:lnTo>
                    <a:pt x="64027" y="19639"/>
                  </a:lnTo>
                  <a:lnTo>
                    <a:pt x="58509" y="19167"/>
                  </a:lnTo>
                  <a:lnTo>
                    <a:pt x="58056" y="20186"/>
                  </a:lnTo>
                  <a:lnTo>
                    <a:pt x="57552" y="24141"/>
                  </a:lnTo>
                  <a:lnTo>
                    <a:pt x="56360" y="25619"/>
                  </a:lnTo>
                  <a:lnTo>
                    <a:pt x="52212" y="27262"/>
                  </a:lnTo>
                  <a:lnTo>
                    <a:pt x="50684" y="28758"/>
                  </a:lnTo>
                  <a:lnTo>
                    <a:pt x="48984" y="33243"/>
                  </a:lnTo>
                  <a:lnTo>
                    <a:pt x="47472" y="34861"/>
                  </a:lnTo>
                  <a:lnTo>
                    <a:pt x="39543" y="37674"/>
                  </a:lnTo>
                  <a:lnTo>
                    <a:pt x="38742" y="40733"/>
                  </a:lnTo>
                  <a:lnTo>
                    <a:pt x="38528" y="43030"/>
                  </a:lnTo>
                  <a:lnTo>
                    <a:pt x="37327" y="44562"/>
                  </a:lnTo>
                  <a:lnTo>
                    <a:pt x="33170" y="46264"/>
                  </a:lnTo>
                  <a:lnTo>
                    <a:pt x="31638" y="47775"/>
                  </a:lnTo>
                  <a:lnTo>
                    <a:pt x="26358" y="57807"/>
                  </a:lnTo>
                  <a:lnTo>
                    <a:pt x="12789" y="73933"/>
                  </a:lnTo>
                  <a:lnTo>
                    <a:pt x="9955" y="83963"/>
                  </a:lnTo>
                  <a:lnTo>
                    <a:pt x="3064" y="92982"/>
                  </a:lnTo>
                  <a:lnTo>
                    <a:pt x="404" y="103013"/>
                  </a:lnTo>
                  <a:lnTo>
                    <a:pt x="0" y="131988"/>
                  </a:lnTo>
                  <a:lnTo>
                    <a:pt x="1058" y="132442"/>
                  </a:lnTo>
                  <a:lnTo>
                    <a:pt x="27216" y="133350"/>
                  </a:lnTo>
                  <a:lnTo>
                    <a:pt x="36657" y="125149"/>
                  </a:lnTo>
                  <a:lnTo>
                    <a:pt x="38873" y="116482"/>
                  </a:lnTo>
                  <a:lnTo>
                    <a:pt x="54984" y="94644"/>
                  </a:lnTo>
                  <a:lnTo>
                    <a:pt x="55706" y="91671"/>
                  </a:lnTo>
                  <a:lnTo>
                    <a:pt x="61778" y="82431"/>
                  </a:lnTo>
                  <a:lnTo>
                    <a:pt x="70280" y="72989"/>
                  </a:lnTo>
                  <a:lnTo>
                    <a:pt x="73568" y="63837"/>
                  </a:lnTo>
                  <a:lnTo>
                    <a:pt x="76089" y="53772"/>
                  </a:lnTo>
                  <a:lnTo>
                    <a:pt x="83508" y="38687"/>
                  </a:lnTo>
                  <a:lnTo>
                    <a:pt x="86492" y="22302"/>
                  </a:lnTo>
                  <a:lnTo>
                    <a:pt x="93887" y="11417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SMARTInkShape-323"/>
            <p:cNvSpPr/>
            <p:nvPr>
              <p:custDataLst>
                <p:tags r:id="rId177"/>
              </p:custDataLst>
            </p:nvPr>
          </p:nvSpPr>
          <p:spPr>
            <a:xfrm>
              <a:off x="6667500" y="4438767"/>
              <a:ext cx="28576" cy="209434"/>
            </a:xfrm>
            <a:custGeom>
              <a:avLst/>
              <a:gdLst/>
              <a:ahLst/>
              <a:cxnLst/>
              <a:rect l="0" t="0" r="0" b="0"/>
              <a:pathLst>
                <a:path w="28576" h="209434">
                  <a:moveTo>
                    <a:pt x="28575" y="9408"/>
                  </a:moveTo>
                  <a:lnTo>
                    <a:pt x="28575" y="9408"/>
                  </a:lnTo>
                  <a:lnTo>
                    <a:pt x="28575" y="0"/>
                  </a:lnTo>
                  <a:lnTo>
                    <a:pt x="28575" y="9293"/>
                  </a:lnTo>
                  <a:lnTo>
                    <a:pt x="19443" y="18538"/>
                  </a:lnTo>
                  <a:lnTo>
                    <a:pt x="19060" y="36256"/>
                  </a:lnTo>
                  <a:lnTo>
                    <a:pt x="10850" y="46033"/>
                  </a:lnTo>
                  <a:lnTo>
                    <a:pt x="9918" y="52127"/>
                  </a:lnTo>
                  <a:lnTo>
                    <a:pt x="9535" y="79296"/>
                  </a:lnTo>
                  <a:lnTo>
                    <a:pt x="6707" y="85625"/>
                  </a:lnTo>
                  <a:lnTo>
                    <a:pt x="2981" y="91965"/>
                  </a:lnTo>
                  <a:lnTo>
                    <a:pt x="589" y="104659"/>
                  </a:lnTo>
                  <a:lnTo>
                    <a:pt x="1" y="152283"/>
                  </a:lnTo>
                  <a:lnTo>
                    <a:pt x="0" y="199468"/>
                  </a:lnTo>
                  <a:lnTo>
                    <a:pt x="0" y="209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SMARTInkShape-324"/>
            <p:cNvSpPr/>
            <p:nvPr>
              <p:custDataLst>
                <p:tags r:id="rId178"/>
              </p:custDataLst>
            </p:nvPr>
          </p:nvSpPr>
          <p:spPr>
            <a:xfrm>
              <a:off x="6353212" y="4781561"/>
              <a:ext cx="152364" cy="152390"/>
            </a:xfrm>
            <a:custGeom>
              <a:avLst/>
              <a:gdLst/>
              <a:ahLst/>
              <a:cxnLst/>
              <a:rect l="0" t="0" r="0" b="0"/>
              <a:pathLst>
                <a:path w="152364" h="152390">
                  <a:moveTo>
                    <a:pt x="123788" y="19039"/>
                  </a:moveTo>
                  <a:lnTo>
                    <a:pt x="123788" y="19039"/>
                  </a:lnTo>
                  <a:lnTo>
                    <a:pt x="118732" y="19039"/>
                  </a:lnTo>
                  <a:lnTo>
                    <a:pt x="117243" y="20097"/>
                  </a:lnTo>
                  <a:lnTo>
                    <a:pt x="116249" y="21861"/>
                  </a:lnTo>
                  <a:lnTo>
                    <a:pt x="114656" y="27240"/>
                  </a:lnTo>
                  <a:lnTo>
                    <a:pt x="111615" y="27975"/>
                  </a:lnTo>
                  <a:lnTo>
                    <a:pt x="109323" y="28172"/>
                  </a:lnTo>
                  <a:lnTo>
                    <a:pt x="107794" y="29360"/>
                  </a:lnTo>
                  <a:lnTo>
                    <a:pt x="103948" y="38241"/>
                  </a:lnTo>
                  <a:lnTo>
                    <a:pt x="87131" y="55688"/>
                  </a:lnTo>
                  <a:lnTo>
                    <a:pt x="76219" y="57134"/>
                  </a:lnTo>
                  <a:lnTo>
                    <a:pt x="67965" y="57139"/>
                  </a:lnTo>
                  <a:lnTo>
                    <a:pt x="67523" y="56081"/>
                  </a:lnTo>
                  <a:lnTo>
                    <a:pt x="66638" y="23945"/>
                  </a:lnTo>
                  <a:lnTo>
                    <a:pt x="67697" y="22310"/>
                  </a:lnTo>
                  <a:lnTo>
                    <a:pt x="69460" y="21219"/>
                  </a:lnTo>
                  <a:lnTo>
                    <a:pt x="71694" y="20492"/>
                  </a:lnTo>
                  <a:lnTo>
                    <a:pt x="73183" y="18949"/>
                  </a:lnTo>
                  <a:lnTo>
                    <a:pt x="75770" y="10965"/>
                  </a:lnTo>
                  <a:lnTo>
                    <a:pt x="76047" y="4888"/>
                  </a:lnTo>
                  <a:lnTo>
                    <a:pt x="77144" y="3255"/>
                  </a:lnTo>
                  <a:lnTo>
                    <a:pt x="78934" y="2166"/>
                  </a:lnTo>
                  <a:lnTo>
                    <a:pt x="85857" y="276"/>
                  </a:lnTo>
                  <a:lnTo>
                    <a:pt x="99842" y="0"/>
                  </a:lnTo>
                  <a:lnTo>
                    <a:pt x="101474" y="1054"/>
                  </a:lnTo>
                  <a:lnTo>
                    <a:pt x="102563" y="2816"/>
                  </a:lnTo>
                  <a:lnTo>
                    <a:pt x="104308" y="8191"/>
                  </a:lnTo>
                  <a:lnTo>
                    <a:pt x="112901" y="17599"/>
                  </a:lnTo>
                  <a:lnTo>
                    <a:pt x="113859" y="23669"/>
                  </a:lnTo>
                  <a:lnTo>
                    <a:pt x="114260" y="59394"/>
                  </a:lnTo>
                  <a:lnTo>
                    <a:pt x="111440" y="66255"/>
                  </a:lnTo>
                  <a:lnTo>
                    <a:pt x="107716" y="72832"/>
                  </a:lnTo>
                  <a:lnTo>
                    <a:pt x="104562" y="82485"/>
                  </a:lnTo>
                  <a:lnTo>
                    <a:pt x="98453" y="92048"/>
                  </a:lnTo>
                  <a:lnTo>
                    <a:pt x="95115" y="101584"/>
                  </a:lnTo>
                  <a:lnTo>
                    <a:pt x="78793" y="123814"/>
                  </a:lnTo>
                  <a:lnTo>
                    <a:pt x="76273" y="130164"/>
                  </a:lnTo>
                  <a:lnTo>
                    <a:pt x="71626" y="136514"/>
                  </a:lnTo>
                  <a:lnTo>
                    <a:pt x="66033" y="140042"/>
                  </a:lnTo>
                  <a:lnTo>
                    <a:pt x="60019" y="142668"/>
                  </a:lnTo>
                  <a:lnTo>
                    <a:pt x="50684" y="149039"/>
                  </a:lnTo>
                  <a:lnTo>
                    <a:pt x="39934" y="151948"/>
                  </a:lnTo>
                  <a:lnTo>
                    <a:pt x="14388" y="152389"/>
                  </a:lnTo>
                  <a:lnTo>
                    <a:pt x="12754" y="151330"/>
                  </a:lnTo>
                  <a:lnTo>
                    <a:pt x="11666" y="149566"/>
                  </a:lnTo>
                  <a:lnTo>
                    <a:pt x="10940" y="147332"/>
                  </a:lnTo>
                  <a:lnTo>
                    <a:pt x="9398" y="145843"/>
                  </a:lnTo>
                  <a:lnTo>
                    <a:pt x="4862" y="144188"/>
                  </a:lnTo>
                  <a:lnTo>
                    <a:pt x="3229" y="142688"/>
                  </a:lnTo>
                  <a:lnTo>
                    <a:pt x="90" y="133766"/>
                  </a:lnTo>
                  <a:lnTo>
                    <a:pt x="0" y="128409"/>
                  </a:lnTo>
                  <a:lnTo>
                    <a:pt x="1046" y="126877"/>
                  </a:lnTo>
                  <a:lnTo>
                    <a:pt x="2802" y="125856"/>
                  </a:lnTo>
                  <a:lnTo>
                    <a:pt x="9097" y="123934"/>
                  </a:lnTo>
                  <a:lnTo>
                    <a:pt x="52123" y="123814"/>
                  </a:lnTo>
                  <a:lnTo>
                    <a:pt x="57718" y="126636"/>
                  </a:lnTo>
                  <a:lnTo>
                    <a:pt x="63732" y="130359"/>
                  </a:lnTo>
                  <a:lnTo>
                    <a:pt x="74317" y="132947"/>
                  </a:lnTo>
                  <a:lnTo>
                    <a:pt x="83402" y="139808"/>
                  </a:lnTo>
                  <a:lnTo>
                    <a:pt x="92302" y="141958"/>
                  </a:lnTo>
                  <a:lnTo>
                    <a:pt x="98505" y="142461"/>
                  </a:lnTo>
                  <a:lnTo>
                    <a:pt x="100583" y="143654"/>
                  </a:lnTo>
                  <a:lnTo>
                    <a:pt x="101968" y="145507"/>
                  </a:lnTo>
                  <a:lnTo>
                    <a:pt x="102892" y="147801"/>
                  </a:lnTo>
                  <a:lnTo>
                    <a:pt x="104566" y="149330"/>
                  </a:lnTo>
                  <a:lnTo>
                    <a:pt x="109247" y="151030"/>
                  </a:lnTo>
                  <a:lnTo>
                    <a:pt x="122024" y="152270"/>
                  </a:lnTo>
                  <a:lnTo>
                    <a:pt x="133917" y="144834"/>
                  </a:lnTo>
                  <a:lnTo>
                    <a:pt x="136890" y="144177"/>
                  </a:lnTo>
                  <a:lnTo>
                    <a:pt x="152363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SMARTInkShape-325"/>
            <p:cNvSpPr/>
            <p:nvPr>
              <p:custDataLst>
                <p:tags r:id="rId179"/>
              </p:custDataLst>
            </p:nvPr>
          </p:nvSpPr>
          <p:spPr>
            <a:xfrm>
              <a:off x="6591704" y="4743461"/>
              <a:ext cx="85322" cy="209530"/>
            </a:xfrm>
            <a:custGeom>
              <a:avLst/>
              <a:gdLst/>
              <a:ahLst/>
              <a:cxnLst/>
              <a:rect l="0" t="0" r="0" b="0"/>
              <a:pathLst>
                <a:path w="85322" h="209530">
                  <a:moveTo>
                    <a:pt x="75796" y="66664"/>
                  </a:moveTo>
                  <a:lnTo>
                    <a:pt x="75796" y="66664"/>
                  </a:lnTo>
                  <a:lnTo>
                    <a:pt x="75796" y="58463"/>
                  </a:lnTo>
                  <a:lnTo>
                    <a:pt x="76854" y="58022"/>
                  </a:lnTo>
                  <a:lnTo>
                    <a:pt x="80852" y="57531"/>
                  </a:lnTo>
                  <a:lnTo>
                    <a:pt x="82341" y="56343"/>
                  </a:lnTo>
                  <a:lnTo>
                    <a:pt x="85205" y="48017"/>
                  </a:lnTo>
                  <a:lnTo>
                    <a:pt x="85321" y="14501"/>
                  </a:lnTo>
                  <a:lnTo>
                    <a:pt x="84263" y="12839"/>
                  </a:lnTo>
                  <a:lnTo>
                    <a:pt x="82499" y="11731"/>
                  </a:lnTo>
                  <a:lnTo>
                    <a:pt x="77121" y="9952"/>
                  </a:lnTo>
                  <a:lnTo>
                    <a:pt x="76384" y="6887"/>
                  </a:lnTo>
                  <a:lnTo>
                    <a:pt x="75912" y="1351"/>
                  </a:lnTo>
                  <a:lnTo>
                    <a:pt x="74815" y="897"/>
                  </a:lnTo>
                  <a:lnTo>
                    <a:pt x="53131" y="0"/>
                  </a:lnTo>
                  <a:lnTo>
                    <a:pt x="51161" y="1054"/>
                  </a:lnTo>
                  <a:lnTo>
                    <a:pt x="49847" y="2816"/>
                  </a:lnTo>
                  <a:lnTo>
                    <a:pt x="48972" y="5049"/>
                  </a:lnTo>
                  <a:lnTo>
                    <a:pt x="47330" y="6537"/>
                  </a:lnTo>
                  <a:lnTo>
                    <a:pt x="42683" y="8191"/>
                  </a:lnTo>
                  <a:lnTo>
                    <a:pt x="41021" y="9690"/>
                  </a:lnTo>
                  <a:lnTo>
                    <a:pt x="30351" y="28760"/>
                  </a:lnTo>
                  <a:lnTo>
                    <a:pt x="29625" y="31870"/>
                  </a:lnTo>
                  <a:lnTo>
                    <a:pt x="28082" y="33943"/>
                  </a:lnTo>
                  <a:lnTo>
                    <a:pt x="25995" y="35325"/>
                  </a:lnTo>
                  <a:lnTo>
                    <a:pt x="23545" y="36246"/>
                  </a:lnTo>
                  <a:lnTo>
                    <a:pt x="21912" y="37919"/>
                  </a:lnTo>
                  <a:lnTo>
                    <a:pt x="11298" y="57315"/>
                  </a:lnTo>
                  <a:lnTo>
                    <a:pt x="9551" y="64817"/>
                  </a:lnTo>
                  <a:lnTo>
                    <a:pt x="2660" y="73903"/>
                  </a:lnTo>
                  <a:lnTo>
                    <a:pt x="0" y="83950"/>
                  </a:lnTo>
                  <a:lnTo>
                    <a:pt x="923" y="84538"/>
                  </a:lnTo>
                  <a:lnTo>
                    <a:pt x="4772" y="85192"/>
                  </a:lnTo>
                  <a:lnTo>
                    <a:pt x="6222" y="86424"/>
                  </a:lnTo>
                  <a:lnTo>
                    <a:pt x="8739" y="93870"/>
                  </a:lnTo>
                  <a:lnTo>
                    <a:pt x="11774" y="91808"/>
                  </a:lnTo>
                  <a:lnTo>
                    <a:pt x="17289" y="86917"/>
                  </a:lnTo>
                  <a:lnTo>
                    <a:pt x="25982" y="84894"/>
                  </a:lnTo>
                  <a:lnTo>
                    <a:pt x="47826" y="68828"/>
                  </a:lnTo>
                  <a:lnTo>
                    <a:pt x="54984" y="67091"/>
                  </a:lnTo>
                  <a:lnTo>
                    <a:pt x="66142" y="57258"/>
                  </a:lnTo>
                  <a:lnTo>
                    <a:pt x="75762" y="57139"/>
                  </a:lnTo>
                  <a:lnTo>
                    <a:pt x="75796" y="90259"/>
                  </a:lnTo>
                  <a:lnTo>
                    <a:pt x="72974" y="95848"/>
                  </a:lnTo>
                  <a:lnTo>
                    <a:pt x="69251" y="101860"/>
                  </a:lnTo>
                  <a:lnTo>
                    <a:pt x="66859" y="114342"/>
                  </a:lnTo>
                  <a:lnTo>
                    <a:pt x="66305" y="136517"/>
                  </a:lnTo>
                  <a:lnTo>
                    <a:pt x="63464" y="142865"/>
                  </a:lnTo>
                  <a:lnTo>
                    <a:pt x="59732" y="149214"/>
                  </a:lnTo>
                  <a:lnTo>
                    <a:pt x="57139" y="160033"/>
                  </a:lnTo>
                  <a:lnTo>
                    <a:pt x="50277" y="169147"/>
                  </a:lnTo>
                  <a:lnTo>
                    <a:pt x="48127" y="178051"/>
                  </a:lnTo>
                  <a:lnTo>
                    <a:pt x="47340" y="188642"/>
                  </a:lnTo>
                  <a:lnTo>
                    <a:pt x="38091" y="199574"/>
                  </a:lnTo>
                  <a:lnTo>
                    <a:pt x="32758" y="199883"/>
                  </a:lnTo>
                  <a:lnTo>
                    <a:pt x="31228" y="200985"/>
                  </a:lnTo>
                  <a:lnTo>
                    <a:pt x="29077" y="206534"/>
                  </a:lnTo>
                  <a:lnTo>
                    <a:pt x="28206" y="209422"/>
                  </a:lnTo>
                  <a:lnTo>
                    <a:pt x="19973" y="209529"/>
                  </a:lnTo>
                  <a:lnTo>
                    <a:pt x="19530" y="208474"/>
                  </a:lnTo>
                  <a:lnTo>
                    <a:pt x="18762" y="201337"/>
                  </a:lnTo>
                  <a:lnTo>
                    <a:pt x="15875" y="200602"/>
                  </a:lnTo>
                  <a:lnTo>
                    <a:pt x="9124" y="200014"/>
                  </a:lnTo>
                  <a:lnTo>
                    <a:pt x="9121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4" name="SMARTInkShape-Group66"/>
          <p:cNvGrpSpPr/>
          <p:nvPr/>
        </p:nvGrpSpPr>
        <p:grpSpPr>
          <a:xfrm>
            <a:off x="809625" y="5181603"/>
            <a:ext cx="3419476" cy="447673"/>
            <a:chOff x="809625" y="5181603"/>
            <a:chExt cx="3419476" cy="447673"/>
          </a:xfrm>
        </p:grpSpPr>
        <p:sp>
          <p:nvSpPr>
            <p:cNvPr id="380" name="SMARTInkShape-326"/>
            <p:cNvSpPr/>
            <p:nvPr>
              <p:custDataLst>
                <p:tags r:id="rId147"/>
              </p:custDataLst>
            </p:nvPr>
          </p:nvSpPr>
          <p:spPr>
            <a:xfrm>
              <a:off x="809625" y="5267360"/>
              <a:ext cx="114266" cy="323777"/>
            </a:xfrm>
            <a:custGeom>
              <a:avLst/>
              <a:gdLst/>
              <a:ahLst/>
              <a:cxnLst/>
              <a:rect l="0" t="0" r="0" b="0"/>
              <a:pathLst>
                <a:path w="114266" h="323777">
                  <a:moveTo>
                    <a:pt x="57150" y="38065"/>
                  </a:moveTo>
                  <a:lnTo>
                    <a:pt x="57150" y="38065"/>
                  </a:lnTo>
                  <a:lnTo>
                    <a:pt x="57150" y="23876"/>
                  </a:lnTo>
                  <a:lnTo>
                    <a:pt x="56092" y="22255"/>
                  </a:lnTo>
                  <a:lnTo>
                    <a:pt x="54328" y="21175"/>
                  </a:lnTo>
                  <a:lnTo>
                    <a:pt x="48949" y="19442"/>
                  </a:lnTo>
                  <a:lnTo>
                    <a:pt x="48213" y="16383"/>
                  </a:lnTo>
                  <a:lnTo>
                    <a:pt x="48017" y="14085"/>
                  </a:lnTo>
                  <a:lnTo>
                    <a:pt x="46828" y="12553"/>
                  </a:lnTo>
                  <a:lnTo>
                    <a:pt x="37947" y="8701"/>
                  </a:lnTo>
                  <a:lnTo>
                    <a:pt x="30018" y="1325"/>
                  </a:lnTo>
                  <a:lnTo>
                    <a:pt x="19480" y="0"/>
                  </a:lnTo>
                  <a:lnTo>
                    <a:pt x="1359" y="17657"/>
                  </a:lnTo>
                  <a:lnTo>
                    <a:pt x="119" y="27097"/>
                  </a:lnTo>
                  <a:lnTo>
                    <a:pt x="0" y="74286"/>
                  </a:lnTo>
                  <a:lnTo>
                    <a:pt x="0" y="80665"/>
                  </a:lnTo>
                  <a:lnTo>
                    <a:pt x="2822" y="86279"/>
                  </a:lnTo>
                  <a:lnTo>
                    <a:pt x="6546" y="92302"/>
                  </a:lnTo>
                  <a:lnTo>
                    <a:pt x="8937" y="104792"/>
                  </a:lnTo>
                  <a:lnTo>
                    <a:pt x="9133" y="107949"/>
                  </a:lnTo>
                  <a:lnTo>
                    <a:pt x="12173" y="114281"/>
                  </a:lnTo>
                  <a:lnTo>
                    <a:pt x="15994" y="120622"/>
                  </a:lnTo>
                  <a:lnTo>
                    <a:pt x="17692" y="126968"/>
                  </a:lnTo>
                  <a:lnTo>
                    <a:pt x="19203" y="129083"/>
                  </a:lnTo>
                  <a:lnTo>
                    <a:pt x="21268" y="130495"/>
                  </a:lnTo>
                  <a:lnTo>
                    <a:pt x="26386" y="133119"/>
                  </a:lnTo>
                  <a:lnTo>
                    <a:pt x="32188" y="137814"/>
                  </a:lnTo>
                  <a:lnTo>
                    <a:pt x="35473" y="143428"/>
                  </a:lnTo>
                  <a:lnTo>
                    <a:pt x="37991" y="149452"/>
                  </a:lnTo>
                  <a:lnTo>
                    <a:pt x="42638" y="155657"/>
                  </a:lnTo>
                  <a:lnTo>
                    <a:pt x="48231" y="159119"/>
                  </a:lnTo>
                  <a:lnTo>
                    <a:pt x="51204" y="160043"/>
                  </a:lnTo>
                  <a:lnTo>
                    <a:pt x="53186" y="161717"/>
                  </a:lnTo>
                  <a:lnTo>
                    <a:pt x="61685" y="174985"/>
                  </a:lnTo>
                  <a:lnTo>
                    <a:pt x="67279" y="178294"/>
                  </a:lnTo>
                  <a:lnTo>
                    <a:pt x="73293" y="180823"/>
                  </a:lnTo>
                  <a:lnTo>
                    <a:pt x="88935" y="194043"/>
                  </a:lnTo>
                  <a:lnTo>
                    <a:pt x="92443" y="200169"/>
                  </a:lnTo>
                  <a:lnTo>
                    <a:pt x="95061" y="206419"/>
                  </a:lnTo>
                  <a:lnTo>
                    <a:pt x="101426" y="215888"/>
                  </a:lnTo>
                  <a:lnTo>
                    <a:pt x="113392" y="253344"/>
                  </a:lnTo>
                  <a:lnTo>
                    <a:pt x="114265" y="279341"/>
                  </a:lnTo>
                  <a:lnTo>
                    <a:pt x="111462" y="285704"/>
                  </a:lnTo>
                  <a:lnTo>
                    <a:pt x="107747" y="292060"/>
                  </a:lnTo>
                  <a:lnTo>
                    <a:pt x="104597" y="301588"/>
                  </a:lnTo>
                  <a:lnTo>
                    <a:pt x="90620" y="318789"/>
                  </a:lnTo>
                  <a:lnTo>
                    <a:pt x="85078" y="321581"/>
                  </a:lnTo>
                  <a:lnTo>
                    <a:pt x="66618" y="323619"/>
                  </a:lnTo>
                  <a:lnTo>
                    <a:pt x="53964" y="323776"/>
                  </a:lnTo>
                  <a:lnTo>
                    <a:pt x="47620" y="320976"/>
                  </a:lnTo>
                  <a:lnTo>
                    <a:pt x="30867" y="308005"/>
                  </a:lnTo>
                  <a:lnTo>
                    <a:pt x="25008" y="306205"/>
                  </a:lnTo>
                  <a:lnTo>
                    <a:pt x="23022" y="304667"/>
                  </a:lnTo>
                  <a:lnTo>
                    <a:pt x="19169" y="298503"/>
                  </a:lnTo>
                  <a:lnTo>
                    <a:pt x="9453" y="294468"/>
                  </a:lnTo>
                  <a:lnTo>
                    <a:pt x="1" y="285715"/>
                  </a:lnTo>
                  <a:lnTo>
                    <a:pt x="19050" y="3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SMARTInkShape-327"/>
            <p:cNvSpPr/>
            <p:nvPr>
              <p:custDataLst>
                <p:tags r:id="rId148"/>
              </p:custDataLst>
            </p:nvPr>
          </p:nvSpPr>
          <p:spPr>
            <a:xfrm>
              <a:off x="1047784" y="5448300"/>
              <a:ext cx="47592" cy="171451"/>
            </a:xfrm>
            <a:custGeom>
              <a:avLst/>
              <a:gdLst/>
              <a:ahLst/>
              <a:cxnLst/>
              <a:rect l="0" t="0" r="0" b="0"/>
              <a:pathLst>
                <a:path w="47592" h="171451">
                  <a:moveTo>
                    <a:pt x="47591" y="0"/>
                  </a:moveTo>
                  <a:lnTo>
                    <a:pt x="47591" y="0"/>
                  </a:lnTo>
                  <a:lnTo>
                    <a:pt x="47591" y="8201"/>
                  </a:lnTo>
                  <a:lnTo>
                    <a:pt x="46533" y="8642"/>
                  </a:lnTo>
                  <a:lnTo>
                    <a:pt x="42535" y="9133"/>
                  </a:lnTo>
                  <a:lnTo>
                    <a:pt x="41045" y="10321"/>
                  </a:lnTo>
                  <a:lnTo>
                    <a:pt x="37269" y="19202"/>
                  </a:lnTo>
                  <a:lnTo>
                    <a:pt x="31597" y="26386"/>
                  </a:lnTo>
                  <a:lnTo>
                    <a:pt x="29899" y="32188"/>
                  </a:lnTo>
                  <a:lnTo>
                    <a:pt x="28388" y="34159"/>
                  </a:lnTo>
                  <a:lnTo>
                    <a:pt x="23887" y="36348"/>
                  </a:lnTo>
                  <a:lnTo>
                    <a:pt x="22263" y="37990"/>
                  </a:lnTo>
                  <a:lnTo>
                    <a:pt x="20459" y="42638"/>
                  </a:lnTo>
                  <a:lnTo>
                    <a:pt x="18243" y="54244"/>
                  </a:lnTo>
                  <a:lnTo>
                    <a:pt x="12554" y="63579"/>
                  </a:lnTo>
                  <a:lnTo>
                    <a:pt x="10399" y="74107"/>
                  </a:lnTo>
                  <a:lnTo>
                    <a:pt x="9526" y="107559"/>
                  </a:lnTo>
                  <a:lnTo>
                    <a:pt x="6684" y="114125"/>
                  </a:lnTo>
                  <a:lnTo>
                    <a:pt x="2952" y="120573"/>
                  </a:lnTo>
                  <a:lnTo>
                    <a:pt x="851" y="131211"/>
                  </a:lnTo>
                  <a:lnTo>
                    <a:pt x="0" y="156506"/>
                  </a:lnTo>
                  <a:lnTo>
                    <a:pt x="2804" y="162339"/>
                  </a:lnTo>
                  <a:lnTo>
                    <a:pt x="9375" y="171292"/>
                  </a:lnTo>
                  <a:lnTo>
                    <a:pt x="19016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SMARTInkShape-328"/>
            <p:cNvSpPr/>
            <p:nvPr>
              <p:custDataLst>
                <p:tags r:id="rId149"/>
              </p:custDataLst>
            </p:nvPr>
          </p:nvSpPr>
          <p:spPr>
            <a:xfrm>
              <a:off x="1104900" y="5476875"/>
              <a:ext cx="38101" cy="152401"/>
            </a:xfrm>
            <a:custGeom>
              <a:avLst/>
              <a:gdLst/>
              <a:ahLst/>
              <a:cxnLst/>
              <a:rect l="0" t="0" r="0" b="0"/>
              <a:pathLst>
                <a:path w="38101" h="152401">
                  <a:moveTo>
                    <a:pt x="0" y="0"/>
                  </a:moveTo>
                  <a:lnTo>
                    <a:pt x="0" y="0"/>
                  </a:lnTo>
                  <a:lnTo>
                    <a:pt x="0" y="36264"/>
                  </a:lnTo>
                  <a:lnTo>
                    <a:pt x="8201" y="59397"/>
                  </a:lnTo>
                  <a:lnTo>
                    <a:pt x="10322" y="72842"/>
                  </a:lnTo>
                  <a:lnTo>
                    <a:pt x="15994" y="83554"/>
                  </a:lnTo>
                  <a:lnTo>
                    <a:pt x="19203" y="98605"/>
                  </a:lnTo>
                  <a:lnTo>
                    <a:pt x="26410" y="113708"/>
                  </a:lnTo>
                  <a:lnTo>
                    <a:pt x="27132" y="117081"/>
                  </a:lnTo>
                  <a:lnTo>
                    <a:pt x="37133" y="133131"/>
                  </a:lnTo>
                  <a:lnTo>
                    <a:pt x="381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3" name="SMARTInkShape-329"/>
            <p:cNvSpPr/>
            <p:nvPr>
              <p:custDataLst>
                <p:tags r:id="rId150"/>
              </p:custDataLst>
            </p:nvPr>
          </p:nvSpPr>
          <p:spPr>
            <a:xfrm>
              <a:off x="1219603" y="5467777"/>
              <a:ext cx="104370" cy="161499"/>
            </a:xfrm>
            <a:custGeom>
              <a:avLst/>
              <a:gdLst/>
              <a:ahLst/>
              <a:cxnLst/>
              <a:rect l="0" t="0" r="0" b="0"/>
              <a:pathLst>
                <a:path w="104370" h="161499">
                  <a:moveTo>
                    <a:pt x="9122" y="18623"/>
                  </a:moveTo>
                  <a:lnTo>
                    <a:pt x="9122" y="18623"/>
                  </a:lnTo>
                  <a:lnTo>
                    <a:pt x="9122" y="0"/>
                  </a:lnTo>
                  <a:lnTo>
                    <a:pt x="14179" y="4756"/>
                  </a:lnTo>
                  <a:lnTo>
                    <a:pt x="14610" y="6204"/>
                  </a:lnTo>
                  <a:lnTo>
                    <a:pt x="13839" y="7168"/>
                  </a:lnTo>
                  <a:lnTo>
                    <a:pt x="12266" y="7811"/>
                  </a:lnTo>
                  <a:lnTo>
                    <a:pt x="11218" y="9298"/>
                  </a:lnTo>
                  <a:lnTo>
                    <a:pt x="9398" y="17186"/>
                  </a:lnTo>
                  <a:lnTo>
                    <a:pt x="9123" y="59562"/>
                  </a:lnTo>
                  <a:lnTo>
                    <a:pt x="10181" y="69626"/>
                  </a:lnTo>
                  <a:lnTo>
                    <a:pt x="17323" y="88082"/>
                  </a:lnTo>
                  <a:lnTo>
                    <a:pt x="18646" y="134909"/>
                  </a:lnTo>
                  <a:lnTo>
                    <a:pt x="18646" y="137422"/>
                  </a:lnTo>
                  <a:lnTo>
                    <a:pt x="19705" y="139097"/>
                  </a:lnTo>
                  <a:lnTo>
                    <a:pt x="21469" y="140214"/>
                  </a:lnTo>
                  <a:lnTo>
                    <a:pt x="28056" y="142409"/>
                  </a:lnTo>
                  <a:lnTo>
                    <a:pt x="28172" y="110291"/>
                  </a:lnTo>
                  <a:lnTo>
                    <a:pt x="25349" y="104167"/>
                  </a:lnTo>
                  <a:lnTo>
                    <a:pt x="23115" y="101052"/>
                  </a:lnTo>
                  <a:lnTo>
                    <a:pt x="19971" y="86555"/>
                  </a:lnTo>
                  <a:lnTo>
                    <a:pt x="18763" y="63462"/>
                  </a:lnTo>
                  <a:lnTo>
                    <a:pt x="15877" y="56895"/>
                  </a:lnTo>
                  <a:lnTo>
                    <a:pt x="12124" y="50449"/>
                  </a:lnTo>
                  <a:lnTo>
                    <a:pt x="9715" y="37689"/>
                  </a:lnTo>
                  <a:lnTo>
                    <a:pt x="9517" y="34508"/>
                  </a:lnTo>
                  <a:lnTo>
                    <a:pt x="8327" y="32388"/>
                  </a:lnTo>
                  <a:lnTo>
                    <a:pt x="6476" y="30975"/>
                  </a:lnTo>
                  <a:lnTo>
                    <a:pt x="4183" y="30033"/>
                  </a:lnTo>
                  <a:lnTo>
                    <a:pt x="2654" y="28346"/>
                  </a:lnTo>
                  <a:lnTo>
                    <a:pt x="0" y="20112"/>
                  </a:lnTo>
                  <a:lnTo>
                    <a:pt x="924" y="19616"/>
                  </a:lnTo>
                  <a:lnTo>
                    <a:pt x="7833" y="18754"/>
                  </a:lnTo>
                  <a:lnTo>
                    <a:pt x="8549" y="15859"/>
                  </a:lnTo>
                  <a:lnTo>
                    <a:pt x="9009" y="10433"/>
                  </a:lnTo>
                  <a:lnTo>
                    <a:pt x="11894" y="9691"/>
                  </a:lnTo>
                  <a:lnTo>
                    <a:pt x="23308" y="9133"/>
                  </a:lnTo>
                  <a:lnTo>
                    <a:pt x="24929" y="10179"/>
                  </a:lnTo>
                  <a:lnTo>
                    <a:pt x="26010" y="11935"/>
                  </a:lnTo>
                  <a:lnTo>
                    <a:pt x="27745" y="17302"/>
                  </a:lnTo>
                  <a:lnTo>
                    <a:pt x="30804" y="18037"/>
                  </a:lnTo>
                  <a:lnTo>
                    <a:pt x="33102" y="18232"/>
                  </a:lnTo>
                  <a:lnTo>
                    <a:pt x="34634" y="19421"/>
                  </a:lnTo>
                  <a:lnTo>
                    <a:pt x="36335" y="23563"/>
                  </a:lnTo>
                  <a:lnTo>
                    <a:pt x="37696" y="69817"/>
                  </a:lnTo>
                  <a:lnTo>
                    <a:pt x="37697" y="79065"/>
                  </a:lnTo>
                  <a:lnTo>
                    <a:pt x="36639" y="81143"/>
                  </a:lnTo>
                  <a:lnTo>
                    <a:pt x="34874" y="82528"/>
                  </a:lnTo>
                  <a:lnTo>
                    <a:pt x="32640" y="83451"/>
                  </a:lnTo>
                  <a:lnTo>
                    <a:pt x="31151" y="85126"/>
                  </a:lnTo>
                  <a:lnTo>
                    <a:pt x="28182" y="94784"/>
                  </a:lnTo>
                  <a:lnTo>
                    <a:pt x="33232" y="94812"/>
                  </a:lnTo>
                  <a:lnTo>
                    <a:pt x="34720" y="93758"/>
                  </a:lnTo>
                  <a:lnTo>
                    <a:pt x="35712" y="91996"/>
                  </a:lnTo>
                  <a:lnTo>
                    <a:pt x="37305" y="86621"/>
                  </a:lnTo>
                  <a:lnTo>
                    <a:pt x="40345" y="85886"/>
                  </a:lnTo>
                  <a:lnTo>
                    <a:pt x="42637" y="85690"/>
                  </a:lnTo>
                  <a:lnTo>
                    <a:pt x="48007" y="82649"/>
                  </a:lnTo>
                  <a:lnTo>
                    <a:pt x="53921" y="78829"/>
                  </a:lnTo>
                  <a:lnTo>
                    <a:pt x="64436" y="76176"/>
                  </a:lnTo>
                  <a:lnTo>
                    <a:pt x="73514" y="69307"/>
                  </a:lnTo>
                  <a:lnTo>
                    <a:pt x="83558" y="66651"/>
                  </a:lnTo>
                  <a:lnTo>
                    <a:pt x="93368" y="74485"/>
                  </a:lnTo>
                  <a:lnTo>
                    <a:pt x="99465" y="75391"/>
                  </a:lnTo>
                  <a:lnTo>
                    <a:pt x="101101" y="76577"/>
                  </a:lnTo>
                  <a:lnTo>
                    <a:pt x="102191" y="78426"/>
                  </a:lnTo>
                  <a:lnTo>
                    <a:pt x="103726" y="86084"/>
                  </a:lnTo>
                  <a:lnTo>
                    <a:pt x="104369" y="117168"/>
                  </a:lnTo>
                  <a:lnTo>
                    <a:pt x="101548" y="123452"/>
                  </a:lnTo>
                  <a:lnTo>
                    <a:pt x="97826" y="129772"/>
                  </a:lnTo>
                  <a:lnTo>
                    <a:pt x="95435" y="142453"/>
                  </a:lnTo>
                  <a:lnTo>
                    <a:pt x="95239" y="145626"/>
                  </a:lnTo>
                  <a:lnTo>
                    <a:pt x="94050" y="147741"/>
                  </a:lnTo>
                  <a:lnTo>
                    <a:pt x="92199" y="149153"/>
                  </a:lnTo>
                  <a:lnTo>
                    <a:pt x="89907" y="150092"/>
                  </a:lnTo>
                  <a:lnTo>
                    <a:pt x="88378" y="151777"/>
                  </a:lnTo>
                  <a:lnTo>
                    <a:pt x="85322" y="1614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SMARTInkShape-330"/>
            <p:cNvSpPr/>
            <p:nvPr>
              <p:custDataLst>
                <p:tags r:id="rId151"/>
              </p:custDataLst>
            </p:nvPr>
          </p:nvSpPr>
          <p:spPr>
            <a:xfrm>
              <a:off x="1409700" y="5486400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9133" y="9409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SMARTInkShape-331"/>
            <p:cNvSpPr/>
            <p:nvPr>
              <p:custDataLst>
                <p:tags r:id="rId152"/>
              </p:custDataLst>
            </p:nvPr>
          </p:nvSpPr>
          <p:spPr>
            <a:xfrm>
              <a:off x="1372925" y="5496041"/>
              <a:ext cx="55826" cy="114146"/>
            </a:xfrm>
            <a:custGeom>
              <a:avLst/>
              <a:gdLst/>
              <a:ahLst/>
              <a:cxnLst/>
              <a:rect l="0" t="0" r="0" b="0"/>
              <a:pathLst>
                <a:path w="55826" h="114146">
                  <a:moveTo>
                    <a:pt x="36775" y="9409"/>
                  </a:moveTo>
                  <a:lnTo>
                    <a:pt x="36775" y="9409"/>
                  </a:lnTo>
                  <a:lnTo>
                    <a:pt x="36775" y="4353"/>
                  </a:lnTo>
                  <a:lnTo>
                    <a:pt x="35717" y="2864"/>
                  </a:lnTo>
                  <a:lnTo>
                    <a:pt x="33953" y="1870"/>
                  </a:lnTo>
                  <a:lnTo>
                    <a:pt x="27642" y="0"/>
                  </a:lnTo>
                  <a:lnTo>
                    <a:pt x="9559" y="17576"/>
                  </a:lnTo>
                  <a:lnTo>
                    <a:pt x="8603" y="23588"/>
                  </a:lnTo>
                  <a:lnTo>
                    <a:pt x="8210" y="50722"/>
                  </a:lnTo>
                  <a:lnTo>
                    <a:pt x="5382" y="57051"/>
                  </a:lnTo>
                  <a:lnTo>
                    <a:pt x="1656" y="63391"/>
                  </a:lnTo>
                  <a:lnTo>
                    <a:pt x="0" y="69737"/>
                  </a:lnTo>
                  <a:lnTo>
                    <a:pt x="617" y="72911"/>
                  </a:lnTo>
                  <a:lnTo>
                    <a:pt x="6388" y="85609"/>
                  </a:lnTo>
                  <a:lnTo>
                    <a:pt x="8094" y="102778"/>
                  </a:lnTo>
                  <a:lnTo>
                    <a:pt x="16392" y="112695"/>
                  </a:lnTo>
                  <a:lnTo>
                    <a:pt x="19955" y="113522"/>
                  </a:lnTo>
                  <a:lnTo>
                    <a:pt x="35024" y="114145"/>
                  </a:lnTo>
                  <a:lnTo>
                    <a:pt x="55825" y="951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SMARTInkShape-332"/>
            <p:cNvSpPr/>
            <p:nvPr>
              <p:custDataLst>
                <p:tags r:id="rId153"/>
              </p:custDataLst>
            </p:nvPr>
          </p:nvSpPr>
          <p:spPr>
            <a:xfrm>
              <a:off x="1524000" y="5448300"/>
              <a:ext cx="161926" cy="161880"/>
            </a:xfrm>
            <a:custGeom>
              <a:avLst/>
              <a:gdLst/>
              <a:ahLst/>
              <a:cxnLst/>
              <a:rect l="0" t="0" r="0" b="0"/>
              <a:pathLst>
                <a:path w="161926" h="161880">
                  <a:moveTo>
                    <a:pt x="19050" y="38100"/>
                  </a:moveTo>
                  <a:lnTo>
                    <a:pt x="19050" y="38100"/>
                  </a:lnTo>
                  <a:lnTo>
                    <a:pt x="27251" y="38100"/>
                  </a:lnTo>
                  <a:lnTo>
                    <a:pt x="27692" y="39158"/>
                  </a:lnTo>
                  <a:lnTo>
                    <a:pt x="28574" y="79414"/>
                  </a:lnTo>
                  <a:lnTo>
                    <a:pt x="25752" y="85742"/>
                  </a:lnTo>
                  <a:lnTo>
                    <a:pt x="22029" y="92082"/>
                  </a:lnTo>
                  <a:lnTo>
                    <a:pt x="19638" y="104776"/>
                  </a:lnTo>
                  <a:lnTo>
                    <a:pt x="19166" y="117475"/>
                  </a:lnTo>
                  <a:lnTo>
                    <a:pt x="16280" y="123825"/>
                  </a:lnTo>
                  <a:lnTo>
                    <a:pt x="12527" y="130175"/>
                  </a:lnTo>
                  <a:lnTo>
                    <a:pt x="10859" y="136525"/>
                  </a:lnTo>
                  <a:lnTo>
                    <a:pt x="9356" y="138642"/>
                  </a:lnTo>
                  <a:lnTo>
                    <a:pt x="7296" y="140053"/>
                  </a:lnTo>
                  <a:lnTo>
                    <a:pt x="4864" y="140994"/>
                  </a:lnTo>
                  <a:lnTo>
                    <a:pt x="3243" y="142679"/>
                  </a:lnTo>
                  <a:lnTo>
                    <a:pt x="37" y="152269"/>
                  </a:lnTo>
                  <a:lnTo>
                    <a:pt x="0" y="125276"/>
                  </a:lnTo>
                  <a:lnTo>
                    <a:pt x="18623" y="105205"/>
                  </a:lnTo>
                  <a:lnTo>
                    <a:pt x="23980" y="104902"/>
                  </a:lnTo>
                  <a:lnTo>
                    <a:pt x="25512" y="105919"/>
                  </a:lnTo>
                  <a:lnTo>
                    <a:pt x="26533" y="107654"/>
                  </a:lnTo>
                  <a:lnTo>
                    <a:pt x="27213" y="109869"/>
                  </a:lnTo>
                  <a:lnTo>
                    <a:pt x="28726" y="111346"/>
                  </a:lnTo>
                  <a:lnTo>
                    <a:pt x="33228" y="112987"/>
                  </a:lnTo>
                  <a:lnTo>
                    <a:pt x="34852" y="114483"/>
                  </a:lnTo>
                  <a:lnTo>
                    <a:pt x="36656" y="118968"/>
                  </a:lnTo>
                  <a:lnTo>
                    <a:pt x="38196" y="120587"/>
                  </a:lnTo>
                  <a:lnTo>
                    <a:pt x="42729" y="122385"/>
                  </a:lnTo>
                  <a:lnTo>
                    <a:pt x="44361" y="123924"/>
                  </a:lnTo>
                  <a:lnTo>
                    <a:pt x="47195" y="131899"/>
                  </a:lnTo>
                  <a:lnTo>
                    <a:pt x="47497" y="137977"/>
                  </a:lnTo>
                  <a:lnTo>
                    <a:pt x="48598" y="139610"/>
                  </a:lnTo>
                  <a:lnTo>
                    <a:pt x="50390" y="140698"/>
                  </a:lnTo>
                  <a:lnTo>
                    <a:pt x="52644" y="141424"/>
                  </a:lnTo>
                  <a:lnTo>
                    <a:pt x="54146" y="142966"/>
                  </a:lnTo>
                  <a:lnTo>
                    <a:pt x="59379" y="153045"/>
                  </a:lnTo>
                  <a:lnTo>
                    <a:pt x="66248" y="161405"/>
                  </a:lnTo>
                  <a:lnTo>
                    <a:pt x="74838" y="161879"/>
                  </a:lnTo>
                  <a:lnTo>
                    <a:pt x="90354" y="147735"/>
                  </a:lnTo>
                  <a:lnTo>
                    <a:pt x="93074" y="142213"/>
                  </a:lnTo>
                  <a:lnTo>
                    <a:pt x="93799" y="139258"/>
                  </a:lnTo>
                  <a:lnTo>
                    <a:pt x="101510" y="125854"/>
                  </a:lnTo>
                  <a:lnTo>
                    <a:pt x="104866" y="110903"/>
                  </a:lnTo>
                  <a:lnTo>
                    <a:pt x="112123" y="95833"/>
                  </a:lnTo>
                  <a:lnTo>
                    <a:pt x="114262" y="54378"/>
                  </a:lnTo>
                  <a:lnTo>
                    <a:pt x="111461" y="47804"/>
                  </a:lnTo>
                  <a:lnTo>
                    <a:pt x="107747" y="41354"/>
                  </a:lnTo>
                  <a:lnTo>
                    <a:pt x="104597" y="31774"/>
                  </a:lnTo>
                  <a:lnTo>
                    <a:pt x="87476" y="11407"/>
                  </a:lnTo>
                  <a:lnTo>
                    <a:pt x="83681" y="10362"/>
                  </a:lnTo>
                  <a:lnTo>
                    <a:pt x="38175" y="9530"/>
                  </a:lnTo>
                  <a:lnTo>
                    <a:pt x="30019" y="12349"/>
                  </a:lnTo>
                  <a:lnTo>
                    <a:pt x="11874" y="26393"/>
                  </a:lnTo>
                  <a:lnTo>
                    <a:pt x="1773" y="36349"/>
                  </a:lnTo>
                  <a:lnTo>
                    <a:pt x="788" y="40144"/>
                  </a:lnTo>
                  <a:lnTo>
                    <a:pt x="46" y="55388"/>
                  </a:lnTo>
                  <a:lnTo>
                    <a:pt x="5070" y="61685"/>
                  </a:lnTo>
                  <a:lnTo>
                    <a:pt x="10367" y="64457"/>
                  </a:lnTo>
                  <a:lnTo>
                    <a:pt x="28649" y="66480"/>
                  </a:lnTo>
                  <a:lnTo>
                    <a:pt x="31799" y="66545"/>
                  </a:lnTo>
                  <a:lnTo>
                    <a:pt x="38122" y="63795"/>
                  </a:lnTo>
                  <a:lnTo>
                    <a:pt x="41289" y="61580"/>
                  </a:lnTo>
                  <a:lnTo>
                    <a:pt x="64691" y="54910"/>
                  </a:lnTo>
                  <a:lnTo>
                    <a:pt x="106957" y="28517"/>
                  </a:lnTo>
                  <a:lnTo>
                    <a:pt x="153544" y="4232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SMARTInkShape-333"/>
            <p:cNvSpPr/>
            <p:nvPr>
              <p:custDataLst>
                <p:tags r:id="rId154"/>
              </p:custDataLst>
            </p:nvPr>
          </p:nvSpPr>
          <p:spPr>
            <a:xfrm>
              <a:off x="1857375" y="5353050"/>
              <a:ext cx="123826" cy="1"/>
            </a:xfrm>
            <a:custGeom>
              <a:avLst/>
              <a:gdLst/>
              <a:ahLst/>
              <a:cxnLst/>
              <a:rect l="0" t="0" r="0" b="0"/>
              <a:pathLst>
                <a:path w="123826" h="1">
                  <a:moveTo>
                    <a:pt x="0" y="0"/>
                  </a:moveTo>
                  <a:lnTo>
                    <a:pt x="0" y="0"/>
                  </a:lnTo>
                  <a:lnTo>
                    <a:pt x="46174" y="0"/>
                  </a:lnTo>
                  <a:lnTo>
                    <a:pt x="92082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SMARTInkShape-334"/>
            <p:cNvSpPr/>
            <p:nvPr>
              <p:custDataLst>
                <p:tags r:id="rId155"/>
              </p:custDataLst>
            </p:nvPr>
          </p:nvSpPr>
          <p:spPr>
            <a:xfrm>
              <a:off x="1885984" y="5400675"/>
              <a:ext cx="133317" cy="28573"/>
            </a:xfrm>
            <a:custGeom>
              <a:avLst/>
              <a:gdLst/>
              <a:ahLst/>
              <a:cxnLst/>
              <a:rect l="0" t="0" r="0" b="0"/>
              <a:pathLst>
                <a:path w="133317" h="28573">
                  <a:moveTo>
                    <a:pt x="9491" y="9525"/>
                  </a:moveTo>
                  <a:lnTo>
                    <a:pt x="9491" y="9525"/>
                  </a:lnTo>
                  <a:lnTo>
                    <a:pt x="9491" y="14581"/>
                  </a:lnTo>
                  <a:lnTo>
                    <a:pt x="8433" y="16070"/>
                  </a:lnTo>
                  <a:lnTo>
                    <a:pt x="6669" y="17064"/>
                  </a:lnTo>
                  <a:lnTo>
                    <a:pt x="0" y="19040"/>
                  </a:lnTo>
                  <a:lnTo>
                    <a:pt x="8170" y="27250"/>
                  </a:lnTo>
                  <a:lnTo>
                    <a:pt x="18589" y="28541"/>
                  </a:lnTo>
                  <a:lnTo>
                    <a:pt x="32236" y="28572"/>
                  </a:lnTo>
                  <a:lnTo>
                    <a:pt x="38297" y="25752"/>
                  </a:lnTo>
                  <a:lnTo>
                    <a:pt x="44519" y="22028"/>
                  </a:lnTo>
                  <a:lnTo>
                    <a:pt x="57136" y="19638"/>
                  </a:lnTo>
                  <a:lnTo>
                    <a:pt x="69820" y="19166"/>
                  </a:lnTo>
                  <a:lnTo>
                    <a:pt x="76168" y="16279"/>
                  </a:lnTo>
                  <a:lnTo>
                    <a:pt x="79342" y="14027"/>
                  </a:lnTo>
                  <a:lnTo>
                    <a:pt x="93923" y="10859"/>
                  </a:lnTo>
                  <a:lnTo>
                    <a:pt x="117049" y="9642"/>
                  </a:lnTo>
                  <a:lnTo>
                    <a:pt x="123617" y="6755"/>
                  </a:lnTo>
                  <a:lnTo>
                    <a:pt x="13331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9" name="SMARTInkShape-335"/>
            <p:cNvSpPr/>
            <p:nvPr>
              <p:custDataLst>
                <p:tags r:id="rId156"/>
              </p:custDataLst>
            </p:nvPr>
          </p:nvSpPr>
          <p:spPr>
            <a:xfrm>
              <a:off x="2190750" y="53721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0" name="SMARTInkShape-336"/>
            <p:cNvSpPr/>
            <p:nvPr>
              <p:custDataLst>
                <p:tags r:id="rId157"/>
              </p:custDataLst>
            </p:nvPr>
          </p:nvSpPr>
          <p:spPr>
            <a:xfrm>
              <a:off x="2209800" y="5362691"/>
              <a:ext cx="171044" cy="9410"/>
            </a:xfrm>
            <a:custGeom>
              <a:avLst/>
              <a:gdLst/>
              <a:ahLst/>
              <a:cxnLst/>
              <a:rect l="0" t="0" r="0" b="0"/>
              <a:pathLst>
                <a:path w="171044" h="9410">
                  <a:moveTo>
                    <a:pt x="0" y="9409"/>
                  </a:moveTo>
                  <a:lnTo>
                    <a:pt x="0" y="9409"/>
                  </a:lnTo>
                  <a:lnTo>
                    <a:pt x="45871" y="9409"/>
                  </a:lnTo>
                  <a:lnTo>
                    <a:pt x="92021" y="9409"/>
                  </a:lnTo>
                  <a:lnTo>
                    <a:pt x="117473" y="9409"/>
                  </a:lnTo>
                  <a:lnTo>
                    <a:pt x="123824" y="6587"/>
                  </a:lnTo>
                  <a:lnTo>
                    <a:pt x="130174" y="2864"/>
                  </a:lnTo>
                  <a:lnTo>
                    <a:pt x="142875" y="472"/>
                  </a:lnTo>
                  <a:lnTo>
                    <a:pt x="155575" y="0"/>
                  </a:lnTo>
                  <a:lnTo>
                    <a:pt x="157692" y="1020"/>
                  </a:lnTo>
                  <a:lnTo>
                    <a:pt x="159103" y="2758"/>
                  </a:lnTo>
                  <a:lnTo>
                    <a:pt x="161367" y="8096"/>
                  </a:lnTo>
                  <a:lnTo>
                    <a:pt x="164499" y="8825"/>
                  </a:lnTo>
                  <a:lnTo>
                    <a:pt x="171043" y="9375"/>
                  </a:lnTo>
                  <a:lnTo>
                    <a:pt x="161925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1" name="SMARTInkShape-337"/>
            <p:cNvSpPr/>
            <p:nvPr>
              <p:custDataLst>
                <p:tags r:id="rId158"/>
              </p:custDataLst>
            </p:nvPr>
          </p:nvSpPr>
          <p:spPr>
            <a:xfrm>
              <a:off x="2286000" y="5181603"/>
              <a:ext cx="19051" cy="95248"/>
            </a:xfrm>
            <a:custGeom>
              <a:avLst/>
              <a:gdLst/>
              <a:ahLst/>
              <a:cxnLst/>
              <a:rect l="0" t="0" r="0" b="0"/>
              <a:pathLst>
                <a:path w="19051" h="95248">
                  <a:moveTo>
                    <a:pt x="19050" y="28572"/>
                  </a:moveTo>
                  <a:lnTo>
                    <a:pt x="19050" y="28572"/>
                  </a:lnTo>
                  <a:lnTo>
                    <a:pt x="19050" y="11239"/>
                  </a:lnTo>
                  <a:lnTo>
                    <a:pt x="9528" y="0"/>
                  </a:lnTo>
                  <a:lnTo>
                    <a:pt x="9525" y="31878"/>
                  </a:lnTo>
                  <a:lnTo>
                    <a:pt x="6703" y="38155"/>
                  </a:lnTo>
                  <a:lnTo>
                    <a:pt x="2979" y="44473"/>
                  </a:lnTo>
                  <a:lnTo>
                    <a:pt x="883" y="55037"/>
                  </a:lnTo>
                  <a:lnTo>
                    <a:pt x="0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2" name="SMARTInkShape-338"/>
            <p:cNvSpPr/>
            <p:nvPr>
              <p:custDataLst>
                <p:tags r:id="rId159"/>
              </p:custDataLst>
            </p:nvPr>
          </p:nvSpPr>
          <p:spPr>
            <a:xfrm>
              <a:off x="2286000" y="55435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3" name="SMARTInkShape-339"/>
            <p:cNvSpPr/>
            <p:nvPr>
              <p:custDataLst>
                <p:tags r:id="rId160"/>
              </p:custDataLst>
            </p:nvPr>
          </p:nvSpPr>
          <p:spPr>
            <a:xfrm>
              <a:off x="2238375" y="5514975"/>
              <a:ext cx="142876" cy="104776"/>
            </a:xfrm>
            <a:custGeom>
              <a:avLst/>
              <a:gdLst/>
              <a:ahLst/>
              <a:cxnLst/>
              <a:rect l="0" t="0" r="0" b="0"/>
              <a:pathLst>
                <a:path w="142876" h="104776">
                  <a:moveTo>
                    <a:pt x="57150" y="0"/>
                  </a:moveTo>
                  <a:lnTo>
                    <a:pt x="57150" y="0"/>
                  </a:lnTo>
                  <a:lnTo>
                    <a:pt x="62206" y="0"/>
                  </a:lnTo>
                  <a:lnTo>
                    <a:pt x="63696" y="1058"/>
                  </a:lnTo>
                  <a:lnTo>
                    <a:pt x="64689" y="2822"/>
                  </a:lnTo>
                  <a:lnTo>
                    <a:pt x="66414" y="9701"/>
                  </a:lnTo>
                  <a:lnTo>
                    <a:pt x="66672" y="41314"/>
                  </a:lnTo>
                  <a:lnTo>
                    <a:pt x="63851" y="47642"/>
                  </a:lnTo>
                  <a:lnTo>
                    <a:pt x="60128" y="53982"/>
                  </a:lnTo>
                  <a:lnTo>
                    <a:pt x="57738" y="66676"/>
                  </a:lnTo>
                  <a:lnTo>
                    <a:pt x="57542" y="69851"/>
                  </a:lnTo>
                  <a:lnTo>
                    <a:pt x="54502" y="76200"/>
                  </a:lnTo>
                  <a:lnTo>
                    <a:pt x="48983" y="83844"/>
                  </a:lnTo>
                  <a:lnTo>
                    <a:pt x="48027" y="90224"/>
                  </a:lnTo>
                  <a:lnTo>
                    <a:pt x="46835" y="91900"/>
                  </a:lnTo>
                  <a:lnTo>
                    <a:pt x="44982" y="93016"/>
                  </a:lnTo>
                  <a:lnTo>
                    <a:pt x="42688" y="93761"/>
                  </a:lnTo>
                  <a:lnTo>
                    <a:pt x="30301" y="103320"/>
                  </a:lnTo>
                  <a:lnTo>
                    <a:pt x="20526" y="104647"/>
                  </a:lnTo>
                  <a:lnTo>
                    <a:pt x="430" y="104775"/>
                  </a:lnTo>
                  <a:lnTo>
                    <a:pt x="0" y="76595"/>
                  </a:lnTo>
                  <a:lnTo>
                    <a:pt x="22666" y="76203"/>
                  </a:lnTo>
                  <a:lnTo>
                    <a:pt x="28771" y="79023"/>
                  </a:lnTo>
                  <a:lnTo>
                    <a:pt x="36257" y="84401"/>
                  </a:lnTo>
                  <a:lnTo>
                    <a:pt x="45340" y="86522"/>
                  </a:lnTo>
                  <a:lnTo>
                    <a:pt x="54239" y="92194"/>
                  </a:lnTo>
                  <a:lnTo>
                    <a:pt x="66727" y="94646"/>
                  </a:lnTo>
                  <a:lnTo>
                    <a:pt x="79385" y="95131"/>
                  </a:lnTo>
                  <a:lnTo>
                    <a:pt x="85730" y="98020"/>
                  </a:lnTo>
                  <a:lnTo>
                    <a:pt x="93369" y="103441"/>
                  </a:lnTo>
                  <a:lnTo>
                    <a:pt x="102483" y="104511"/>
                  </a:lnTo>
                  <a:lnTo>
                    <a:pt x="118834" y="104765"/>
                  </a:lnTo>
                  <a:lnTo>
                    <a:pt x="120497" y="103710"/>
                  </a:lnTo>
                  <a:lnTo>
                    <a:pt x="121607" y="101948"/>
                  </a:lnTo>
                  <a:lnTo>
                    <a:pt x="122346" y="99715"/>
                  </a:lnTo>
                  <a:lnTo>
                    <a:pt x="123897" y="98227"/>
                  </a:lnTo>
                  <a:lnTo>
                    <a:pt x="128443" y="96573"/>
                  </a:lnTo>
                  <a:lnTo>
                    <a:pt x="130079" y="95074"/>
                  </a:lnTo>
                  <a:lnTo>
                    <a:pt x="14287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4" name="SMARTInkShape-340"/>
            <p:cNvSpPr/>
            <p:nvPr>
              <p:custDataLst>
                <p:tags r:id="rId161"/>
              </p:custDataLst>
            </p:nvPr>
          </p:nvSpPr>
          <p:spPr>
            <a:xfrm>
              <a:off x="2573085" y="5248275"/>
              <a:ext cx="74866" cy="200026"/>
            </a:xfrm>
            <a:custGeom>
              <a:avLst/>
              <a:gdLst/>
              <a:ahLst/>
              <a:cxnLst/>
              <a:rect l="0" t="0" r="0" b="0"/>
              <a:pathLst>
                <a:path w="74866" h="200026">
                  <a:moveTo>
                    <a:pt x="74865" y="0"/>
                  </a:moveTo>
                  <a:lnTo>
                    <a:pt x="74865" y="0"/>
                  </a:lnTo>
                  <a:lnTo>
                    <a:pt x="65732" y="0"/>
                  </a:lnTo>
                  <a:lnTo>
                    <a:pt x="65456" y="5056"/>
                  </a:lnTo>
                  <a:lnTo>
                    <a:pt x="64359" y="6545"/>
                  </a:lnTo>
                  <a:lnTo>
                    <a:pt x="60318" y="8201"/>
                  </a:lnTo>
                  <a:lnTo>
                    <a:pt x="58817" y="9701"/>
                  </a:lnTo>
                  <a:lnTo>
                    <a:pt x="57149" y="14189"/>
                  </a:lnTo>
                  <a:lnTo>
                    <a:pt x="56210" y="22666"/>
                  </a:lnTo>
                  <a:lnTo>
                    <a:pt x="55020" y="24636"/>
                  </a:lnTo>
                  <a:lnTo>
                    <a:pt x="53169" y="25949"/>
                  </a:lnTo>
                  <a:lnTo>
                    <a:pt x="50876" y="26824"/>
                  </a:lnTo>
                  <a:lnTo>
                    <a:pt x="49347" y="28466"/>
                  </a:lnTo>
                  <a:lnTo>
                    <a:pt x="47649" y="33113"/>
                  </a:lnTo>
                  <a:lnTo>
                    <a:pt x="45500" y="44719"/>
                  </a:lnTo>
                  <a:lnTo>
                    <a:pt x="39823" y="54054"/>
                  </a:lnTo>
                  <a:lnTo>
                    <a:pt x="36613" y="63524"/>
                  </a:lnTo>
                  <a:lnTo>
                    <a:pt x="30487" y="73032"/>
                  </a:lnTo>
                  <a:lnTo>
                    <a:pt x="18682" y="110243"/>
                  </a:lnTo>
                  <a:lnTo>
                    <a:pt x="16943" y="121447"/>
                  </a:lnTo>
                  <a:lnTo>
                    <a:pt x="9552" y="144692"/>
                  </a:lnTo>
                  <a:lnTo>
                    <a:pt x="7212" y="168196"/>
                  </a:lnTo>
                  <a:lnTo>
                    <a:pt x="667" y="180958"/>
                  </a:lnTo>
                  <a:lnTo>
                    <a:pt x="0" y="184139"/>
                  </a:lnTo>
                  <a:lnTo>
                    <a:pt x="613" y="187318"/>
                  </a:lnTo>
                  <a:lnTo>
                    <a:pt x="819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5" name="SMARTInkShape-341"/>
            <p:cNvSpPr/>
            <p:nvPr>
              <p:custDataLst>
                <p:tags r:id="rId162"/>
              </p:custDataLst>
            </p:nvPr>
          </p:nvSpPr>
          <p:spPr>
            <a:xfrm>
              <a:off x="2657475" y="5286375"/>
              <a:ext cx="28576" cy="161926"/>
            </a:xfrm>
            <a:custGeom>
              <a:avLst/>
              <a:gdLst/>
              <a:ahLst/>
              <a:cxnLst/>
              <a:rect l="0" t="0" r="0" b="0"/>
              <a:pathLst>
                <a:path w="28576" h="161926">
                  <a:moveTo>
                    <a:pt x="0" y="0"/>
                  </a:moveTo>
                  <a:lnTo>
                    <a:pt x="0" y="0"/>
                  </a:lnTo>
                  <a:lnTo>
                    <a:pt x="0" y="33113"/>
                  </a:lnTo>
                  <a:lnTo>
                    <a:pt x="2822" y="38706"/>
                  </a:lnTo>
                  <a:lnTo>
                    <a:pt x="6546" y="44719"/>
                  </a:lnTo>
                  <a:lnTo>
                    <a:pt x="8936" y="57204"/>
                  </a:lnTo>
                  <a:lnTo>
                    <a:pt x="9515" y="98034"/>
                  </a:lnTo>
                  <a:lnTo>
                    <a:pt x="12343" y="104600"/>
                  </a:lnTo>
                  <a:lnTo>
                    <a:pt x="14578" y="107834"/>
                  </a:lnTo>
                  <a:lnTo>
                    <a:pt x="17725" y="122497"/>
                  </a:lnTo>
                  <a:lnTo>
                    <a:pt x="18657" y="135191"/>
                  </a:lnTo>
                  <a:lnTo>
                    <a:pt x="19846" y="137753"/>
                  </a:lnTo>
                  <a:lnTo>
                    <a:pt x="21697" y="139460"/>
                  </a:lnTo>
                  <a:lnTo>
                    <a:pt x="23990" y="140598"/>
                  </a:lnTo>
                  <a:lnTo>
                    <a:pt x="25519" y="142416"/>
                  </a:lnTo>
                  <a:lnTo>
                    <a:pt x="28173" y="150876"/>
                  </a:lnTo>
                  <a:lnTo>
                    <a:pt x="285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6" name="SMARTInkShape-342"/>
            <p:cNvSpPr/>
            <p:nvPr>
              <p:custDataLst>
                <p:tags r:id="rId163"/>
              </p:custDataLst>
            </p:nvPr>
          </p:nvSpPr>
          <p:spPr>
            <a:xfrm>
              <a:off x="2581275" y="5381625"/>
              <a:ext cx="104776" cy="38101"/>
            </a:xfrm>
            <a:custGeom>
              <a:avLst/>
              <a:gdLst/>
              <a:ahLst/>
              <a:cxnLst/>
              <a:rect l="0" t="0" r="0" b="0"/>
              <a:pathLst>
                <a:path w="104776" h="38101">
                  <a:moveTo>
                    <a:pt x="0" y="38100"/>
                  </a:moveTo>
                  <a:lnTo>
                    <a:pt x="0" y="38100"/>
                  </a:lnTo>
                  <a:lnTo>
                    <a:pt x="22666" y="38100"/>
                  </a:lnTo>
                  <a:lnTo>
                    <a:pt x="28771" y="35278"/>
                  </a:lnTo>
                  <a:lnTo>
                    <a:pt x="35012" y="31555"/>
                  </a:lnTo>
                  <a:lnTo>
                    <a:pt x="47642" y="29163"/>
                  </a:lnTo>
                  <a:lnTo>
                    <a:pt x="50811" y="28967"/>
                  </a:lnTo>
                  <a:lnTo>
                    <a:pt x="57155" y="25927"/>
                  </a:lnTo>
                  <a:lnTo>
                    <a:pt x="60328" y="23635"/>
                  </a:lnTo>
                  <a:lnTo>
                    <a:pt x="87576" y="14396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SMARTInkShape-343"/>
            <p:cNvSpPr/>
            <p:nvPr>
              <p:custDataLst>
                <p:tags r:id="rId164"/>
              </p:custDataLst>
            </p:nvPr>
          </p:nvSpPr>
          <p:spPr>
            <a:xfrm>
              <a:off x="2762250" y="5286770"/>
              <a:ext cx="57151" cy="142481"/>
            </a:xfrm>
            <a:custGeom>
              <a:avLst/>
              <a:gdLst/>
              <a:ahLst/>
              <a:cxnLst/>
              <a:rect l="0" t="0" r="0" b="0"/>
              <a:pathLst>
                <a:path w="57151" h="142481">
                  <a:moveTo>
                    <a:pt x="47625" y="18655"/>
                  </a:moveTo>
                  <a:lnTo>
                    <a:pt x="47625" y="18655"/>
                  </a:lnTo>
                  <a:lnTo>
                    <a:pt x="57149" y="28180"/>
                  </a:lnTo>
                  <a:lnTo>
                    <a:pt x="57150" y="13715"/>
                  </a:lnTo>
                  <a:lnTo>
                    <a:pt x="56092" y="12186"/>
                  </a:lnTo>
                  <a:lnTo>
                    <a:pt x="54328" y="11167"/>
                  </a:lnTo>
                  <a:lnTo>
                    <a:pt x="48017" y="9249"/>
                  </a:lnTo>
                  <a:lnTo>
                    <a:pt x="47741" y="4109"/>
                  </a:lnTo>
                  <a:lnTo>
                    <a:pt x="46644" y="2608"/>
                  </a:lnTo>
                  <a:lnTo>
                    <a:pt x="39434" y="0"/>
                  </a:lnTo>
                  <a:lnTo>
                    <a:pt x="30016" y="7841"/>
                  </a:lnTo>
                  <a:lnTo>
                    <a:pt x="23946" y="8748"/>
                  </a:lnTo>
                  <a:lnTo>
                    <a:pt x="22314" y="9934"/>
                  </a:lnTo>
                  <a:lnTo>
                    <a:pt x="21226" y="11783"/>
                  </a:lnTo>
                  <a:lnTo>
                    <a:pt x="20500" y="14073"/>
                  </a:lnTo>
                  <a:lnTo>
                    <a:pt x="9434" y="28087"/>
                  </a:lnTo>
                  <a:lnTo>
                    <a:pt x="4898" y="32724"/>
                  </a:lnTo>
                  <a:lnTo>
                    <a:pt x="2177" y="38314"/>
                  </a:lnTo>
                  <a:lnTo>
                    <a:pt x="128" y="59965"/>
                  </a:lnTo>
                  <a:lnTo>
                    <a:pt x="0" y="107555"/>
                  </a:lnTo>
                  <a:lnTo>
                    <a:pt x="2822" y="113905"/>
                  </a:lnTo>
                  <a:lnTo>
                    <a:pt x="6546" y="120255"/>
                  </a:lnTo>
                  <a:lnTo>
                    <a:pt x="8201" y="126605"/>
                  </a:lnTo>
                  <a:lnTo>
                    <a:pt x="9701" y="128722"/>
                  </a:lnTo>
                  <a:lnTo>
                    <a:pt x="11758" y="130133"/>
                  </a:lnTo>
                  <a:lnTo>
                    <a:pt x="16868" y="132759"/>
                  </a:lnTo>
                  <a:lnTo>
                    <a:pt x="26824" y="140991"/>
                  </a:lnTo>
                  <a:lnTo>
                    <a:pt x="33113" y="142039"/>
                  </a:lnTo>
                  <a:lnTo>
                    <a:pt x="57150" y="1424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SMARTInkShape-344"/>
            <p:cNvSpPr/>
            <p:nvPr>
              <p:custDataLst>
                <p:tags r:id="rId165"/>
              </p:custDataLst>
            </p:nvPr>
          </p:nvSpPr>
          <p:spPr>
            <a:xfrm>
              <a:off x="2943225" y="53340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SMARTInkShape-345"/>
            <p:cNvSpPr/>
            <p:nvPr>
              <p:custDataLst>
                <p:tags r:id="rId166"/>
              </p:custDataLst>
            </p:nvPr>
          </p:nvSpPr>
          <p:spPr>
            <a:xfrm>
              <a:off x="3067050" y="5238753"/>
              <a:ext cx="114301" cy="190498"/>
            </a:xfrm>
            <a:custGeom>
              <a:avLst/>
              <a:gdLst/>
              <a:ahLst/>
              <a:cxnLst/>
              <a:rect l="0" t="0" r="0" b="0"/>
              <a:pathLst>
                <a:path w="114301" h="190498">
                  <a:moveTo>
                    <a:pt x="19050" y="9522"/>
                  </a:moveTo>
                  <a:lnTo>
                    <a:pt x="19050" y="9522"/>
                  </a:lnTo>
                  <a:lnTo>
                    <a:pt x="28183" y="9522"/>
                  </a:lnTo>
                  <a:lnTo>
                    <a:pt x="28575" y="55892"/>
                  </a:lnTo>
                  <a:lnTo>
                    <a:pt x="28575" y="78983"/>
                  </a:lnTo>
                  <a:lnTo>
                    <a:pt x="19442" y="125271"/>
                  </a:lnTo>
                  <a:lnTo>
                    <a:pt x="19060" y="163728"/>
                  </a:lnTo>
                  <a:lnTo>
                    <a:pt x="16232" y="170839"/>
                  </a:lnTo>
                  <a:lnTo>
                    <a:pt x="10850" y="178971"/>
                  </a:lnTo>
                  <a:lnTo>
                    <a:pt x="9528" y="190458"/>
                  </a:lnTo>
                  <a:lnTo>
                    <a:pt x="9525" y="149207"/>
                  </a:lnTo>
                  <a:lnTo>
                    <a:pt x="261" y="101662"/>
                  </a:lnTo>
                  <a:lnTo>
                    <a:pt x="3" y="54402"/>
                  </a:lnTo>
                  <a:lnTo>
                    <a:pt x="0" y="34959"/>
                  </a:lnTo>
                  <a:lnTo>
                    <a:pt x="2822" y="28589"/>
                  </a:lnTo>
                  <a:lnTo>
                    <a:pt x="6546" y="22229"/>
                  </a:lnTo>
                  <a:lnTo>
                    <a:pt x="9133" y="11404"/>
                  </a:lnTo>
                  <a:lnTo>
                    <a:pt x="17692" y="1486"/>
                  </a:lnTo>
                  <a:lnTo>
                    <a:pt x="21268" y="659"/>
                  </a:lnTo>
                  <a:lnTo>
                    <a:pt x="42727" y="0"/>
                  </a:lnTo>
                  <a:lnTo>
                    <a:pt x="44360" y="1057"/>
                  </a:lnTo>
                  <a:lnTo>
                    <a:pt x="45448" y="2820"/>
                  </a:lnTo>
                  <a:lnTo>
                    <a:pt x="46174" y="5054"/>
                  </a:lnTo>
                  <a:lnTo>
                    <a:pt x="47716" y="6544"/>
                  </a:lnTo>
                  <a:lnTo>
                    <a:pt x="52252" y="8198"/>
                  </a:lnTo>
                  <a:lnTo>
                    <a:pt x="53885" y="9698"/>
                  </a:lnTo>
                  <a:lnTo>
                    <a:pt x="55699" y="14187"/>
                  </a:lnTo>
                  <a:lnTo>
                    <a:pt x="57146" y="60325"/>
                  </a:lnTo>
                  <a:lnTo>
                    <a:pt x="56089" y="62440"/>
                  </a:lnTo>
                  <a:lnTo>
                    <a:pt x="54326" y="63852"/>
                  </a:lnTo>
                  <a:lnTo>
                    <a:pt x="52092" y="64791"/>
                  </a:lnTo>
                  <a:lnTo>
                    <a:pt x="50603" y="66476"/>
                  </a:lnTo>
                  <a:lnTo>
                    <a:pt x="48017" y="74708"/>
                  </a:lnTo>
                  <a:lnTo>
                    <a:pt x="47741" y="80812"/>
                  </a:lnTo>
                  <a:lnTo>
                    <a:pt x="46644" y="82449"/>
                  </a:lnTo>
                  <a:lnTo>
                    <a:pt x="44854" y="83540"/>
                  </a:lnTo>
                  <a:lnTo>
                    <a:pt x="38217" y="85684"/>
                  </a:lnTo>
                  <a:lnTo>
                    <a:pt x="55711" y="85722"/>
                  </a:lnTo>
                  <a:lnTo>
                    <a:pt x="64470" y="79177"/>
                  </a:lnTo>
                  <a:lnTo>
                    <a:pt x="74446" y="76589"/>
                  </a:lnTo>
                  <a:lnTo>
                    <a:pt x="103020" y="76197"/>
                  </a:lnTo>
                  <a:lnTo>
                    <a:pt x="109312" y="81253"/>
                  </a:lnTo>
                  <a:lnTo>
                    <a:pt x="112082" y="86558"/>
                  </a:lnTo>
                  <a:lnTo>
                    <a:pt x="114170" y="99795"/>
                  </a:lnTo>
                  <a:lnTo>
                    <a:pt x="114300" y="146050"/>
                  </a:lnTo>
                  <a:lnTo>
                    <a:pt x="114300" y="155573"/>
                  </a:lnTo>
                  <a:lnTo>
                    <a:pt x="111478" y="161922"/>
                  </a:lnTo>
                  <a:lnTo>
                    <a:pt x="87200" y="189008"/>
                  </a:lnTo>
                  <a:lnTo>
                    <a:pt x="77654" y="190366"/>
                  </a:lnTo>
                  <a:lnTo>
                    <a:pt x="66713" y="190497"/>
                  </a:lnTo>
                  <a:lnTo>
                    <a:pt x="66675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SMARTInkShape-346"/>
            <p:cNvSpPr/>
            <p:nvPr>
              <p:custDataLst>
                <p:tags r:id="rId167"/>
              </p:custDataLst>
            </p:nvPr>
          </p:nvSpPr>
          <p:spPr>
            <a:xfrm>
              <a:off x="3248142" y="5229236"/>
              <a:ext cx="152284" cy="180954"/>
            </a:xfrm>
            <a:custGeom>
              <a:avLst/>
              <a:gdLst/>
              <a:ahLst/>
              <a:cxnLst/>
              <a:rect l="0" t="0" r="0" b="0"/>
              <a:pathLst>
                <a:path w="152284" h="180954">
                  <a:moveTo>
                    <a:pt x="37983" y="47614"/>
                  </a:moveTo>
                  <a:lnTo>
                    <a:pt x="37983" y="47614"/>
                  </a:lnTo>
                  <a:lnTo>
                    <a:pt x="37983" y="39413"/>
                  </a:lnTo>
                  <a:lnTo>
                    <a:pt x="39041" y="38972"/>
                  </a:lnTo>
                  <a:lnTo>
                    <a:pt x="55675" y="38092"/>
                  </a:lnTo>
                  <a:lnTo>
                    <a:pt x="56128" y="39149"/>
                  </a:lnTo>
                  <a:lnTo>
                    <a:pt x="57033" y="79409"/>
                  </a:lnTo>
                  <a:lnTo>
                    <a:pt x="54211" y="85734"/>
                  </a:lnTo>
                  <a:lnTo>
                    <a:pt x="50487" y="92073"/>
                  </a:lnTo>
                  <a:lnTo>
                    <a:pt x="48097" y="104766"/>
                  </a:lnTo>
                  <a:lnTo>
                    <a:pt x="47901" y="107941"/>
                  </a:lnTo>
                  <a:lnTo>
                    <a:pt x="44860" y="114289"/>
                  </a:lnTo>
                  <a:lnTo>
                    <a:pt x="41039" y="120639"/>
                  </a:lnTo>
                  <a:lnTo>
                    <a:pt x="38587" y="133339"/>
                  </a:lnTo>
                  <a:lnTo>
                    <a:pt x="38385" y="136514"/>
                  </a:lnTo>
                  <a:lnTo>
                    <a:pt x="35339" y="142864"/>
                  </a:lnTo>
                  <a:lnTo>
                    <a:pt x="31516" y="149214"/>
                  </a:lnTo>
                  <a:lnTo>
                    <a:pt x="28306" y="158739"/>
                  </a:lnTo>
                  <a:lnTo>
                    <a:pt x="20377" y="169558"/>
                  </a:lnTo>
                  <a:lnTo>
                    <a:pt x="19361" y="175938"/>
                  </a:lnTo>
                  <a:lnTo>
                    <a:pt x="18160" y="177614"/>
                  </a:lnTo>
                  <a:lnTo>
                    <a:pt x="16301" y="178730"/>
                  </a:lnTo>
                  <a:lnTo>
                    <a:pt x="9528" y="180925"/>
                  </a:lnTo>
                  <a:lnTo>
                    <a:pt x="4387" y="180953"/>
                  </a:lnTo>
                  <a:lnTo>
                    <a:pt x="2886" y="179899"/>
                  </a:lnTo>
                  <a:lnTo>
                    <a:pt x="1885" y="178137"/>
                  </a:lnTo>
                  <a:lnTo>
                    <a:pt x="147" y="171263"/>
                  </a:lnTo>
                  <a:lnTo>
                    <a:pt x="0" y="166774"/>
                  </a:lnTo>
                  <a:lnTo>
                    <a:pt x="1020" y="165154"/>
                  </a:lnTo>
                  <a:lnTo>
                    <a:pt x="2757" y="164074"/>
                  </a:lnTo>
                  <a:lnTo>
                    <a:pt x="4974" y="163354"/>
                  </a:lnTo>
                  <a:lnTo>
                    <a:pt x="6452" y="161816"/>
                  </a:lnTo>
                  <a:lnTo>
                    <a:pt x="8094" y="157284"/>
                  </a:lnTo>
                  <a:lnTo>
                    <a:pt x="9019" y="148783"/>
                  </a:lnTo>
                  <a:lnTo>
                    <a:pt x="10207" y="146809"/>
                  </a:lnTo>
                  <a:lnTo>
                    <a:pt x="12057" y="145494"/>
                  </a:lnTo>
                  <a:lnTo>
                    <a:pt x="17575" y="143384"/>
                  </a:lnTo>
                  <a:lnTo>
                    <a:pt x="42610" y="142865"/>
                  </a:lnTo>
                  <a:lnTo>
                    <a:pt x="44243" y="143923"/>
                  </a:lnTo>
                  <a:lnTo>
                    <a:pt x="45331" y="145687"/>
                  </a:lnTo>
                  <a:lnTo>
                    <a:pt x="46057" y="147921"/>
                  </a:lnTo>
                  <a:lnTo>
                    <a:pt x="47599" y="149411"/>
                  </a:lnTo>
                  <a:lnTo>
                    <a:pt x="57678" y="154623"/>
                  </a:lnTo>
                  <a:lnTo>
                    <a:pt x="73816" y="168176"/>
                  </a:lnTo>
                  <a:lnTo>
                    <a:pt x="85086" y="171312"/>
                  </a:lnTo>
                  <a:lnTo>
                    <a:pt x="102928" y="171436"/>
                  </a:lnTo>
                  <a:lnTo>
                    <a:pt x="103505" y="170379"/>
                  </a:lnTo>
                  <a:lnTo>
                    <a:pt x="104145" y="166382"/>
                  </a:lnTo>
                  <a:lnTo>
                    <a:pt x="105375" y="164892"/>
                  </a:lnTo>
                  <a:lnTo>
                    <a:pt x="109562" y="163238"/>
                  </a:lnTo>
                  <a:lnTo>
                    <a:pt x="111103" y="161738"/>
                  </a:lnTo>
                  <a:lnTo>
                    <a:pt x="116397" y="151727"/>
                  </a:lnTo>
                  <a:lnTo>
                    <a:pt x="120459" y="145746"/>
                  </a:lnTo>
                  <a:lnTo>
                    <a:pt x="122745" y="136427"/>
                  </a:lnTo>
                  <a:lnTo>
                    <a:pt x="123701" y="89771"/>
                  </a:lnTo>
                  <a:lnTo>
                    <a:pt x="123708" y="63523"/>
                  </a:lnTo>
                  <a:lnTo>
                    <a:pt x="120886" y="57155"/>
                  </a:lnTo>
                  <a:lnTo>
                    <a:pt x="117162" y="50796"/>
                  </a:lnTo>
                  <a:lnTo>
                    <a:pt x="114007" y="41266"/>
                  </a:lnTo>
                  <a:lnTo>
                    <a:pt x="101042" y="25389"/>
                  </a:lnTo>
                  <a:lnTo>
                    <a:pt x="94937" y="21861"/>
                  </a:lnTo>
                  <a:lnTo>
                    <a:pt x="91827" y="20920"/>
                  </a:lnTo>
                  <a:lnTo>
                    <a:pt x="89754" y="19235"/>
                  </a:lnTo>
                  <a:lnTo>
                    <a:pt x="85778" y="12864"/>
                  </a:lnTo>
                  <a:lnTo>
                    <a:pt x="66676" y="959"/>
                  </a:lnTo>
                  <a:lnTo>
                    <a:pt x="42974" y="0"/>
                  </a:lnTo>
                  <a:lnTo>
                    <a:pt x="41310" y="1054"/>
                  </a:lnTo>
                  <a:lnTo>
                    <a:pt x="40201" y="2816"/>
                  </a:lnTo>
                  <a:lnTo>
                    <a:pt x="38421" y="8191"/>
                  </a:lnTo>
                  <a:lnTo>
                    <a:pt x="29820" y="17599"/>
                  </a:lnTo>
                  <a:lnTo>
                    <a:pt x="28862" y="23669"/>
                  </a:lnTo>
                  <a:lnTo>
                    <a:pt x="28493" y="36336"/>
                  </a:lnTo>
                  <a:lnTo>
                    <a:pt x="35011" y="45347"/>
                  </a:lnTo>
                  <a:lnTo>
                    <a:pt x="36662" y="51192"/>
                  </a:lnTo>
                  <a:lnTo>
                    <a:pt x="38161" y="53175"/>
                  </a:lnTo>
                  <a:lnTo>
                    <a:pt x="54152" y="63337"/>
                  </a:lnTo>
                  <a:lnTo>
                    <a:pt x="63470" y="66737"/>
                  </a:lnTo>
                  <a:lnTo>
                    <a:pt x="72934" y="72918"/>
                  </a:lnTo>
                  <a:lnTo>
                    <a:pt x="82440" y="75220"/>
                  </a:lnTo>
                  <a:lnTo>
                    <a:pt x="88786" y="75758"/>
                  </a:lnTo>
                  <a:lnTo>
                    <a:pt x="95135" y="73176"/>
                  </a:lnTo>
                  <a:lnTo>
                    <a:pt x="98309" y="71005"/>
                  </a:lnTo>
                  <a:lnTo>
                    <a:pt x="121722" y="64413"/>
                  </a:lnTo>
                  <a:lnTo>
                    <a:pt x="125559" y="61988"/>
                  </a:lnTo>
                  <a:lnTo>
                    <a:pt x="152283" y="57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SMARTInkShape-347"/>
            <p:cNvSpPr/>
            <p:nvPr>
              <p:custDataLst>
                <p:tags r:id="rId168"/>
              </p:custDataLst>
            </p:nvPr>
          </p:nvSpPr>
          <p:spPr>
            <a:xfrm>
              <a:off x="3533775" y="5248403"/>
              <a:ext cx="456808" cy="152273"/>
            </a:xfrm>
            <a:custGeom>
              <a:avLst/>
              <a:gdLst/>
              <a:ahLst/>
              <a:cxnLst/>
              <a:rect l="0" t="0" r="0" b="0"/>
              <a:pathLst>
                <a:path w="456808" h="152273">
                  <a:moveTo>
                    <a:pt x="0" y="114172"/>
                  </a:moveTo>
                  <a:lnTo>
                    <a:pt x="0" y="114172"/>
                  </a:lnTo>
                  <a:lnTo>
                    <a:pt x="8201" y="105971"/>
                  </a:lnTo>
                  <a:lnTo>
                    <a:pt x="10322" y="97304"/>
                  </a:lnTo>
                  <a:lnTo>
                    <a:pt x="45397" y="56433"/>
                  </a:lnTo>
                  <a:lnTo>
                    <a:pt x="46140" y="53454"/>
                  </a:lnTo>
                  <a:lnTo>
                    <a:pt x="54968" y="37920"/>
                  </a:lnTo>
                  <a:lnTo>
                    <a:pt x="55695" y="34763"/>
                  </a:lnTo>
                  <a:lnTo>
                    <a:pt x="65707" y="19116"/>
                  </a:lnTo>
                  <a:lnTo>
                    <a:pt x="66245" y="14422"/>
                  </a:lnTo>
                  <a:lnTo>
                    <a:pt x="65330" y="12747"/>
                  </a:lnTo>
                  <a:lnTo>
                    <a:pt x="63662" y="11630"/>
                  </a:lnTo>
                  <a:lnTo>
                    <a:pt x="61491" y="10886"/>
                  </a:lnTo>
                  <a:lnTo>
                    <a:pt x="60044" y="9331"/>
                  </a:lnTo>
                  <a:lnTo>
                    <a:pt x="58436" y="4782"/>
                  </a:lnTo>
                  <a:lnTo>
                    <a:pt x="56949" y="3145"/>
                  </a:lnTo>
                  <a:lnTo>
                    <a:pt x="49062" y="303"/>
                  </a:lnTo>
                  <a:lnTo>
                    <a:pt x="42994" y="0"/>
                  </a:lnTo>
                  <a:lnTo>
                    <a:pt x="41363" y="1016"/>
                  </a:lnTo>
                  <a:lnTo>
                    <a:pt x="40275" y="2751"/>
                  </a:lnTo>
                  <a:lnTo>
                    <a:pt x="38530" y="8084"/>
                  </a:lnTo>
                  <a:lnTo>
                    <a:pt x="35469" y="8814"/>
                  </a:lnTo>
                  <a:lnTo>
                    <a:pt x="33170" y="9008"/>
                  </a:lnTo>
                  <a:lnTo>
                    <a:pt x="31639" y="10197"/>
                  </a:lnTo>
                  <a:lnTo>
                    <a:pt x="28978" y="17564"/>
                  </a:lnTo>
                  <a:lnTo>
                    <a:pt x="28610" y="27004"/>
                  </a:lnTo>
                  <a:lnTo>
                    <a:pt x="35128" y="35766"/>
                  </a:lnTo>
                  <a:lnTo>
                    <a:pt x="38278" y="44609"/>
                  </a:lnTo>
                  <a:lnTo>
                    <a:pt x="42765" y="50800"/>
                  </a:lnTo>
                  <a:lnTo>
                    <a:pt x="48287" y="54256"/>
                  </a:lnTo>
                  <a:lnTo>
                    <a:pt x="54269" y="56851"/>
                  </a:lnTo>
                  <a:lnTo>
                    <a:pt x="63587" y="63203"/>
                  </a:lnTo>
                  <a:lnTo>
                    <a:pt x="73051" y="66615"/>
                  </a:lnTo>
                  <a:lnTo>
                    <a:pt x="79386" y="71164"/>
                  </a:lnTo>
                  <a:lnTo>
                    <a:pt x="82908" y="76713"/>
                  </a:lnTo>
                  <a:lnTo>
                    <a:pt x="83846" y="79674"/>
                  </a:lnTo>
                  <a:lnTo>
                    <a:pt x="85531" y="81648"/>
                  </a:lnTo>
                  <a:lnTo>
                    <a:pt x="90225" y="83842"/>
                  </a:lnTo>
                  <a:lnTo>
                    <a:pt x="91900" y="85485"/>
                  </a:lnTo>
                  <a:lnTo>
                    <a:pt x="93761" y="90133"/>
                  </a:lnTo>
                  <a:lnTo>
                    <a:pt x="95315" y="91797"/>
                  </a:lnTo>
                  <a:lnTo>
                    <a:pt x="99865" y="93644"/>
                  </a:lnTo>
                  <a:lnTo>
                    <a:pt x="101502" y="95195"/>
                  </a:lnTo>
                  <a:lnTo>
                    <a:pt x="103320" y="99741"/>
                  </a:lnTo>
                  <a:lnTo>
                    <a:pt x="104774" y="140901"/>
                  </a:lnTo>
                  <a:lnTo>
                    <a:pt x="103716" y="141516"/>
                  </a:lnTo>
                  <a:lnTo>
                    <a:pt x="99718" y="142200"/>
                  </a:lnTo>
                  <a:lnTo>
                    <a:pt x="98229" y="143440"/>
                  </a:lnTo>
                  <a:lnTo>
                    <a:pt x="96574" y="147641"/>
                  </a:lnTo>
                  <a:lnTo>
                    <a:pt x="95074" y="149185"/>
                  </a:lnTo>
                  <a:lnTo>
                    <a:pt x="86151" y="152151"/>
                  </a:lnTo>
                  <a:lnTo>
                    <a:pt x="76320" y="152272"/>
                  </a:lnTo>
                  <a:lnTo>
                    <a:pt x="76200" y="137724"/>
                  </a:lnTo>
                  <a:lnTo>
                    <a:pt x="79022" y="132402"/>
                  </a:lnTo>
                  <a:lnTo>
                    <a:pt x="82746" y="126507"/>
                  </a:lnTo>
                  <a:lnTo>
                    <a:pt x="84401" y="120360"/>
                  </a:lnTo>
                  <a:lnTo>
                    <a:pt x="85901" y="118297"/>
                  </a:lnTo>
                  <a:lnTo>
                    <a:pt x="87959" y="116922"/>
                  </a:lnTo>
                  <a:lnTo>
                    <a:pt x="93068" y="114335"/>
                  </a:lnTo>
                  <a:lnTo>
                    <a:pt x="139702" y="69715"/>
                  </a:lnTo>
                  <a:lnTo>
                    <a:pt x="149226" y="61254"/>
                  </a:lnTo>
                  <a:lnTo>
                    <a:pt x="161925" y="55036"/>
                  </a:lnTo>
                  <a:lnTo>
                    <a:pt x="180417" y="38495"/>
                  </a:lnTo>
                  <a:lnTo>
                    <a:pt x="190497" y="37972"/>
                  </a:lnTo>
                  <a:lnTo>
                    <a:pt x="190500" y="79368"/>
                  </a:lnTo>
                  <a:lnTo>
                    <a:pt x="193322" y="85651"/>
                  </a:lnTo>
                  <a:lnTo>
                    <a:pt x="195557" y="88808"/>
                  </a:lnTo>
                  <a:lnTo>
                    <a:pt x="208192" y="130292"/>
                  </a:lnTo>
                  <a:lnTo>
                    <a:pt x="217631" y="141166"/>
                  </a:lnTo>
                  <a:lnTo>
                    <a:pt x="221256" y="142045"/>
                  </a:lnTo>
                  <a:lnTo>
                    <a:pt x="223704" y="142279"/>
                  </a:lnTo>
                  <a:lnTo>
                    <a:pt x="225336" y="141376"/>
                  </a:lnTo>
                  <a:lnTo>
                    <a:pt x="226424" y="139717"/>
                  </a:lnTo>
                  <a:lnTo>
                    <a:pt x="227149" y="137552"/>
                  </a:lnTo>
                  <a:lnTo>
                    <a:pt x="228691" y="136109"/>
                  </a:lnTo>
                  <a:lnTo>
                    <a:pt x="238770" y="130970"/>
                  </a:lnTo>
                  <a:lnTo>
                    <a:pt x="279403" y="91936"/>
                  </a:lnTo>
                  <a:lnTo>
                    <a:pt x="291042" y="72699"/>
                  </a:lnTo>
                  <a:lnTo>
                    <a:pt x="295079" y="61079"/>
                  </a:lnTo>
                  <a:lnTo>
                    <a:pt x="311677" y="38024"/>
                  </a:lnTo>
                  <a:lnTo>
                    <a:pt x="312560" y="34831"/>
                  </a:lnTo>
                  <a:lnTo>
                    <a:pt x="314206" y="32703"/>
                  </a:lnTo>
                  <a:lnTo>
                    <a:pt x="323412" y="28613"/>
                  </a:lnTo>
                  <a:lnTo>
                    <a:pt x="323811" y="20260"/>
                  </a:lnTo>
                  <a:lnTo>
                    <a:pt x="323850" y="66727"/>
                  </a:lnTo>
                  <a:lnTo>
                    <a:pt x="323850" y="113976"/>
                  </a:lnTo>
                  <a:lnTo>
                    <a:pt x="323850" y="142627"/>
                  </a:lnTo>
                  <a:lnTo>
                    <a:pt x="323850" y="119067"/>
                  </a:lnTo>
                  <a:lnTo>
                    <a:pt x="324908" y="117435"/>
                  </a:lnTo>
                  <a:lnTo>
                    <a:pt x="326672" y="116347"/>
                  </a:lnTo>
                  <a:lnTo>
                    <a:pt x="328907" y="115623"/>
                  </a:lnTo>
                  <a:lnTo>
                    <a:pt x="330396" y="114081"/>
                  </a:lnTo>
                  <a:lnTo>
                    <a:pt x="332982" y="106098"/>
                  </a:lnTo>
                  <a:lnTo>
                    <a:pt x="333258" y="100021"/>
                  </a:lnTo>
                  <a:lnTo>
                    <a:pt x="334356" y="98388"/>
                  </a:lnTo>
                  <a:lnTo>
                    <a:pt x="336145" y="97299"/>
                  </a:lnTo>
                  <a:lnTo>
                    <a:pt x="341566" y="95552"/>
                  </a:lnTo>
                  <a:lnTo>
                    <a:pt x="342307" y="92491"/>
                  </a:lnTo>
                  <a:lnTo>
                    <a:pt x="342504" y="90192"/>
                  </a:lnTo>
                  <a:lnTo>
                    <a:pt x="343695" y="88661"/>
                  </a:lnTo>
                  <a:lnTo>
                    <a:pt x="351067" y="86000"/>
                  </a:lnTo>
                  <a:lnTo>
                    <a:pt x="351821" y="82954"/>
                  </a:lnTo>
                  <a:lnTo>
                    <a:pt x="352023" y="80660"/>
                  </a:lnTo>
                  <a:lnTo>
                    <a:pt x="353215" y="79131"/>
                  </a:lnTo>
                  <a:lnTo>
                    <a:pt x="362102" y="75283"/>
                  </a:lnTo>
                  <a:lnTo>
                    <a:pt x="378995" y="60081"/>
                  </a:lnTo>
                  <a:lnTo>
                    <a:pt x="388798" y="57425"/>
                  </a:lnTo>
                  <a:lnTo>
                    <a:pt x="395070" y="57141"/>
                  </a:lnTo>
                  <a:lnTo>
                    <a:pt x="396730" y="56043"/>
                  </a:lnTo>
                  <a:lnTo>
                    <a:pt x="397837" y="54252"/>
                  </a:lnTo>
                  <a:lnTo>
                    <a:pt x="400011" y="47614"/>
                  </a:lnTo>
                  <a:lnTo>
                    <a:pt x="408248" y="47507"/>
                  </a:lnTo>
                  <a:lnTo>
                    <a:pt x="408690" y="48562"/>
                  </a:lnTo>
                  <a:lnTo>
                    <a:pt x="409458" y="55699"/>
                  </a:lnTo>
                  <a:lnTo>
                    <a:pt x="412345" y="56434"/>
                  </a:lnTo>
                  <a:lnTo>
                    <a:pt x="414597" y="56630"/>
                  </a:lnTo>
                  <a:lnTo>
                    <a:pt x="416098" y="57819"/>
                  </a:lnTo>
                  <a:lnTo>
                    <a:pt x="418704" y="65189"/>
                  </a:lnTo>
                  <a:lnTo>
                    <a:pt x="419097" y="89203"/>
                  </a:lnTo>
                  <a:lnTo>
                    <a:pt x="421921" y="95313"/>
                  </a:lnTo>
                  <a:lnTo>
                    <a:pt x="425646" y="101557"/>
                  </a:lnTo>
                  <a:lnTo>
                    <a:pt x="428232" y="112302"/>
                  </a:lnTo>
                  <a:lnTo>
                    <a:pt x="428508" y="118674"/>
                  </a:lnTo>
                  <a:lnTo>
                    <a:pt x="429606" y="120348"/>
                  </a:lnTo>
                  <a:lnTo>
                    <a:pt x="431395" y="121465"/>
                  </a:lnTo>
                  <a:lnTo>
                    <a:pt x="433647" y="122209"/>
                  </a:lnTo>
                  <a:lnTo>
                    <a:pt x="435148" y="123763"/>
                  </a:lnTo>
                  <a:lnTo>
                    <a:pt x="437754" y="131767"/>
                  </a:lnTo>
                  <a:lnTo>
                    <a:pt x="438033" y="137847"/>
                  </a:lnTo>
                  <a:lnTo>
                    <a:pt x="439130" y="139481"/>
                  </a:lnTo>
                  <a:lnTo>
                    <a:pt x="440920" y="140569"/>
                  </a:lnTo>
                  <a:lnTo>
                    <a:pt x="447641" y="142736"/>
                  </a:lnTo>
                  <a:lnTo>
                    <a:pt x="455873" y="142747"/>
                  </a:lnTo>
                  <a:lnTo>
                    <a:pt x="456315" y="141688"/>
                  </a:lnTo>
                  <a:lnTo>
                    <a:pt x="456807" y="137691"/>
                  </a:lnTo>
                  <a:lnTo>
                    <a:pt x="455880" y="136202"/>
                  </a:lnTo>
                  <a:lnTo>
                    <a:pt x="454203" y="135208"/>
                  </a:lnTo>
                  <a:lnTo>
                    <a:pt x="447675" y="133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2" name="SMARTInkShape-348"/>
            <p:cNvSpPr/>
            <p:nvPr>
              <p:custDataLst>
                <p:tags r:id="rId169"/>
              </p:custDataLst>
            </p:nvPr>
          </p:nvSpPr>
          <p:spPr>
            <a:xfrm>
              <a:off x="3724275" y="52101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3" name="SMARTInkShape-349"/>
            <p:cNvSpPr/>
            <p:nvPr>
              <p:custDataLst>
                <p:tags r:id="rId170"/>
              </p:custDataLst>
            </p:nvPr>
          </p:nvSpPr>
          <p:spPr>
            <a:xfrm>
              <a:off x="4105278" y="5267325"/>
              <a:ext cx="123823" cy="123823"/>
            </a:xfrm>
            <a:custGeom>
              <a:avLst/>
              <a:gdLst/>
              <a:ahLst/>
              <a:cxnLst/>
              <a:rect l="0" t="0" r="0" b="0"/>
              <a:pathLst>
                <a:path w="123823" h="123823">
                  <a:moveTo>
                    <a:pt x="85722" y="0"/>
                  </a:moveTo>
                  <a:lnTo>
                    <a:pt x="85722" y="0"/>
                  </a:lnTo>
                  <a:lnTo>
                    <a:pt x="76590" y="9133"/>
                  </a:lnTo>
                  <a:lnTo>
                    <a:pt x="76314" y="14465"/>
                  </a:lnTo>
                  <a:lnTo>
                    <a:pt x="75216" y="15994"/>
                  </a:lnTo>
                  <a:lnTo>
                    <a:pt x="73427" y="17013"/>
                  </a:lnTo>
                  <a:lnTo>
                    <a:pt x="71175" y="17692"/>
                  </a:lnTo>
                  <a:lnTo>
                    <a:pt x="69674" y="19202"/>
                  </a:lnTo>
                  <a:lnTo>
                    <a:pt x="68006" y="23704"/>
                  </a:lnTo>
                  <a:lnTo>
                    <a:pt x="67068" y="32188"/>
                  </a:lnTo>
                  <a:lnTo>
                    <a:pt x="65877" y="34159"/>
                  </a:lnTo>
                  <a:lnTo>
                    <a:pt x="64026" y="35473"/>
                  </a:lnTo>
                  <a:lnTo>
                    <a:pt x="61733" y="36348"/>
                  </a:lnTo>
                  <a:lnTo>
                    <a:pt x="60205" y="37990"/>
                  </a:lnTo>
                  <a:lnTo>
                    <a:pt x="58505" y="42638"/>
                  </a:lnTo>
                  <a:lnTo>
                    <a:pt x="56994" y="44300"/>
                  </a:lnTo>
                  <a:lnTo>
                    <a:pt x="52493" y="46147"/>
                  </a:lnTo>
                  <a:lnTo>
                    <a:pt x="50869" y="47698"/>
                  </a:lnTo>
                  <a:lnTo>
                    <a:pt x="39548" y="64920"/>
                  </a:lnTo>
                  <a:lnTo>
                    <a:pt x="22994" y="82819"/>
                  </a:lnTo>
                  <a:lnTo>
                    <a:pt x="19566" y="93404"/>
                  </a:lnTo>
                  <a:lnTo>
                    <a:pt x="31" y="114265"/>
                  </a:lnTo>
                  <a:lnTo>
                    <a:pt x="0" y="122498"/>
                  </a:lnTo>
                  <a:lnTo>
                    <a:pt x="1057" y="122940"/>
                  </a:lnTo>
                  <a:lnTo>
                    <a:pt x="23677" y="123822"/>
                  </a:lnTo>
                  <a:lnTo>
                    <a:pt x="29219" y="121002"/>
                  </a:lnTo>
                  <a:lnTo>
                    <a:pt x="36343" y="115624"/>
                  </a:lnTo>
                  <a:lnTo>
                    <a:pt x="45355" y="114562"/>
                  </a:lnTo>
                  <a:lnTo>
                    <a:pt x="60442" y="114334"/>
                  </a:lnTo>
                  <a:lnTo>
                    <a:pt x="66725" y="111493"/>
                  </a:lnTo>
                  <a:lnTo>
                    <a:pt x="74326" y="106102"/>
                  </a:lnTo>
                  <a:lnTo>
                    <a:pt x="83432" y="105037"/>
                  </a:lnTo>
                  <a:lnTo>
                    <a:pt x="114177" y="104775"/>
                  </a:lnTo>
                  <a:lnTo>
                    <a:pt x="114262" y="109831"/>
                  </a:lnTo>
                  <a:lnTo>
                    <a:pt x="115331" y="111320"/>
                  </a:lnTo>
                  <a:lnTo>
                    <a:pt x="123429" y="114184"/>
                  </a:lnTo>
                  <a:lnTo>
                    <a:pt x="123822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8" name="SMARTInkShape-Group67"/>
          <p:cNvGrpSpPr/>
          <p:nvPr/>
        </p:nvGrpSpPr>
        <p:grpSpPr>
          <a:xfrm>
            <a:off x="4286250" y="5086350"/>
            <a:ext cx="571501" cy="228590"/>
            <a:chOff x="4286250" y="5086350"/>
            <a:chExt cx="571501" cy="228590"/>
          </a:xfrm>
        </p:grpSpPr>
        <p:sp>
          <p:nvSpPr>
            <p:cNvPr id="405" name="SMARTInkShape-350"/>
            <p:cNvSpPr/>
            <p:nvPr>
              <p:custDataLst>
                <p:tags r:id="rId144"/>
              </p:custDataLst>
            </p:nvPr>
          </p:nvSpPr>
          <p:spPr>
            <a:xfrm>
              <a:off x="4286250" y="5086350"/>
              <a:ext cx="142876" cy="219073"/>
            </a:xfrm>
            <a:custGeom>
              <a:avLst/>
              <a:gdLst/>
              <a:ahLst/>
              <a:cxnLst/>
              <a:rect l="0" t="0" r="0" b="0"/>
              <a:pathLst>
                <a:path w="142876" h="219073">
                  <a:moveTo>
                    <a:pt x="38100" y="0"/>
                  </a:moveTo>
                  <a:lnTo>
                    <a:pt x="38100" y="0"/>
                  </a:lnTo>
                  <a:lnTo>
                    <a:pt x="38100" y="32157"/>
                  </a:lnTo>
                  <a:lnTo>
                    <a:pt x="37042" y="34137"/>
                  </a:lnTo>
                  <a:lnTo>
                    <a:pt x="35278" y="35458"/>
                  </a:lnTo>
                  <a:lnTo>
                    <a:pt x="33043" y="36339"/>
                  </a:lnTo>
                  <a:lnTo>
                    <a:pt x="31554" y="37984"/>
                  </a:lnTo>
                  <a:lnTo>
                    <a:pt x="29899" y="42635"/>
                  </a:lnTo>
                  <a:lnTo>
                    <a:pt x="28578" y="88903"/>
                  </a:lnTo>
                  <a:lnTo>
                    <a:pt x="28575" y="98426"/>
                  </a:lnTo>
                  <a:lnTo>
                    <a:pt x="16402" y="145523"/>
                  </a:lnTo>
                  <a:lnTo>
                    <a:pt x="10883" y="163742"/>
                  </a:lnTo>
                  <a:lnTo>
                    <a:pt x="9527" y="209352"/>
                  </a:lnTo>
                  <a:lnTo>
                    <a:pt x="9525" y="214048"/>
                  </a:lnTo>
                  <a:lnTo>
                    <a:pt x="8467" y="215723"/>
                  </a:lnTo>
                  <a:lnTo>
                    <a:pt x="6703" y="216841"/>
                  </a:lnTo>
                  <a:lnTo>
                    <a:pt x="10" y="219072"/>
                  </a:lnTo>
                  <a:lnTo>
                    <a:pt x="0" y="205817"/>
                  </a:lnTo>
                  <a:lnTo>
                    <a:pt x="2823" y="199777"/>
                  </a:lnTo>
                  <a:lnTo>
                    <a:pt x="6546" y="193565"/>
                  </a:lnTo>
                  <a:lnTo>
                    <a:pt x="8936" y="180953"/>
                  </a:lnTo>
                  <a:lnTo>
                    <a:pt x="9132" y="177785"/>
                  </a:lnTo>
                  <a:lnTo>
                    <a:pt x="12173" y="171443"/>
                  </a:lnTo>
                  <a:lnTo>
                    <a:pt x="14465" y="168270"/>
                  </a:lnTo>
                  <a:lnTo>
                    <a:pt x="35217" y="120715"/>
                  </a:lnTo>
                  <a:lnTo>
                    <a:pt x="69853" y="73455"/>
                  </a:lnTo>
                  <a:lnTo>
                    <a:pt x="82550" y="61468"/>
                  </a:lnTo>
                  <a:lnTo>
                    <a:pt x="88900" y="59069"/>
                  </a:lnTo>
                  <a:lnTo>
                    <a:pt x="91017" y="57371"/>
                  </a:lnTo>
                  <a:lnTo>
                    <a:pt x="95054" y="50983"/>
                  </a:lnTo>
                  <a:lnTo>
                    <a:pt x="99749" y="49118"/>
                  </a:lnTo>
                  <a:lnTo>
                    <a:pt x="131864" y="47628"/>
                  </a:lnTo>
                  <a:lnTo>
                    <a:pt x="142444" y="56758"/>
                  </a:lnTo>
                  <a:lnTo>
                    <a:pt x="14287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SMARTInkShape-351"/>
            <p:cNvSpPr/>
            <p:nvPr>
              <p:custDataLst>
                <p:tags r:id="rId145"/>
              </p:custDataLst>
            </p:nvPr>
          </p:nvSpPr>
          <p:spPr>
            <a:xfrm>
              <a:off x="4305417" y="5153156"/>
              <a:ext cx="304553" cy="157384"/>
            </a:xfrm>
            <a:custGeom>
              <a:avLst/>
              <a:gdLst/>
              <a:ahLst/>
              <a:cxnLst/>
              <a:rect l="0" t="0" r="0" b="0"/>
              <a:pathLst>
                <a:path w="304553" h="157384">
                  <a:moveTo>
                    <a:pt x="9408" y="114169"/>
                  </a:moveTo>
                  <a:lnTo>
                    <a:pt x="9408" y="114169"/>
                  </a:lnTo>
                  <a:lnTo>
                    <a:pt x="1207" y="114169"/>
                  </a:lnTo>
                  <a:lnTo>
                    <a:pt x="766" y="115227"/>
                  </a:lnTo>
                  <a:lnTo>
                    <a:pt x="145" y="119657"/>
                  </a:lnTo>
                  <a:lnTo>
                    <a:pt x="0" y="117313"/>
                  </a:lnTo>
                  <a:lnTo>
                    <a:pt x="1019" y="117324"/>
                  </a:lnTo>
                  <a:lnTo>
                    <a:pt x="7510" y="121336"/>
                  </a:lnTo>
                  <a:lnTo>
                    <a:pt x="18849" y="123487"/>
                  </a:lnTo>
                  <a:lnTo>
                    <a:pt x="26983" y="123666"/>
                  </a:lnTo>
                  <a:lnTo>
                    <a:pt x="35771" y="130235"/>
                  </a:lnTo>
                  <a:lnTo>
                    <a:pt x="45753" y="132826"/>
                  </a:lnTo>
                  <a:lnTo>
                    <a:pt x="64345" y="149022"/>
                  </a:lnTo>
                  <a:lnTo>
                    <a:pt x="74328" y="151841"/>
                  </a:lnTo>
                  <a:lnTo>
                    <a:pt x="117368" y="152269"/>
                  </a:lnTo>
                  <a:lnTo>
                    <a:pt x="119482" y="151210"/>
                  </a:lnTo>
                  <a:lnTo>
                    <a:pt x="120891" y="149447"/>
                  </a:lnTo>
                  <a:lnTo>
                    <a:pt x="121829" y="147213"/>
                  </a:lnTo>
                  <a:lnTo>
                    <a:pt x="164901" y="110979"/>
                  </a:lnTo>
                  <a:lnTo>
                    <a:pt x="168475" y="104637"/>
                  </a:lnTo>
                  <a:lnTo>
                    <a:pt x="171121" y="98291"/>
                  </a:lnTo>
                  <a:lnTo>
                    <a:pt x="177502" y="88768"/>
                  </a:lnTo>
                  <a:lnTo>
                    <a:pt x="180922" y="79244"/>
                  </a:lnTo>
                  <a:lnTo>
                    <a:pt x="188928" y="68425"/>
                  </a:lnTo>
                  <a:lnTo>
                    <a:pt x="192558" y="67380"/>
                  </a:lnTo>
                  <a:lnTo>
                    <a:pt x="199780" y="66558"/>
                  </a:lnTo>
                  <a:lnTo>
                    <a:pt x="199908" y="89210"/>
                  </a:lnTo>
                  <a:lnTo>
                    <a:pt x="202730" y="95315"/>
                  </a:lnTo>
                  <a:lnTo>
                    <a:pt x="206454" y="101556"/>
                  </a:lnTo>
                  <a:lnTo>
                    <a:pt x="208844" y="114186"/>
                  </a:lnTo>
                  <a:lnTo>
                    <a:pt x="209041" y="117355"/>
                  </a:lnTo>
                  <a:lnTo>
                    <a:pt x="212081" y="123699"/>
                  </a:lnTo>
                  <a:lnTo>
                    <a:pt x="217600" y="131338"/>
                  </a:lnTo>
                  <a:lnTo>
                    <a:pt x="218555" y="137718"/>
                  </a:lnTo>
                  <a:lnTo>
                    <a:pt x="219748" y="139394"/>
                  </a:lnTo>
                  <a:lnTo>
                    <a:pt x="221601" y="140510"/>
                  </a:lnTo>
                  <a:lnTo>
                    <a:pt x="228635" y="142450"/>
                  </a:lnTo>
                  <a:lnTo>
                    <a:pt x="233137" y="142613"/>
                  </a:lnTo>
                  <a:lnTo>
                    <a:pt x="238665" y="139864"/>
                  </a:lnTo>
                  <a:lnTo>
                    <a:pt x="244650" y="136172"/>
                  </a:lnTo>
                  <a:lnTo>
                    <a:pt x="253969" y="133035"/>
                  </a:lnTo>
                  <a:lnTo>
                    <a:pt x="260271" y="128551"/>
                  </a:lnTo>
                  <a:lnTo>
                    <a:pt x="263778" y="123030"/>
                  </a:lnTo>
                  <a:lnTo>
                    <a:pt x="266395" y="117049"/>
                  </a:lnTo>
                  <a:lnTo>
                    <a:pt x="291002" y="87704"/>
                  </a:lnTo>
                  <a:lnTo>
                    <a:pt x="297159" y="68528"/>
                  </a:lnTo>
                  <a:lnTo>
                    <a:pt x="301339" y="61076"/>
                  </a:lnTo>
                  <a:lnTo>
                    <a:pt x="304023" y="47669"/>
                  </a:lnTo>
                  <a:lnTo>
                    <a:pt x="304552" y="34828"/>
                  </a:lnTo>
                  <a:lnTo>
                    <a:pt x="301803" y="28460"/>
                  </a:lnTo>
                  <a:lnTo>
                    <a:pt x="298111" y="22101"/>
                  </a:lnTo>
                  <a:lnTo>
                    <a:pt x="296471" y="15747"/>
                  </a:lnTo>
                  <a:lnTo>
                    <a:pt x="294975" y="13629"/>
                  </a:lnTo>
                  <a:lnTo>
                    <a:pt x="292919" y="12217"/>
                  </a:lnTo>
                  <a:lnTo>
                    <a:pt x="287813" y="9590"/>
                  </a:lnTo>
                  <a:lnTo>
                    <a:pt x="278988" y="3220"/>
                  </a:lnTo>
                  <a:lnTo>
                    <a:pt x="268426" y="310"/>
                  </a:lnTo>
                  <a:lnTo>
                    <a:pt x="262072" y="0"/>
                  </a:lnTo>
                  <a:lnTo>
                    <a:pt x="256465" y="2749"/>
                  </a:lnTo>
                  <a:lnTo>
                    <a:pt x="250444" y="6441"/>
                  </a:lnTo>
                  <a:lnTo>
                    <a:pt x="241105" y="9578"/>
                  </a:lnTo>
                  <a:lnTo>
                    <a:pt x="215780" y="31750"/>
                  </a:lnTo>
                  <a:lnTo>
                    <a:pt x="204141" y="50891"/>
                  </a:lnTo>
                  <a:lnTo>
                    <a:pt x="191376" y="92043"/>
                  </a:lnTo>
                  <a:lnTo>
                    <a:pt x="190394" y="136266"/>
                  </a:lnTo>
                  <a:lnTo>
                    <a:pt x="193210" y="142688"/>
                  </a:lnTo>
                  <a:lnTo>
                    <a:pt x="204572" y="156765"/>
                  </a:lnTo>
                  <a:lnTo>
                    <a:pt x="207251" y="157383"/>
                  </a:lnTo>
                  <a:lnTo>
                    <a:pt x="210095" y="156736"/>
                  </a:lnTo>
                  <a:lnTo>
                    <a:pt x="218958" y="1522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SMARTInkShape-352"/>
            <p:cNvSpPr/>
            <p:nvPr>
              <p:custDataLst>
                <p:tags r:id="rId146"/>
              </p:custDataLst>
            </p:nvPr>
          </p:nvSpPr>
          <p:spPr>
            <a:xfrm>
              <a:off x="4667646" y="5114925"/>
              <a:ext cx="190105" cy="200015"/>
            </a:xfrm>
            <a:custGeom>
              <a:avLst/>
              <a:gdLst/>
              <a:ahLst/>
              <a:cxnLst/>
              <a:rect l="0" t="0" r="0" b="0"/>
              <a:pathLst>
                <a:path w="190105" h="200015">
                  <a:moveTo>
                    <a:pt x="123429" y="0"/>
                  </a:moveTo>
                  <a:lnTo>
                    <a:pt x="123429" y="0"/>
                  </a:lnTo>
                  <a:lnTo>
                    <a:pt x="132951" y="0"/>
                  </a:lnTo>
                  <a:lnTo>
                    <a:pt x="132954" y="8201"/>
                  </a:lnTo>
                  <a:lnTo>
                    <a:pt x="131896" y="8642"/>
                  </a:lnTo>
                  <a:lnTo>
                    <a:pt x="127897" y="9133"/>
                  </a:lnTo>
                  <a:lnTo>
                    <a:pt x="126408" y="10321"/>
                  </a:lnTo>
                  <a:lnTo>
                    <a:pt x="124753" y="14465"/>
                  </a:lnTo>
                  <a:lnTo>
                    <a:pt x="123821" y="22748"/>
                  </a:lnTo>
                  <a:lnTo>
                    <a:pt x="122633" y="24690"/>
                  </a:lnTo>
                  <a:lnTo>
                    <a:pt x="120781" y="25986"/>
                  </a:lnTo>
                  <a:lnTo>
                    <a:pt x="118489" y="26849"/>
                  </a:lnTo>
                  <a:lnTo>
                    <a:pt x="116961" y="28482"/>
                  </a:lnTo>
                  <a:lnTo>
                    <a:pt x="111686" y="38709"/>
                  </a:lnTo>
                  <a:lnTo>
                    <a:pt x="100766" y="50920"/>
                  </a:lnTo>
                  <a:lnTo>
                    <a:pt x="97481" y="60025"/>
                  </a:lnTo>
                  <a:lnTo>
                    <a:pt x="94964" y="70070"/>
                  </a:lnTo>
                  <a:lnTo>
                    <a:pt x="87546" y="85141"/>
                  </a:lnTo>
                  <a:lnTo>
                    <a:pt x="80710" y="103366"/>
                  </a:lnTo>
                  <a:lnTo>
                    <a:pt x="68911" y="123221"/>
                  </a:lnTo>
                  <a:lnTo>
                    <a:pt x="61742" y="141462"/>
                  </a:lnTo>
                  <a:lnTo>
                    <a:pt x="49872" y="161321"/>
                  </a:lnTo>
                  <a:lnTo>
                    <a:pt x="47345" y="168007"/>
                  </a:lnTo>
                  <a:lnTo>
                    <a:pt x="20133" y="198535"/>
                  </a:lnTo>
                  <a:lnTo>
                    <a:pt x="9320" y="200008"/>
                  </a:lnTo>
                  <a:lnTo>
                    <a:pt x="9257" y="200014"/>
                  </a:lnTo>
                  <a:lnTo>
                    <a:pt x="0" y="190892"/>
                  </a:lnTo>
                  <a:lnTo>
                    <a:pt x="6228" y="182973"/>
                  </a:lnTo>
                  <a:lnTo>
                    <a:pt x="8747" y="173176"/>
                  </a:lnTo>
                  <a:lnTo>
                    <a:pt x="26736" y="153853"/>
                  </a:lnTo>
                  <a:lnTo>
                    <a:pt x="32808" y="152831"/>
                  </a:lnTo>
                  <a:lnTo>
                    <a:pt x="64517" y="152400"/>
                  </a:lnTo>
                  <a:lnTo>
                    <a:pt x="73536" y="158945"/>
                  </a:lnTo>
                  <a:lnTo>
                    <a:pt x="83567" y="161533"/>
                  </a:lnTo>
                  <a:lnTo>
                    <a:pt x="112149" y="188748"/>
                  </a:lnTo>
                  <a:lnTo>
                    <a:pt x="115946" y="189722"/>
                  </a:lnTo>
                  <a:lnTo>
                    <a:pt x="127007" y="190347"/>
                  </a:lnTo>
                  <a:lnTo>
                    <a:pt x="133133" y="193254"/>
                  </a:lnTo>
                  <a:lnTo>
                    <a:pt x="140633" y="198687"/>
                  </a:lnTo>
                  <a:lnTo>
                    <a:pt x="142307" y="198075"/>
                  </a:lnTo>
                  <a:lnTo>
                    <a:pt x="150518" y="191706"/>
                  </a:lnTo>
                  <a:lnTo>
                    <a:pt x="159315" y="189680"/>
                  </a:lnTo>
                  <a:lnTo>
                    <a:pt x="165131" y="185550"/>
                  </a:lnTo>
                  <a:lnTo>
                    <a:pt x="168422" y="180186"/>
                  </a:lnTo>
                  <a:lnTo>
                    <a:pt x="169299" y="177274"/>
                  </a:lnTo>
                  <a:lnTo>
                    <a:pt x="170942" y="175332"/>
                  </a:lnTo>
                  <a:lnTo>
                    <a:pt x="175591" y="173175"/>
                  </a:lnTo>
                  <a:lnTo>
                    <a:pt x="177253" y="171542"/>
                  </a:lnTo>
                  <a:lnTo>
                    <a:pt x="179101" y="166905"/>
                  </a:lnTo>
                  <a:lnTo>
                    <a:pt x="180449" y="154162"/>
                  </a:lnTo>
                  <a:lnTo>
                    <a:pt x="188769" y="144354"/>
                  </a:lnTo>
                  <a:lnTo>
                    <a:pt x="19010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9" name="SMARTInkShape-353"/>
          <p:cNvSpPr/>
          <p:nvPr>
            <p:custDataLst>
              <p:tags r:id="rId16"/>
            </p:custDataLst>
          </p:nvPr>
        </p:nvSpPr>
        <p:spPr>
          <a:xfrm>
            <a:off x="857250" y="5762625"/>
            <a:ext cx="180972" cy="238115"/>
          </a:xfrm>
          <a:custGeom>
            <a:avLst/>
            <a:gdLst/>
            <a:ahLst/>
            <a:cxnLst/>
            <a:rect l="0" t="0" r="0" b="0"/>
            <a:pathLst>
              <a:path w="180972" h="238115">
                <a:moveTo>
                  <a:pt x="47625" y="0"/>
                </a:moveTo>
                <a:lnTo>
                  <a:pt x="47625" y="0"/>
                </a:lnTo>
                <a:lnTo>
                  <a:pt x="34368" y="0"/>
                </a:lnTo>
                <a:lnTo>
                  <a:pt x="32437" y="1058"/>
                </a:lnTo>
                <a:lnTo>
                  <a:pt x="31149" y="2822"/>
                </a:lnTo>
                <a:lnTo>
                  <a:pt x="30291" y="5056"/>
                </a:lnTo>
                <a:lnTo>
                  <a:pt x="28661" y="6545"/>
                </a:lnTo>
                <a:lnTo>
                  <a:pt x="24027" y="8201"/>
                </a:lnTo>
                <a:lnTo>
                  <a:pt x="22368" y="9701"/>
                </a:lnTo>
                <a:lnTo>
                  <a:pt x="20525" y="14189"/>
                </a:lnTo>
                <a:lnTo>
                  <a:pt x="18975" y="15810"/>
                </a:lnTo>
                <a:lnTo>
                  <a:pt x="5922" y="23680"/>
                </a:lnTo>
                <a:lnTo>
                  <a:pt x="2632" y="29222"/>
                </a:lnTo>
                <a:lnTo>
                  <a:pt x="347" y="37990"/>
                </a:lnTo>
                <a:lnTo>
                  <a:pt x="0" y="74437"/>
                </a:lnTo>
                <a:lnTo>
                  <a:pt x="5057" y="80734"/>
                </a:lnTo>
                <a:lnTo>
                  <a:pt x="10361" y="83507"/>
                </a:lnTo>
                <a:lnTo>
                  <a:pt x="13257" y="84246"/>
                </a:lnTo>
                <a:lnTo>
                  <a:pt x="28648" y="93070"/>
                </a:lnTo>
                <a:lnTo>
                  <a:pt x="31799" y="93796"/>
                </a:lnTo>
                <a:lnTo>
                  <a:pt x="47631" y="102598"/>
                </a:lnTo>
                <a:lnTo>
                  <a:pt x="93264" y="112297"/>
                </a:lnTo>
                <a:lnTo>
                  <a:pt x="139659" y="122491"/>
                </a:lnTo>
                <a:lnTo>
                  <a:pt x="149844" y="124620"/>
                </a:lnTo>
                <a:lnTo>
                  <a:pt x="174649" y="146205"/>
                </a:lnTo>
                <a:lnTo>
                  <a:pt x="178163" y="152469"/>
                </a:lnTo>
                <a:lnTo>
                  <a:pt x="180605" y="161738"/>
                </a:lnTo>
                <a:lnTo>
                  <a:pt x="180971" y="193709"/>
                </a:lnTo>
                <a:lnTo>
                  <a:pt x="178151" y="200041"/>
                </a:lnTo>
                <a:lnTo>
                  <a:pt x="174428" y="206382"/>
                </a:lnTo>
                <a:lnTo>
                  <a:pt x="172774" y="212728"/>
                </a:lnTo>
                <a:lnTo>
                  <a:pt x="171274" y="214843"/>
                </a:lnTo>
                <a:lnTo>
                  <a:pt x="169216" y="216255"/>
                </a:lnTo>
                <a:lnTo>
                  <a:pt x="166786" y="217194"/>
                </a:lnTo>
                <a:lnTo>
                  <a:pt x="165165" y="218879"/>
                </a:lnTo>
                <a:lnTo>
                  <a:pt x="163365" y="223574"/>
                </a:lnTo>
                <a:lnTo>
                  <a:pt x="161827" y="225250"/>
                </a:lnTo>
                <a:lnTo>
                  <a:pt x="142683" y="235943"/>
                </a:lnTo>
                <a:lnTo>
                  <a:pt x="111122" y="238087"/>
                </a:lnTo>
                <a:lnTo>
                  <a:pt x="101599" y="238114"/>
                </a:lnTo>
                <a:lnTo>
                  <a:pt x="99483" y="237060"/>
                </a:lnTo>
                <a:lnTo>
                  <a:pt x="98072" y="235298"/>
                </a:lnTo>
                <a:lnTo>
                  <a:pt x="97131" y="233065"/>
                </a:lnTo>
                <a:lnTo>
                  <a:pt x="95446" y="231577"/>
                </a:lnTo>
                <a:lnTo>
                  <a:pt x="85136" y="226366"/>
                </a:lnTo>
                <a:lnTo>
                  <a:pt x="79113" y="222315"/>
                </a:lnTo>
                <a:lnTo>
                  <a:pt x="68522" y="219502"/>
                </a:lnTo>
                <a:lnTo>
                  <a:pt x="67906" y="218301"/>
                </a:lnTo>
                <a:lnTo>
                  <a:pt x="67222" y="214145"/>
                </a:lnTo>
                <a:lnTo>
                  <a:pt x="65982" y="212613"/>
                </a:lnTo>
                <a:lnTo>
                  <a:pt x="58522" y="209954"/>
                </a:lnTo>
                <a:lnTo>
                  <a:pt x="75798" y="209550"/>
                </a:lnTo>
                <a:lnTo>
                  <a:pt x="85725" y="2190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8" name="SMARTInkShape-Group69"/>
          <p:cNvGrpSpPr/>
          <p:nvPr/>
        </p:nvGrpSpPr>
        <p:grpSpPr>
          <a:xfrm>
            <a:off x="1133475" y="5753100"/>
            <a:ext cx="885826" cy="400051"/>
            <a:chOff x="1133475" y="5753100"/>
            <a:chExt cx="885826" cy="400051"/>
          </a:xfrm>
        </p:grpSpPr>
        <p:sp>
          <p:nvSpPr>
            <p:cNvPr id="410" name="SMARTInkShape-354"/>
            <p:cNvSpPr/>
            <p:nvPr>
              <p:custDataLst>
                <p:tags r:id="rId136"/>
              </p:custDataLst>
            </p:nvPr>
          </p:nvSpPr>
          <p:spPr>
            <a:xfrm>
              <a:off x="1133475" y="5934075"/>
              <a:ext cx="9526" cy="219076"/>
            </a:xfrm>
            <a:custGeom>
              <a:avLst/>
              <a:gdLst/>
              <a:ahLst/>
              <a:cxnLst/>
              <a:rect l="0" t="0" r="0" b="0"/>
              <a:pathLst>
                <a:path w="9526" h="219076">
                  <a:moveTo>
                    <a:pt x="9525" y="0"/>
                  </a:moveTo>
                  <a:lnTo>
                    <a:pt x="9525" y="0"/>
                  </a:lnTo>
                  <a:lnTo>
                    <a:pt x="9525" y="44460"/>
                  </a:lnTo>
                  <a:lnTo>
                    <a:pt x="9525" y="87959"/>
                  </a:lnTo>
                  <a:lnTo>
                    <a:pt x="9525" y="135554"/>
                  </a:lnTo>
                  <a:lnTo>
                    <a:pt x="9525" y="180315"/>
                  </a:lnTo>
                  <a:lnTo>
                    <a:pt x="9525" y="203161"/>
                  </a:lnTo>
                  <a:lnTo>
                    <a:pt x="8467" y="205291"/>
                  </a:lnTo>
                  <a:lnTo>
                    <a:pt x="6703" y="206711"/>
                  </a:lnTo>
                  <a:lnTo>
                    <a:pt x="4469" y="207657"/>
                  </a:lnTo>
                  <a:lnTo>
                    <a:pt x="2979" y="209346"/>
                  </a:lnTo>
                  <a:lnTo>
                    <a:pt x="2" y="219067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" name="SMARTInkShape-355"/>
            <p:cNvSpPr/>
            <p:nvPr>
              <p:custDataLst>
                <p:tags r:id="rId137"/>
              </p:custDataLst>
            </p:nvPr>
          </p:nvSpPr>
          <p:spPr>
            <a:xfrm>
              <a:off x="1133475" y="5886615"/>
              <a:ext cx="200025" cy="142673"/>
            </a:xfrm>
            <a:custGeom>
              <a:avLst/>
              <a:gdLst/>
              <a:ahLst/>
              <a:cxnLst/>
              <a:rect l="0" t="0" r="0" b="0"/>
              <a:pathLst>
                <a:path w="200025" h="142673">
                  <a:moveTo>
                    <a:pt x="0" y="85560"/>
                  </a:moveTo>
                  <a:lnTo>
                    <a:pt x="0" y="85560"/>
                  </a:lnTo>
                  <a:lnTo>
                    <a:pt x="0" y="80504"/>
                  </a:lnTo>
                  <a:lnTo>
                    <a:pt x="1058" y="79015"/>
                  </a:lnTo>
                  <a:lnTo>
                    <a:pt x="2822" y="78021"/>
                  </a:lnTo>
                  <a:lnTo>
                    <a:pt x="5056" y="77359"/>
                  </a:lnTo>
                  <a:lnTo>
                    <a:pt x="6546" y="75859"/>
                  </a:lnTo>
                  <a:lnTo>
                    <a:pt x="9133" y="67950"/>
                  </a:lnTo>
                  <a:lnTo>
                    <a:pt x="9491" y="58436"/>
                  </a:lnTo>
                  <a:lnTo>
                    <a:pt x="10560" y="57952"/>
                  </a:lnTo>
                  <a:lnTo>
                    <a:pt x="22780" y="57112"/>
                  </a:lnTo>
                  <a:lnTo>
                    <a:pt x="24711" y="56012"/>
                  </a:lnTo>
                  <a:lnTo>
                    <a:pt x="25999" y="54219"/>
                  </a:lnTo>
                  <a:lnTo>
                    <a:pt x="28066" y="48795"/>
                  </a:lnTo>
                  <a:lnTo>
                    <a:pt x="31171" y="48053"/>
                  </a:lnTo>
                  <a:lnTo>
                    <a:pt x="36731" y="47577"/>
                  </a:lnTo>
                  <a:lnTo>
                    <a:pt x="37188" y="48596"/>
                  </a:lnTo>
                  <a:lnTo>
                    <a:pt x="37980" y="55672"/>
                  </a:lnTo>
                  <a:lnTo>
                    <a:pt x="40869" y="56401"/>
                  </a:lnTo>
                  <a:lnTo>
                    <a:pt x="43121" y="56595"/>
                  </a:lnTo>
                  <a:lnTo>
                    <a:pt x="44622" y="57783"/>
                  </a:lnTo>
                  <a:lnTo>
                    <a:pt x="46290" y="61926"/>
                  </a:lnTo>
                  <a:lnTo>
                    <a:pt x="47624" y="108179"/>
                  </a:lnTo>
                  <a:lnTo>
                    <a:pt x="50447" y="114310"/>
                  </a:lnTo>
                  <a:lnTo>
                    <a:pt x="54171" y="120563"/>
                  </a:lnTo>
                  <a:lnTo>
                    <a:pt x="56758" y="131314"/>
                  </a:lnTo>
                  <a:lnTo>
                    <a:pt x="57034" y="137687"/>
                  </a:lnTo>
                  <a:lnTo>
                    <a:pt x="58131" y="139361"/>
                  </a:lnTo>
                  <a:lnTo>
                    <a:pt x="59920" y="140478"/>
                  </a:lnTo>
                  <a:lnTo>
                    <a:pt x="66844" y="142416"/>
                  </a:lnTo>
                  <a:lnTo>
                    <a:pt x="74759" y="142672"/>
                  </a:lnTo>
                  <a:lnTo>
                    <a:pt x="89331" y="129449"/>
                  </a:lnTo>
                  <a:lnTo>
                    <a:pt x="92619" y="123411"/>
                  </a:lnTo>
                  <a:lnTo>
                    <a:pt x="95139" y="117200"/>
                  </a:lnTo>
                  <a:lnTo>
                    <a:pt x="101450" y="107752"/>
                  </a:lnTo>
                  <a:lnTo>
                    <a:pt x="104848" y="98250"/>
                  </a:lnTo>
                  <a:lnTo>
                    <a:pt x="121193" y="76035"/>
                  </a:lnTo>
                  <a:lnTo>
                    <a:pt x="123713" y="69685"/>
                  </a:lnTo>
                  <a:lnTo>
                    <a:pt x="133220" y="57150"/>
                  </a:lnTo>
                  <a:lnTo>
                    <a:pt x="141540" y="57000"/>
                  </a:lnTo>
                  <a:lnTo>
                    <a:pt x="141985" y="58054"/>
                  </a:lnTo>
                  <a:lnTo>
                    <a:pt x="142758" y="65187"/>
                  </a:lnTo>
                  <a:lnTo>
                    <a:pt x="151066" y="74595"/>
                  </a:lnTo>
                  <a:lnTo>
                    <a:pt x="153195" y="83355"/>
                  </a:lnTo>
                  <a:lnTo>
                    <a:pt x="170007" y="103132"/>
                  </a:lnTo>
                  <a:lnTo>
                    <a:pt x="179524" y="104480"/>
                  </a:lnTo>
                  <a:lnTo>
                    <a:pt x="195126" y="90417"/>
                  </a:lnTo>
                  <a:lnTo>
                    <a:pt x="197848" y="82074"/>
                  </a:lnTo>
                  <a:lnTo>
                    <a:pt x="200014" y="34791"/>
                  </a:lnTo>
                  <a:lnTo>
                    <a:pt x="200024" y="15713"/>
                  </a:lnTo>
                  <a:lnTo>
                    <a:pt x="197202" y="9361"/>
                  </a:lnTo>
                  <a:lnTo>
                    <a:pt x="191824" y="1716"/>
                  </a:lnTo>
                  <a:lnTo>
                    <a:pt x="188266" y="671"/>
                  </a:lnTo>
                  <a:lnTo>
                    <a:pt x="177359" y="0"/>
                  </a:lnTo>
                  <a:lnTo>
                    <a:pt x="175389" y="1004"/>
                  </a:lnTo>
                  <a:lnTo>
                    <a:pt x="174076" y="2731"/>
                  </a:lnTo>
                  <a:lnTo>
                    <a:pt x="171559" y="7472"/>
                  </a:lnTo>
                  <a:lnTo>
                    <a:pt x="156364" y="25348"/>
                  </a:lnTo>
                  <a:lnTo>
                    <a:pt x="154162" y="31636"/>
                  </a:lnTo>
                  <a:lnTo>
                    <a:pt x="152431" y="78086"/>
                  </a:lnTo>
                  <a:lnTo>
                    <a:pt x="152400" y="855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" name="SMARTInkShape-356"/>
            <p:cNvSpPr/>
            <p:nvPr>
              <p:custDataLst>
                <p:tags r:id="rId138"/>
              </p:custDataLst>
            </p:nvPr>
          </p:nvSpPr>
          <p:spPr>
            <a:xfrm>
              <a:off x="1362075" y="60007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" name="SMARTInkShape-357"/>
            <p:cNvSpPr/>
            <p:nvPr>
              <p:custDataLst>
                <p:tags r:id="rId139"/>
              </p:custDataLst>
            </p:nvPr>
          </p:nvSpPr>
          <p:spPr>
            <a:xfrm>
              <a:off x="1390650" y="5753100"/>
              <a:ext cx="276226" cy="237995"/>
            </a:xfrm>
            <a:custGeom>
              <a:avLst/>
              <a:gdLst/>
              <a:ahLst/>
              <a:cxnLst/>
              <a:rect l="0" t="0" r="0" b="0"/>
              <a:pathLst>
                <a:path w="276226" h="237995">
                  <a:moveTo>
                    <a:pt x="9525" y="161925"/>
                  </a:moveTo>
                  <a:lnTo>
                    <a:pt x="9525" y="161925"/>
                  </a:lnTo>
                  <a:lnTo>
                    <a:pt x="9525" y="143025"/>
                  </a:lnTo>
                  <a:lnTo>
                    <a:pt x="4468" y="142920"/>
                  </a:lnTo>
                  <a:lnTo>
                    <a:pt x="2979" y="143963"/>
                  </a:lnTo>
                  <a:lnTo>
                    <a:pt x="1986" y="145717"/>
                  </a:lnTo>
                  <a:lnTo>
                    <a:pt x="262" y="152578"/>
                  </a:lnTo>
                  <a:lnTo>
                    <a:pt x="0" y="200030"/>
                  </a:lnTo>
                  <a:lnTo>
                    <a:pt x="0" y="203203"/>
                  </a:lnTo>
                  <a:lnTo>
                    <a:pt x="2823" y="209551"/>
                  </a:lnTo>
                  <a:lnTo>
                    <a:pt x="6546" y="215900"/>
                  </a:lnTo>
                  <a:lnTo>
                    <a:pt x="9133" y="226719"/>
                  </a:lnTo>
                  <a:lnTo>
                    <a:pt x="17692" y="236636"/>
                  </a:lnTo>
                  <a:lnTo>
                    <a:pt x="21268" y="237463"/>
                  </a:lnTo>
                  <a:lnTo>
                    <a:pt x="27132" y="237994"/>
                  </a:lnTo>
                  <a:lnTo>
                    <a:pt x="35894" y="231553"/>
                  </a:lnTo>
                  <a:lnTo>
                    <a:pt x="44737" y="228416"/>
                  </a:lnTo>
                  <a:lnTo>
                    <a:pt x="50928" y="223932"/>
                  </a:lnTo>
                  <a:lnTo>
                    <a:pt x="79378" y="187678"/>
                  </a:lnTo>
                  <a:lnTo>
                    <a:pt x="82904" y="178310"/>
                  </a:lnTo>
                  <a:lnTo>
                    <a:pt x="85530" y="168148"/>
                  </a:lnTo>
                  <a:lnTo>
                    <a:pt x="95839" y="153003"/>
                  </a:lnTo>
                  <a:lnTo>
                    <a:pt x="100803" y="146317"/>
                  </a:lnTo>
                  <a:lnTo>
                    <a:pt x="103598" y="136604"/>
                  </a:lnTo>
                  <a:lnTo>
                    <a:pt x="104252" y="130210"/>
                  </a:lnTo>
                  <a:lnTo>
                    <a:pt x="105485" y="128082"/>
                  </a:lnTo>
                  <a:lnTo>
                    <a:pt x="107365" y="126663"/>
                  </a:lnTo>
                  <a:lnTo>
                    <a:pt x="114180" y="123873"/>
                  </a:lnTo>
                  <a:lnTo>
                    <a:pt x="106088" y="123829"/>
                  </a:lnTo>
                  <a:lnTo>
                    <a:pt x="105651" y="124886"/>
                  </a:lnTo>
                  <a:lnTo>
                    <a:pt x="104775" y="171467"/>
                  </a:lnTo>
                  <a:lnTo>
                    <a:pt x="104775" y="193676"/>
                  </a:lnTo>
                  <a:lnTo>
                    <a:pt x="107597" y="200025"/>
                  </a:lnTo>
                  <a:lnTo>
                    <a:pt x="111321" y="206375"/>
                  </a:lnTo>
                  <a:lnTo>
                    <a:pt x="113907" y="217194"/>
                  </a:lnTo>
                  <a:lnTo>
                    <a:pt x="115097" y="217821"/>
                  </a:lnTo>
                  <a:lnTo>
                    <a:pt x="131907" y="219060"/>
                  </a:lnTo>
                  <a:lnTo>
                    <a:pt x="132388" y="218006"/>
                  </a:lnTo>
                  <a:lnTo>
                    <a:pt x="132922" y="214014"/>
                  </a:lnTo>
                  <a:lnTo>
                    <a:pt x="135982" y="208712"/>
                  </a:lnTo>
                  <a:lnTo>
                    <a:pt x="174638" y="163214"/>
                  </a:lnTo>
                  <a:lnTo>
                    <a:pt x="198260" y="117540"/>
                  </a:lnTo>
                  <a:lnTo>
                    <a:pt x="200735" y="107335"/>
                  </a:lnTo>
                  <a:lnTo>
                    <a:pt x="209514" y="95297"/>
                  </a:lnTo>
                  <a:lnTo>
                    <a:pt x="209550" y="136540"/>
                  </a:lnTo>
                  <a:lnTo>
                    <a:pt x="206728" y="142882"/>
                  </a:lnTo>
                  <a:lnTo>
                    <a:pt x="204494" y="146054"/>
                  </a:lnTo>
                  <a:lnTo>
                    <a:pt x="201349" y="160632"/>
                  </a:lnTo>
                  <a:lnTo>
                    <a:pt x="200032" y="206352"/>
                  </a:lnTo>
                  <a:lnTo>
                    <a:pt x="200026" y="217190"/>
                  </a:lnTo>
                  <a:lnTo>
                    <a:pt x="209434" y="228469"/>
                  </a:lnTo>
                  <a:lnTo>
                    <a:pt x="227159" y="210990"/>
                  </a:lnTo>
                  <a:lnTo>
                    <a:pt x="229374" y="202230"/>
                  </a:lnTo>
                  <a:lnTo>
                    <a:pt x="235062" y="192329"/>
                  </a:lnTo>
                  <a:lnTo>
                    <a:pt x="238276" y="177519"/>
                  </a:lnTo>
                  <a:lnTo>
                    <a:pt x="242778" y="169561"/>
                  </a:lnTo>
                  <a:lnTo>
                    <a:pt x="243343" y="165957"/>
                  </a:lnTo>
                  <a:lnTo>
                    <a:pt x="242663" y="162497"/>
                  </a:lnTo>
                  <a:lnTo>
                    <a:pt x="239469" y="152569"/>
                  </a:lnTo>
                  <a:lnTo>
                    <a:pt x="237244" y="136547"/>
                  </a:lnTo>
                  <a:lnTo>
                    <a:pt x="230621" y="123829"/>
                  </a:lnTo>
                  <a:lnTo>
                    <a:pt x="229947" y="120653"/>
                  </a:lnTo>
                  <a:lnTo>
                    <a:pt x="220518" y="106656"/>
                  </a:lnTo>
                  <a:lnTo>
                    <a:pt x="190930" y="76630"/>
                  </a:lnTo>
                  <a:lnTo>
                    <a:pt x="190538" y="62981"/>
                  </a:lnTo>
                  <a:lnTo>
                    <a:pt x="191584" y="61037"/>
                  </a:lnTo>
                  <a:lnTo>
                    <a:pt x="193339" y="59742"/>
                  </a:lnTo>
                  <a:lnTo>
                    <a:pt x="195568" y="58878"/>
                  </a:lnTo>
                  <a:lnTo>
                    <a:pt x="197053" y="57243"/>
                  </a:lnTo>
                  <a:lnTo>
                    <a:pt x="202260" y="47016"/>
                  </a:lnTo>
                  <a:lnTo>
                    <a:pt x="222381" y="25365"/>
                  </a:lnTo>
                  <a:lnTo>
                    <a:pt x="228658" y="21857"/>
                  </a:lnTo>
                  <a:lnTo>
                    <a:pt x="234976" y="19240"/>
                  </a:lnTo>
                  <a:lnTo>
                    <a:pt x="244483" y="12874"/>
                  </a:lnTo>
                  <a:lnTo>
                    <a:pt x="250828" y="11013"/>
                  </a:lnTo>
                  <a:lnTo>
                    <a:pt x="252944" y="9459"/>
                  </a:lnTo>
                  <a:lnTo>
                    <a:pt x="254354" y="7365"/>
                  </a:lnTo>
                  <a:lnTo>
                    <a:pt x="255295" y="4910"/>
                  </a:lnTo>
                  <a:lnTo>
                    <a:pt x="258038" y="3273"/>
                  </a:lnTo>
                  <a:lnTo>
                    <a:pt x="2762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" name="SMARTInkShape-358"/>
            <p:cNvSpPr/>
            <p:nvPr>
              <p:custDataLst>
                <p:tags r:id="rId140"/>
              </p:custDataLst>
            </p:nvPr>
          </p:nvSpPr>
          <p:spPr>
            <a:xfrm>
              <a:off x="1771650" y="5876925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" name="SMARTInkShape-359"/>
            <p:cNvSpPr/>
            <p:nvPr>
              <p:custDataLst>
                <p:tags r:id="rId141"/>
              </p:custDataLst>
            </p:nvPr>
          </p:nvSpPr>
          <p:spPr>
            <a:xfrm>
              <a:off x="1685926" y="5867400"/>
              <a:ext cx="114300" cy="104761"/>
            </a:xfrm>
            <a:custGeom>
              <a:avLst/>
              <a:gdLst/>
              <a:ahLst/>
              <a:cxnLst/>
              <a:rect l="0" t="0" r="0" b="0"/>
              <a:pathLst>
                <a:path w="114300" h="104761">
                  <a:moveTo>
                    <a:pt x="19049" y="0"/>
                  </a:moveTo>
                  <a:lnTo>
                    <a:pt x="19049" y="0"/>
                  </a:lnTo>
                  <a:lnTo>
                    <a:pt x="19049" y="5056"/>
                  </a:lnTo>
                  <a:lnTo>
                    <a:pt x="16227" y="10361"/>
                  </a:lnTo>
                  <a:lnTo>
                    <a:pt x="12503" y="16247"/>
                  </a:lnTo>
                  <a:lnTo>
                    <a:pt x="9348" y="25510"/>
                  </a:lnTo>
                  <a:lnTo>
                    <a:pt x="3239" y="34958"/>
                  </a:lnTo>
                  <a:lnTo>
                    <a:pt x="959" y="44460"/>
                  </a:lnTo>
                  <a:lnTo>
                    <a:pt x="1" y="92075"/>
                  </a:lnTo>
                  <a:lnTo>
                    <a:pt x="0" y="98425"/>
                  </a:lnTo>
                  <a:lnTo>
                    <a:pt x="1058" y="100542"/>
                  </a:lnTo>
                  <a:lnTo>
                    <a:pt x="2822" y="101953"/>
                  </a:lnTo>
                  <a:lnTo>
                    <a:pt x="8200" y="104217"/>
                  </a:lnTo>
                  <a:lnTo>
                    <a:pt x="23679" y="104760"/>
                  </a:lnTo>
                  <a:lnTo>
                    <a:pt x="25310" y="103706"/>
                  </a:lnTo>
                  <a:lnTo>
                    <a:pt x="26398" y="101946"/>
                  </a:lnTo>
                  <a:lnTo>
                    <a:pt x="27124" y="99714"/>
                  </a:lnTo>
                  <a:lnTo>
                    <a:pt x="35922" y="85477"/>
                  </a:lnTo>
                  <a:lnTo>
                    <a:pt x="36648" y="82385"/>
                  </a:lnTo>
                  <a:lnTo>
                    <a:pt x="45447" y="66653"/>
                  </a:lnTo>
                  <a:lnTo>
                    <a:pt x="46173" y="63485"/>
                  </a:lnTo>
                  <a:lnTo>
                    <a:pt x="54972" y="47623"/>
                  </a:lnTo>
                  <a:lnTo>
                    <a:pt x="56719" y="34925"/>
                  </a:lnTo>
                  <a:lnTo>
                    <a:pt x="57921" y="32808"/>
                  </a:lnTo>
                  <a:lnTo>
                    <a:pt x="59780" y="31397"/>
                  </a:lnTo>
                  <a:lnTo>
                    <a:pt x="66554" y="28623"/>
                  </a:lnTo>
                  <a:lnTo>
                    <a:pt x="66639" y="33646"/>
                  </a:lnTo>
                  <a:lnTo>
                    <a:pt x="69480" y="38943"/>
                  </a:lnTo>
                  <a:lnTo>
                    <a:pt x="74872" y="45910"/>
                  </a:lnTo>
                  <a:lnTo>
                    <a:pt x="75806" y="52174"/>
                  </a:lnTo>
                  <a:lnTo>
                    <a:pt x="77180" y="70318"/>
                  </a:lnTo>
                  <a:lnTo>
                    <a:pt x="86519" y="94984"/>
                  </a:lnTo>
                  <a:lnTo>
                    <a:pt x="93890" y="103276"/>
                  </a:lnTo>
                  <a:lnTo>
                    <a:pt x="97467" y="104109"/>
                  </a:lnTo>
                  <a:lnTo>
                    <a:pt x="108387" y="104644"/>
                  </a:lnTo>
                  <a:lnTo>
                    <a:pt x="110358" y="102570"/>
                  </a:lnTo>
                  <a:lnTo>
                    <a:pt x="114299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" name="SMARTInkShape-360"/>
            <p:cNvSpPr/>
            <p:nvPr>
              <p:custDataLst>
                <p:tags r:id="rId142"/>
              </p:custDataLst>
            </p:nvPr>
          </p:nvSpPr>
          <p:spPr>
            <a:xfrm>
              <a:off x="1895475" y="579120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491" y="8201"/>
                  </a:lnTo>
                  <a:lnTo>
                    <a:pt x="10560" y="8642"/>
                  </a:lnTo>
                  <a:lnTo>
                    <a:pt x="55306" y="9525"/>
                  </a:lnTo>
                  <a:lnTo>
                    <a:pt x="64390" y="2980"/>
                  </a:lnTo>
                  <a:lnTo>
                    <a:pt x="74436" y="393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" name="SMARTInkShape-361"/>
            <p:cNvSpPr/>
            <p:nvPr>
              <p:custDataLst>
                <p:tags r:id="rId143"/>
              </p:custDataLst>
            </p:nvPr>
          </p:nvSpPr>
          <p:spPr>
            <a:xfrm>
              <a:off x="1905010" y="5867400"/>
              <a:ext cx="114291" cy="28576"/>
            </a:xfrm>
            <a:custGeom>
              <a:avLst/>
              <a:gdLst/>
              <a:ahLst/>
              <a:cxnLst/>
              <a:rect l="0" t="0" r="0" b="0"/>
              <a:pathLst>
                <a:path w="114291" h="28576">
                  <a:moveTo>
                    <a:pt x="9515" y="0"/>
                  </a:moveTo>
                  <a:lnTo>
                    <a:pt x="9515" y="0"/>
                  </a:lnTo>
                  <a:lnTo>
                    <a:pt x="4459" y="5056"/>
                  </a:lnTo>
                  <a:lnTo>
                    <a:pt x="1976" y="10361"/>
                  </a:lnTo>
                  <a:lnTo>
                    <a:pt x="0" y="27206"/>
                  </a:lnTo>
                  <a:lnTo>
                    <a:pt x="1055" y="27663"/>
                  </a:lnTo>
                  <a:lnTo>
                    <a:pt x="33103" y="28575"/>
                  </a:lnTo>
                  <a:lnTo>
                    <a:pt x="38696" y="25753"/>
                  </a:lnTo>
                  <a:lnTo>
                    <a:pt x="44709" y="22030"/>
                  </a:lnTo>
                  <a:lnTo>
                    <a:pt x="57193" y="19638"/>
                  </a:lnTo>
                  <a:lnTo>
                    <a:pt x="79568" y="18069"/>
                  </a:lnTo>
                  <a:lnTo>
                    <a:pt x="92967" y="10859"/>
                  </a:lnTo>
                  <a:lnTo>
                    <a:pt x="11429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6" name="SMARTInkShape-Group70"/>
          <p:cNvGrpSpPr/>
          <p:nvPr/>
        </p:nvGrpSpPr>
        <p:grpSpPr>
          <a:xfrm>
            <a:off x="2352675" y="5619750"/>
            <a:ext cx="1666876" cy="246316"/>
            <a:chOff x="2352675" y="5619750"/>
            <a:chExt cx="1666876" cy="246316"/>
          </a:xfrm>
        </p:grpSpPr>
        <p:sp>
          <p:nvSpPr>
            <p:cNvPr id="419" name="SMARTInkShape-362"/>
            <p:cNvSpPr/>
            <p:nvPr>
              <p:custDataLst>
                <p:tags r:id="rId129"/>
              </p:custDataLst>
            </p:nvPr>
          </p:nvSpPr>
          <p:spPr>
            <a:xfrm>
              <a:off x="2352675" y="5705513"/>
              <a:ext cx="133351" cy="160553"/>
            </a:xfrm>
            <a:custGeom>
              <a:avLst/>
              <a:gdLst/>
              <a:ahLst/>
              <a:cxnLst/>
              <a:rect l="0" t="0" r="0" b="0"/>
              <a:pathLst>
                <a:path w="133351" h="160553">
                  <a:moveTo>
                    <a:pt x="9525" y="9487"/>
                  </a:moveTo>
                  <a:lnTo>
                    <a:pt x="9525" y="9487"/>
                  </a:lnTo>
                  <a:lnTo>
                    <a:pt x="9525" y="54023"/>
                  </a:lnTo>
                  <a:lnTo>
                    <a:pt x="9525" y="101301"/>
                  </a:lnTo>
                  <a:lnTo>
                    <a:pt x="9525" y="147336"/>
                  </a:lnTo>
                  <a:lnTo>
                    <a:pt x="8467" y="149011"/>
                  </a:lnTo>
                  <a:lnTo>
                    <a:pt x="6703" y="150128"/>
                  </a:lnTo>
                  <a:lnTo>
                    <a:pt x="392" y="152231"/>
                  </a:lnTo>
                  <a:lnTo>
                    <a:pt x="34" y="160552"/>
                  </a:lnTo>
                  <a:lnTo>
                    <a:pt x="0" y="116132"/>
                  </a:lnTo>
                  <a:lnTo>
                    <a:pt x="6546" y="107027"/>
                  </a:lnTo>
                  <a:lnTo>
                    <a:pt x="9133" y="96977"/>
                  </a:lnTo>
                  <a:lnTo>
                    <a:pt x="9522" y="85817"/>
                  </a:lnTo>
                  <a:lnTo>
                    <a:pt x="17725" y="85698"/>
                  </a:lnTo>
                  <a:lnTo>
                    <a:pt x="18167" y="86752"/>
                  </a:lnTo>
                  <a:lnTo>
                    <a:pt x="18658" y="90747"/>
                  </a:lnTo>
                  <a:lnTo>
                    <a:pt x="19847" y="92235"/>
                  </a:lnTo>
                  <a:lnTo>
                    <a:pt x="28173" y="95096"/>
                  </a:lnTo>
                  <a:lnTo>
                    <a:pt x="36741" y="95202"/>
                  </a:lnTo>
                  <a:lnTo>
                    <a:pt x="82575" y="50736"/>
                  </a:lnTo>
                  <a:lnTo>
                    <a:pt x="91024" y="41230"/>
                  </a:lnTo>
                  <a:lnTo>
                    <a:pt x="97237" y="28536"/>
                  </a:lnTo>
                  <a:lnTo>
                    <a:pt x="99750" y="25361"/>
                  </a:lnTo>
                  <a:lnTo>
                    <a:pt x="105364" y="21834"/>
                  </a:lnTo>
                  <a:lnTo>
                    <a:pt x="108342" y="20893"/>
                  </a:lnTo>
                  <a:lnTo>
                    <a:pt x="110328" y="19208"/>
                  </a:lnTo>
                  <a:lnTo>
                    <a:pt x="113777" y="10976"/>
                  </a:lnTo>
                  <a:lnTo>
                    <a:pt x="114299" y="0"/>
                  </a:lnTo>
                  <a:lnTo>
                    <a:pt x="114300" y="47607"/>
                  </a:lnTo>
                  <a:lnTo>
                    <a:pt x="114300" y="95212"/>
                  </a:lnTo>
                  <a:lnTo>
                    <a:pt x="114300" y="98387"/>
                  </a:lnTo>
                  <a:lnTo>
                    <a:pt x="117122" y="104737"/>
                  </a:lnTo>
                  <a:lnTo>
                    <a:pt x="120846" y="111087"/>
                  </a:lnTo>
                  <a:lnTo>
                    <a:pt x="123433" y="121906"/>
                  </a:lnTo>
                  <a:lnTo>
                    <a:pt x="123815" y="132871"/>
                  </a:lnTo>
                  <a:lnTo>
                    <a:pt x="133350" y="1333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" name="SMARTInkShape-363"/>
            <p:cNvSpPr/>
            <p:nvPr>
              <p:custDataLst>
                <p:tags r:id="rId130"/>
              </p:custDataLst>
            </p:nvPr>
          </p:nvSpPr>
          <p:spPr>
            <a:xfrm>
              <a:off x="2581679" y="5667375"/>
              <a:ext cx="104372" cy="198572"/>
            </a:xfrm>
            <a:custGeom>
              <a:avLst/>
              <a:gdLst/>
              <a:ahLst/>
              <a:cxnLst/>
              <a:rect l="0" t="0" r="0" b="0"/>
              <a:pathLst>
                <a:path w="104372" h="198572">
                  <a:moveTo>
                    <a:pt x="94846" y="9525"/>
                  </a:moveTo>
                  <a:lnTo>
                    <a:pt x="94846" y="9525"/>
                  </a:lnTo>
                  <a:lnTo>
                    <a:pt x="85713" y="392"/>
                  </a:lnTo>
                  <a:lnTo>
                    <a:pt x="58197" y="0"/>
                  </a:lnTo>
                  <a:lnTo>
                    <a:pt x="48672" y="8201"/>
                  </a:lnTo>
                  <a:lnTo>
                    <a:pt x="42594" y="9133"/>
                  </a:lnTo>
                  <a:lnTo>
                    <a:pt x="40961" y="10321"/>
                  </a:lnTo>
                  <a:lnTo>
                    <a:pt x="39873" y="12173"/>
                  </a:lnTo>
                  <a:lnTo>
                    <a:pt x="38341" y="19834"/>
                  </a:lnTo>
                  <a:lnTo>
                    <a:pt x="38126" y="22748"/>
                  </a:lnTo>
                  <a:lnTo>
                    <a:pt x="36924" y="24690"/>
                  </a:lnTo>
                  <a:lnTo>
                    <a:pt x="35065" y="25986"/>
                  </a:lnTo>
                  <a:lnTo>
                    <a:pt x="32767" y="26849"/>
                  </a:lnTo>
                  <a:lnTo>
                    <a:pt x="31235" y="28482"/>
                  </a:lnTo>
                  <a:lnTo>
                    <a:pt x="29533" y="33119"/>
                  </a:lnTo>
                  <a:lnTo>
                    <a:pt x="28171" y="79778"/>
                  </a:lnTo>
                  <a:lnTo>
                    <a:pt x="29230" y="81761"/>
                  </a:lnTo>
                  <a:lnTo>
                    <a:pt x="30993" y="83082"/>
                  </a:lnTo>
                  <a:lnTo>
                    <a:pt x="33227" y="83963"/>
                  </a:lnTo>
                  <a:lnTo>
                    <a:pt x="34717" y="85608"/>
                  </a:lnTo>
                  <a:lnTo>
                    <a:pt x="36372" y="90259"/>
                  </a:lnTo>
                  <a:lnTo>
                    <a:pt x="37872" y="91922"/>
                  </a:lnTo>
                  <a:lnTo>
                    <a:pt x="42360" y="93771"/>
                  </a:lnTo>
                  <a:lnTo>
                    <a:pt x="85191" y="95250"/>
                  </a:lnTo>
                  <a:lnTo>
                    <a:pt x="93511" y="87049"/>
                  </a:lnTo>
                  <a:lnTo>
                    <a:pt x="92897" y="86608"/>
                  </a:lnTo>
                  <a:lnTo>
                    <a:pt x="85427" y="85735"/>
                  </a:lnTo>
                  <a:lnTo>
                    <a:pt x="80296" y="90785"/>
                  </a:lnTo>
                  <a:lnTo>
                    <a:pt x="74974" y="93266"/>
                  </a:lnTo>
                  <a:lnTo>
                    <a:pt x="67990" y="94858"/>
                  </a:lnTo>
                  <a:lnTo>
                    <a:pt x="59006" y="101719"/>
                  </a:lnTo>
                  <a:lnTo>
                    <a:pt x="53164" y="103417"/>
                  </a:lnTo>
                  <a:lnTo>
                    <a:pt x="51183" y="104927"/>
                  </a:lnTo>
                  <a:lnTo>
                    <a:pt x="47337" y="111053"/>
                  </a:lnTo>
                  <a:lnTo>
                    <a:pt x="42686" y="112857"/>
                  </a:lnTo>
                  <a:lnTo>
                    <a:pt x="41023" y="114396"/>
                  </a:lnTo>
                  <a:lnTo>
                    <a:pt x="39175" y="118929"/>
                  </a:lnTo>
                  <a:lnTo>
                    <a:pt x="37623" y="120560"/>
                  </a:lnTo>
                  <a:lnTo>
                    <a:pt x="24568" y="128451"/>
                  </a:lnTo>
                  <a:lnTo>
                    <a:pt x="21278" y="133995"/>
                  </a:lnTo>
                  <a:lnTo>
                    <a:pt x="20401" y="136955"/>
                  </a:lnTo>
                  <a:lnTo>
                    <a:pt x="18758" y="138928"/>
                  </a:lnTo>
                  <a:lnTo>
                    <a:pt x="14109" y="141121"/>
                  </a:lnTo>
                  <a:lnTo>
                    <a:pt x="12447" y="142764"/>
                  </a:lnTo>
                  <a:lnTo>
                    <a:pt x="10599" y="147411"/>
                  </a:lnTo>
                  <a:lnTo>
                    <a:pt x="9559" y="155979"/>
                  </a:lnTo>
                  <a:lnTo>
                    <a:pt x="8354" y="157961"/>
                  </a:lnTo>
                  <a:lnTo>
                    <a:pt x="6493" y="159282"/>
                  </a:lnTo>
                  <a:lnTo>
                    <a:pt x="4194" y="160163"/>
                  </a:lnTo>
                  <a:lnTo>
                    <a:pt x="2662" y="161809"/>
                  </a:lnTo>
                  <a:lnTo>
                    <a:pt x="959" y="166460"/>
                  </a:lnTo>
                  <a:lnTo>
                    <a:pt x="0" y="175028"/>
                  </a:lnTo>
                  <a:lnTo>
                    <a:pt x="924" y="177011"/>
                  </a:lnTo>
                  <a:lnTo>
                    <a:pt x="2598" y="178332"/>
                  </a:lnTo>
                  <a:lnTo>
                    <a:pt x="7280" y="180858"/>
                  </a:lnTo>
                  <a:lnTo>
                    <a:pt x="15866" y="187172"/>
                  </a:lnTo>
                  <a:lnTo>
                    <a:pt x="25113" y="190573"/>
                  </a:lnTo>
                  <a:lnTo>
                    <a:pt x="35830" y="198571"/>
                  </a:lnTo>
                  <a:lnTo>
                    <a:pt x="37511" y="197997"/>
                  </a:lnTo>
                  <a:lnTo>
                    <a:pt x="44932" y="193192"/>
                  </a:lnTo>
                  <a:lnTo>
                    <a:pt x="54892" y="191298"/>
                  </a:lnTo>
                  <a:lnTo>
                    <a:pt x="69720" y="189678"/>
                  </a:lnTo>
                  <a:lnTo>
                    <a:pt x="94676" y="178755"/>
                  </a:lnTo>
                  <a:lnTo>
                    <a:pt x="104371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" name="SMARTInkShape-364"/>
            <p:cNvSpPr/>
            <p:nvPr>
              <p:custDataLst>
                <p:tags r:id="rId131"/>
              </p:custDataLst>
            </p:nvPr>
          </p:nvSpPr>
          <p:spPr>
            <a:xfrm>
              <a:off x="2857500" y="5753103"/>
              <a:ext cx="9526" cy="38098"/>
            </a:xfrm>
            <a:custGeom>
              <a:avLst/>
              <a:gdLst/>
              <a:ahLst/>
              <a:cxnLst/>
              <a:rect l="0" t="0" r="0" b="0"/>
              <a:pathLst>
                <a:path w="9526" h="38098">
                  <a:moveTo>
                    <a:pt x="0" y="38097"/>
                  </a:moveTo>
                  <a:lnTo>
                    <a:pt x="0" y="38097"/>
                  </a:lnTo>
                  <a:lnTo>
                    <a:pt x="0" y="9532"/>
                  </a:lnTo>
                  <a:lnTo>
                    <a:pt x="0" y="19037"/>
                  </a:lnTo>
                  <a:lnTo>
                    <a:pt x="9409" y="9638"/>
                  </a:lnTo>
                  <a:lnTo>
                    <a:pt x="9525" y="7"/>
                  </a:lnTo>
                  <a:lnTo>
                    <a:pt x="4469" y="0"/>
                  </a:lnTo>
                  <a:lnTo>
                    <a:pt x="2979" y="1057"/>
                  </a:lnTo>
                  <a:lnTo>
                    <a:pt x="1986" y="2820"/>
                  </a:lnTo>
                  <a:lnTo>
                    <a:pt x="261" y="9698"/>
                  </a:lnTo>
                  <a:lnTo>
                    <a:pt x="0" y="37667"/>
                  </a:lnTo>
                  <a:lnTo>
                    <a:pt x="9525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" name="SMARTInkShape-365"/>
            <p:cNvSpPr/>
            <p:nvPr>
              <p:custDataLst>
                <p:tags r:id="rId132"/>
              </p:custDataLst>
            </p:nvPr>
          </p:nvSpPr>
          <p:spPr>
            <a:xfrm>
              <a:off x="3009901" y="5639193"/>
              <a:ext cx="180975" cy="199618"/>
            </a:xfrm>
            <a:custGeom>
              <a:avLst/>
              <a:gdLst/>
              <a:ahLst/>
              <a:cxnLst/>
              <a:rect l="0" t="0" r="0" b="0"/>
              <a:pathLst>
                <a:path w="180975" h="199618">
                  <a:moveTo>
                    <a:pt x="19049" y="18657"/>
                  </a:moveTo>
                  <a:lnTo>
                    <a:pt x="19049" y="18657"/>
                  </a:lnTo>
                  <a:lnTo>
                    <a:pt x="19049" y="13601"/>
                  </a:lnTo>
                  <a:lnTo>
                    <a:pt x="20107" y="12112"/>
                  </a:lnTo>
                  <a:lnTo>
                    <a:pt x="21871" y="11118"/>
                  </a:lnTo>
                  <a:lnTo>
                    <a:pt x="28458" y="9166"/>
                  </a:lnTo>
                  <a:lnTo>
                    <a:pt x="28571" y="0"/>
                  </a:lnTo>
                  <a:lnTo>
                    <a:pt x="28574" y="46838"/>
                  </a:lnTo>
                  <a:lnTo>
                    <a:pt x="28574" y="50145"/>
                  </a:lnTo>
                  <a:lnTo>
                    <a:pt x="19441" y="96309"/>
                  </a:lnTo>
                  <a:lnTo>
                    <a:pt x="10128" y="142663"/>
                  </a:lnTo>
                  <a:lnTo>
                    <a:pt x="9529" y="190035"/>
                  </a:lnTo>
                  <a:lnTo>
                    <a:pt x="9524" y="199070"/>
                  </a:lnTo>
                  <a:lnTo>
                    <a:pt x="391" y="199617"/>
                  </a:lnTo>
                  <a:lnTo>
                    <a:pt x="0" y="158342"/>
                  </a:lnTo>
                  <a:lnTo>
                    <a:pt x="2822" y="152000"/>
                  </a:lnTo>
                  <a:lnTo>
                    <a:pt x="6545" y="145654"/>
                  </a:lnTo>
                  <a:lnTo>
                    <a:pt x="8935" y="132957"/>
                  </a:lnTo>
                  <a:lnTo>
                    <a:pt x="9524" y="95022"/>
                  </a:lnTo>
                  <a:lnTo>
                    <a:pt x="27216" y="112549"/>
                  </a:lnTo>
                  <a:lnTo>
                    <a:pt x="28172" y="118561"/>
                  </a:lnTo>
                  <a:lnTo>
                    <a:pt x="29364" y="120185"/>
                  </a:lnTo>
                  <a:lnTo>
                    <a:pt x="33511" y="121989"/>
                  </a:lnTo>
                  <a:lnTo>
                    <a:pt x="35041" y="123528"/>
                  </a:lnTo>
                  <a:lnTo>
                    <a:pt x="37697" y="131506"/>
                  </a:lnTo>
                  <a:lnTo>
                    <a:pt x="40742" y="132312"/>
                  </a:lnTo>
                  <a:lnTo>
                    <a:pt x="55423" y="132919"/>
                  </a:lnTo>
                  <a:lnTo>
                    <a:pt x="64412" y="126404"/>
                  </a:lnTo>
                  <a:lnTo>
                    <a:pt x="73295" y="123254"/>
                  </a:lnTo>
                  <a:lnTo>
                    <a:pt x="79494" y="118767"/>
                  </a:lnTo>
                  <a:lnTo>
                    <a:pt x="82955" y="113245"/>
                  </a:lnTo>
                  <a:lnTo>
                    <a:pt x="85552" y="107262"/>
                  </a:lnTo>
                  <a:lnTo>
                    <a:pt x="130181" y="59932"/>
                  </a:lnTo>
                  <a:lnTo>
                    <a:pt x="138643" y="50407"/>
                  </a:lnTo>
                  <a:lnTo>
                    <a:pt x="140993" y="44057"/>
                  </a:lnTo>
                  <a:lnTo>
                    <a:pt x="142679" y="41940"/>
                  </a:lnTo>
                  <a:lnTo>
                    <a:pt x="149049" y="37903"/>
                  </a:lnTo>
                  <a:lnTo>
                    <a:pt x="150910" y="33208"/>
                  </a:lnTo>
                  <a:lnTo>
                    <a:pt x="152465" y="31532"/>
                  </a:lnTo>
                  <a:lnTo>
                    <a:pt x="157014" y="29671"/>
                  </a:lnTo>
                  <a:lnTo>
                    <a:pt x="158651" y="28117"/>
                  </a:lnTo>
                  <a:lnTo>
                    <a:pt x="161922" y="18662"/>
                  </a:lnTo>
                  <a:lnTo>
                    <a:pt x="161923" y="18660"/>
                  </a:lnTo>
                  <a:lnTo>
                    <a:pt x="161924" y="55870"/>
                  </a:lnTo>
                  <a:lnTo>
                    <a:pt x="159102" y="64476"/>
                  </a:lnTo>
                  <a:lnTo>
                    <a:pt x="155378" y="71829"/>
                  </a:lnTo>
                  <a:lnTo>
                    <a:pt x="152791" y="88401"/>
                  </a:lnTo>
                  <a:lnTo>
                    <a:pt x="155396" y="94810"/>
                  </a:lnTo>
                  <a:lnTo>
                    <a:pt x="157572" y="98001"/>
                  </a:lnTo>
                  <a:lnTo>
                    <a:pt x="161542" y="120223"/>
                  </a:lnTo>
                  <a:lnTo>
                    <a:pt x="161915" y="145738"/>
                  </a:lnTo>
                  <a:lnTo>
                    <a:pt x="162976" y="147827"/>
                  </a:lnTo>
                  <a:lnTo>
                    <a:pt x="164742" y="149221"/>
                  </a:lnTo>
                  <a:lnTo>
                    <a:pt x="171056" y="151844"/>
                  </a:lnTo>
                  <a:lnTo>
                    <a:pt x="180974" y="1520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" name="SMARTInkShape-366"/>
            <p:cNvSpPr/>
            <p:nvPr>
              <p:custDataLst>
                <p:tags r:id="rId133"/>
              </p:custDataLst>
            </p:nvPr>
          </p:nvSpPr>
          <p:spPr>
            <a:xfrm>
              <a:off x="3276600" y="5619750"/>
              <a:ext cx="190501" cy="200025"/>
            </a:xfrm>
            <a:custGeom>
              <a:avLst/>
              <a:gdLst/>
              <a:ahLst/>
              <a:cxnLst/>
              <a:rect l="0" t="0" r="0" b="0"/>
              <a:pathLst>
                <a:path w="190501" h="200025">
                  <a:moveTo>
                    <a:pt x="114300" y="9525"/>
                  </a:moveTo>
                  <a:lnTo>
                    <a:pt x="114300" y="9525"/>
                  </a:lnTo>
                  <a:lnTo>
                    <a:pt x="104778" y="9525"/>
                  </a:lnTo>
                  <a:lnTo>
                    <a:pt x="104775" y="4469"/>
                  </a:lnTo>
                  <a:lnTo>
                    <a:pt x="103717" y="2980"/>
                  </a:lnTo>
                  <a:lnTo>
                    <a:pt x="101953" y="1986"/>
                  </a:lnTo>
                  <a:lnTo>
                    <a:pt x="95074" y="262"/>
                  </a:lnTo>
                  <a:lnTo>
                    <a:pt x="58626" y="0"/>
                  </a:lnTo>
                  <a:lnTo>
                    <a:pt x="49079" y="8201"/>
                  </a:lnTo>
                  <a:lnTo>
                    <a:pt x="40308" y="10321"/>
                  </a:lnTo>
                  <a:lnTo>
                    <a:pt x="14431" y="33203"/>
                  </a:lnTo>
                  <a:lnTo>
                    <a:pt x="11706" y="38746"/>
                  </a:lnTo>
                  <a:lnTo>
                    <a:pt x="2003" y="83744"/>
                  </a:lnTo>
                  <a:lnTo>
                    <a:pt x="15" y="131349"/>
                  </a:lnTo>
                  <a:lnTo>
                    <a:pt x="0" y="178148"/>
                  </a:lnTo>
                  <a:lnTo>
                    <a:pt x="0" y="179090"/>
                  </a:lnTo>
                  <a:lnTo>
                    <a:pt x="6546" y="188207"/>
                  </a:lnTo>
                  <a:lnTo>
                    <a:pt x="9132" y="198260"/>
                  </a:lnTo>
                  <a:lnTo>
                    <a:pt x="10322" y="198848"/>
                  </a:lnTo>
                  <a:lnTo>
                    <a:pt x="50920" y="200024"/>
                  </a:lnTo>
                  <a:lnTo>
                    <a:pt x="52997" y="198966"/>
                  </a:lnTo>
                  <a:lnTo>
                    <a:pt x="54381" y="197202"/>
                  </a:lnTo>
                  <a:lnTo>
                    <a:pt x="55304" y="194968"/>
                  </a:lnTo>
                  <a:lnTo>
                    <a:pt x="56978" y="193478"/>
                  </a:lnTo>
                  <a:lnTo>
                    <a:pt x="61659" y="191824"/>
                  </a:lnTo>
                  <a:lnTo>
                    <a:pt x="63331" y="190324"/>
                  </a:lnTo>
                  <a:lnTo>
                    <a:pt x="65189" y="185835"/>
                  </a:lnTo>
                  <a:lnTo>
                    <a:pt x="66742" y="184215"/>
                  </a:lnTo>
                  <a:lnTo>
                    <a:pt x="71291" y="182415"/>
                  </a:lnTo>
                  <a:lnTo>
                    <a:pt x="72928" y="180877"/>
                  </a:lnTo>
                  <a:lnTo>
                    <a:pt x="74745" y="176345"/>
                  </a:lnTo>
                  <a:lnTo>
                    <a:pt x="76971" y="164813"/>
                  </a:lnTo>
                  <a:lnTo>
                    <a:pt x="84363" y="154243"/>
                  </a:lnTo>
                  <a:lnTo>
                    <a:pt x="83759" y="152571"/>
                  </a:lnTo>
                  <a:lnTo>
                    <a:pt x="77404" y="144361"/>
                  </a:lnTo>
                  <a:lnTo>
                    <a:pt x="76557" y="138258"/>
                  </a:lnTo>
                  <a:lnTo>
                    <a:pt x="75380" y="136623"/>
                  </a:lnTo>
                  <a:lnTo>
                    <a:pt x="73536" y="135532"/>
                  </a:lnTo>
                  <a:lnTo>
                    <a:pt x="71250" y="134805"/>
                  </a:lnTo>
                  <a:lnTo>
                    <a:pt x="69724" y="133262"/>
                  </a:lnTo>
                  <a:lnTo>
                    <a:pt x="67077" y="125277"/>
                  </a:lnTo>
                  <a:lnTo>
                    <a:pt x="64031" y="124470"/>
                  </a:lnTo>
                  <a:lnTo>
                    <a:pt x="61738" y="124255"/>
                  </a:lnTo>
                  <a:lnTo>
                    <a:pt x="60208" y="123053"/>
                  </a:lnTo>
                  <a:lnTo>
                    <a:pt x="57166" y="114354"/>
                  </a:lnTo>
                  <a:lnTo>
                    <a:pt x="57150" y="114303"/>
                  </a:lnTo>
                  <a:lnTo>
                    <a:pt x="57150" y="114300"/>
                  </a:lnTo>
                  <a:lnTo>
                    <a:pt x="65351" y="114300"/>
                  </a:lnTo>
                  <a:lnTo>
                    <a:pt x="74018" y="107755"/>
                  </a:lnTo>
                  <a:lnTo>
                    <a:pt x="82844" y="105658"/>
                  </a:lnTo>
                  <a:lnTo>
                    <a:pt x="99760" y="104809"/>
                  </a:lnTo>
                  <a:lnTo>
                    <a:pt x="105368" y="101968"/>
                  </a:lnTo>
                  <a:lnTo>
                    <a:pt x="111389" y="98236"/>
                  </a:lnTo>
                  <a:lnTo>
                    <a:pt x="121978" y="95643"/>
                  </a:lnTo>
                  <a:lnTo>
                    <a:pt x="169259" y="95250"/>
                  </a:lnTo>
                  <a:lnTo>
                    <a:pt x="1905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" name="SMARTInkShape-367"/>
            <p:cNvSpPr/>
            <p:nvPr>
              <p:custDataLst>
                <p:tags r:id="rId134"/>
              </p:custDataLst>
            </p:nvPr>
          </p:nvSpPr>
          <p:spPr>
            <a:xfrm>
              <a:off x="3562467" y="5648325"/>
              <a:ext cx="457084" cy="171448"/>
            </a:xfrm>
            <a:custGeom>
              <a:avLst/>
              <a:gdLst/>
              <a:ahLst/>
              <a:cxnLst/>
              <a:rect l="0" t="0" r="0" b="0"/>
              <a:pathLst>
                <a:path w="457084" h="171448">
                  <a:moveTo>
                    <a:pt x="9408" y="104775"/>
                  </a:moveTo>
                  <a:lnTo>
                    <a:pt x="9408" y="104775"/>
                  </a:lnTo>
                  <a:lnTo>
                    <a:pt x="1207" y="104775"/>
                  </a:lnTo>
                  <a:lnTo>
                    <a:pt x="766" y="103717"/>
                  </a:lnTo>
                  <a:lnTo>
                    <a:pt x="0" y="96574"/>
                  </a:lnTo>
                  <a:lnTo>
                    <a:pt x="1019" y="96133"/>
                  </a:lnTo>
                  <a:lnTo>
                    <a:pt x="8094" y="95366"/>
                  </a:lnTo>
                  <a:lnTo>
                    <a:pt x="8824" y="92479"/>
                  </a:lnTo>
                  <a:lnTo>
                    <a:pt x="9019" y="90227"/>
                  </a:lnTo>
                  <a:lnTo>
                    <a:pt x="10207" y="88726"/>
                  </a:lnTo>
                  <a:lnTo>
                    <a:pt x="22631" y="81064"/>
                  </a:lnTo>
                  <a:lnTo>
                    <a:pt x="34911" y="70615"/>
                  </a:lnTo>
                  <a:lnTo>
                    <a:pt x="47529" y="64631"/>
                  </a:lnTo>
                  <a:lnTo>
                    <a:pt x="50697" y="62137"/>
                  </a:lnTo>
                  <a:lnTo>
                    <a:pt x="54217" y="56544"/>
                  </a:lnTo>
                  <a:lnTo>
                    <a:pt x="56840" y="50531"/>
                  </a:lnTo>
                  <a:lnTo>
                    <a:pt x="63208" y="41196"/>
                  </a:lnTo>
                  <a:lnTo>
                    <a:pt x="66623" y="31726"/>
                  </a:lnTo>
                  <a:lnTo>
                    <a:pt x="74628" y="20929"/>
                  </a:lnTo>
                  <a:lnTo>
                    <a:pt x="76854" y="11817"/>
                  </a:lnTo>
                  <a:lnTo>
                    <a:pt x="85488" y="155"/>
                  </a:lnTo>
                  <a:lnTo>
                    <a:pt x="66677" y="0"/>
                  </a:lnTo>
                  <a:lnTo>
                    <a:pt x="66558" y="23680"/>
                  </a:lnTo>
                  <a:lnTo>
                    <a:pt x="69380" y="29222"/>
                  </a:lnTo>
                  <a:lnTo>
                    <a:pt x="114236" y="76252"/>
                  </a:lnTo>
                  <a:lnTo>
                    <a:pt x="119499" y="82573"/>
                  </a:lnTo>
                  <a:lnTo>
                    <a:pt x="125699" y="95255"/>
                  </a:lnTo>
                  <a:lnTo>
                    <a:pt x="138787" y="111125"/>
                  </a:lnTo>
                  <a:lnTo>
                    <a:pt x="141581" y="120650"/>
                  </a:lnTo>
                  <a:lnTo>
                    <a:pt x="142235" y="127000"/>
                  </a:lnTo>
                  <a:lnTo>
                    <a:pt x="143468" y="129117"/>
                  </a:lnTo>
                  <a:lnTo>
                    <a:pt x="145348" y="130528"/>
                  </a:lnTo>
                  <a:lnTo>
                    <a:pt x="147660" y="131469"/>
                  </a:lnTo>
                  <a:lnTo>
                    <a:pt x="149201" y="133154"/>
                  </a:lnTo>
                  <a:lnTo>
                    <a:pt x="150913" y="137849"/>
                  </a:lnTo>
                  <a:lnTo>
                    <a:pt x="151877" y="146443"/>
                  </a:lnTo>
                  <a:lnTo>
                    <a:pt x="150954" y="148429"/>
                  </a:lnTo>
                  <a:lnTo>
                    <a:pt x="149280" y="149752"/>
                  </a:lnTo>
                  <a:lnTo>
                    <a:pt x="147106" y="150635"/>
                  </a:lnTo>
                  <a:lnTo>
                    <a:pt x="145657" y="152281"/>
                  </a:lnTo>
                  <a:lnTo>
                    <a:pt x="143140" y="160446"/>
                  </a:lnTo>
                  <a:lnTo>
                    <a:pt x="140105" y="161268"/>
                  </a:lnTo>
                  <a:lnTo>
                    <a:pt x="137815" y="161487"/>
                  </a:lnTo>
                  <a:lnTo>
                    <a:pt x="132447" y="164552"/>
                  </a:lnTo>
                  <a:lnTo>
                    <a:pt x="125434" y="170087"/>
                  </a:lnTo>
                  <a:lnTo>
                    <a:pt x="116445" y="171181"/>
                  </a:lnTo>
                  <a:lnTo>
                    <a:pt x="91555" y="171447"/>
                  </a:lnTo>
                  <a:lnTo>
                    <a:pt x="89573" y="170390"/>
                  </a:lnTo>
                  <a:lnTo>
                    <a:pt x="88252" y="168627"/>
                  </a:lnTo>
                  <a:lnTo>
                    <a:pt x="85763" y="162317"/>
                  </a:lnTo>
                  <a:lnTo>
                    <a:pt x="85653" y="156985"/>
                  </a:lnTo>
                  <a:lnTo>
                    <a:pt x="86697" y="155456"/>
                  </a:lnTo>
                  <a:lnTo>
                    <a:pt x="88450" y="154437"/>
                  </a:lnTo>
                  <a:lnTo>
                    <a:pt x="90678" y="153758"/>
                  </a:lnTo>
                  <a:lnTo>
                    <a:pt x="92163" y="152248"/>
                  </a:lnTo>
                  <a:lnTo>
                    <a:pt x="93813" y="147746"/>
                  </a:lnTo>
                  <a:lnTo>
                    <a:pt x="95311" y="146122"/>
                  </a:lnTo>
                  <a:lnTo>
                    <a:pt x="99798" y="144318"/>
                  </a:lnTo>
                  <a:lnTo>
                    <a:pt x="101418" y="142779"/>
                  </a:lnTo>
                  <a:lnTo>
                    <a:pt x="109288" y="129744"/>
                  </a:lnTo>
                  <a:lnTo>
                    <a:pt x="114830" y="126456"/>
                  </a:lnTo>
                  <a:lnTo>
                    <a:pt x="120821" y="123936"/>
                  </a:lnTo>
                  <a:lnTo>
                    <a:pt x="159694" y="89934"/>
                  </a:lnTo>
                  <a:lnTo>
                    <a:pt x="178872" y="83734"/>
                  </a:lnTo>
                  <a:lnTo>
                    <a:pt x="193166" y="72632"/>
                  </a:lnTo>
                  <a:lnTo>
                    <a:pt x="196912" y="66500"/>
                  </a:lnTo>
                  <a:lnTo>
                    <a:pt x="197910" y="63383"/>
                  </a:lnTo>
                  <a:lnTo>
                    <a:pt x="199635" y="61306"/>
                  </a:lnTo>
                  <a:lnTo>
                    <a:pt x="204373" y="58997"/>
                  </a:lnTo>
                  <a:lnTo>
                    <a:pt x="212991" y="57697"/>
                  </a:lnTo>
                  <a:lnTo>
                    <a:pt x="214980" y="56457"/>
                  </a:lnTo>
                  <a:lnTo>
                    <a:pt x="216306" y="54571"/>
                  </a:lnTo>
                  <a:lnTo>
                    <a:pt x="217190" y="52256"/>
                  </a:lnTo>
                  <a:lnTo>
                    <a:pt x="218837" y="50712"/>
                  </a:lnTo>
                  <a:lnTo>
                    <a:pt x="228353" y="47661"/>
                  </a:lnTo>
                  <a:lnTo>
                    <a:pt x="228472" y="55829"/>
                  </a:lnTo>
                  <a:lnTo>
                    <a:pt x="229534" y="56269"/>
                  </a:lnTo>
                  <a:lnTo>
                    <a:pt x="233536" y="56759"/>
                  </a:lnTo>
                  <a:lnTo>
                    <a:pt x="235027" y="57948"/>
                  </a:lnTo>
                  <a:lnTo>
                    <a:pt x="236683" y="62090"/>
                  </a:lnTo>
                  <a:lnTo>
                    <a:pt x="238005" y="107954"/>
                  </a:lnTo>
                  <a:lnTo>
                    <a:pt x="240829" y="114302"/>
                  </a:lnTo>
                  <a:lnTo>
                    <a:pt x="244554" y="120651"/>
                  </a:lnTo>
                  <a:lnTo>
                    <a:pt x="247140" y="131469"/>
                  </a:lnTo>
                  <a:lnTo>
                    <a:pt x="247416" y="137849"/>
                  </a:lnTo>
                  <a:lnTo>
                    <a:pt x="248514" y="139525"/>
                  </a:lnTo>
                  <a:lnTo>
                    <a:pt x="250303" y="140641"/>
                  </a:lnTo>
                  <a:lnTo>
                    <a:pt x="252555" y="141386"/>
                  </a:lnTo>
                  <a:lnTo>
                    <a:pt x="254056" y="142940"/>
                  </a:lnTo>
                  <a:lnTo>
                    <a:pt x="255724" y="147490"/>
                  </a:lnTo>
                  <a:lnTo>
                    <a:pt x="257227" y="149127"/>
                  </a:lnTo>
                  <a:lnTo>
                    <a:pt x="265142" y="151969"/>
                  </a:lnTo>
                  <a:lnTo>
                    <a:pt x="271213" y="152272"/>
                  </a:lnTo>
                  <a:lnTo>
                    <a:pt x="276754" y="149521"/>
                  </a:lnTo>
                  <a:lnTo>
                    <a:pt x="290170" y="138207"/>
                  </a:lnTo>
                  <a:lnTo>
                    <a:pt x="292941" y="132686"/>
                  </a:lnTo>
                  <a:lnTo>
                    <a:pt x="293680" y="129733"/>
                  </a:lnTo>
                  <a:lnTo>
                    <a:pt x="299777" y="120519"/>
                  </a:lnTo>
                  <a:lnTo>
                    <a:pt x="319584" y="98418"/>
                  </a:lnTo>
                  <a:lnTo>
                    <a:pt x="322504" y="88898"/>
                  </a:lnTo>
                  <a:lnTo>
                    <a:pt x="323187" y="82549"/>
                  </a:lnTo>
                  <a:lnTo>
                    <a:pt x="326312" y="76200"/>
                  </a:lnTo>
                  <a:lnTo>
                    <a:pt x="330171" y="69850"/>
                  </a:lnTo>
                  <a:lnTo>
                    <a:pt x="333222" y="57315"/>
                  </a:lnTo>
                  <a:lnTo>
                    <a:pt x="342390" y="48021"/>
                  </a:lnTo>
                  <a:lnTo>
                    <a:pt x="342783" y="95307"/>
                  </a:lnTo>
                  <a:lnTo>
                    <a:pt x="342783" y="122370"/>
                  </a:lnTo>
                  <a:lnTo>
                    <a:pt x="343841" y="122855"/>
                  </a:lnTo>
                  <a:lnTo>
                    <a:pt x="347840" y="123394"/>
                  </a:lnTo>
                  <a:lnTo>
                    <a:pt x="349329" y="122479"/>
                  </a:lnTo>
                  <a:lnTo>
                    <a:pt x="350322" y="120811"/>
                  </a:lnTo>
                  <a:lnTo>
                    <a:pt x="350984" y="118641"/>
                  </a:lnTo>
                  <a:lnTo>
                    <a:pt x="352484" y="117194"/>
                  </a:lnTo>
                  <a:lnTo>
                    <a:pt x="356972" y="115586"/>
                  </a:lnTo>
                  <a:lnTo>
                    <a:pt x="358592" y="114099"/>
                  </a:lnTo>
                  <a:lnTo>
                    <a:pt x="360393" y="109624"/>
                  </a:lnTo>
                  <a:lnTo>
                    <a:pt x="361931" y="108008"/>
                  </a:lnTo>
                  <a:lnTo>
                    <a:pt x="366463" y="106212"/>
                  </a:lnTo>
                  <a:lnTo>
                    <a:pt x="368095" y="104675"/>
                  </a:lnTo>
                  <a:lnTo>
                    <a:pt x="375985" y="91644"/>
                  </a:lnTo>
                  <a:lnTo>
                    <a:pt x="386461" y="79289"/>
                  </a:lnTo>
                  <a:lnTo>
                    <a:pt x="388654" y="72987"/>
                  </a:lnTo>
                  <a:lnTo>
                    <a:pt x="390297" y="70883"/>
                  </a:lnTo>
                  <a:lnTo>
                    <a:pt x="403511" y="62173"/>
                  </a:lnTo>
                  <a:lnTo>
                    <a:pt x="406815" y="56561"/>
                  </a:lnTo>
                  <a:lnTo>
                    <a:pt x="407696" y="53582"/>
                  </a:lnTo>
                  <a:lnTo>
                    <a:pt x="409342" y="51596"/>
                  </a:lnTo>
                  <a:lnTo>
                    <a:pt x="413992" y="49390"/>
                  </a:lnTo>
                  <a:lnTo>
                    <a:pt x="442652" y="47629"/>
                  </a:lnTo>
                  <a:lnTo>
                    <a:pt x="444287" y="48686"/>
                  </a:lnTo>
                  <a:lnTo>
                    <a:pt x="445377" y="50449"/>
                  </a:lnTo>
                  <a:lnTo>
                    <a:pt x="446104" y="52683"/>
                  </a:lnTo>
                  <a:lnTo>
                    <a:pt x="455632" y="64959"/>
                  </a:lnTo>
                  <a:lnTo>
                    <a:pt x="456653" y="71223"/>
                  </a:lnTo>
                  <a:lnTo>
                    <a:pt x="457082" y="117478"/>
                  </a:lnTo>
                  <a:lnTo>
                    <a:pt x="457083" y="142875"/>
                  </a:lnTo>
                  <a:lnTo>
                    <a:pt x="457083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5" name="SMARTInkShape-368"/>
            <p:cNvSpPr/>
            <p:nvPr>
              <p:custDataLst>
                <p:tags r:id="rId135"/>
              </p:custDataLst>
            </p:nvPr>
          </p:nvSpPr>
          <p:spPr>
            <a:xfrm>
              <a:off x="3772017" y="5619750"/>
              <a:ext cx="28459" cy="19051"/>
            </a:xfrm>
            <a:custGeom>
              <a:avLst/>
              <a:gdLst/>
              <a:ahLst/>
              <a:cxnLst/>
              <a:rect l="0" t="0" r="0" b="0"/>
              <a:pathLst>
                <a:path w="28459" h="19051">
                  <a:moveTo>
                    <a:pt x="9408" y="19050"/>
                  </a:moveTo>
                  <a:lnTo>
                    <a:pt x="9408" y="19050"/>
                  </a:lnTo>
                  <a:lnTo>
                    <a:pt x="0" y="9641"/>
                  </a:lnTo>
                  <a:lnTo>
                    <a:pt x="8094" y="9535"/>
                  </a:lnTo>
                  <a:lnTo>
                    <a:pt x="8532" y="8474"/>
                  </a:lnTo>
                  <a:lnTo>
                    <a:pt x="9293" y="1325"/>
                  </a:lnTo>
                  <a:lnTo>
                    <a:pt x="12179" y="589"/>
                  </a:lnTo>
                  <a:lnTo>
                    <a:pt x="2845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0" name="SMARTInkShape-Group71"/>
          <p:cNvGrpSpPr/>
          <p:nvPr/>
        </p:nvGrpSpPr>
        <p:grpSpPr>
          <a:xfrm>
            <a:off x="4143771" y="5505453"/>
            <a:ext cx="837689" cy="285748"/>
            <a:chOff x="4143771" y="5505453"/>
            <a:chExt cx="837689" cy="285748"/>
          </a:xfrm>
        </p:grpSpPr>
        <p:sp>
          <p:nvSpPr>
            <p:cNvPr id="427" name="SMARTInkShape-369"/>
            <p:cNvSpPr/>
            <p:nvPr>
              <p:custDataLst>
                <p:tags r:id="rId126"/>
              </p:custDataLst>
            </p:nvPr>
          </p:nvSpPr>
          <p:spPr>
            <a:xfrm>
              <a:off x="4143771" y="5686425"/>
              <a:ext cx="123430" cy="104776"/>
            </a:xfrm>
            <a:custGeom>
              <a:avLst/>
              <a:gdLst/>
              <a:ahLst/>
              <a:cxnLst/>
              <a:rect l="0" t="0" r="0" b="0"/>
              <a:pathLst>
                <a:path w="123430" h="104776">
                  <a:moveTo>
                    <a:pt x="123429" y="0"/>
                  </a:moveTo>
                  <a:lnTo>
                    <a:pt x="123429" y="0"/>
                  </a:lnTo>
                  <a:lnTo>
                    <a:pt x="109240" y="14189"/>
                  </a:lnTo>
                  <a:lnTo>
                    <a:pt x="103717" y="16890"/>
                  </a:lnTo>
                  <a:lnTo>
                    <a:pt x="100763" y="17609"/>
                  </a:lnTo>
                  <a:lnTo>
                    <a:pt x="98793" y="19148"/>
                  </a:lnTo>
                  <a:lnTo>
                    <a:pt x="96605" y="23680"/>
                  </a:lnTo>
                  <a:lnTo>
                    <a:pt x="94963" y="25312"/>
                  </a:lnTo>
                  <a:lnTo>
                    <a:pt x="77566" y="36649"/>
                  </a:lnTo>
                  <a:lnTo>
                    <a:pt x="68548" y="44359"/>
                  </a:lnTo>
                  <a:lnTo>
                    <a:pt x="59661" y="47716"/>
                  </a:lnTo>
                  <a:lnTo>
                    <a:pt x="20109" y="84272"/>
                  </a:lnTo>
                  <a:lnTo>
                    <a:pt x="14029" y="85294"/>
                  </a:lnTo>
                  <a:lnTo>
                    <a:pt x="12395" y="86497"/>
                  </a:lnTo>
                  <a:lnTo>
                    <a:pt x="9257" y="94846"/>
                  </a:lnTo>
                  <a:lnTo>
                    <a:pt x="0" y="95239"/>
                  </a:lnTo>
                  <a:lnTo>
                    <a:pt x="47118" y="95250"/>
                  </a:lnTo>
                  <a:lnTo>
                    <a:pt x="93090" y="95250"/>
                  </a:lnTo>
                  <a:lnTo>
                    <a:pt x="102900" y="103451"/>
                  </a:lnTo>
                  <a:lnTo>
                    <a:pt x="113776" y="104765"/>
                  </a:lnTo>
                  <a:lnTo>
                    <a:pt x="12342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8" name="SMARTInkShape-370"/>
            <p:cNvSpPr/>
            <p:nvPr>
              <p:custDataLst>
                <p:tags r:id="rId127"/>
              </p:custDataLst>
            </p:nvPr>
          </p:nvSpPr>
          <p:spPr>
            <a:xfrm>
              <a:off x="4429125" y="5524501"/>
              <a:ext cx="323815" cy="209511"/>
            </a:xfrm>
            <a:custGeom>
              <a:avLst/>
              <a:gdLst/>
              <a:ahLst/>
              <a:cxnLst/>
              <a:rect l="0" t="0" r="0" b="0"/>
              <a:pathLst>
                <a:path w="323815" h="209511">
                  <a:moveTo>
                    <a:pt x="114300" y="38099"/>
                  </a:moveTo>
                  <a:lnTo>
                    <a:pt x="114300" y="38099"/>
                  </a:lnTo>
                  <a:lnTo>
                    <a:pt x="119357" y="38099"/>
                  </a:lnTo>
                  <a:lnTo>
                    <a:pt x="120846" y="37041"/>
                  </a:lnTo>
                  <a:lnTo>
                    <a:pt x="121839" y="35277"/>
                  </a:lnTo>
                  <a:lnTo>
                    <a:pt x="123791" y="28690"/>
                  </a:lnTo>
                  <a:lnTo>
                    <a:pt x="123815" y="23551"/>
                  </a:lnTo>
                  <a:lnTo>
                    <a:pt x="122760" y="22050"/>
                  </a:lnTo>
                  <a:lnTo>
                    <a:pt x="120998" y="21050"/>
                  </a:lnTo>
                  <a:lnTo>
                    <a:pt x="115623" y="19444"/>
                  </a:lnTo>
                  <a:lnTo>
                    <a:pt x="114888" y="16403"/>
                  </a:lnTo>
                  <a:lnTo>
                    <a:pt x="114416" y="10882"/>
                  </a:lnTo>
                  <a:lnTo>
                    <a:pt x="113319" y="10430"/>
                  </a:lnTo>
                  <a:lnTo>
                    <a:pt x="87168" y="9524"/>
                  </a:lnTo>
                  <a:lnTo>
                    <a:pt x="77651" y="17725"/>
                  </a:lnTo>
                  <a:lnTo>
                    <a:pt x="71574" y="18657"/>
                  </a:lnTo>
                  <a:lnTo>
                    <a:pt x="69941" y="19845"/>
                  </a:lnTo>
                  <a:lnTo>
                    <a:pt x="68852" y="21697"/>
                  </a:lnTo>
                  <a:lnTo>
                    <a:pt x="68126" y="23989"/>
                  </a:lnTo>
                  <a:lnTo>
                    <a:pt x="66584" y="25518"/>
                  </a:lnTo>
                  <a:lnTo>
                    <a:pt x="62049" y="27216"/>
                  </a:lnTo>
                  <a:lnTo>
                    <a:pt x="60416" y="28726"/>
                  </a:lnTo>
                  <a:lnTo>
                    <a:pt x="56378" y="38195"/>
                  </a:lnTo>
                  <a:lnTo>
                    <a:pt x="50689" y="45418"/>
                  </a:lnTo>
                  <a:lnTo>
                    <a:pt x="48028" y="55395"/>
                  </a:lnTo>
                  <a:lnTo>
                    <a:pt x="47625" y="93763"/>
                  </a:lnTo>
                  <a:lnTo>
                    <a:pt x="48683" y="94258"/>
                  </a:lnTo>
                  <a:lnTo>
                    <a:pt x="52682" y="94809"/>
                  </a:lnTo>
                  <a:lnTo>
                    <a:pt x="54171" y="96014"/>
                  </a:lnTo>
                  <a:lnTo>
                    <a:pt x="55826" y="100175"/>
                  </a:lnTo>
                  <a:lnTo>
                    <a:pt x="57326" y="101708"/>
                  </a:lnTo>
                  <a:lnTo>
                    <a:pt x="65235" y="104370"/>
                  </a:lnTo>
                  <a:lnTo>
                    <a:pt x="95214" y="104774"/>
                  </a:lnTo>
                  <a:lnTo>
                    <a:pt x="95247" y="96573"/>
                  </a:lnTo>
                  <a:lnTo>
                    <a:pt x="94190" y="96132"/>
                  </a:lnTo>
                  <a:lnTo>
                    <a:pt x="87049" y="95365"/>
                  </a:lnTo>
                  <a:lnTo>
                    <a:pt x="77640" y="103461"/>
                  </a:lnTo>
                  <a:lnTo>
                    <a:pt x="71570" y="104384"/>
                  </a:lnTo>
                  <a:lnTo>
                    <a:pt x="63069" y="104658"/>
                  </a:lnTo>
                  <a:lnTo>
                    <a:pt x="61095" y="105755"/>
                  </a:lnTo>
                  <a:lnTo>
                    <a:pt x="59780" y="107545"/>
                  </a:lnTo>
                  <a:lnTo>
                    <a:pt x="58904" y="109797"/>
                  </a:lnTo>
                  <a:lnTo>
                    <a:pt x="57260" y="111298"/>
                  </a:lnTo>
                  <a:lnTo>
                    <a:pt x="47020" y="116528"/>
                  </a:lnTo>
                  <a:lnTo>
                    <a:pt x="41006" y="120582"/>
                  </a:lnTo>
                  <a:lnTo>
                    <a:pt x="34806" y="122383"/>
                  </a:lnTo>
                  <a:lnTo>
                    <a:pt x="32729" y="123922"/>
                  </a:lnTo>
                  <a:lnTo>
                    <a:pt x="31344" y="126006"/>
                  </a:lnTo>
                  <a:lnTo>
                    <a:pt x="28747" y="131144"/>
                  </a:lnTo>
                  <a:lnTo>
                    <a:pt x="24065" y="136955"/>
                  </a:lnTo>
                  <a:lnTo>
                    <a:pt x="18457" y="140244"/>
                  </a:lnTo>
                  <a:lnTo>
                    <a:pt x="15480" y="141121"/>
                  </a:lnTo>
                  <a:lnTo>
                    <a:pt x="13495" y="142764"/>
                  </a:lnTo>
                  <a:lnTo>
                    <a:pt x="2218" y="162103"/>
                  </a:lnTo>
                  <a:lnTo>
                    <a:pt x="57" y="181567"/>
                  </a:lnTo>
                  <a:lnTo>
                    <a:pt x="0" y="204533"/>
                  </a:lnTo>
                  <a:lnTo>
                    <a:pt x="1059" y="206205"/>
                  </a:lnTo>
                  <a:lnTo>
                    <a:pt x="2823" y="207320"/>
                  </a:lnTo>
                  <a:lnTo>
                    <a:pt x="10361" y="208889"/>
                  </a:lnTo>
                  <a:lnTo>
                    <a:pt x="31799" y="209510"/>
                  </a:lnTo>
                  <a:lnTo>
                    <a:pt x="38122" y="206710"/>
                  </a:lnTo>
                  <a:lnTo>
                    <a:pt x="60524" y="194359"/>
                  </a:lnTo>
                  <a:lnTo>
                    <a:pt x="88835" y="183234"/>
                  </a:lnTo>
                  <a:lnTo>
                    <a:pt x="135754" y="145849"/>
                  </a:lnTo>
                  <a:lnTo>
                    <a:pt x="178203" y="98292"/>
                  </a:lnTo>
                  <a:lnTo>
                    <a:pt x="209318" y="64094"/>
                  </a:lnTo>
                  <a:lnTo>
                    <a:pt x="231761" y="35331"/>
                  </a:lnTo>
                  <a:lnTo>
                    <a:pt x="243414" y="22305"/>
                  </a:lnTo>
                  <a:lnTo>
                    <a:pt x="246395" y="12723"/>
                  </a:lnTo>
                  <a:lnTo>
                    <a:pt x="247092" y="6360"/>
                  </a:lnTo>
                  <a:lnTo>
                    <a:pt x="248336" y="4239"/>
                  </a:lnTo>
                  <a:lnTo>
                    <a:pt x="250224" y="2826"/>
                  </a:lnTo>
                  <a:lnTo>
                    <a:pt x="257139" y="13"/>
                  </a:lnTo>
                  <a:lnTo>
                    <a:pt x="248971" y="0"/>
                  </a:lnTo>
                  <a:lnTo>
                    <a:pt x="248531" y="1058"/>
                  </a:lnTo>
                  <a:lnTo>
                    <a:pt x="247766" y="13257"/>
                  </a:lnTo>
                  <a:lnTo>
                    <a:pt x="246669" y="15188"/>
                  </a:lnTo>
                  <a:lnTo>
                    <a:pt x="244879" y="16474"/>
                  </a:lnTo>
                  <a:lnTo>
                    <a:pt x="242627" y="17333"/>
                  </a:lnTo>
                  <a:lnTo>
                    <a:pt x="241127" y="18964"/>
                  </a:lnTo>
                  <a:lnTo>
                    <a:pt x="239459" y="23597"/>
                  </a:lnTo>
                  <a:lnTo>
                    <a:pt x="235479" y="41102"/>
                  </a:lnTo>
                  <a:lnTo>
                    <a:pt x="230638" y="55216"/>
                  </a:lnTo>
                  <a:lnTo>
                    <a:pt x="228448" y="62640"/>
                  </a:lnTo>
                  <a:lnTo>
                    <a:pt x="221240" y="76030"/>
                  </a:lnTo>
                  <a:lnTo>
                    <a:pt x="209459" y="110235"/>
                  </a:lnTo>
                  <a:lnTo>
                    <a:pt x="202202" y="123648"/>
                  </a:lnTo>
                  <a:lnTo>
                    <a:pt x="201476" y="126882"/>
                  </a:lnTo>
                  <a:lnTo>
                    <a:pt x="191951" y="146039"/>
                  </a:lnTo>
                  <a:lnTo>
                    <a:pt x="190538" y="166423"/>
                  </a:lnTo>
                  <a:lnTo>
                    <a:pt x="189467" y="168098"/>
                  </a:lnTo>
                  <a:lnTo>
                    <a:pt x="187694" y="169215"/>
                  </a:lnTo>
                  <a:lnTo>
                    <a:pt x="181368" y="171318"/>
                  </a:lnTo>
                  <a:lnTo>
                    <a:pt x="189211" y="163236"/>
                  </a:lnTo>
                  <a:lnTo>
                    <a:pt x="190118" y="157256"/>
                  </a:lnTo>
                  <a:lnTo>
                    <a:pt x="190466" y="139568"/>
                  </a:lnTo>
                  <a:lnTo>
                    <a:pt x="193308" y="133291"/>
                  </a:lnTo>
                  <a:lnTo>
                    <a:pt x="197039" y="126973"/>
                  </a:lnTo>
                  <a:lnTo>
                    <a:pt x="198698" y="120638"/>
                  </a:lnTo>
                  <a:lnTo>
                    <a:pt x="200199" y="118525"/>
                  </a:lnTo>
                  <a:lnTo>
                    <a:pt x="202257" y="117116"/>
                  </a:lnTo>
                  <a:lnTo>
                    <a:pt x="204688" y="116178"/>
                  </a:lnTo>
                  <a:lnTo>
                    <a:pt x="206309" y="114493"/>
                  </a:lnTo>
                  <a:lnTo>
                    <a:pt x="208110" y="109799"/>
                  </a:lnTo>
                  <a:lnTo>
                    <a:pt x="209547" y="95295"/>
                  </a:lnTo>
                  <a:lnTo>
                    <a:pt x="217751" y="95253"/>
                  </a:lnTo>
                  <a:lnTo>
                    <a:pt x="218192" y="96310"/>
                  </a:lnTo>
                  <a:lnTo>
                    <a:pt x="219065" y="112859"/>
                  </a:lnTo>
                  <a:lnTo>
                    <a:pt x="220126" y="113339"/>
                  </a:lnTo>
                  <a:lnTo>
                    <a:pt x="224128" y="113872"/>
                  </a:lnTo>
                  <a:lnTo>
                    <a:pt x="225619" y="115073"/>
                  </a:lnTo>
                  <a:lnTo>
                    <a:pt x="228207" y="122463"/>
                  </a:lnTo>
                  <a:lnTo>
                    <a:pt x="231248" y="123219"/>
                  </a:lnTo>
                  <a:lnTo>
                    <a:pt x="246207" y="123814"/>
                  </a:lnTo>
                  <a:lnTo>
                    <a:pt x="254969" y="117276"/>
                  </a:lnTo>
                  <a:lnTo>
                    <a:pt x="260781" y="115622"/>
                  </a:lnTo>
                  <a:lnTo>
                    <a:pt x="262754" y="114123"/>
                  </a:lnTo>
                  <a:lnTo>
                    <a:pt x="271237" y="101158"/>
                  </a:lnTo>
                  <a:lnTo>
                    <a:pt x="276830" y="97875"/>
                  </a:lnTo>
                  <a:lnTo>
                    <a:pt x="282844" y="95358"/>
                  </a:lnTo>
                  <a:lnTo>
                    <a:pt x="289044" y="90711"/>
                  </a:lnTo>
                  <a:lnTo>
                    <a:pt x="292506" y="85118"/>
                  </a:lnTo>
                  <a:lnTo>
                    <a:pt x="295103" y="79105"/>
                  </a:lnTo>
                  <a:lnTo>
                    <a:pt x="301456" y="69770"/>
                  </a:lnTo>
                  <a:lnTo>
                    <a:pt x="303314" y="63464"/>
                  </a:lnTo>
                  <a:lnTo>
                    <a:pt x="304868" y="61358"/>
                  </a:lnTo>
                  <a:lnTo>
                    <a:pt x="306962" y="59956"/>
                  </a:lnTo>
                  <a:lnTo>
                    <a:pt x="309416" y="59020"/>
                  </a:lnTo>
                  <a:lnTo>
                    <a:pt x="311052" y="57339"/>
                  </a:lnTo>
                  <a:lnTo>
                    <a:pt x="313894" y="49112"/>
                  </a:lnTo>
                  <a:lnTo>
                    <a:pt x="316955" y="48286"/>
                  </a:lnTo>
                  <a:lnTo>
                    <a:pt x="319253" y="48065"/>
                  </a:lnTo>
                  <a:lnTo>
                    <a:pt x="320785" y="46860"/>
                  </a:lnTo>
                  <a:lnTo>
                    <a:pt x="323814" y="38219"/>
                  </a:lnTo>
                  <a:lnTo>
                    <a:pt x="314716" y="47235"/>
                  </a:lnTo>
                  <a:lnTo>
                    <a:pt x="314359" y="60847"/>
                  </a:lnTo>
                  <a:lnTo>
                    <a:pt x="311518" y="66907"/>
                  </a:lnTo>
                  <a:lnTo>
                    <a:pt x="307786" y="73127"/>
                  </a:lnTo>
                  <a:lnTo>
                    <a:pt x="305389" y="85744"/>
                  </a:lnTo>
                  <a:lnTo>
                    <a:pt x="304917" y="98428"/>
                  </a:lnTo>
                  <a:lnTo>
                    <a:pt x="302030" y="104776"/>
                  </a:lnTo>
                  <a:lnTo>
                    <a:pt x="298278" y="111125"/>
                  </a:lnTo>
                  <a:lnTo>
                    <a:pt x="295868" y="123824"/>
                  </a:lnTo>
                  <a:lnTo>
                    <a:pt x="295285" y="147373"/>
                  </a:lnTo>
                  <a:lnTo>
                    <a:pt x="294224" y="149049"/>
                  </a:lnTo>
                  <a:lnTo>
                    <a:pt x="292458" y="150165"/>
                  </a:lnTo>
                  <a:lnTo>
                    <a:pt x="287075" y="151958"/>
                  </a:lnTo>
                  <a:lnTo>
                    <a:pt x="289161" y="155025"/>
                  </a:lnTo>
                  <a:lnTo>
                    <a:pt x="291199" y="157325"/>
                  </a:lnTo>
                  <a:lnTo>
                    <a:pt x="292557" y="157799"/>
                  </a:lnTo>
                  <a:lnTo>
                    <a:pt x="293463" y="157058"/>
                  </a:lnTo>
                  <a:lnTo>
                    <a:pt x="294067" y="155505"/>
                  </a:lnTo>
                  <a:lnTo>
                    <a:pt x="295528" y="154470"/>
                  </a:lnTo>
                  <a:lnTo>
                    <a:pt x="302641" y="153013"/>
                  </a:lnTo>
                  <a:lnTo>
                    <a:pt x="314325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9" name="SMARTInkShape-371"/>
            <p:cNvSpPr/>
            <p:nvPr>
              <p:custDataLst>
                <p:tags r:id="rId128"/>
              </p:custDataLst>
            </p:nvPr>
          </p:nvSpPr>
          <p:spPr>
            <a:xfrm>
              <a:off x="4810136" y="5505453"/>
              <a:ext cx="171324" cy="199903"/>
            </a:xfrm>
            <a:custGeom>
              <a:avLst/>
              <a:gdLst/>
              <a:ahLst/>
              <a:cxnLst/>
              <a:rect l="0" t="0" r="0" b="0"/>
              <a:pathLst>
                <a:path w="171324" h="199903">
                  <a:moveTo>
                    <a:pt x="95239" y="19047"/>
                  </a:moveTo>
                  <a:lnTo>
                    <a:pt x="95239" y="19047"/>
                  </a:lnTo>
                  <a:lnTo>
                    <a:pt x="100295" y="19047"/>
                  </a:lnTo>
                  <a:lnTo>
                    <a:pt x="101784" y="17989"/>
                  </a:lnTo>
                  <a:lnTo>
                    <a:pt x="102778" y="16225"/>
                  </a:lnTo>
                  <a:lnTo>
                    <a:pt x="103440" y="13991"/>
                  </a:lnTo>
                  <a:lnTo>
                    <a:pt x="104940" y="12502"/>
                  </a:lnTo>
                  <a:lnTo>
                    <a:pt x="109428" y="10846"/>
                  </a:lnTo>
                  <a:lnTo>
                    <a:pt x="111049" y="9346"/>
                  </a:lnTo>
                  <a:lnTo>
                    <a:pt x="114163" y="424"/>
                  </a:lnTo>
                  <a:lnTo>
                    <a:pt x="123697" y="0"/>
                  </a:lnTo>
                  <a:lnTo>
                    <a:pt x="115602" y="8198"/>
                  </a:lnTo>
                  <a:lnTo>
                    <a:pt x="113489" y="16865"/>
                  </a:lnTo>
                  <a:lnTo>
                    <a:pt x="107820" y="25690"/>
                  </a:lnTo>
                  <a:lnTo>
                    <a:pt x="105367" y="38155"/>
                  </a:lnTo>
                  <a:lnTo>
                    <a:pt x="105166" y="41311"/>
                  </a:lnTo>
                  <a:lnTo>
                    <a:pt x="102121" y="47639"/>
                  </a:lnTo>
                  <a:lnTo>
                    <a:pt x="99827" y="50808"/>
                  </a:lnTo>
                  <a:lnTo>
                    <a:pt x="90585" y="78049"/>
                  </a:lnTo>
                  <a:lnTo>
                    <a:pt x="80130" y="92869"/>
                  </a:lnTo>
                  <a:lnTo>
                    <a:pt x="74145" y="112260"/>
                  </a:lnTo>
                  <a:lnTo>
                    <a:pt x="69989" y="119742"/>
                  </a:lnTo>
                  <a:lnTo>
                    <a:pt x="66591" y="129904"/>
                  </a:lnTo>
                  <a:lnTo>
                    <a:pt x="50246" y="152380"/>
                  </a:lnTo>
                  <a:lnTo>
                    <a:pt x="47725" y="158740"/>
                  </a:lnTo>
                  <a:lnTo>
                    <a:pt x="43077" y="165094"/>
                  </a:lnTo>
                  <a:lnTo>
                    <a:pt x="37484" y="168624"/>
                  </a:lnTo>
                  <a:lnTo>
                    <a:pt x="34511" y="169565"/>
                  </a:lnTo>
                  <a:lnTo>
                    <a:pt x="32528" y="171251"/>
                  </a:lnTo>
                  <a:lnTo>
                    <a:pt x="30326" y="175946"/>
                  </a:lnTo>
                  <a:lnTo>
                    <a:pt x="28680" y="177621"/>
                  </a:lnTo>
                  <a:lnTo>
                    <a:pt x="24030" y="179483"/>
                  </a:lnTo>
                  <a:lnTo>
                    <a:pt x="22366" y="181037"/>
                  </a:lnTo>
                  <a:lnTo>
                    <a:pt x="20518" y="185587"/>
                  </a:lnTo>
                  <a:lnTo>
                    <a:pt x="18966" y="187224"/>
                  </a:lnTo>
                  <a:lnTo>
                    <a:pt x="10968" y="190066"/>
                  </a:lnTo>
                  <a:lnTo>
                    <a:pt x="1440" y="190459"/>
                  </a:lnTo>
                  <a:lnTo>
                    <a:pt x="956" y="189413"/>
                  </a:lnTo>
                  <a:lnTo>
                    <a:pt x="0" y="166899"/>
                  </a:lnTo>
                  <a:lnTo>
                    <a:pt x="1054" y="165240"/>
                  </a:lnTo>
                  <a:lnTo>
                    <a:pt x="2816" y="164134"/>
                  </a:lnTo>
                  <a:lnTo>
                    <a:pt x="8191" y="162359"/>
                  </a:lnTo>
                  <a:lnTo>
                    <a:pt x="27113" y="144316"/>
                  </a:lnTo>
                  <a:lnTo>
                    <a:pt x="36638" y="142998"/>
                  </a:lnTo>
                  <a:lnTo>
                    <a:pt x="47184" y="142875"/>
                  </a:lnTo>
                  <a:lnTo>
                    <a:pt x="55777" y="151073"/>
                  </a:lnTo>
                  <a:lnTo>
                    <a:pt x="64475" y="153194"/>
                  </a:lnTo>
                  <a:lnTo>
                    <a:pt x="93786" y="179521"/>
                  </a:lnTo>
                  <a:lnTo>
                    <a:pt x="94808" y="185598"/>
                  </a:lnTo>
                  <a:lnTo>
                    <a:pt x="96011" y="187231"/>
                  </a:lnTo>
                  <a:lnTo>
                    <a:pt x="102721" y="189852"/>
                  </a:lnTo>
                  <a:lnTo>
                    <a:pt x="103402" y="190067"/>
                  </a:lnTo>
                  <a:lnTo>
                    <a:pt x="112846" y="198660"/>
                  </a:lnTo>
                  <a:lnTo>
                    <a:pt x="122363" y="199902"/>
                  </a:lnTo>
                  <a:lnTo>
                    <a:pt x="122847" y="198884"/>
                  </a:lnTo>
                  <a:lnTo>
                    <a:pt x="123384" y="194930"/>
                  </a:lnTo>
                  <a:lnTo>
                    <a:pt x="124586" y="193453"/>
                  </a:lnTo>
                  <a:lnTo>
                    <a:pt x="128744" y="191810"/>
                  </a:lnTo>
                  <a:lnTo>
                    <a:pt x="137034" y="190886"/>
                  </a:lnTo>
                  <a:lnTo>
                    <a:pt x="138977" y="189697"/>
                  </a:lnTo>
                  <a:lnTo>
                    <a:pt x="140272" y="187848"/>
                  </a:lnTo>
                  <a:lnTo>
                    <a:pt x="142352" y="182330"/>
                  </a:lnTo>
                  <a:lnTo>
                    <a:pt x="149309" y="173636"/>
                  </a:lnTo>
                  <a:lnTo>
                    <a:pt x="151020" y="167834"/>
                  </a:lnTo>
                  <a:lnTo>
                    <a:pt x="152534" y="165863"/>
                  </a:lnTo>
                  <a:lnTo>
                    <a:pt x="157040" y="163674"/>
                  </a:lnTo>
                  <a:lnTo>
                    <a:pt x="158665" y="162032"/>
                  </a:lnTo>
                  <a:lnTo>
                    <a:pt x="160470" y="157384"/>
                  </a:lnTo>
                  <a:lnTo>
                    <a:pt x="161876" y="143394"/>
                  </a:lnTo>
                  <a:lnTo>
                    <a:pt x="171323" y="133467"/>
                  </a:lnTo>
                  <a:lnTo>
                    <a:pt x="161914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3" name="SMARTInkShape-Group72"/>
          <p:cNvGrpSpPr/>
          <p:nvPr/>
        </p:nvGrpSpPr>
        <p:grpSpPr>
          <a:xfrm>
            <a:off x="5334000" y="5219700"/>
            <a:ext cx="152401" cy="104776"/>
            <a:chOff x="5334000" y="5219700"/>
            <a:chExt cx="152401" cy="104776"/>
          </a:xfrm>
        </p:grpSpPr>
        <p:sp>
          <p:nvSpPr>
            <p:cNvPr id="431" name="SMARTInkShape-372"/>
            <p:cNvSpPr/>
            <p:nvPr>
              <p:custDataLst>
                <p:tags r:id="rId124"/>
              </p:custDataLst>
            </p:nvPr>
          </p:nvSpPr>
          <p:spPr>
            <a:xfrm>
              <a:off x="5343525" y="5219700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14189" y="9525"/>
                  </a:lnTo>
                  <a:lnTo>
                    <a:pt x="15810" y="8467"/>
                  </a:lnTo>
                  <a:lnTo>
                    <a:pt x="16890" y="6703"/>
                  </a:lnTo>
                  <a:lnTo>
                    <a:pt x="17609" y="4469"/>
                  </a:lnTo>
                  <a:lnTo>
                    <a:pt x="19148" y="2980"/>
                  </a:lnTo>
                  <a:lnTo>
                    <a:pt x="27124" y="392"/>
                  </a:lnTo>
                  <a:lnTo>
                    <a:pt x="73032" y="0"/>
                  </a:lnTo>
                  <a:lnTo>
                    <a:pt x="119861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2" name="SMARTInkShape-373"/>
            <p:cNvSpPr/>
            <p:nvPr>
              <p:custDataLst>
                <p:tags r:id="rId125"/>
              </p:custDataLst>
            </p:nvPr>
          </p:nvSpPr>
          <p:spPr>
            <a:xfrm>
              <a:off x="5334000" y="5295900"/>
              <a:ext cx="152401" cy="28576"/>
            </a:xfrm>
            <a:custGeom>
              <a:avLst/>
              <a:gdLst/>
              <a:ahLst/>
              <a:cxnLst/>
              <a:rect l="0" t="0" r="0" b="0"/>
              <a:pathLst>
                <a:path w="152401" h="28576">
                  <a:moveTo>
                    <a:pt x="0" y="28575"/>
                  </a:moveTo>
                  <a:lnTo>
                    <a:pt x="0" y="28575"/>
                  </a:lnTo>
                  <a:lnTo>
                    <a:pt x="22748" y="28575"/>
                  </a:lnTo>
                  <a:lnTo>
                    <a:pt x="24690" y="27517"/>
                  </a:lnTo>
                  <a:lnTo>
                    <a:pt x="25986" y="25753"/>
                  </a:lnTo>
                  <a:lnTo>
                    <a:pt x="26849" y="23519"/>
                  </a:lnTo>
                  <a:lnTo>
                    <a:pt x="28482" y="22030"/>
                  </a:lnTo>
                  <a:lnTo>
                    <a:pt x="33119" y="20374"/>
                  </a:lnTo>
                  <a:lnTo>
                    <a:pt x="64389" y="17999"/>
                  </a:lnTo>
                  <a:lnTo>
                    <a:pt x="73289" y="12506"/>
                  </a:lnTo>
                  <a:lnTo>
                    <a:pt x="85777" y="10114"/>
                  </a:lnTo>
                  <a:lnTo>
                    <a:pt x="128358" y="9525"/>
                  </a:lnTo>
                  <a:lnTo>
                    <a:pt x="133954" y="6703"/>
                  </a:lnTo>
                  <a:lnTo>
                    <a:pt x="142829" y="34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8" name="SMARTInkShape-Group73"/>
          <p:cNvGrpSpPr/>
          <p:nvPr/>
        </p:nvGrpSpPr>
        <p:grpSpPr>
          <a:xfrm>
            <a:off x="5734177" y="4954334"/>
            <a:ext cx="2600199" cy="480379"/>
            <a:chOff x="5734177" y="4954334"/>
            <a:chExt cx="2600199" cy="480379"/>
          </a:xfrm>
        </p:grpSpPr>
        <p:sp>
          <p:nvSpPr>
            <p:cNvPr id="434" name="SMARTInkShape-374"/>
            <p:cNvSpPr/>
            <p:nvPr>
              <p:custDataLst>
                <p:tags r:id="rId110"/>
              </p:custDataLst>
            </p:nvPr>
          </p:nvSpPr>
          <p:spPr>
            <a:xfrm>
              <a:off x="5810250" y="5000625"/>
              <a:ext cx="47626" cy="161926"/>
            </a:xfrm>
            <a:custGeom>
              <a:avLst/>
              <a:gdLst/>
              <a:ahLst/>
              <a:cxnLst/>
              <a:rect l="0" t="0" r="0" b="0"/>
              <a:pathLst>
                <a:path w="47626" h="161926">
                  <a:moveTo>
                    <a:pt x="0" y="76200"/>
                  </a:moveTo>
                  <a:lnTo>
                    <a:pt x="0" y="76200"/>
                  </a:lnTo>
                  <a:lnTo>
                    <a:pt x="0" y="67999"/>
                  </a:lnTo>
                  <a:lnTo>
                    <a:pt x="1058" y="67558"/>
                  </a:lnTo>
                  <a:lnTo>
                    <a:pt x="8201" y="66791"/>
                  </a:lnTo>
                  <a:lnTo>
                    <a:pt x="8937" y="63905"/>
                  </a:lnTo>
                  <a:lnTo>
                    <a:pt x="9132" y="61653"/>
                  </a:lnTo>
                  <a:lnTo>
                    <a:pt x="10321" y="60153"/>
                  </a:lnTo>
                  <a:lnTo>
                    <a:pt x="14465" y="58484"/>
                  </a:lnTo>
                  <a:lnTo>
                    <a:pt x="15994" y="56981"/>
                  </a:lnTo>
                  <a:lnTo>
                    <a:pt x="17692" y="52489"/>
                  </a:lnTo>
                  <a:lnTo>
                    <a:pt x="19202" y="50867"/>
                  </a:lnTo>
                  <a:lnTo>
                    <a:pt x="23704" y="49066"/>
                  </a:lnTo>
                  <a:lnTo>
                    <a:pt x="25328" y="47527"/>
                  </a:lnTo>
                  <a:lnTo>
                    <a:pt x="27132" y="42996"/>
                  </a:lnTo>
                  <a:lnTo>
                    <a:pt x="28671" y="41364"/>
                  </a:lnTo>
                  <a:lnTo>
                    <a:pt x="33204" y="39551"/>
                  </a:lnTo>
                  <a:lnTo>
                    <a:pt x="34835" y="38009"/>
                  </a:lnTo>
                  <a:lnTo>
                    <a:pt x="36649" y="33473"/>
                  </a:lnTo>
                  <a:lnTo>
                    <a:pt x="38191" y="31840"/>
                  </a:lnTo>
                  <a:lnTo>
                    <a:pt x="42726" y="30026"/>
                  </a:lnTo>
                  <a:lnTo>
                    <a:pt x="44359" y="28484"/>
                  </a:lnTo>
                  <a:lnTo>
                    <a:pt x="46174" y="23949"/>
                  </a:lnTo>
                  <a:lnTo>
                    <a:pt x="47625" y="121"/>
                  </a:lnTo>
                  <a:lnTo>
                    <a:pt x="38103" y="0"/>
                  </a:lnTo>
                  <a:lnTo>
                    <a:pt x="38100" y="8201"/>
                  </a:lnTo>
                  <a:lnTo>
                    <a:pt x="31555" y="16868"/>
                  </a:lnTo>
                  <a:lnTo>
                    <a:pt x="28968" y="26824"/>
                  </a:lnTo>
                  <a:lnTo>
                    <a:pt x="28578" y="51228"/>
                  </a:lnTo>
                  <a:lnTo>
                    <a:pt x="25755" y="57340"/>
                  </a:lnTo>
                  <a:lnTo>
                    <a:pt x="20374" y="64831"/>
                  </a:lnTo>
                  <a:lnTo>
                    <a:pt x="19312" y="73915"/>
                  </a:lnTo>
                  <a:lnTo>
                    <a:pt x="19050" y="121177"/>
                  </a:lnTo>
                  <a:lnTo>
                    <a:pt x="190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5" name="SMARTInkShape-375"/>
            <p:cNvSpPr/>
            <p:nvPr>
              <p:custDataLst>
                <p:tags r:id="rId111"/>
              </p:custDataLst>
            </p:nvPr>
          </p:nvSpPr>
          <p:spPr>
            <a:xfrm>
              <a:off x="5762625" y="5181600"/>
              <a:ext cx="133351" cy="38101"/>
            </a:xfrm>
            <a:custGeom>
              <a:avLst/>
              <a:gdLst/>
              <a:ahLst/>
              <a:cxnLst/>
              <a:rect l="0" t="0" r="0" b="0"/>
              <a:pathLst>
                <a:path w="133351" h="38101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8201" y="9515"/>
                  </a:lnTo>
                  <a:lnTo>
                    <a:pt x="17610" y="17725"/>
                  </a:lnTo>
                  <a:lnTo>
                    <a:pt x="27124" y="18934"/>
                  </a:lnTo>
                  <a:lnTo>
                    <a:pt x="73104" y="19050"/>
                  </a:lnTo>
                  <a:lnTo>
                    <a:pt x="103287" y="19050"/>
                  </a:lnTo>
                  <a:lnTo>
                    <a:pt x="112845" y="27251"/>
                  </a:lnTo>
                  <a:lnTo>
                    <a:pt x="123395" y="28541"/>
                  </a:lnTo>
                  <a:lnTo>
                    <a:pt x="132946" y="28575"/>
                  </a:lnTo>
                  <a:lnTo>
                    <a:pt x="1333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6" name="SMARTInkShape-376"/>
            <p:cNvSpPr/>
            <p:nvPr>
              <p:custDataLst>
                <p:tags r:id="rId112"/>
              </p:custDataLst>
            </p:nvPr>
          </p:nvSpPr>
          <p:spPr>
            <a:xfrm>
              <a:off x="5734177" y="5276850"/>
              <a:ext cx="180849" cy="157863"/>
            </a:xfrm>
            <a:custGeom>
              <a:avLst/>
              <a:gdLst/>
              <a:ahLst/>
              <a:cxnLst/>
              <a:rect l="0" t="0" r="0" b="0"/>
              <a:pathLst>
                <a:path w="180849" h="157863">
                  <a:moveTo>
                    <a:pt x="85598" y="38100"/>
                  </a:moveTo>
                  <a:lnTo>
                    <a:pt x="85598" y="38100"/>
                  </a:lnTo>
                  <a:lnTo>
                    <a:pt x="85598" y="10884"/>
                  </a:lnTo>
                  <a:lnTo>
                    <a:pt x="86656" y="10431"/>
                  </a:lnTo>
                  <a:lnTo>
                    <a:pt x="93799" y="9644"/>
                  </a:lnTo>
                  <a:lnTo>
                    <a:pt x="94535" y="6755"/>
                  </a:lnTo>
                  <a:lnTo>
                    <a:pt x="95113" y="117"/>
                  </a:lnTo>
                  <a:lnTo>
                    <a:pt x="112815" y="0"/>
                  </a:lnTo>
                  <a:lnTo>
                    <a:pt x="113267" y="1058"/>
                  </a:lnTo>
                  <a:lnTo>
                    <a:pt x="113771" y="5056"/>
                  </a:lnTo>
                  <a:lnTo>
                    <a:pt x="114963" y="6545"/>
                  </a:lnTo>
                  <a:lnTo>
                    <a:pt x="122340" y="9133"/>
                  </a:lnTo>
                  <a:lnTo>
                    <a:pt x="123094" y="12173"/>
                  </a:lnTo>
                  <a:lnTo>
                    <a:pt x="123698" y="51230"/>
                  </a:lnTo>
                  <a:lnTo>
                    <a:pt x="120876" y="57341"/>
                  </a:lnTo>
                  <a:lnTo>
                    <a:pt x="117153" y="63585"/>
                  </a:lnTo>
                  <a:lnTo>
                    <a:pt x="113997" y="73050"/>
                  </a:lnTo>
                  <a:lnTo>
                    <a:pt x="107888" y="82557"/>
                  </a:lnTo>
                  <a:lnTo>
                    <a:pt x="104550" y="92077"/>
                  </a:lnTo>
                  <a:lnTo>
                    <a:pt x="78838" y="123825"/>
                  </a:lnTo>
                  <a:lnTo>
                    <a:pt x="76244" y="130175"/>
                  </a:lnTo>
                  <a:lnTo>
                    <a:pt x="71563" y="136525"/>
                  </a:lnTo>
                  <a:lnTo>
                    <a:pt x="63132" y="140053"/>
                  </a:lnTo>
                  <a:lnTo>
                    <a:pt x="53388" y="142679"/>
                  </a:lnTo>
                  <a:lnTo>
                    <a:pt x="38509" y="150166"/>
                  </a:lnTo>
                  <a:lnTo>
                    <a:pt x="23980" y="152269"/>
                  </a:lnTo>
                  <a:lnTo>
                    <a:pt x="22295" y="153371"/>
                  </a:lnTo>
                  <a:lnTo>
                    <a:pt x="21171" y="155164"/>
                  </a:lnTo>
                  <a:lnTo>
                    <a:pt x="20422" y="157418"/>
                  </a:lnTo>
                  <a:lnTo>
                    <a:pt x="18864" y="157862"/>
                  </a:lnTo>
                  <a:lnTo>
                    <a:pt x="9310" y="153019"/>
                  </a:lnTo>
                  <a:lnTo>
                    <a:pt x="4773" y="152675"/>
                  </a:lnTo>
                  <a:lnTo>
                    <a:pt x="3139" y="151526"/>
                  </a:lnTo>
                  <a:lnTo>
                    <a:pt x="2051" y="149701"/>
                  </a:lnTo>
                  <a:lnTo>
                    <a:pt x="160" y="142715"/>
                  </a:lnTo>
                  <a:lnTo>
                    <a:pt x="0" y="138218"/>
                  </a:lnTo>
                  <a:lnTo>
                    <a:pt x="2752" y="132691"/>
                  </a:lnTo>
                  <a:lnTo>
                    <a:pt x="8085" y="125576"/>
                  </a:lnTo>
                  <a:lnTo>
                    <a:pt x="9009" y="119287"/>
                  </a:lnTo>
                  <a:lnTo>
                    <a:pt x="10198" y="117625"/>
                  </a:lnTo>
                  <a:lnTo>
                    <a:pt x="12047" y="116516"/>
                  </a:lnTo>
                  <a:lnTo>
                    <a:pt x="14339" y="115778"/>
                  </a:lnTo>
                  <a:lnTo>
                    <a:pt x="15867" y="114227"/>
                  </a:lnTo>
                  <a:lnTo>
                    <a:pt x="21141" y="104133"/>
                  </a:lnTo>
                  <a:lnTo>
                    <a:pt x="27005" y="97005"/>
                  </a:lnTo>
                  <a:lnTo>
                    <a:pt x="30628" y="96030"/>
                  </a:lnTo>
                  <a:lnTo>
                    <a:pt x="33076" y="95771"/>
                  </a:lnTo>
                  <a:lnTo>
                    <a:pt x="38619" y="92659"/>
                  </a:lnTo>
                  <a:lnTo>
                    <a:pt x="44610" y="88807"/>
                  </a:lnTo>
                  <a:lnTo>
                    <a:pt x="53933" y="86638"/>
                  </a:lnTo>
                  <a:lnTo>
                    <a:pt x="93671" y="85725"/>
                  </a:lnTo>
                  <a:lnTo>
                    <a:pt x="94154" y="86783"/>
                  </a:lnTo>
                  <a:lnTo>
                    <a:pt x="94693" y="90781"/>
                  </a:lnTo>
                  <a:lnTo>
                    <a:pt x="95895" y="92270"/>
                  </a:lnTo>
                  <a:lnTo>
                    <a:pt x="104798" y="96046"/>
                  </a:lnTo>
                  <a:lnTo>
                    <a:pt x="112729" y="103417"/>
                  </a:lnTo>
                  <a:lnTo>
                    <a:pt x="113745" y="109429"/>
                  </a:lnTo>
                  <a:lnTo>
                    <a:pt x="114946" y="111053"/>
                  </a:lnTo>
                  <a:lnTo>
                    <a:pt x="123294" y="114174"/>
                  </a:lnTo>
                  <a:lnTo>
                    <a:pt x="123578" y="119319"/>
                  </a:lnTo>
                  <a:lnTo>
                    <a:pt x="124676" y="120821"/>
                  </a:lnTo>
                  <a:lnTo>
                    <a:pt x="132828" y="123708"/>
                  </a:lnTo>
                  <a:lnTo>
                    <a:pt x="141390" y="123815"/>
                  </a:lnTo>
                  <a:lnTo>
                    <a:pt x="150830" y="115623"/>
                  </a:lnTo>
                  <a:lnTo>
                    <a:pt x="156902" y="114692"/>
                  </a:lnTo>
                  <a:lnTo>
                    <a:pt x="158533" y="113503"/>
                  </a:lnTo>
                  <a:lnTo>
                    <a:pt x="159622" y="111651"/>
                  </a:lnTo>
                  <a:lnTo>
                    <a:pt x="160347" y="109360"/>
                  </a:lnTo>
                  <a:lnTo>
                    <a:pt x="170893" y="95762"/>
                  </a:lnTo>
                  <a:lnTo>
                    <a:pt x="171320" y="85845"/>
                  </a:lnTo>
                  <a:lnTo>
                    <a:pt x="180848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7" name="SMARTInkShape-377"/>
            <p:cNvSpPr/>
            <p:nvPr>
              <p:custDataLst>
                <p:tags r:id="rId113"/>
              </p:custDataLst>
            </p:nvPr>
          </p:nvSpPr>
          <p:spPr>
            <a:xfrm>
              <a:off x="6124578" y="5105400"/>
              <a:ext cx="161923" cy="180976"/>
            </a:xfrm>
            <a:custGeom>
              <a:avLst/>
              <a:gdLst/>
              <a:ahLst/>
              <a:cxnLst/>
              <a:rect l="0" t="0" r="0" b="0"/>
              <a:pathLst>
                <a:path w="161923" h="180976">
                  <a:moveTo>
                    <a:pt x="104772" y="85725"/>
                  </a:moveTo>
                  <a:lnTo>
                    <a:pt x="104772" y="85725"/>
                  </a:lnTo>
                  <a:lnTo>
                    <a:pt x="104772" y="80669"/>
                  </a:lnTo>
                  <a:lnTo>
                    <a:pt x="103714" y="79180"/>
                  </a:lnTo>
                  <a:lnTo>
                    <a:pt x="101950" y="78186"/>
                  </a:lnTo>
                  <a:lnTo>
                    <a:pt x="95071" y="76462"/>
                  </a:lnTo>
                  <a:lnTo>
                    <a:pt x="90583" y="76316"/>
                  </a:lnTo>
                  <a:lnTo>
                    <a:pt x="85060" y="73429"/>
                  </a:lnTo>
                  <a:lnTo>
                    <a:pt x="77948" y="68009"/>
                  </a:lnTo>
                  <a:lnTo>
                    <a:pt x="68149" y="66792"/>
                  </a:lnTo>
                  <a:lnTo>
                    <a:pt x="44320" y="66678"/>
                  </a:lnTo>
                  <a:lnTo>
                    <a:pt x="42246" y="67735"/>
                  </a:lnTo>
                  <a:lnTo>
                    <a:pt x="40863" y="69498"/>
                  </a:lnTo>
                  <a:lnTo>
                    <a:pt x="39941" y="71732"/>
                  </a:lnTo>
                  <a:lnTo>
                    <a:pt x="38268" y="73222"/>
                  </a:lnTo>
                  <a:lnTo>
                    <a:pt x="33587" y="74876"/>
                  </a:lnTo>
                  <a:lnTo>
                    <a:pt x="31916" y="76376"/>
                  </a:lnTo>
                  <a:lnTo>
                    <a:pt x="30057" y="80865"/>
                  </a:lnTo>
                  <a:lnTo>
                    <a:pt x="28504" y="82485"/>
                  </a:lnTo>
                  <a:lnTo>
                    <a:pt x="23955" y="84285"/>
                  </a:lnTo>
                  <a:lnTo>
                    <a:pt x="22320" y="85823"/>
                  </a:lnTo>
                  <a:lnTo>
                    <a:pt x="20502" y="90355"/>
                  </a:lnTo>
                  <a:lnTo>
                    <a:pt x="19175" y="103022"/>
                  </a:lnTo>
                  <a:lnTo>
                    <a:pt x="10857" y="112822"/>
                  </a:lnTo>
                  <a:lnTo>
                    <a:pt x="8727" y="121613"/>
                  </a:lnTo>
                  <a:lnTo>
                    <a:pt x="1355" y="131595"/>
                  </a:lnTo>
                  <a:lnTo>
                    <a:pt x="116" y="141397"/>
                  </a:lnTo>
                  <a:lnTo>
                    <a:pt x="0" y="157026"/>
                  </a:lnTo>
                  <a:lnTo>
                    <a:pt x="1057" y="158659"/>
                  </a:lnTo>
                  <a:lnTo>
                    <a:pt x="2820" y="159748"/>
                  </a:lnTo>
                  <a:lnTo>
                    <a:pt x="9130" y="161798"/>
                  </a:lnTo>
                  <a:lnTo>
                    <a:pt x="18645" y="161922"/>
                  </a:lnTo>
                  <a:lnTo>
                    <a:pt x="35908" y="146115"/>
                  </a:lnTo>
                  <a:lnTo>
                    <a:pt x="44739" y="142777"/>
                  </a:lnTo>
                  <a:lnTo>
                    <a:pt x="92072" y="98418"/>
                  </a:lnTo>
                  <a:lnTo>
                    <a:pt x="110064" y="79375"/>
                  </a:lnTo>
                  <a:lnTo>
                    <a:pt x="116283" y="66675"/>
                  </a:lnTo>
                  <a:lnTo>
                    <a:pt x="120472" y="60325"/>
                  </a:lnTo>
                  <a:lnTo>
                    <a:pt x="123887" y="50800"/>
                  </a:lnTo>
                  <a:lnTo>
                    <a:pt x="130074" y="41275"/>
                  </a:lnTo>
                  <a:lnTo>
                    <a:pt x="132377" y="31750"/>
                  </a:lnTo>
                  <a:lnTo>
                    <a:pt x="132916" y="25400"/>
                  </a:lnTo>
                  <a:lnTo>
                    <a:pt x="135977" y="19050"/>
                  </a:lnTo>
                  <a:lnTo>
                    <a:pt x="141510" y="11406"/>
                  </a:lnTo>
                  <a:lnTo>
                    <a:pt x="142872" y="11"/>
                  </a:lnTo>
                  <a:lnTo>
                    <a:pt x="142872" y="0"/>
                  </a:lnTo>
                  <a:lnTo>
                    <a:pt x="142872" y="8201"/>
                  </a:lnTo>
                  <a:lnTo>
                    <a:pt x="141814" y="8642"/>
                  </a:lnTo>
                  <a:lnTo>
                    <a:pt x="137816" y="9133"/>
                  </a:lnTo>
                  <a:lnTo>
                    <a:pt x="136327" y="10321"/>
                  </a:lnTo>
                  <a:lnTo>
                    <a:pt x="133740" y="17692"/>
                  </a:lnTo>
                  <a:lnTo>
                    <a:pt x="133463" y="23704"/>
                  </a:lnTo>
                  <a:lnTo>
                    <a:pt x="130576" y="29232"/>
                  </a:lnTo>
                  <a:lnTo>
                    <a:pt x="126823" y="35217"/>
                  </a:lnTo>
                  <a:lnTo>
                    <a:pt x="124217" y="45782"/>
                  </a:lnTo>
                  <a:lnTo>
                    <a:pt x="123822" y="92082"/>
                  </a:lnTo>
                  <a:lnTo>
                    <a:pt x="123822" y="98428"/>
                  </a:lnTo>
                  <a:lnTo>
                    <a:pt x="121000" y="104776"/>
                  </a:lnTo>
                  <a:lnTo>
                    <a:pt x="117277" y="111125"/>
                  </a:lnTo>
                  <a:lnTo>
                    <a:pt x="114885" y="123825"/>
                  </a:lnTo>
                  <a:lnTo>
                    <a:pt x="114297" y="169961"/>
                  </a:lnTo>
                  <a:lnTo>
                    <a:pt x="114297" y="180847"/>
                  </a:lnTo>
                  <a:lnTo>
                    <a:pt x="131907" y="180975"/>
                  </a:lnTo>
                  <a:lnTo>
                    <a:pt x="141421" y="172774"/>
                  </a:lnTo>
                  <a:lnTo>
                    <a:pt x="150946" y="171566"/>
                  </a:lnTo>
                  <a:lnTo>
                    <a:pt x="161922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8" name="SMARTInkShape-378"/>
            <p:cNvSpPr/>
            <p:nvPr>
              <p:custDataLst>
                <p:tags r:id="rId114"/>
              </p:custDataLst>
            </p:nvPr>
          </p:nvSpPr>
          <p:spPr>
            <a:xfrm>
              <a:off x="6000750" y="52482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9" name="SMARTInkShape-379"/>
            <p:cNvSpPr/>
            <p:nvPr>
              <p:custDataLst>
                <p:tags r:id="rId115"/>
              </p:custDataLst>
            </p:nvPr>
          </p:nvSpPr>
          <p:spPr>
            <a:xfrm>
              <a:off x="6381750" y="52292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393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0" name="SMARTInkShape-380"/>
            <p:cNvSpPr/>
            <p:nvPr>
              <p:custDataLst>
                <p:tags r:id="rId116"/>
              </p:custDataLst>
            </p:nvPr>
          </p:nvSpPr>
          <p:spPr>
            <a:xfrm>
              <a:off x="6506935" y="5067336"/>
              <a:ext cx="179616" cy="217667"/>
            </a:xfrm>
            <a:custGeom>
              <a:avLst/>
              <a:gdLst/>
              <a:ahLst/>
              <a:cxnLst/>
              <a:rect l="0" t="0" r="0" b="0"/>
              <a:pathLst>
                <a:path w="179616" h="217667">
                  <a:moveTo>
                    <a:pt x="141515" y="66639"/>
                  </a:moveTo>
                  <a:lnTo>
                    <a:pt x="141515" y="66639"/>
                  </a:lnTo>
                  <a:lnTo>
                    <a:pt x="133315" y="66639"/>
                  </a:lnTo>
                  <a:lnTo>
                    <a:pt x="123905" y="74840"/>
                  </a:lnTo>
                  <a:lnTo>
                    <a:pt x="113370" y="76130"/>
                  </a:lnTo>
                  <a:lnTo>
                    <a:pt x="94318" y="76164"/>
                  </a:lnTo>
                  <a:lnTo>
                    <a:pt x="85727" y="67963"/>
                  </a:lnTo>
                  <a:lnTo>
                    <a:pt x="84485" y="58555"/>
                  </a:lnTo>
                  <a:lnTo>
                    <a:pt x="84366" y="39515"/>
                  </a:lnTo>
                  <a:lnTo>
                    <a:pt x="90910" y="30747"/>
                  </a:lnTo>
                  <a:lnTo>
                    <a:pt x="92565" y="24934"/>
                  </a:lnTo>
                  <a:lnTo>
                    <a:pt x="94066" y="22961"/>
                  </a:lnTo>
                  <a:lnTo>
                    <a:pt x="100174" y="19125"/>
                  </a:lnTo>
                  <a:lnTo>
                    <a:pt x="101975" y="14477"/>
                  </a:lnTo>
                  <a:lnTo>
                    <a:pt x="103513" y="12814"/>
                  </a:lnTo>
                  <a:lnTo>
                    <a:pt x="113031" y="8723"/>
                  </a:lnTo>
                  <a:lnTo>
                    <a:pt x="121014" y="1327"/>
                  </a:lnTo>
                  <a:lnTo>
                    <a:pt x="131560" y="0"/>
                  </a:lnTo>
                  <a:lnTo>
                    <a:pt x="140153" y="8168"/>
                  </a:lnTo>
                  <a:lnTo>
                    <a:pt x="141395" y="17574"/>
                  </a:lnTo>
                  <a:lnTo>
                    <a:pt x="141512" y="41367"/>
                  </a:lnTo>
                  <a:lnTo>
                    <a:pt x="138691" y="47646"/>
                  </a:lnTo>
                  <a:lnTo>
                    <a:pt x="134968" y="53964"/>
                  </a:lnTo>
                  <a:lnTo>
                    <a:pt x="122367" y="91157"/>
                  </a:lnTo>
                  <a:lnTo>
                    <a:pt x="107360" y="117557"/>
                  </a:lnTo>
                  <a:lnTo>
                    <a:pt x="103526" y="129234"/>
                  </a:lnTo>
                  <a:lnTo>
                    <a:pt x="71629" y="174186"/>
                  </a:lnTo>
                  <a:lnTo>
                    <a:pt x="60016" y="187210"/>
                  </a:lnTo>
                  <a:lnTo>
                    <a:pt x="53803" y="199972"/>
                  </a:lnTo>
                  <a:lnTo>
                    <a:pt x="51290" y="203153"/>
                  </a:lnTo>
                  <a:lnTo>
                    <a:pt x="45676" y="206687"/>
                  </a:lnTo>
                  <a:lnTo>
                    <a:pt x="30312" y="210200"/>
                  </a:lnTo>
                  <a:lnTo>
                    <a:pt x="19561" y="217666"/>
                  </a:lnTo>
                  <a:lnTo>
                    <a:pt x="18937" y="217065"/>
                  </a:lnTo>
                  <a:lnTo>
                    <a:pt x="18244" y="213576"/>
                  </a:lnTo>
                  <a:lnTo>
                    <a:pt x="17001" y="212222"/>
                  </a:lnTo>
                  <a:lnTo>
                    <a:pt x="9538" y="209871"/>
                  </a:lnTo>
                  <a:lnTo>
                    <a:pt x="8775" y="206851"/>
                  </a:lnTo>
                  <a:lnTo>
                    <a:pt x="8571" y="204564"/>
                  </a:lnTo>
                  <a:lnTo>
                    <a:pt x="5523" y="199200"/>
                  </a:lnTo>
                  <a:lnTo>
                    <a:pt x="0" y="192189"/>
                  </a:lnTo>
                  <a:lnTo>
                    <a:pt x="605" y="190556"/>
                  </a:lnTo>
                  <a:lnTo>
                    <a:pt x="6960" y="182414"/>
                  </a:lnTo>
                  <a:lnTo>
                    <a:pt x="8985" y="173626"/>
                  </a:lnTo>
                  <a:lnTo>
                    <a:pt x="25772" y="153842"/>
                  </a:lnTo>
                  <a:lnTo>
                    <a:pt x="43489" y="144292"/>
                  </a:lnTo>
                  <a:lnTo>
                    <a:pt x="58809" y="142067"/>
                  </a:lnTo>
                  <a:lnTo>
                    <a:pt x="60978" y="140208"/>
                  </a:lnTo>
                  <a:lnTo>
                    <a:pt x="62424" y="137909"/>
                  </a:lnTo>
                  <a:lnTo>
                    <a:pt x="64446" y="136378"/>
                  </a:lnTo>
                  <a:lnTo>
                    <a:pt x="69516" y="134676"/>
                  </a:lnTo>
                  <a:lnTo>
                    <a:pt x="97091" y="133350"/>
                  </a:lnTo>
                  <a:lnTo>
                    <a:pt x="99199" y="134396"/>
                  </a:lnTo>
                  <a:lnTo>
                    <a:pt x="100604" y="136152"/>
                  </a:lnTo>
                  <a:lnTo>
                    <a:pt x="101541" y="138382"/>
                  </a:lnTo>
                  <a:lnTo>
                    <a:pt x="103224" y="139867"/>
                  </a:lnTo>
                  <a:lnTo>
                    <a:pt x="111452" y="142448"/>
                  </a:lnTo>
                  <a:lnTo>
                    <a:pt x="121010" y="151006"/>
                  </a:lnTo>
                  <a:lnTo>
                    <a:pt x="127090" y="151961"/>
                  </a:lnTo>
                  <a:lnTo>
                    <a:pt x="128724" y="153154"/>
                  </a:lnTo>
                  <a:lnTo>
                    <a:pt x="129812" y="155007"/>
                  </a:lnTo>
                  <a:lnTo>
                    <a:pt x="131560" y="160530"/>
                  </a:lnTo>
                  <a:lnTo>
                    <a:pt x="141111" y="170986"/>
                  </a:lnTo>
                  <a:lnTo>
                    <a:pt x="159206" y="171414"/>
                  </a:lnTo>
                  <a:lnTo>
                    <a:pt x="159659" y="170355"/>
                  </a:lnTo>
                  <a:lnTo>
                    <a:pt x="160163" y="166358"/>
                  </a:lnTo>
                  <a:lnTo>
                    <a:pt x="163208" y="161053"/>
                  </a:lnTo>
                  <a:lnTo>
                    <a:pt x="179615" y="1428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1" name="SMARTInkShape-381"/>
            <p:cNvSpPr/>
            <p:nvPr>
              <p:custDataLst>
                <p:tags r:id="rId117"/>
              </p:custDataLst>
            </p:nvPr>
          </p:nvSpPr>
          <p:spPr>
            <a:xfrm>
              <a:off x="6753622" y="5067300"/>
              <a:ext cx="132918" cy="180976"/>
            </a:xfrm>
            <a:custGeom>
              <a:avLst/>
              <a:gdLst/>
              <a:ahLst/>
              <a:cxnLst/>
              <a:rect l="0" t="0" r="0" b="0"/>
              <a:pathLst>
                <a:path w="132918" h="180976">
                  <a:moveTo>
                    <a:pt x="28178" y="19050"/>
                  </a:moveTo>
                  <a:lnTo>
                    <a:pt x="28178" y="19050"/>
                  </a:lnTo>
                  <a:lnTo>
                    <a:pt x="36378" y="19050"/>
                  </a:lnTo>
                  <a:lnTo>
                    <a:pt x="36820" y="17992"/>
                  </a:lnTo>
                  <a:lnTo>
                    <a:pt x="37310" y="13994"/>
                  </a:lnTo>
                  <a:lnTo>
                    <a:pt x="38499" y="12505"/>
                  </a:lnTo>
                  <a:lnTo>
                    <a:pt x="42643" y="10849"/>
                  </a:lnTo>
                  <a:lnTo>
                    <a:pt x="44172" y="9349"/>
                  </a:lnTo>
                  <a:lnTo>
                    <a:pt x="47226" y="8"/>
                  </a:lnTo>
                  <a:lnTo>
                    <a:pt x="47228" y="0"/>
                  </a:lnTo>
                  <a:lnTo>
                    <a:pt x="47228" y="5056"/>
                  </a:lnTo>
                  <a:lnTo>
                    <a:pt x="46170" y="6545"/>
                  </a:lnTo>
                  <a:lnTo>
                    <a:pt x="44406" y="7539"/>
                  </a:lnTo>
                  <a:lnTo>
                    <a:pt x="42172" y="8201"/>
                  </a:lnTo>
                  <a:lnTo>
                    <a:pt x="40683" y="9701"/>
                  </a:lnTo>
                  <a:lnTo>
                    <a:pt x="38096" y="17609"/>
                  </a:lnTo>
                  <a:lnTo>
                    <a:pt x="37703" y="52162"/>
                  </a:lnTo>
                  <a:lnTo>
                    <a:pt x="40525" y="57755"/>
                  </a:lnTo>
                  <a:lnTo>
                    <a:pt x="44248" y="63769"/>
                  </a:lnTo>
                  <a:lnTo>
                    <a:pt x="46835" y="74354"/>
                  </a:lnTo>
                  <a:lnTo>
                    <a:pt x="47112" y="80709"/>
                  </a:lnTo>
                  <a:lnTo>
                    <a:pt x="49999" y="86318"/>
                  </a:lnTo>
                  <a:lnTo>
                    <a:pt x="53752" y="92339"/>
                  </a:lnTo>
                  <a:lnTo>
                    <a:pt x="56160" y="104827"/>
                  </a:lnTo>
                  <a:lnTo>
                    <a:pt x="56636" y="117485"/>
                  </a:lnTo>
                  <a:lnTo>
                    <a:pt x="57734" y="119599"/>
                  </a:lnTo>
                  <a:lnTo>
                    <a:pt x="59523" y="121008"/>
                  </a:lnTo>
                  <a:lnTo>
                    <a:pt x="61775" y="121946"/>
                  </a:lnTo>
                  <a:lnTo>
                    <a:pt x="63276" y="123631"/>
                  </a:lnTo>
                  <a:lnTo>
                    <a:pt x="64944" y="128325"/>
                  </a:lnTo>
                  <a:lnTo>
                    <a:pt x="66278" y="173610"/>
                  </a:lnTo>
                  <a:lnTo>
                    <a:pt x="66278" y="180544"/>
                  </a:lnTo>
                  <a:lnTo>
                    <a:pt x="42567" y="180975"/>
                  </a:lnTo>
                  <a:lnTo>
                    <a:pt x="37043" y="178153"/>
                  </a:lnTo>
                  <a:lnTo>
                    <a:pt x="29929" y="172774"/>
                  </a:lnTo>
                  <a:lnTo>
                    <a:pt x="20919" y="171712"/>
                  </a:lnTo>
                  <a:lnTo>
                    <a:pt x="15074" y="171566"/>
                  </a:lnTo>
                  <a:lnTo>
                    <a:pt x="13092" y="170469"/>
                  </a:lnTo>
                  <a:lnTo>
                    <a:pt x="11770" y="168679"/>
                  </a:lnTo>
                  <a:lnTo>
                    <a:pt x="9650" y="163259"/>
                  </a:lnTo>
                  <a:lnTo>
                    <a:pt x="9282" y="157264"/>
                  </a:lnTo>
                  <a:lnTo>
                    <a:pt x="8173" y="155642"/>
                  </a:lnTo>
                  <a:lnTo>
                    <a:pt x="6374" y="154562"/>
                  </a:lnTo>
                  <a:lnTo>
                    <a:pt x="0" y="152526"/>
                  </a:lnTo>
                  <a:lnTo>
                    <a:pt x="4778" y="152438"/>
                  </a:lnTo>
                  <a:lnTo>
                    <a:pt x="6227" y="151366"/>
                  </a:lnTo>
                  <a:lnTo>
                    <a:pt x="9016" y="143268"/>
                  </a:lnTo>
                  <a:lnTo>
                    <a:pt x="14151" y="137935"/>
                  </a:lnTo>
                  <a:lnTo>
                    <a:pt x="19474" y="135387"/>
                  </a:lnTo>
                  <a:lnTo>
                    <a:pt x="22374" y="134708"/>
                  </a:lnTo>
                  <a:lnTo>
                    <a:pt x="31516" y="128696"/>
                  </a:lnTo>
                  <a:lnTo>
                    <a:pt x="63366" y="99214"/>
                  </a:lnTo>
                  <a:lnTo>
                    <a:pt x="75855" y="93211"/>
                  </a:lnTo>
                  <a:lnTo>
                    <a:pt x="91685" y="80164"/>
                  </a:lnTo>
                  <a:lnTo>
                    <a:pt x="98030" y="77962"/>
                  </a:lnTo>
                  <a:lnTo>
                    <a:pt x="100146" y="76317"/>
                  </a:lnTo>
                  <a:lnTo>
                    <a:pt x="108877" y="63097"/>
                  </a:lnTo>
                  <a:lnTo>
                    <a:pt x="114491" y="59793"/>
                  </a:lnTo>
                  <a:lnTo>
                    <a:pt x="117471" y="58912"/>
                  </a:lnTo>
                  <a:lnTo>
                    <a:pt x="119457" y="57267"/>
                  </a:lnTo>
                  <a:lnTo>
                    <a:pt x="131583" y="39554"/>
                  </a:lnTo>
                  <a:lnTo>
                    <a:pt x="132917" y="29005"/>
                  </a:lnTo>
                  <a:lnTo>
                    <a:pt x="127886" y="28702"/>
                  </a:lnTo>
                  <a:lnTo>
                    <a:pt x="126400" y="27602"/>
                  </a:lnTo>
                  <a:lnTo>
                    <a:pt x="123462" y="19167"/>
                  </a:lnTo>
                  <a:lnTo>
                    <a:pt x="123431" y="19060"/>
                  </a:lnTo>
                  <a:lnTo>
                    <a:pt x="115228" y="10850"/>
                  </a:lnTo>
                  <a:lnTo>
                    <a:pt x="104504" y="9535"/>
                  </a:lnTo>
                  <a:lnTo>
                    <a:pt x="86769" y="9525"/>
                  </a:lnTo>
                  <a:lnTo>
                    <a:pt x="77253" y="17726"/>
                  </a:lnTo>
                  <a:lnTo>
                    <a:pt x="6627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2" name="SMARTInkShape-382"/>
            <p:cNvSpPr/>
            <p:nvPr>
              <p:custDataLst>
                <p:tags r:id="rId118"/>
              </p:custDataLst>
            </p:nvPr>
          </p:nvSpPr>
          <p:spPr>
            <a:xfrm>
              <a:off x="6943728" y="4991103"/>
              <a:ext cx="200023" cy="257135"/>
            </a:xfrm>
            <a:custGeom>
              <a:avLst/>
              <a:gdLst/>
              <a:ahLst/>
              <a:cxnLst/>
              <a:rect l="0" t="0" r="0" b="0"/>
              <a:pathLst>
                <a:path w="200023" h="257135">
                  <a:moveTo>
                    <a:pt x="142872" y="171447"/>
                  </a:moveTo>
                  <a:lnTo>
                    <a:pt x="142872" y="171447"/>
                  </a:lnTo>
                  <a:lnTo>
                    <a:pt x="142872" y="163246"/>
                  </a:lnTo>
                  <a:lnTo>
                    <a:pt x="141814" y="162805"/>
                  </a:lnTo>
                  <a:lnTo>
                    <a:pt x="125181" y="161925"/>
                  </a:lnTo>
                  <a:lnTo>
                    <a:pt x="124728" y="160866"/>
                  </a:lnTo>
                  <a:lnTo>
                    <a:pt x="124224" y="156866"/>
                  </a:lnTo>
                  <a:lnTo>
                    <a:pt x="123032" y="155377"/>
                  </a:lnTo>
                  <a:lnTo>
                    <a:pt x="118884" y="153721"/>
                  </a:lnTo>
                  <a:lnTo>
                    <a:pt x="72978" y="152397"/>
                  </a:lnTo>
                  <a:lnTo>
                    <a:pt x="62169" y="152397"/>
                  </a:lnTo>
                  <a:lnTo>
                    <a:pt x="56556" y="155219"/>
                  </a:lnTo>
                  <a:lnTo>
                    <a:pt x="40366" y="168207"/>
                  </a:lnTo>
                  <a:lnTo>
                    <a:pt x="34520" y="170006"/>
                  </a:lnTo>
                  <a:lnTo>
                    <a:pt x="32537" y="171545"/>
                  </a:lnTo>
                  <a:lnTo>
                    <a:pt x="11702" y="200627"/>
                  </a:lnTo>
                  <a:lnTo>
                    <a:pt x="9649" y="217226"/>
                  </a:lnTo>
                  <a:lnTo>
                    <a:pt x="3001" y="226311"/>
                  </a:lnTo>
                  <a:lnTo>
                    <a:pt x="392" y="236358"/>
                  </a:lnTo>
                  <a:lnTo>
                    <a:pt x="0" y="255719"/>
                  </a:lnTo>
                  <a:lnTo>
                    <a:pt x="1057" y="256203"/>
                  </a:lnTo>
                  <a:lnTo>
                    <a:pt x="9131" y="257134"/>
                  </a:lnTo>
                  <a:lnTo>
                    <a:pt x="17049" y="250619"/>
                  </a:lnTo>
                  <a:lnTo>
                    <a:pt x="25745" y="247469"/>
                  </a:lnTo>
                  <a:lnTo>
                    <a:pt x="41318" y="234505"/>
                  </a:lnTo>
                  <a:lnTo>
                    <a:pt x="79020" y="187844"/>
                  </a:lnTo>
                  <a:lnTo>
                    <a:pt x="97099" y="164573"/>
                  </a:lnTo>
                  <a:lnTo>
                    <a:pt x="111920" y="140652"/>
                  </a:lnTo>
                  <a:lnTo>
                    <a:pt x="131309" y="121815"/>
                  </a:lnTo>
                  <a:lnTo>
                    <a:pt x="158667" y="79490"/>
                  </a:lnTo>
                  <a:lnTo>
                    <a:pt x="187673" y="38292"/>
                  </a:lnTo>
                  <a:lnTo>
                    <a:pt x="190301" y="31833"/>
                  </a:lnTo>
                  <a:lnTo>
                    <a:pt x="196671" y="22248"/>
                  </a:lnTo>
                  <a:lnTo>
                    <a:pt x="199581" y="11407"/>
                  </a:lnTo>
                  <a:lnTo>
                    <a:pt x="200022" y="0"/>
                  </a:lnTo>
                  <a:lnTo>
                    <a:pt x="200022" y="8198"/>
                  </a:lnTo>
                  <a:lnTo>
                    <a:pt x="193477" y="16865"/>
                  </a:lnTo>
                  <a:lnTo>
                    <a:pt x="191380" y="25690"/>
                  </a:lnTo>
                  <a:lnTo>
                    <a:pt x="190890" y="31878"/>
                  </a:lnTo>
                  <a:lnTo>
                    <a:pt x="187849" y="38155"/>
                  </a:lnTo>
                  <a:lnTo>
                    <a:pt x="184028" y="44473"/>
                  </a:lnTo>
                  <a:lnTo>
                    <a:pt x="171351" y="81665"/>
                  </a:lnTo>
                  <a:lnTo>
                    <a:pt x="165186" y="92869"/>
                  </a:lnTo>
                  <a:lnTo>
                    <a:pt x="161831" y="108065"/>
                  </a:lnTo>
                  <a:lnTo>
                    <a:pt x="154574" y="123218"/>
                  </a:lnTo>
                  <a:lnTo>
                    <a:pt x="142101" y="169062"/>
                  </a:lnTo>
                  <a:lnTo>
                    <a:pt x="134709" y="192313"/>
                  </a:lnTo>
                  <a:lnTo>
                    <a:pt x="132369" y="215818"/>
                  </a:lnTo>
                  <a:lnTo>
                    <a:pt x="125823" y="228580"/>
                  </a:lnTo>
                  <a:lnTo>
                    <a:pt x="123822" y="257044"/>
                  </a:lnTo>
                  <a:lnTo>
                    <a:pt x="133347" y="247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3" name="SMARTInkShape-383"/>
            <p:cNvSpPr/>
            <p:nvPr>
              <p:custDataLst>
                <p:tags r:id="rId119"/>
              </p:custDataLst>
            </p:nvPr>
          </p:nvSpPr>
          <p:spPr>
            <a:xfrm>
              <a:off x="7200900" y="5038845"/>
              <a:ext cx="390410" cy="180856"/>
            </a:xfrm>
            <a:custGeom>
              <a:avLst/>
              <a:gdLst/>
              <a:ahLst/>
              <a:cxnLst/>
              <a:rect l="0" t="0" r="0" b="0"/>
              <a:pathLst>
                <a:path w="390410" h="180856">
                  <a:moveTo>
                    <a:pt x="0" y="95130"/>
                  </a:moveTo>
                  <a:lnTo>
                    <a:pt x="0" y="95130"/>
                  </a:lnTo>
                  <a:lnTo>
                    <a:pt x="0" y="111532"/>
                  </a:lnTo>
                  <a:lnTo>
                    <a:pt x="1058" y="112415"/>
                  </a:lnTo>
                  <a:lnTo>
                    <a:pt x="9409" y="114160"/>
                  </a:lnTo>
                  <a:lnTo>
                    <a:pt x="14547" y="114174"/>
                  </a:lnTo>
                  <a:lnTo>
                    <a:pt x="16049" y="113118"/>
                  </a:lnTo>
                  <a:lnTo>
                    <a:pt x="17049" y="111355"/>
                  </a:lnTo>
                  <a:lnTo>
                    <a:pt x="17716" y="109122"/>
                  </a:lnTo>
                  <a:lnTo>
                    <a:pt x="19219" y="107633"/>
                  </a:lnTo>
                  <a:lnTo>
                    <a:pt x="28673" y="103858"/>
                  </a:lnTo>
                  <a:lnTo>
                    <a:pt x="76257" y="56973"/>
                  </a:lnTo>
                  <a:lnTo>
                    <a:pt x="83855" y="49375"/>
                  </a:lnTo>
                  <a:lnTo>
                    <a:pt x="84894" y="45514"/>
                  </a:lnTo>
                  <a:lnTo>
                    <a:pt x="85171" y="43003"/>
                  </a:lnTo>
                  <a:lnTo>
                    <a:pt x="88301" y="37391"/>
                  </a:lnTo>
                  <a:lnTo>
                    <a:pt x="93877" y="30220"/>
                  </a:lnTo>
                  <a:lnTo>
                    <a:pt x="95130" y="20409"/>
                  </a:lnTo>
                  <a:lnTo>
                    <a:pt x="95250" y="1242"/>
                  </a:lnTo>
                  <a:lnTo>
                    <a:pt x="94192" y="787"/>
                  </a:lnTo>
                  <a:lnTo>
                    <a:pt x="87050" y="0"/>
                  </a:lnTo>
                  <a:lnTo>
                    <a:pt x="86608" y="1018"/>
                  </a:lnTo>
                  <a:lnTo>
                    <a:pt x="85725" y="48111"/>
                  </a:lnTo>
                  <a:lnTo>
                    <a:pt x="85725" y="51084"/>
                  </a:lnTo>
                  <a:lnTo>
                    <a:pt x="94989" y="91701"/>
                  </a:lnTo>
                  <a:lnTo>
                    <a:pt x="95134" y="98192"/>
                  </a:lnTo>
                  <a:lnTo>
                    <a:pt x="98021" y="104605"/>
                  </a:lnTo>
                  <a:lnTo>
                    <a:pt x="101774" y="110983"/>
                  </a:lnTo>
                  <a:lnTo>
                    <a:pt x="104182" y="123701"/>
                  </a:lnTo>
                  <a:lnTo>
                    <a:pt x="104772" y="155847"/>
                  </a:lnTo>
                  <a:lnTo>
                    <a:pt x="101951" y="161980"/>
                  </a:lnTo>
                  <a:lnTo>
                    <a:pt x="98228" y="168233"/>
                  </a:lnTo>
                  <a:lnTo>
                    <a:pt x="96574" y="174539"/>
                  </a:lnTo>
                  <a:lnTo>
                    <a:pt x="95074" y="176645"/>
                  </a:lnTo>
                  <a:lnTo>
                    <a:pt x="93015" y="178048"/>
                  </a:lnTo>
                  <a:lnTo>
                    <a:pt x="86152" y="180691"/>
                  </a:lnTo>
                  <a:lnTo>
                    <a:pt x="52531" y="180855"/>
                  </a:lnTo>
                  <a:lnTo>
                    <a:pt x="50895" y="179797"/>
                  </a:lnTo>
                  <a:lnTo>
                    <a:pt x="49805" y="178033"/>
                  </a:lnTo>
                  <a:lnTo>
                    <a:pt x="47913" y="171154"/>
                  </a:lnTo>
                  <a:lnTo>
                    <a:pt x="47636" y="154031"/>
                  </a:lnTo>
                  <a:lnTo>
                    <a:pt x="52685" y="147742"/>
                  </a:lnTo>
                  <a:lnTo>
                    <a:pt x="57988" y="144971"/>
                  </a:lnTo>
                  <a:lnTo>
                    <a:pt x="60883" y="144233"/>
                  </a:lnTo>
                  <a:lnTo>
                    <a:pt x="62814" y="142682"/>
                  </a:lnTo>
                  <a:lnTo>
                    <a:pt x="85906" y="114124"/>
                  </a:lnTo>
                  <a:lnTo>
                    <a:pt x="92156" y="108864"/>
                  </a:lnTo>
                  <a:lnTo>
                    <a:pt x="121844" y="94541"/>
                  </a:lnTo>
                  <a:lnTo>
                    <a:pt x="129294" y="89576"/>
                  </a:lnTo>
                  <a:lnTo>
                    <a:pt x="142701" y="83568"/>
                  </a:lnTo>
                  <a:lnTo>
                    <a:pt x="149148" y="79408"/>
                  </a:lnTo>
                  <a:lnTo>
                    <a:pt x="158727" y="77066"/>
                  </a:lnTo>
                  <a:lnTo>
                    <a:pt x="165090" y="76518"/>
                  </a:lnTo>
                  <a:lnTo>
                    <a:pt x="171445" y="73453"/>
                  </a:lnTo>
                  <a:lnTo>
                    <a:pt x="179092" y="67918"/>
                  </a:lnTo>
                  <a:lnTo>
                    <a:pt x="185473" y="66959"/>
                  </a:lnTo>
                  <a:lnTo>
                    <a:pt x="187149" y="65766"/>
                  </a:lnTo>
                  <a:lnTo>
                    <a:pt x="188265" y="63912"/>
                  </a:lnTo>
                  <a:lnTo>
                    <a:pt x="190489" y="57066"/>
                  </a:lnTo>
                  <a:lnTo>
                    <a:pt x="198700" y="65234"/>
                  </a:lnTo>
                  <a:lnTo>
                    <a:pt x="199632" y="71220"/>
                  </a:lnTo>
                  <a:lnTo>
                    <a:pt x="198705" y="72840"/>
                  </a:lnTo>
                  <a:lnTo>
                    <a:pt x="197028" y="73920"/>
                  </a:lnTo>
                  <a:lnTo>
                    <a:pt x="191790" y="75653"/>
                  </a:lnTo>
                  <a:lnTo>
                    <a:pt x="191073" y="78712"/>
                  </a:lnTo>
                  <a:lnTo>
                    <a:pt x="190500" y="125882"/>
                  </a:lnTo>
                  <a:lnTo>
                    <a:pt x="190500" y="128331"/>
                  </a:lnTo>
                  <a:lnTo>
                    <a:pt x="191558" y="129964"/>
                  </a:lnTo>
                  <a:lnTo>
                    <a:pt x="193322" y="131053"/>
                  </a:lnTo>
                  <a:lnTo>
                    <a:pt x="199632" y="133103"/>
                  </a:lnTo>
                  <a:lnTo>
                    <a:pt x="213248" y="133219"/>
                  </a:lnTo>
                  <a:lnTo>
                    <a:pt x="215191" y="132165"/>
                  </a:lnTo>
                  <a:lnTo>
                    <a:pt x="216485" y="130403"/>
                  </a:lnTo>
                  <a:lnTo>
                    <a:pt x="217349" y="128170"/>
                  </a:lnTo>
                  <a:lnTo>
                    <a:pt x="218982" y="126682"/>
                  </a:lnTo>
                  <a:lnTo>
                    <a:pt x="229208" y="121471"/>
                  </a:lnTo>
                  <a:lnTo>
                    <a:pt x="244555" y="108594"/>
                  </a:lnTo>
                  <a:lnTo>
                    <a:pt x="257191" y="102611"/>
                  </a:lnTo>
                  <a:lnTo>
                    <a:pt x="269877" y="91551"/>
                  </a:lnTo>
                  <a:lnTo>
                    <a:pt x="273404" y="85426"/>
                  </a:lnTo>
                  <a:lnTo>
                    <a:pt x="274344" y="82311"/>
                  </a:lnTo>
                  <a:lnTo>
                    <a:pt x="276029" y="80233"/>
                  </a:lnTo>
                  <a:lnTo>
                    <a:pt x="282400" y="76252"/>
                  </a:lnTo>
                  <a:lnTo>
                    <a:pt x="284261" y="71570"/>
                  </a:lnTo>
                  <a:lnTo>
                    <a:pt x="285816" y="69899"/>
                  </a:lnTo>
                  <a:lnTo>
                    <a:pt x="290364" y="68041"/>
                  </a:lnTo>
                  <a:lnTo>
                    <a:pt x="292002" y="66487"/>
                  </a:lnTo>
                  <a:lnTo>
                    <a:pt x="294843" y="58485"/>
                  </a:lnTo>
                  <a:lnTo>
                    <a:pt x="297905" y="57676"/>
                  </a:lnTo>
                  <a:lnTo>
                    <a:pt x="304680" y="57041"/>
                  </a:lnTo>
                  <a:lnTo>
                    <a:pt x="312991" y="65232"/>
                  </a:lnTo>
                  <a:lnTo>
                    <a:pt x="314208" y="74640"/>
                  </a:lnTo>
                  <a:lnTo>
                    <a:pt x="314325" y="122226"/>
                  </a:lnTo>
                  <a:lnTo>
                    <a:pt x="314325" y="123575"/>
                  </a:lnTo>
                  <a:lnTo>
                    <a:pt x="314325" y="118610"/>
                  </a:lnTo>
                  <a:lnTo>
                    <a:pt x="315383" y="117133"/>
                  </a:lnTo>
                  <a:lnTo>
                    <a:pt x="322525" y="114569"/>
                  </a:lnTo>
                  <a:lnTo>
                    <a:pt x="323262" y="111531"/>
                  </a:lnTo>
                  <a:lnTo>
                    <a:pt x="323457" y="109239"/>
                  </a:lnTo>
                  <a:lnTo>
                    <a:pt x="324646" y="107711"/>
                  </a:lnTo>
                  <a:lnTo>
                    <a:pt x="337073" y="100001"/>
                  </a:lnTo>
                  <a:lnTo>
                    <a:pt x="350589" y="87357"/>
                  </a:lnTo>
                  <a:lnTo>
                    <a:pt x="354432" y="86383"/>
                  </a:lnTo>
                  <a:lnTo>
                    <a:pt x="356938" y="86124"/>
                  </a:lnTo>
                  <a:lnTo>
                    <a:pt x="358609" y="84893"/>
                  </a:lnTo>
                  <a:lnTo>
                    <a:pt x="360465" y="80703"/>
                  </a:lnTo>
                  <a:lnTo>
                    <a:pt x="362018" y="79161"/>
                  </a:lnTo>
                  <a:lnTo>
                    <a:pt x="370020" y="76486"/>
                  </a:lnTo>
                  <a:lnTo>
                    <a:pt x="380873" y="76083"/>
                  </a:lnTo>
                  <a:lnTo>
                    <a:pt x="380963" y="81137"/>
                  </a:lnTo>
                  <a:lnTo>
                    <a:pt x="382033" y="82627"/>
                  </a:lnTo>
                  <a:lnTo>
                    <a:pt x="386045" y="84281"/>
                  </a:lnTo>
                  <a:lnTo>
                    <a:pt x="387538" y="85781"/>
                  </a:lnTo>
                  <a:lnTo>
                    <a:pt x="390132" y="93690"/>
                  </a:lnTo>
                  <a:lnTo>
                    <a:pt x="390409" y="99760"/>
                  </a:lnTo>
                  <a:lnTo>
                    <a:pt x="389389" y="101392"/>
                  </a:lnTo>
                  <a:lnTo>
                    <a:pt x="387652" y="102480"/>
                  </a:lnTo>
                  <a:lnTo>
                    <a:pt x="385435" y="103204"/>
                  </a:lnTo>
                  <a:lnTo>
                    <a:pt x="383956" y="104746"/>
                  </a:lnTo>
                  <a:lnTo>
                    <a:pt x="381115" y="113750"/>
                  </a:lnTo>
                  <a:lnTo>
                    <a:pt x="381000" y="123702"/>
                  </a:lnTo>
                  <a:lnTo>
                    <a:pt x="375944" y="128761"/>
                  </a:lnTo>
                  <a:lnTo>
                    <a:pt x="374455" y="129193"/>
                  </a:lnTo>
                  <a:lnTo>
                    <a:pt x="373462" y="128421"/>
                  </a:lnTo>
                  <a:lnTo>
                    <a:pt x="371475" y="1237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4" name="SMARTInkShape-384"/>
            <p:cNvSpPr/>
            <p:nvPr>
              <p:custDataLst>
                <p:tags r:id="rId120"/>
              </p:custDataLst>
            </p:nvPr>
          </p:nvSpPr>
          <p:spPr>
            <a:xfrm>
              <a:off x="7667636" y="5095875"/>
              <a:ext cx="123815" cy="101360"/>
            </a:xfrm>
            <a:custGeom>
              <a:avLst/>
              <a:gdLst/>
              <a:ahLst/>
              <a:cxnLst/>
              <a:rect l="0" t="0" r="0" b="0"/>
              <a:pathLst>
                <a:path w="123815" h="101360">
                  <a:moveTo>
                    <a:pt x="95239" y="0"/>
                  </a:moveTo>
                  <a:lnTo>
                    <a:pt x="95239" y="0"/>
                  </a:lnTo>
                  <a:lnTo>
                    <a:pt x="47725" y="47514"/>
                  </a:lnTo>
                  <a:lnTo>
                    <a:pt x="43078" y="52162"/>
                  </a:lnTo>
                  <a:lnTo>
                    <a:pt x="37484" y="54933"/>
                  </a:lnTo>
                  <a:lnTo>
                    <a:pt x="34510" y="55672"/>
                  </a:lnTo>
                  <a:lnTo>
                    <a:pt x="32528" y="57223"/>
                  </a:lnTo>
                  <a:lnTo>
                    <a:pt x="30326" y="61769"/>
                  </a:lnTo>
                  <a:lnTo>
                    <a:pt x="28680" y="63404"/>
                  </a:lnTo>
                  <a:lnTo>
                    <a:pt x="24029" y="65222"/>
                  </a:lnTo>
                  <a:lnTo>
                    <a:pt x="15461" y="66244"/>
                  </a:lnTo>
                  <a:lnTo>
                    <a:pt x="13479" y="67447"/>
                  </a:lnTo>
                  <a:lnTo>
                    <a:pt x="12157" y="69306"/>
                  </a:lnTo>
                  <a:lnTo>
                    <a:pt x="11277" y="71605"/>
                  </a:lnTo>
                  <a:lnTo>
                    <a:pt x="9631" y="73136"/>
                  </a:lnTo>
                  <a:lnTo>
                    <a:pt x="118" y="76164"/>
                  </a:lnTo>
                  <a:lnTo>
                    <a:pt x="0" y="84398"/>
                  </a:lnTo>
                  <a:lnTo>
                    <a:pt x="1055" y="84840"/>
                  </a:lnTo>
                  <a:lnTo>
                    <a:pt x="17041" y="86776"/>
                  </a:lnTo>
                  <a:lnTo>
                    <a:pt x="26838" y="93925"/>
                  </a:lnTo>
                  <a:lnTo>
                    <a:pt x="35827" y="94988"/>
                  </a:lnTo>
                  <a:lnTo>
                    <a:pt x="82801" y="95250"/>
                  </a:lnTo>
                  <a:lnTo>
                    <a:pt x="109381" y="95250"/>
                  </a:lnTo>
                  <a:lnTo>
                    <a:pt x="111016" y="96308"/>
                  </a:lnTo>
                  <a:lnTo>
                    <a:pt x="112107" y="98072"/>
                  </a:lnTo>
                  <a:lnTo>
                    <a:pt x="112834" y="100306"/>
                  </a:lnTo>
                  <a:lnTo>
                    <a:pt x="113319" y="100738"/>
                  </a:lnTo>
                  <a:lnTo>
                    <a:pt x="113642" y="99966"/>
                  </a:lnTo>
                  <a:lnTo>
                    <a:pt x="113857" y="98394"/>
                  </a:lnTo>
                  <a:lnTo>
                    <a:pt x="115060" y="98405"/>
                  </a:lnTo>
                  <a:lnTo>
                    <a:pt x="119218" y="101238"/>
                  </a:lnTo>
                  <a:lnTo>
                    <a:pt x="120749" y="101359"/>
                  </a:lnTo>
                  <a:lnTo>
                    <a:pt x="121771" y="100381"/>
                  </a:lnTo>
                  <a:lnTo>
                    <a:pt x="12381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5" name="SMARTInkShape-385"/>
            <p:cNvSpPr/>
            <p:nvPr>
              <p:custDataLst>
                <p:tags r:id="rId121"/>
              </p:custDataLst>
            </p:nvPr>
          </p:nvSpPr>
          <p:spPr>
            <a:xfrm>
              <a:off x="7867650" y="4954334"/>
              <a:ext cx="152387" cy="198681"/>
            </a:xfrm>
            <a:custGeom>
              <a:avLst/>
              <a:gdLst/>
              <a:ahLst/>
              <a:cxnLst/>
              <a:rect l="0" t="0" r="0" b="0"/>
              <a:pathLst>
                <a:path w="152387" h="198681">
                  <a:moveTo>
                    <a:pt x="38100" y="17716"/>
                  </a:moveTo>
                  <a:lnTo>
                    <a:pt x="38100" y="17716"/>
                  </a:lnTo>
                  <a:lnTo>
                    <a:pt x="38100" y="8307"/>
                  </a:lnTo>
                  <a:lnTo>
                    <a:pt x="46300" y="0"/>
                  </a:lnTo>
                  <a:lnTo>
                    <a:pt x="46742" y="614"/>
                  </a:lnTo>
                  <a:lnTo>
                    <a:pt x="47625" y="30579"/>
                  </a:lnTo>
                  <a:lnTo>
                    <a:pt x="44803" y="36838"/>
                  </a:lnTo>
                  <a:lnTo>
                    <a:pt x="41080" y="43148"/>
                  </a:lnTo>
                  <a:lnTo>
                    <a:pt x="38688" y="55822"/>
                  </a:lnTo>
                  <a:lnTo>
                    <a:pt x="37119" y="78238"/>
                  </a:lnTo>
                  <a:lnTo>
                    <a:pt x="29909" y="96699"/>
                  </a:lnTo>
                  <a:lnTo>
                    <a:pt x="27780" y="116259"/>
                  </a:lnTo>
                  <a:lnTo>
                    <a:pt x="21088" y="134234"/>
                  </a:lnTo>
                  <a:lnTo>
                    <a:pt x="18260" y="156453"/>
                  </a:lnTo>
                  <a:lnTo>
                    <a:pt x="11564" y="169926"/>
                  </a:lnTo>
                  <a:lnTo>
                    <a:pt x="9927" y="182779"/>
                  </a:lnTo>
                  <a:lnTo>
                    <a:pt x="8735" y="184908"/>
                  </a:lnTo>
                  <a:lnTo>
                    <a:pt x="6882" y="186327"/>
                  </a:lnTo>
                  <a:lnTo>
                    <a:pt x="4587" y="187273"/>
                  </a:lnTo>
                  <a:lnTo>
                    <a:pt x="3059" y="188963"/>
                  </a:lnTo>
                  <a:lnTo>
                    <a:pt x="3" y="198680"/>
                  </a:lnTo>
                  <a:lnTo>
                    <a:pt x="0" y="190489"/>
                  </a:lnTo>
                  <a:lnTo>
                    <a:pt x="6545" y="181823"/>
                  </a:lnTo>
                  <a:lnTo>
                    <a:pt x="9701" y="172998"/>
                  </a:lnTo>
                  <a:lnTo>
                    <a:pt x="24636" y="147669"/>
                  </a:lnTo>
                  <a:lnTo>
                    <a:pt x="35834" y="119380"/>
                  </a:lnTo>
                  <a:lnTo>
                    <a:pt x="76205" y="74883"/>
                  </a:lnTo>
                  <a:lnTo>
                    <a:pt x="101600" y="50525"/>
                  </a:lnTo>
                  <a:lnTo>
                    <a:pt x="111125" y="47546"/>
                  </a:lnTo>
                  <a:lnTo>
                    <a:pt x="117475" y="46849"/>
                  </a:lnTo>
                  <a:lnTo>
                    <a:pt x="123825" y="43716"/>
                  </a:lnTo>
                  <a:lnTo>
                    <a:pt x="131469" y="38138"/>
                  </a:lnTo>
                  <a:lnTo>
                    <a:pt x="137849" y="37172"/>
                  </a:lnTo>
                  <a:lnTo>
                    <a:pt x="143463" y="39769"/>
                  </a:lnTo>
                  <a:lnTo>
                    <a:pt x="152354" y="46258"/>
                  </a:lnTo>
                  <a:lnTo>
                    <a:pt x="152386" y="51338"/>
                  </a:lnTo>
                  <a:lnTo>
                    <a:pt x="151333" y="52830"/>
                  </a:lnTo>
                  <a:lnTo>
                    <a:pt x="149571" y="53825"/>
                  </a:lnTo>
                  <a:lnTo>
                    <a:pt x="144198" y="55423"/>
                  </a:lnTo>
                  <a:lnTo>
                    <a:pt x="133350" y="653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6" name="SMARTInkShape-386"/>
            <p:cNvSpPr/>
            <p:nvPr>
              <p:custDataLst>
                <p:tags r:id="rId122"/>
              </p:custDataLst>
            </p:nvPr>
          </p:nvSpPr>
          <p:spPr>
            <a:xfrm>
              <a:off x="7896225" y="5019686"/>
              <a:ext cx="255803" cy="123688"/>
            </a:xfrm>
            <a:custGeom>
              <a:avLst/>
              <a:gdLst/>
              <a:ahLst/>
              <a:cxnLst/>
              <a:rect l="0" t="0" r="0" b="0"/>
              <a:pathLst>
                <a:path w="255803" h="123688">
                  <a:moveTo>
                    <a:pt x="0" y="66664"/>
                  </a:moveTo>
                  <a:lnTo>
                    <a:pt x="0" y="66664"/>
                  </a:lnTo>
                  <a:lnTo>
                    <a:pt x="0" y="99752"/>
                  </a:lnTo>
                  <a:lnTo>
                    <a:pt x="1058" y="101423"/>
                  </a:lnTo>
                  <a:lnTo>
                    <a:pt x="2822" y="102536"/>
                  </a:lnTo>
                  <a:lnTo>
                    <a:pt x="5056" y="103279"/>
                  </a:lnTo>
                  <a:lnTo>
                    <a:pt x="6545" y="104832"/>
                  </a:lnTo>
                  <a:lnTo>
                    <a:pt x="8200" y="109381"/>
                  </a:lnTo>
                  <a:lnTo>
                    <a:pt x="9701" y="111016"/>
                  </a:lnTo>
                  <a:lnTo>
                    <a:pt x="14189" y="112834"/>
                  </a:lnTo>
                  <a:lnTo>
                    <a:pt x="15809" y="114377"/>
                  </a:lnTo>
                  <a:lnTo>
                    <a:pt x="17610" y="118914"/>
                  </a:lnTo>
                  <a:lnTo>
                    <a:pt x="19148" y="120548"/>
                  </a:lnTo>
                  <a:lnTo>
                    <a:pt x="23680" y="122362"/>
                  </a:lnTo>
                  <a:lnTo>
                    <a:pt x="41403" y="123687"/>
                  </a:lnTo>
                  <a:lnTo>
                    <a:pt x="47682" y="120935"/>
                  </a:lnTo>
                  <a:lnTo>
                    <a:pt x="54001" y="117243"/>
                  </a:lnTo>
                  <a:lnTo>
                    <a:pt x="63507" y="114106"/>
                  </a:lnTo>
                  <a:lnTo>
                    <a:pt x="74085" y="108002"/>
                  </a:lnTo>
                  <a:lnTo>
                    <a:pt x="89097" y="104665"/>
                  </a:lnTo>
                  <a:lnTo>
                    <a:pt x="104187" y="97414"/>
                  </a:lnTo>
                  <a:lnTo>
                    <a:pt x="107558" y="96690"/>
                  </a:lnTo>
                  <a:lnTo>
                    <a:pt x="140874" y="75998"/>
                  </a:lnTo>
                  <a:lnTo>
                    <a:pt x="148336" y="70813"/>
                  </a:lnTo>
                  <a:lnTo>
                    <a:pt x="155180" y="68508"/>
                  </a:lnTo>
                  <a:lnTo>
                    <a:pt x="157428" y="66835"/>
                  </a:lnTo>
                  <a:lnTo>
                    <a:pt x="158928" y="64661"/>
                  </a:lnTo>
                  <a:lnTo>
                    <a:pt x="161651" y="59424"/>
                  </a:lnTo>
                  <a:lnTo>
                    <a:pt x="169951" y="49378"/>
                  </a:lnTo>
                  <a:lnTo>
                    <a:pt x="173606" y="48397"/>
                  </a:lnTo>
                  <a:lnTo>
                    <a:pt x="180937" y="47618"/>
                  </a:lnTo>
                  <a:lnTo>
                    <a:pt x="175906" y="47615"/>
                  </a:lnTo>
                  <a:lnTo>
                    <a:pt x="174421" y="48673"/>
                  </a:lnTo>
                  <a:lnTo>
                    <a:pt x="173430" y="50437"/>
                  </a:lnTo>
                  <a:lnTo>
                    <a:pt x="171841" y="60872"/>
                  </a:lnTo>
                  <a:lnTo>
                    <a:pt x="170652" y="62803"/>
                  </a:lnTo>
                  <a:lnTo>
                    <a:pt x="168801" y="64089"/>
                  </a:lnTo>
                  <a:lnTo>
                    <a:pt x="166510" y="64948"/>
                  </a:lnTo>
                  <a:lnTo>
                    <a:pt x="164981" y="66579"/>
                  </a:lnTo>
                  <a:lnTo>
                    <a:pt x="163284" y="71212"/>
                  </a:lnTo>
                  <a:lnTo>
                    <a:pt x="161936" y="99749"/>
                  </a:lnTo>
                  <a:lnTo>
                    <a:pt x="162991" y="101420"/>
                  </a:lnTo>
                  <a:lnTo>
                    <a:pt x="164752" y="102535"/>
                  </a:lnTo>
                  <a:lnTo>
                    <a:pt x="166985" y="103278"/>
                  </a:lnTo>
                  <a:lnTo>
                    <a:pt x="168473" y="104832"/>
                  </a:lnTo>
                  <a:lnTo>
                    <a:pt x="170127" y="109381"/>
                  </a:lnTo>
                  <a:lnTo>
                    <a:pt x="171626" y="111016"/>
                  </a:lnTo>
                  <a:lnTo>
                    <a:pt x="179535" y="113858"/>
                  </a:lnTo>
                  <a:lnTo>
                    <a:pt x="185605" y="114161"/>
                  </a:lnTo>
                  <a:lnTo>
                    <a:pt x="191147" y="111410"/>
                  </a:lnTo>
                  <a:lnTo>
                    <a:pt x="197138" y="107717"/>
                  </a:lnTo>
                  <a:lnTo>
                    <a:pt x="206461" y="104581"/>
                  </a:lnTo>
                  <a:lnTo>
                    <a:pt x="215926" y="98477"/>
                  </a:lnTo>
                  <a:lnTo>
                    <a:pt x="225432" y="95140"/>
                  </a:lnTo>
                  <a:lnTo>
                    <a:pt x="241301" y="82108"/>
                  </a:lnTo>
                  <a:lnTo>
                    <a:pt x="244828" y="75997"/>
                  </a:lnTo>
                  <a:lnTo>
                    <a:pt x="248338" y="60289"/>
                  </a:lnTo>
                  <a:lnTo>
                    <a:pt x="255115" y="47609"/>
                  </a:lnTo>
                  <a:lnTo>
                    <a:pt x="255802" y="44436"/>
                  </a:lnTo>
                  <a:lnTo>
                    <a:pt x="255202" y="41262"/>
                  </a:lnTo>
                  <a:lnTo>
                    <a:pt x="249455" y="28564"/>
                  </a:lnTo>
                  <a:lnTo>
                    <a:pt x="248007" y="15864"/>
                  </a:lnTo>
                  <a:lnTo>
                    <a:pt x="246830" y="13747"/>
                  </a:lnTo>
                  <a:lnTo>
                    <a:pt x="244987" y="12336"/>
                  </a:lnTo>
                  <a:lnTo>
                    <a:pt x="242699" y="11395"/>
                  </a:lnTo>
                  <a:lnTo>
                    <a:pt x="241175" y="9710"/>
                  </a:lnTo>
                  <a:lnTo>
                    <a:pt x="239481" y="5015"/>
                  </a:lnTo>
                  <a:lnTo>
                    <a:pt x="237971" y="3339"/>
                  </a:lnTo>
                  <a:lnTo>
                    <a:pt x="233470" y="1478"/>
                  </a:lnTo>
                  <a:lnTo>
                    <a:pt x="205039" y="0"/>
                  </a:lnTo>
                  <a:lnTo>
                    <a:pt x="199432" y="2816"/>
                  </a:lnTo>
                  <a:lnTo>
                    <a:pt x="196454" y="5049"/>
                  </a:lnTo>
                  <a:lnTo>
                    <a:pt x="193146" y="10352"/>
                  </a:lnTo>
                  <a:lnTo>
                    <a:pt x="190617" y="16236"/>
                  </a:lnTo>
                  <a:lnTo>
                    <a:pt x="164695" y="47620"/>
                  </a:lnTo>
                  <a:lnTo>
                    <a:pt x="162098" y="53967"/>
                  </a:lnTo>
                  <a:lnTo>
                    <a:pt x="155744" y="63490"/>
                  </a:lnTo>
                  <a:lnTo>
                    <a:pt x="152332" y="73014"/>
                  </a:lnTo>
                  <a:lnTo>
                    <a:pt x="147783" y="79364"/>
                  </a:lnTo>
                  <a:lnTo>
                    <a:pt x="147206" y="82539"/>
                  </a:lnTo>
                  <a:lnTo>
                    <a:pt x="147879" y="85714"/>
                  </a:lnTo>
                  <a:lnTo>
                    <a:pt x="152136" y="94681"/>
                  </a:lnTo>
                  <a:lnTo>
                    <a:pt x="161925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7" name="SMARTInkShape-387"/>
            <p:cNvSpPr/>
            <p:nvPr>
              <p:custDataLst>
                <p:tags r:id="rId123"/>
              </p:custDataLst>
            </p:nvPr>
          </p:nvSpPr>
          <p:spPr>
            <a:xfrm>
              <a:off x="8191500" y="4962559"/>
              <a:ext cx="142876" cy="171381"/>
            </a:xfrm>
            <a:custGeom>
              <a:avLst/>
              <a:gdLst/>
              <a:ahLst/>
              <a:cxnLst/>
              <a:rect l="0" t="0" r="0" b="0"/>
              <a:pathLst>
                <a:path w="142876" h="171381">
                  <a:moveTo>
                    <a:pt x="95250" y="9491"/>
                  </a:moveTo>
                  <a:lnTo>
                    <a:pt x="95250" y="9491"/>
                  </a:lnTo>
                  <a:lnTo>
                    <a:pt x="104741" y="0"/>
                  </a:lnTo>
                  <a:lnTo>
                    <a:pt x="113907" y="9100"/>
                  </a:lnTo>
                  <a:lnTo>
                    <a:pt x="106065" y="17658"/>
                  </a:lnTo>
                  <a:lnTo>
                    <a:pt x="103971" y="26352"/>
                  </a:lnTo>
                  <a:lnTo>
                    <a:pt x="98305" y="35183"/>
                  </a:lnTo>
                  <a:lnTo>
                    <a:pt x="95097" y="44502"/>
                  </a:lnTo>
                  <a:lnTo>
                    <a:pt x="88972" y="53967"/>
                  </a:lnTo>
                  <a:lnTo>
                    <a:pt x="85628" y="63473"/>
                  </a:lnTo>
                  <a:lnTo>
                    <a:pt x="69307" y="85691"/>
                  </a:lnTo>
                  <a:lnTo>
                    <a:pt x="66786" y="92041"/>
                  </a:lnTo>
                  <a:lnTo>
                    <a:pt x="51589" y="117637"/>
                  </a:lnTo>
                  <a:lnTo>
                    <a:pt x="49387" y="125642"/>
                  </a:lnTo>
                  <a:lnTo>
                    <a:pt x="47740" y="128200"/>
                  </a:lnTo>
                  <a:lnTo>
                    <a:pt x="45586" y="129905"/>
                  </a:lnTo>
                  <a:lnTo>
                    <a:pt x="43090" y="131042"/>
                  </a:lnTo>
                  <a:lnTo>
                    <a:pt x="41426" y="132859"/>
                  </a:lnTo>
                  <a:lnTo>
                    <a:pt x="35935" y="143379"/>
                  </a:lnTo>
                  <a:lnTo>
                    <a:pt x="20805" y="160041"/>
                  </a:lnTo>
                  <a:lnTo>
                    <a:pt x="17008" y="161069"/>
                  </a:lnTo>
                  <a:lnTo>
                    <a:pt x="14514" y="161343"/>
                  </a:lnTo>
                  <a:lnTo>
                    <a:pt x="12850" y="162584"/>
                  </a:lnTo>
                  <a:lnTo>
                    <a:pt x="11003" y="166785"/>
                  </a:lnTo>
                  <a:lnTo>
                    <a:pt x="9451" y="168329"/>
                  </a:lnTo>
                  <a:lnTo>
                    <a:pt x="127" y="171380"/>
                  </a:lnTo>
                  <a:lnTo>
                    <a:pt x="0" y="147345"/>
                  </a:lnTo>
                  <a:lnTo>
                    <a:pt x="1058" y="145844"/>
                  </a:lnTo>
                  <a:lnTo>
                    <a:pt x="2822" y="144842"/>
                  </a:lnTo>
                  <a:lnTo>
                    <a:pt x="9701" y="143105"/>
                  </a:lnTo>
                  <a:lnTo>
                    <a:pt x="27125" y="142844"/>
                  </a:lnTo>
                  <a:lnTo>
                    <a:pt x="36649" y="151042"/>
                  </a:lnTo>
                  <a:lnTo>
                    <a:pt x="46174" y="152250"/>
                  </a:lnTo>
                  <a:lnTo>
                    <a:pt x="46658" y="153347"/>
                  </a:lnTo>
                  <a:lnTo>
                    <a:pt x="47195" y="157389"/>
                  </a:lnTo>
                  <a:lnTo>
                    <a:pt x="48396" y="158890"/>
                  </a:lnTo>
                  <a:lnTo>
                    <a:pt x="52554" y="160557"/>
                  </a:lnTo>
                  <a:lnTo>
                    <a:pt x="93772" y="161891"/>
                  </a:lnTo>
                  <a:lnTo>
                    <a:pt x="102563" y="155346"/>
                  </a:lnTo>
                  <a:lnTo>
                    <a:pt x="111410" y="153249"/>
                  </a:lnTo>
                  <a:lnTo>
                    <a:pt x="117601" y="152758"/>
                  </a:lnTo>
                  <a:lnTo>
                    <a:pt x="119676" y="151570"/>
                  </a:lnTo>
                  <a:lnTo>
                    <a:pt x="121059" y="149718"/>
                  </a:lnTo>
                  <a:lnTo>
                    <a:pt x="123654" y="144839"/>
                  </a:lnTo>
                  <a:lnTo>
                    <a:pt x="141420" y="125266"/>
                  </a:lnTo>
                  <a:lnTo>
                    <a:pt x="142864" y="114393"/>
                  </a:lnTo>
                  <a:lnTo>
                    <a:pt x="142875" y="1047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1" name="SMARTInkShape-Group74"/>
          <p:cNvGrpSpPr/>
          <p:nvPr/>
        </p:nvGrpSpPr>
        <p:grpSpPr>
          <a:xfrm>
            <a:off x="5248278" y="5619866"/>
            <a:ext cx="142479" cy="85610"/>
            <a:chOff x="5248278" y="5619866"/>
            <a:chExt cx="142479" cy="85610"/>
          </a:xfrm>
        </p:grpSpPr>
        <p:sp>
          <p:nvSpPr>
            <p:cNvPr id="449" name="SMARTInkShape-388"/>
            <p:cNvSpPr/>
            <p:nvPr>
              <p:custDataLst>
                <p:tags r:id="rId108"/>
              </p:custDataLst>
            </p:nvPr>
          </p:nvSpPr>
          <p:spPr>
            <a:xfrm>
              <a:off x="5257800" y="5619866"/>
              <a:ext cx="132957" cy="28460"/>
            </a:xfrm>
            <a:custGeom>
              <a:avLst/>
              <a:gdLst/>
              <a:ahLst/>
              <a:cxnLst/>
              <a:rect l="0" t="0" r="0" b="0"/>
              <a:pathLst>
                <a:path w="132957" h="28460">
                  <a:moveTo>
                    <a:pt x="0" y="28459"/>
                  </a:moveTo>
                  <a:lnTo>
                    <a:pt x="0" y="28459"/>
                  </a:lnTo>
                  <a:lnTo>
                    <a:pt x="0" y="12057"/>
                  </a:lnTo>
                  <a:lnTo>
                    <a:pt x="1058" y="11174"/>
                  </a:lnTo>
                  <a:lnTo>
                    <a:pt x="9409" y="9429"/>
                  </a:lnTo>
                  <a:lnTo>
                    <a:pt x="18655" y="277"/>
                  </a:lnTo>
                  <a:lnTo>
                    <a:pt x="23989" y="0"/>
                  </a:lnTo>
                  <a:lnTo>
                    <a:pt x="25518" y="1020"/>
                  </a:lnTo>
                  <a:lnTo>
                    <a:pt x="26537" y="2758"/>
                  </a:lnTo>
                  <a:lnTo>
                    <a:pt x="28172" y="8096"/>
                  </a:lnTo>
                  <a:lnTo>
                    <a:pt x="31218" y="8825"/>
                  </a:lnTo>
                  <a:lnTo>
                    <a:pt x="64832" y="9409"/>
                  </a:lnTo>
                  <a:lnTo>
                    <a:pt x="73915" y="15954"/>
                  </a:lnTo>
                  <a:lnTo>
                    <a:pt x="82814" y="18051"/>
                  </a:lnTo>
                  <a:lnTo>
                    <a:pt x="93403" y="18818"/>
                  </a:lnTo>
                  <a:lnTo>
                    <a:pt x="105368" y="11380"/>
                  </a:lnTo>
                  <a:lnTo>
                    <a:pt x="132956" y="9409"/>
                  </a:lnTo>
                  <a:lnTo>
                    <a:pt x="123825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0" name="SMARTInkShape-389"/>
            <p:cNvSpPr/>
            <p:nvPr>
              <p:custDataLst>
                <p:tags r:id="rId109"/>
              </p:custDataLst>
            </p:nvPr>
          </p:nvSpPr>
          <p:spPr>
            <a:xfrm>
              <a:off x="5248278" y="5695950"/>
              <a:ext cx="123823" cy="9526"/>
            </a:xfrm>
            <a:custGeom>
              <a:avLst/>
              <a:gdLst/>
              <a:ahLst/>
              <a:cxnLst/>
              <a:rect l="0" t="0" r="0" b="0"/>
              <a:pathLst>
                <a:path w="123823" h="9526">
                  <a:moveTo>
                    <a:pt x="9522" y="0"/>
                  </a:moveTo>
                  <a:lnTo>
                    <a:pt x="9522" y="0"/>
                  </a:lnTo>
                  <a:lnTo>
                    <a:pt x="113" y="0"/>
                  </a:lnTo>
                  <a:lnTo>
                    <a:pt x="0" y="9133"/>
                  </a:lnTo>
                  <a:lnTo>
                    <a:pt x="45868" y="9525"/>
                  </a:lnTo>
                  <a:lnTo>
                    <a:pt x="54879" y="2980"/>
                  </a:lnTo>
                  <a:lnTo>
                    <a:pt x="63766" y="883"/>
                  </a:lnTo>
                  <a:lnTo>
                    <a:pt x="109305" y="0"/>
                  </a:lnTo>
                  <a:lnTo>
                    <a:pt x="1238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9" name="SMARTInkShape-Group75"/>
          <p:cNvGrpSpPr/>
          <p:nvPr/>
        </p:nvGrpSpPr>
        <p:grpSpPr>
          <a:xfrm>
            <a:off x="5705485" y="5410200"/>
            <a:ext cx="1962141" cy="295276"/>
            <a:chOff x="5705485" y="5410200"/>
            <a:chExt cx="1962141" cy="295276"/>
          </a:xfrm>
        </p:grpSpPr>
        <p:sp>
          <p:nvSpPr>
            <p:cNvPr id="452" name="SMARTInkShape-390"/>
            <p:cNvSpPr/>
            <p:nvPr>
              <p:custDataLst>
                <p:tags r:id="rId101"/>
              </p:custDataLst>
            </p:nvPr>
          </p:nvSpPr>
          <p:spPr>
            <a:xfrm>
              <a:off x="5705485" y="5553110"/>
              <a:ext cx="123816" cy="152366"/>
            </a:xfrm>
            <a:custGeom>
              <a:avLst/>
              <a:gdLst/>
              <a:ahLst/>
              <a:cxnLst/>
              <a:rect l="0" t="0" r="0" b="0"/>
              <a:pathLst>
                <a:path w="123816" h="152366">
                  <a:moveTo>
                    <a:pt x="123815" y="28540"/>
                  </a:moveTo>
                  <a:lnTo>
                    <a:pt x="123815" y="28540"/>
                  </a:lnTo>
                  <a:lnTo>
                    <a:pt x="123815" y="14351"/>
                  </a:lnTo>
                  <a:lnTo>
                    <a:pt x="122757" y="12730"/>
                  </a:lnTo>
                  <a:lnTo>
                    <a:pt x="120993" y="11650"/>
                  </a:lnTo>
                  <a:lnTo>
                    <a:pt x="114114" y="9775"/>
                  </a:lnTo>
                  <a:lnTo>
                    <a:pt x="109626" y="9616"/>
                  </a:lnTo>
                  <a:lnTo>
                    <a:pt x="108005" y="8516"/>
                  </a:lnTo>
                  <a:lnTo>
                    <a:pt x="106925" y="6724"/>
                  </a:lnTo>
                  <a:lnTo>
                    <a:pt x="105192" y="1300"/>
                  </a:lnTo>
                  <a:lnTo>
                    <a:pt x="102133" y="558"/>
                  </a:lnTo>
                  <a:lnTo>
                    <a:pt x="82385" y="0"/>
                  </a:lnTo>
                  <a:lnTo>
                    <a:pt x="76121" y="2802"/>
                  </a:lnTo>
                  <a:lnTo>
                    <a:pt x="69809" y="6518"/>
                  </a:lnTo>
                  <a:lnTo>
                    <a:pt x="63476" y="8169"/>
                  </a:lnTo>
                  <a:lnTo>
                    <a:pt x="61364" y="9668"/>
                  </a:lnTo>
                  <a:lnTo>
                    <a:pt x="59956" y="11726"/>
                  </a:lnTo>
                  <a:lnTo>
                    <a:pt x="59017" y="14155"/>
                  </a:lnTo>
                  <a:lnTo>
                    <a:pt x="57333" y="15775"/>
                  </a:lnTo>
                  <a:lnTo>
                    <a:pt x="47026" y="21197"/>
                  </a:lnTo>
                  <a:lnTo>
                    <a:pt x="24987" y="41670"/>
                  </a:lnTo>
                  <a:lnTo>
                    <a:pt x="21683" y="47781"/>
                  </a:lnTo>
                  <a:lnTo>
                    <a:pt x="19157" y="54025"/>
                  </a:lnTo>
                  <a:lnTo>
                    <a:pt x="10994" y="64770"/>
                  </a:lnTo>
                  <a:lnTo>
                    <a:pt x="8749" y="79363"/>
                  </a:lnTo>
                  <a:lnTo>
                    <a:pt x="6888" y="81471"/>
                  </a:lnTo>
                  <a:lnTo>
                    <a:pt x="4589" y="82877"/>
                  </a:lnTo>
                  <a:lnTo>
                    <a:pt x="3055" y="84873"/>
                  </a:lnTo>
                  <a:lnTo>
                    <a:pt x="1353" y="89913"/>
                  </a:lnTo>
                  <a:lnTo>
                    <a:pt x="0" y="121916"/>
                  </a:lnTo>
                  <a:lnTo>
                    <a:pt x="6538" y="131024"/>
                  </a:lnTo>
                  <a:lnTo>
                    <a:pt x="9123" y="141075"/>
                  </a:lnTo>
                  <a:lnTo>
                    <a:pt x="10312" y="141663"/>
                  </a:lnTo>
                  <a:lnTo>
                    <a:pt x="22738" y="142685"/>
                  </a:lnTo>
                  <a:lnTo>
                    <a:pt x="28798" y="139949"/>
                  </a:lnTo>
                  <a:lnTo>
                    <a:pt x="35018" y="136264"/>
                  </a:lnTo>
                  <a:lnTo>
                    <a:pt x="44471" y="133130"/>
                  </a:lnTo>
                  <a:lnTo>
                    <a:pt x="50804" y="128647"/>
                  </a:lnTo>
                  <a:lnTo>
                    <a:pt x="54324" y="123126"/>
                  </a:lnTo>
                  <a:lnTo>
                    <a:pt x="56947" y="117145"/>
                  </a:lnTo>
                  <a:lnTo>
                    <a:pt x="100539" y="69815"/>
                  </a:lnTo>
                  <a:lnTo>
                    <a:pt x="103513" y="60290"/>
                  </a:lnTo>
                  <a:lnTo>
                    <a:pt x="104208" y="53940"/>
                  </a:lnTo>
                  <a:lnTo>
                    <a:pt x="105452" y="51823"/>
                  </a:lnTo>
                  <a:lnTo>
                    <a:pt x="107340" y="50412"/>
                  </a:lnTo>
                  <a:lnTo>
                    <a:pt x="109657" y="49471"/>
                  </a:lnTo>
                  <a:lnTo>
                    <a:pt x="111201" y="47786"/>
                  </a:lnTo>
                  <a:lnTo>
                    <a:pt x="114254" y="38196"/>
                  </a:lnTo>
                  <a:lnTo>
                    <a:pt x="114290" y="71178"/>
                  </a:lnTo>
                  <a:lnTo>
                    <a:pt x="111468" y="76771"/>
                  </a:lnTo>
                  <a:lnTo>
                    <a:pt x="109234" y="79744"/>
                  </a:lnTo>
                  <a:lnTo>
                    <a:pt x="106751" y="88693"/>
                  </a:lnTo>
                  <a:lnTo>
                    <a:pt x="104770" y="133888"/>
                  </a:lnTo>
                  <a:lnTo>
                    <a:pt x="104765" y="150517"/>
                  </a:lnTo>
                  <a:lnTo>
                    <a:pt x="105823" y="151133"/>
                  </a:lnTo>
                  <a:lnTo>
                    <a:pt x="123815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3" name="SMARTInkShape-391"/>
            <p:cNvSpPr/>
            <p:nvPr>
              <p:custDataLst>
                <p:tags r:id="rId102"/>
              </p:custDataLst>
            </p:nvPr>
          </p:nvSpPr>
          <p:spPr>
            <a:xfrm>
              <a:off x="5991342" y="5439170"/>
              <a:ext cx="142759" cy="123431"/>
            </a:xfrm>
            <a:custGeom>
              <a:avLst/>
              <a:gdLst/>
              <a:ahLst/>
              <a:cxnLst/>
              <a:rect l="0" t="0" r="0" b="0"/>
              <a:pathLst>
                <a:path w="142759" h="123431">
                  <a:moveTo>
                    <a:pt x="47508" y="18655"/>
                  </a:moveTo>
                  <a:lnTo>
                    <a:pt x="47508" y="18655"/>
                  </a:lnTo>
                  <a:lnTo>
                    <a:pt x="56640" y="18655"/>
                  </a:lnTo>
                  <a:lnTo>
                    <a:pt x="65200" y="10454"/>
                  </a:lnTo>
                  <a:lnTo>
                    <a:pt x="74640" y="9246"/>
                  </a:lnTo>
                  <a:lnTo>
                    <a:pt x="85178" y="0"/>
                  </a:lnTo>
                  <a:lnTo>
                    <a:pt x="85571" y="7841"/>
                  </a:lnTo>
                  <a:lnTo>
                    <a:pt x="88414" y="8557"/>
                  </a:lnTo>
                  <a:lnTo>
                    <a:pt x="90653" y="8748"/>
                  </a:lnTo>
                  <a:lnTo>
                    <a:pt x="92147" y="9934"/>
                  </a:lnTo>
                  <a:lnTo>
                    <a:pt x="94740" y="17297"/>
                  </a:lnTo>
                  <a:lnTo>
                    <a:pt x="95099" y="26737"/>
                  </a:lnTo>
                  <a:lnTo>
                    <a:pt x="88580" y="35499"/>
                  </a:lnTo>
                  <a:lnTo>
                    <a:pt x="86489" y="44342"/>
                  </a:lnTo>
                  <a:lnTo>
                    <a:pt x="85999" y="50533"/>
                  </a:lnTo>
                  <a:lnTo>
                    <a:pt x="82959" y="56811"/>
                  </a:lnTo>
                  <a:lnTo>
                    <a:pt x="79139" y="63130"/>
                  </a:lnTo>
                  <a:lnTo>
                    <a:pt x="76687" y="75810"/>
                  </a:lnTo>
                  <a:lnTo>
                    <a:pt x="76485" y="78983"/>
                  </a:lnTo>
                  <a:lnTo>
                    <a:pt x="73440" y="85331"/>
                  </a:lnTo>
                  <a:lnTo>
                    <a:pt x="60918" y="101205"/>
                  </a:lnTo>
                  <a:lnTo>
                    <a:pt x="58760" y="107555"/>
                  </a:lnTo>
                  <a:lnTo>
                    <a:pt x="57126" y="109672"/>
                  </a:lnTo>
                  <a:lnTo>
                    <a:pt x="39744" y="121941"/>
                  </a:lnTo>
                  <a:lnTo>
                    <a:pt x="33448" y="122989"/>
                  </a:lnTo>
                  <a:lnTo>
                    <a:pt x="10887" y="123427"/>
                  </a:lnTo>
                  <a:lnTo>
                    <a:pt x="10394" y="122370"/>
                  </a:lnTo>
                  <a:lnTo>
                    <a:pt x="9538" y="115229"/>
                  </a:lnTo>
                  <a:lnTo>
                    <a:pt x="6643" y="114493"/>
                  </a:lnTo>
                  <a:lnTo>
                    <a:pt x="1218" y="114021"/>
                  </a:lnTo>
                  <a:lnTo>
                    <a:pt x="476" y="111134"/>
                  </a:lnTo>
                  <a:lnTo>
                    <a:pt x="0" y="105714"/>
                  </a:lnTo>
                  <a:lnTo>
                    <a:pt x="1019" y="105269"/>
                  </a:lnTo>
                  <a:lnTo>
                    <a:pt x="33087" y="104380"/>
                  </a:lnTo>
                  <a:lnTo>
                    <a:pt x="34718" y="105438"/>
                  </a:lnTo>
                  <a:lnTo>
                    <a:pt x="35807" y="107202"/>
                  </a:lnTo>
                  <a:lnTo>
                    <a:pt x="36532" y="109436"/>
                  </a:lnTo>
                  <a:lnTo>
                    <a:pt x="38074" y="110925"/>
                  </a:lnTo>
                  <a:lnTo>
                    <a:pt x="42609" y="112581"/>
                  </a:lnTo>
                  <a:lnTo>
                    <a:pt x="55279" y="113789"/>
                  </a:lnTo>
                  <a:lnTo>
                    <a:pt x="64290" y="120429"/>
                  </a:lnTo>
                  <a:lnTo>
                    <a:pt x="73177" y="122541"/>
                  </a:lnTo>
                  <a:lnTo>
                    <a:pt x="120437" y="123430"/>
                  </a:lnTo>
                  <a:lnTo>
                    <a:pt x="123277" y="123430"/>
                  </a:lnTo>
                  <a:lnTo>
                    <a:pt x="133197" y="113939"/>
                  </a:lnTo>
                  <a:lnTo>
                    <a:pt x="141431" y="113908"/>
                  </a:lnTo>
                  <a:lnTo>
                    <a:pt x="141873" y="112849"/>
                  </a:lnTo>
                  <a:lnTo>
                    <a:pt x="142758" y="1043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4" name="SMARTInkShape-392"/>
            <p:cNvSpPr/>
            <p:nvPr>
              <p:custDataLst>
                <p:tags r:id="rId103"/>
              </p:custDataLst>
            </p:nvPr>
          </p:nvSpPr>
          <p:spPr>
            <a:xfrm>
              <a:off x="6305550" y="5524500"/>
              <a:ext cx="400040" cy="123826"/>
            </a:xfrm>
            <a:custGeom>
              <a:avLst/>
              <a:gdLst/>
              <a:ahLst/>
              <a:cxnLst/>
              <a:rect l="0" t="0" r="0" b="0"/>
              <a:pathLst>
                <a:path w="400040" h="123826">
                  <a:moveTo>
                    <a:pt x="0" y="95250"/>
                  </a:moveTo>
                  <a:lnTo>
                    <a:pt x="0" y="95250"/>
                  </a:lnTo>
                  <a:lnTo>
                    <a:pt x="9132" y="86117"/>
                  </a:lnTo>
                  <a:lnTo>
                    <a:pt x="14465" y="85841"/>
                  </a:lnTo>
                  <a:lnTo>
                    <a:pt x="15994" y="84744"/>
                  </a:lnTo>
                  <a:lnTo>
                    <a:pt x="17013" y="82954"/>
                  </a:lnTo>
                  <a:lnTo>
                    <a:pt x="17692" y="80702"/>
                  </a:lnTo>
                  <a:lnTo>
                    <a:pt x="19202" y="79201"/>
                  </a:lnTo>
                  <a:lnTo>
                    <a:pt x="23704" y="77534"/>
                  </a:lnTo>
                  <a:lnTo>
                    <a:pt x="25328" y="76031"/>
                  </a:lnTo>
                  <a:lnTo>
                    <a:pt x="27132" y="71539"/>
                  </a:lnTo>
                  <a:lnTo>
                    <a:pt x="33578" y="66015"/>
                  </a:lnTo>
                  <a:lnTo>
                    <a:pt x="42440" y="61090"/>
                  </a:lnTo>
                  <a:lnTo>
                    <a:pt x="53380" y="57259"/>
                  </a:lnTo>
                  <a:lnTo>
                    <a:pt x="69771" y="44046"/>
                  </a:lnTo>
                  <a:lnTo>
                    <a:pt x="73343" y="37921"/>
                  </a:lnTo>
                  <a:lnTo>
                    <a:pt x="74295" y="34806"/>
                  </a:lnTo>
                  <a:lnTo>
                    <a:pt x="75989" y="32728"/>
                  </a:lnTo>
                  <a:lnTo>
                    <a:pt x="103296" y="10980"/>
                  </a:lnTo>
                  <a:lnTo>
                    <a:pt x="104764" y="127"/>
                  </a:lnTo>
                  <a:lnTo>
                    <a:pt x="104775" y="3"/>
                  </a:lnTo>
                  <a:lnTo>
                    <a:pt x="96574" y="0"/>
                  </a:lnTo>
                  <a:lnTo>
                    <a:pt x="96133" y="1058"/>
                  </a:lnTo>
                  <a:lnTo>
                    <a:pt x="95250" y="47856"/>
                  </a:lnTo>
                  <a:lnTo>
                    <a:pt x="95250" y="55314"/>
                  </a:lnTo>
                  <a:lnTo>
                    <a:pt x="101795" y="64392"/>
                  </a:lnTo>
                  <a:lnTo>
                    <a:pt x="103892" y="73290"/>
                  </a:lnTo>
                  <a:lnTo>
                    <a:pt x="104775" y="109309"/>
                  </a:lnTo>
                  <a:lnTo>
                    <a:pt x="103716" y="110972"/>
                  </a:lnTo>
                  <a:lnTo>
                    <a:pt x="101953" y="112082"/>
                  </a:lnTo>
                  <a:lnTo>
                    <a:pt x="96574" y="113862"/>
                  </a:lnTo>
                  <a:lnTo>
                    <a:pt x="95838" y="116927"/>
                  </a:lnTo>
                  <a:lnTo>
                    <a:pt x="95643" y="119226"/>
                  </a:lnTo>
                  <a:lnTo>
                    <a:pt x="94454" y="120760"/>
                  </a:lnTo>
                  <a:lnTo>
                    <a:pt x="86127" y="123705"/>
                  </a:lnTo>
                  <a:lnTo>
                    <a:pt x="76235" y="123825"/>
                  </a:lnTo>
                  <a:lnTo>
                    <a:pt x="76200" y="106133"/>
                  </a:lnTo>
                  <a:lnTo>
                    <a:pt x="81256" y="100121"/>
                  </a:lnTo>
                  <a:lnTo>
                    <a:pt x="86561" y="97415"/>
                  </a:lnTo>
                  <a:lnTo>
                    <a:pt x="101710" y="94477"/>
                  </a:lnTo>
                  <a:lnTo>
                    <a:pt x="120660" y="79028"/>
                  </a:lnTo>
                  <a:lnTo>
                    <a:pt x="130178" y="70805"/>
                  </a:lnTo>
                  <a:lnTo>
                    <a:pt x="159939" y="56555"/>
                  </a:lnTo>
                  <a:lnTo>
                    <a:pt x="167393" y="51594"/>
                  </a:lnTo>
                  <a:lnTo>
                    <a:pt x="180800" y="45587"/>
                  </a:lnTo>
                  <a:lnTo>
                    <a:pt x="187248" y="41428"/>
                  </a:lnTo>
                  <a:lnTo>
                    <a:pt x="196827" y="38027"/>
                  </a:lnTo>
                  <a:lnTo>
                    <a:pt x="207665" y="30028"/>
                  </a:lnTo>
                  <a:lnTo>
                    <a:pt x="214048" y="29006"/>
                  </a:lnTo>
                  <a:lnTo>
                    <a:pt x="215723" y="27803"/>
                  </a:lnTo>
                  <a:lnTo>
                    <a:pt x="216840" y="25944"/>
                  </a:lnTo>
                  <a:lnTo>
                    <a:pt x="219037" y="19170"/>
                  </a:lnTo>
                  <a:lnTo>
                    <a:pt x="219075" y="42730"/>
                  </a:lnTo>
                  <a:lnTo>
                    <a:pt x="216253" y="48272"/>
                  </a:lnTo>
                  <a:lnTo>
                    <a:pt x="210875" y="55397"/>
                  </a:lnTo>
                  <a:lnTo>
                    <a:pt x="209811" y="64408"/>
                  </a:lnTo>
                  <a:lnTo>
                    <a:pt x="209550" y="93797"/>
                  </a:lnTo>
                  <a:lnTo>
                    <a:pt x="210608" y="94281"/>
                  </a:lnTo>
                  <a:lnTo>
                    <a:pt x="223739" y="95212"/>
                  </a:lnTo>
                  <a:lnTo>
                    <a:pt x="229261" y="92411"/>
                  </a:lnTo>
                  <a:lnTo>
                    <a:pt x="235244" y="88697"/>
                  </a:lnTo>
                  <a:lnTo>
                    <a:pt x="244563" y="85547"/>
                  </a:lnTo>
                  <a:lnTo>
                    <a:pt x="266705" y="69301"/>
                  </a:lnTo>
                  <a:lnTo>
                    <a:pt x="269877" y="68426"/>
                  </a:lnTo>
                  <a:lnTo>
                    <a:pt x="271993" y="66784"/>
                  </a:lnTo>
                  <a:lnTo>
                    <a:pt x="280724" y="53571"/>
                  </a:lnTo>
                  <a:lnTo>
                    <a:pt x="286338" y="50268"/>
                  </a:lnTo>
                  <a:lnTo>
                    <a:pt x="289318" y="49387"/>
                  </a:lnTo>
                  <a:lnTo>
                    <a:pt x="291304" y="47741"/>
                  </a:lnTo>
                  <a:lnTo>
                    <a:pt x="293510" y="43090"/>
                  </a:lnTo>
                  <a:lnTo>
                    <a:pt x="295156" y="41427"/>
                  </a:lnTo>
                  <a:lnTo>
                    <a:pt x="304762" y="38111"/>
                  </a:lnTo>
                  <a:lnTo>
                    <a:pt x="312998" y="38100"/>
                  </a:lnTo>
                  <a:lnTo>
                    <a:pt x="313441" y="39159"/>
                  </a:lnTo>
                  <a:lnTo>
                    <a:pt x="314315" y="55709"/>
                  </a:lnTo>
                  <a:lnTo>
                    <a:pt x="322525" y="65224"/>
                  </a:lnTo>
                  <a:lnTo>
                    <a:pt x="323840" y="76073"/>
                  </a:lnTo>
                  <a:lnTo>
                    <a:pt x="338038" y="76197"/>
                  </a:lnTo>
                  <a:lnTo>
                    <a:pt x="339659" y="75140"/>
                  </a:lnTo>
                  <a:lnTo>
                    <a:pt x="340740" y="73377"/>
                  </a:lnTo>
                  <a:lnTo>
                    <a:pt x="341460" y="71143"/>
                  </a:lnTo>
                  <a:lnTo>
                    <a:pt x="342998" y="69653"/>
                  </a:lnTo>
                  <a:lnTo>
                    <a:pt x="347530" y="67999"/>
                  </a:lnTo>
                  <a:lnTo>
                    <a:pt x="349162" y="66499"/>
                  </a:lnTo>
                  <a:lnTo>
                    <a:pt x="350975" y="62010"/>
                  </a:lnTo>
                  <a:lnTo>
                    <a:pt x="352516" y="60390"/>
                  </a:lnTo>
                  <a:lnTo>
                    <a:pt x="357053" y="58590"/>
                  </a:lnTo>
                  <a:lnTo>
                    <a:pt x="358685" y="57052"/>
                  </a:lnTo>
                  <a:lnTo>
                    <a:pt x="360499" y="52520"/>
                  </a:lnTo>
                  <a:lnTo>
                    <a:pt x="362041" y="50888"/>
                  </a:lnTo>
                  <a:lnTo>
                    <a:pt x="366576" y="49076"/>
                  </a:lnTo>
                  <a:lnTo>
                    <a:pt x="368209" y="47534"/>
                  </a:lnTo>
                  <a:lnTo>
                    <a:pt x="370024" y="42998"/>
                  </a:lnTo>
                  <a:lnTo>
                    <a:pt x="371566" y="41365"/>
                  </a:lnTo>
                  <a:lnTo>
                    <a:pt x="379549" y="38530"/>
                  </a:lnTo>
                  <a:lnTo>
                    <a:pt x="390095" y="38111"/>
                  </a:lnTo>
                  <a:lnTo>
                    <a:pt x="399646" y="47233"/>
                  </a:lnTo>
                  <a:lnTo>
                    <a:pt x="400039" y="64949"/>
                  </a:lnTo>
                  <a:lnTo>
                    <a:pt x="393502" y="73938"/>
                  </a:lnTo>
                  <a:lnTo>
                    <a:pt x="390916" y="83963"/>
                  </a:lnTo>
                  <a:lnTo>
                    <a:pt x="390640" y="90260"/>
                  </a:lnTo>
                  <a:lnTo>
                    <a:pt x="389544" y="91923"/>
                  </a:lnTo>
                  <a:lnTo>
                    <a:pt x="387754" y="93032"/>
                  </a:lnTo>
                  <a:lnTo>
                    <a:pt x="381003" y="95250"/>
                  </a:lnTo>
                  <a:lnTo>
                    <a:pt x="3810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5" name="SMARTInkShape-393"/>
            <p:cNvSpPr/>
            <p:nvPr>
              <p:custDataLst>
                <p:tags r:id="rId104"/>
              </p:custDataLst>
            </p:nvPr>
          </p:nvSpPr>
          <p:spPr>
            <a:xfrm>
              <a:off x="6505575" y="5467350"/>
              <a:ext cx="19051" cy="5489"/>
            </a:xfrm>
            <a:custGeom>
              <a:avLst/>
              <a:gdLst/>
              <a:ahLst/>
              <a:cxnLst/>
              <a:rect l="0" t="0" r="0" b="0"/>
              <a:pathLst>
                <a:path w="19051" h="5489">
                  <a:moveTo>
                    <a:pt x="0" y="0"/>
                  </a:moveTo>
                  <a:lnTo>
                    <a:pt x="0" y="0"/>
                  </a:lnTo>
                  <a:lnTo>
                    <a:pt x="0" y="5488"/>
                  </a:lnTo>
                  <a:lnTo>
                    <a:pt x="0" y="932"/>
                  </a:lnTo>
                  <a:lnTo>
                    <a:pt x="2822" y="414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6" name="SMARTInkShape-394"/>
            <p:cNvSpPr/>
            <p:nvPr>
              <p:custDataLst>
                <p:tags r:id="rId105"/>
              </p:custDataLst>
            </p:nvPr>
          </p:nvSpPr>
          <p:spPr>
            <a:xfrm>
              <a:off x="6838987" y="5572125"/>
              <a:ext cx="114264" cy="57151"/>
            </a:xfrm>
            <a:custGeom>
              <a:avLst/>
              <a:gdLst/>
              <a:ahLst/>
              <a:cxnLst/>
              <a:rect l="0" t="0" r="0" b="0"/>
              <a:pathLst>
                <a:path w="114264" h="57151">
                  <a:moveTo>
                    <a:pt x="66638" y="0"/>
                  </a:moveTo>
                  <a:lnTo>
                    <a:pt x="66638" y="0"/>
                  </a:lnTo>
                  <a:lnTo>
                    <a:pt x="61582" y="0"/>
                  </a:lnTo>
                  <a:lnTo>
                    <a:pt x="60093" y="1058"/>
                  </a:lnTo>
                  <a:lnTo>
                    <a:pt x="59100" y="2822"/>
                  </a:lnTo>
                  <a:lnTo>
                    <a:pt x="57506" y="8201"/>
                  </a:lnTo>
                  <a:lnTo>
                    <a:pt x="54465" y="8937"/>
                  </a:lnTo>
                  <a:lnTo>
                    <a:pt x="52173" y="9133"/>
                  </a:lnTo>
                  <a:lnTo>
                    <a:pt x="50644" y="10321"/>
                  </a:lnTo>
                  <a:lnTo>
                    <a:pt x="46798" y="19202"/>
                  </a:lnTo>
                  <a:lnTo>
                    <a:pt x="29981" y="36649"/>
                  </a:lnTo>
                  <a:lnTo>
                    <a:pt x="20464" y="37973"/>
                  </a:lnTo>
                  <a:lnTo>
                    <a:pt x="19980" y="39073"/>
                  </a:lnTo>
                  <a:lnTo>
                    <a:pt x="19443" y="43119"/>
                  </a:lnTo>
                  <a:lnTo>
                    <a:pt x="18242" y="44621"/>
                  </a:lnTo>
                  <a:lnTo>
                    <a:pt x="10850" y="47230"/>
                  </a:lnTo>
                  <a:lnTo>
                    <a:pt x="0" y="47625"/>
                  </a:lnTo>
                  <a:lnTo>
                    <a:pt x="8167" y="55826"/>
                  </a:lnTo>
                  <a:lnTo>
                    <a:pt x="17573" y="57034"/>
                  </a:lnTo>
                  <a:lnTo>
                    <a:pt x="26333" y="50581"/>
                  </a:lnTo>
                  <a:lnTo>
                    <a:pt x="35176" y="48501"/>
                  </a:lnTo>
                  <a:lnTo>
                    <a:pt x="81455" y="47627"/>
                  </a:lnTo>
                  <a:lnTo>
                    <a:pt x="99827" y="47625"/>
                  </a:lnTo>
                  <a:lnTo>
                    <a:pt x="101465" y="48683"/>
                  </a:lnTo>
                  <a:lnTo>
                    <a:pt x="102556" y="50447"/>
                  </a:lnTo>
                  <a:lnTo>
                    <a:pt x="104306" y="55826"/>
                  </a:lnTo>
                  <a:lnTo>
                    <a:pt x="107368" y="56562"/>
                  </a:lnTo>
                  <a:lnTo>
                    <a:pt x="114263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7" name="SMARTInkShape-395"/>
            <p:cNvSpPr/>
            <p:nvPr>
              <p:custDataLst>
                <p:tags r:id="rId106"/>
              </p:custDataLst>
            </p:nvPr>
          </p:nvSpPr>
          <p:spPr>
            <a:xfrm>
              <a:off x="7067588" y="5410200"/>
              <a:ext cx="352268" cy="180937"/>
            </a:xfrm>
            <a:custGeom>
              <a:avLst/>
              <a:gdLst/>
              <a:ahLst/>
              <a:cxnLst/>
              <a:rect l="0" t="0" r="0" b="0"/>
              <a:pathLst>
                <a:path w="352268" h="180937">
                  <a:moveTo>
                    <a:pt x="104737" y="9525"/>
                  </a:moveTo>
                  <a:lnTo>
                    <a:pt x="104737" y="9525"/>
                  </a:lnTo>
                  <a:lnTo>
                    <a:pt x="95605" y="392"/>
                  </a:lnTo>
                  <a:lnTo>
                    <a:pt x="67999" y="0"/>
                  </a:lnTo>
                  <a:lnTo>
                    <a:pt x="58556" y="8201"/>
                  </a:lnTo>
                  <a:lnTo>
                    <a:pt x="57238" y="17609"/>
                  </a:lnTo>
                  <a:lnTo>
                    <a:pt x="57112" y="42726"/>
                  </a:lnTo>
                  <a:lnTo>
                    <a:pt x="58170" y="44359"/>
                  </a:lnTo>
                  <a:lnTo>
                    <a:pt x="59934" y="45448"/>
                  </a:lnTo>
                  <a:lnTo>
                    <a:pt x="65312" y="47195"/>
                  </a:lnTo>
                  <a:lnTo>
                    <a:pt x="66049" y="50256"/>
                  </a:lnTo>
                  <a:lnTo>
                    <a:pt x="66244" y="52555"/>
                  </a:lnTo>
                  <a:lnTo>
                    <a:pt x="67433" y="54086"/>
                  </a:lnTo>
                  <a:lnTo>
                    <a:pt x="75760" y="57030"/>
                  </a:lnTo>
                  <a:lnTo>
                    <a:pt x="81100" y="57114"/>
                  </a:lnTo>
                  <a:lnTo>
                    <a:pt x="82628" y="58184"/>
                  </a:lnTo>
                  <a:lnTo>
                    <a:pt x="83648" y="59957"/>
                  </a:lnTo>
                  <a:lnTo>
                    <a:pt x="85686" y="66672"/>
                  </a:lnTo>
                  <a:lnTo>
                    <a:pt x="85687" y="66675"/>
                  </a:lnTo>
                  <a:lnTo>
                    <a:pt x="80631" y="66675"/>
                  </a:lnTo>
                  <a:lnTo>
                    <a:pt x="79142" y="67733"/>
                  </a:lnTo>
                  <a:lnTo>
                    <a:pt x="78149" y="69497"/>
                  </a:lnTo>
                  <a:lnTo>
                    <a:pt x="77487" y="71731"/>
                  </a:lnTo>
                  <a:lnTo>
                    <a:pt x="75986" y="73220"/>
                  </a:lnTo>
                  <a:lnTo>
                    <a:pt x="71498" y="74876"/>
                  </a:lnTo>
                  <a:lnTo>
                    <a:pt x="63021" y="75808"/>
                  </a:lnTo>
                  <a:lnTo>
                    <a:pt x="61051" y="76996"/>
                  </a:lnTo>
                  <a:lnTo>
                    <a:pt x="59738" y="78848"/>
                  </a:lnTo>
                  <a:lnTo>
                    <a:pt x="58863" y="81140"/>
                  </a:lnTo>
                  <a:lnTo>
                    <a:pt x="57221" y="82669"/>
                  </a:lnTo>
                  <a:lnTo>
                    <a:pt x="46982" y="87943"/>
                  </a:lnTo>
                  <a:lnTo>
                    <a:pt x="34767" y="98863"/>
                  </a:lnTo>
                  <a:lnTo>
                    <a:pt x="31306" y="104970"/>
                  </a:lnTo>
                  <a:lnTo>
                    <a:pt x="28709" y="111211"/>
                  </a:lnTo>
                  <a:lnTo>
                    <a:pt x="12133" y="133355"/>
                  </a:lnTo>
                  <a:lnTo>
                    <a:pt x="11250" y="136528"/>
                  </a:lnTo>
                  <a:lnTo>
                    <a:pt x="9604" y="138643"/>
                  </a:lnTo>
                  <a:lnTo>
                    <a:pt x="3290" y="142679"/>
                  </a:lnTo>
                  <a:lnTo>
                    <a:pt x="1440" y="147374"/>
                  </a:lnTo>
                  <a:lnTo>
                    <a:pt x="0" y="169603"/>
                  </a:lnTo>
                  <a:lnTo>
                    <a:pt x="8167" y="179489"/>
                  </a:lnTo>
                  <a:lnTo>
                    <a:pt x="11723" y="180315"/>
                  </a:lnTo>
                  <a:lnTo>
                    <a:pt x="31843" y="180936"/>
                  </a:lnTo>
                  <a:lnTo>
                    <a:pt x="74479" y="166785"/>
                  </a:lnTo>
                  <a:lnTo>
                    <a:pt x="117524" y="145963"/>
                  </a:lnTo>
                  <a:lnTo>
                    <a:pt x="135455" y="135441"/>
                  </a:lnTo>
                  <a:lnTo>
                    <a:pt x="154353" y="116281"/>
                  </a:lnTo>
                  <a:lnTo>
                    <a:pt x="196928" y="83990"/>
                  </a:lnTo>
                  <a:lnTo>
                    <a:pt x="241213" y="44461"/>
                  </a:lnTo>
                  <a:lnTo>
                    <a:pt x="244768" y="38105"/>
                  </a:lnTo>
                  <a:lnTo>
                    <a:pt x="245715" y="34928"/>
                  </a:lnTo>
                  <a:lnTo>
                    <a:pt x="247407" y="32810"/>
                  </a:lnTo>
                  <a:lnTo>
                    <a:pt x="253784" y="28771"/>
                  </a:lnTo>
                  <a:lnTo>
                    <a:pt x="257099" y="19181"/>
                  </a:lnTo>
                  <a:lnTo>
                    <a:pt x="257137" y="9642"/>
                  </a:lnTo>
                  <a:lnTo>
                    <a:pt x="233457" y="33205"/>
                  </a:lnTo>
                  <a:lnTo>
                    <a:pt x="230738" y="38747"/>
                  </a:lnTo>
                  <a:lnTo>
                    <a:pt x="230012" y="41706"/>
                  </a:lnTo>
                  <a:lnTo>
                    <a:pt x="221214" y="57207"/>
                  </a:lnTo>
                  <a:lnTo>
                    <a:pt x="209362" y="100718"/>
                  </a:lnTo>
                  <a:lnTo>
                    <a:pt x="194403" y="127118"/>
                  </a:lnTo>
                  <a:lnTo>
                    <a:pt x="191240" y="142271"/>
                  </a:lnTo>
                  <a:lnTo>
                    <a:pt x="190981" y="145647"/>
                  </a:lnTo>
                  <a:lnTo>
                    <a:pt x="187870" y="152221"/>
                  </a:lnTo>
                  <a:lnTo>
                    <a:pt x="184018" y="158671"/>
                  </a:lnTo>
                  <a:lnTo>
                    <a:pt x="181342" y="169557"/>
                  </a:lnTo>
                  <a:lnTo>
                    <a:pt x="180948" y="180533"/>
                  </a:lnTo>
                  <a:lnTo>
                    <a:pt x="180940" y="175788"/>
                  </a:lnTo>
                  <a:lnTo>
                    <a:pt x="181997" y="174342"/>
                  </a:lnTo>
                  <a:lnTo>
                    <a:pt x="185994" y="172735"/>
                  </a:lnTo>
                  <a:lnTo>
                    <a:pt x="187484" y="171249"/>
                  </a:lnTo>
                  <a:lnTo>
                    <a:pt x="189138" y="166774"/>
                  </a:lnTo>
                  <a:lnTo>
                    <a:pt x="191443" y="145962"/>
                  </a:lnTo>
                  <a:lnTo>
                    <a:pt x="197986" y="133333"/>
                  </a:lnTo>
                  <a:lnTo>
                    <a:pt x="200782" y="117473"/>
                  </a:lnTo>
                  <a:lnTo>
                    <a:pt x="208153" y="106656"/>
                  </a:lnTo>
                  <a:lnTo>
                    <a:pt x="209393" y="96739"/>
                  </a:lnTo>
                  <a:lnTo>
                    <a:pt x="209511" y="85853"/>
                  </a:lnTo>
                  <a:lnTo>
                    <a:pt x="201312" y="85736"/>
                  </a:lnTo>
                  <a:lnTo>
                    <a:pt x="200870" y="86790"/>
                  </a:lnTo>
                  <a:lnTo>
                    <a:pt x="200103" y="93927"/>
                  </a:lnTo>
                  <a:lnTo>
                    <a:pt x="208198" y="103335"/>
                  </a:lnTo>
                  <a:lnTo>
                    <a:pt x="209397" y="112849"/>
                  </a:lnTo>
                  <a:lnTo>
                    <a:pt x="210493" y="113333"/>
                  </a:lnTo>
                  <a:lnTo>
                    <a:pt x="233191" y="114297"/>
                  </a:lnTo>
                  <a:lnTo>
                    <a:pt x="238734" y="111477"/>
                  </a:lnTo>
                  <a:lnTo>
                    <a:pt x="244725" y="107753"/>
                  </a:lnTo>
                  <a:lnTo>
                    <a:pt x="254048" y="104599"/>
                  </a:lnTo>
                  <a:lnTo>
                    <a:pt x="294650" y="78964"/>
                  </a:lnTo>
                  <a:lnTo>
                    <a:pt x="301326" y="76369"/>
                  </a:lnTo>
                  <a:lnTo>
                    <a:pt x="340979" y="39971"/>
                  </a:lnTo>
                  <a:lnTo>
                    <a:pt x="342026" y="36109"/>
                  </a:lnTo>
                  <a:lnTo>
                    <a:pt x="342304" y="33598"/>
                  </a:lnTo>
                  <a:lnTo>
                    <a:pt x="345436" y="27986"/>
                  </a:lnTo>
                  <a:lnTo>
                    <a:pt x="352267" y="19205"/>
                  </a:lnTo>
                  <a:lnTo>
                    <a:pt x="334695" y="19050"/>
                  </a:lnTo>
                  <a:lnTo>
                    <a:pt x="334242" y="20108"/>
                  </a:lnTo>
                  <a:lnTo>
                    <a:pt x="333739" y="24106"/>
                  </a:lnTo>
                  <a:lnTo>
                    <a:pt x="330694" y="29411"/>
                  </a:lnTo>
                  <a:lnTo>
                    <a:pt x="326871" y="35297"/>
                  </a:lnTo>
                  <a:lnTo>
                    <a:pt x="323659" y="44560"/>
                  </a:lnTo>
                  <a:lnTo>
                    <a:pt x="317534" y="54008"/>
                  </a:lnTo>
                  <a:lnTo>
                    <a:pt x="314191" y="63510"/>
                  </a:lnTo>
                  <a:lnTo>
                    <a:pt x="308026" y="73028"/>
                  </a:lnTo>
                  <a:lnTo>
                    <a:pt x="305729" y="83609"/>
                  </a:lnTo>
                  <a:lnTo>
                    <a:pt x="303991" y="98622"/>
                  </a:lnTo>
                  <a:lnTo>
                    <a:pt x="296599" y="117083"/>
                  </a:lnTo>
                  <a:lnTo>
                    <a:pt x="295357" y="131434"/>
                  </a:lnTo>
                  <a:lnTo>
                    <a:pt x="30476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8" name="SMARTInkShape-396"/>
            <p:cNvSpPr/>
            <p:nvPr>
              <p:custDataLst>
                <p:tags r:id="rId107"/>
              </p:custDataLst>
            </p:nvPr>
          </p:nvSpPr>
          <p:spPr>
            <a:xfrm>
              <a:off x="7478452" y="5410200"/>
              <a:ext cx="189174" cy="180976"/>
            </a:xfrm>
            <a:custGeom>
              <a:avLst/>
              <a:gdLst/>
              <a:ahLst/>
              <a:cxnLst/>
              <a:rect l="0" t="0" r="0" b="0"/>
              <a:pathLst>
                <a:path w="189174" h="180976">
                  <a:moveTo>
                    <a:pt x="141548" y="0"/>
                  </a:moveTo>
                  <a:lnTo>
                    <a:pt x="141548" y="0"/>
                  </a:lnTo>
                  <a:lnTo>
                    <a:pt x="141548" y="8201"/>
                  </a:lnTo>
                  <a:lnTo>
                    <a:pt x="135003" y="16868"/>
                  </a:lnTo>
                  <a:lnTo>
                    <a:pt x="131847" y="25693"/>
                  </a:lnTo>
                  <a:lnTo>
                    <a:pt x="107594" y="55040"/>
                  </a:lnTo>
                  <a:lnTo>
                    <a:pt x="101444" y="74216"/>
                  </a:lnTo>
                  <a:lnTo>
                    <a:pt x="87044" y="95075"/>
                  </a:lnTo>
                  <a:lnTo>
                    <a:pt x="84515" y="101523"/>
                  </a:lnTo>
                  <a:lnTo>
                    <a:pt x="49105" y="142875"/>
                  </a:lnTo>
                  <a:lnTo>
                    <a:pt x="48169" y="146050"/>
                  </a:lnTo>
                  <a:lnTo>
                    <a:pt x="46488" y="148167"/>
                  </a:lnTo>
                  <a:lnTo>
                    <a:pt x="30161" y="158575"/>
                  </a:lnTo>
                  <a:lnTo>
                    <a:pt x="19570" y="161484"/>
                  </a:lnTo>
                  <a:lnTo>
                    <a:pt x="8236" y="161925"/>
                  </a:lnTo>
                  <a:lnTo>
                    <a:pt x="0" y="153724"/>
                  </a:lnTo>
                  <a:lnTo>
                    <a:pt x="616" y="153283"/>
                  </a:lnTo>
                  <a:lnTo>
                    <a:pt x="4123" y="152792"/>
                  </a:lnTo>
                  <a:lnTo>
                    <a:pt x="5481" y="151604"/>
                  </a:lnTo>
                  <a:lnTo>
                    <a:pt x="8092" y="143278"/>
                  </a:lnTo>
                  <a:lnTo>
                    <a:pt x="16389" y="134709"/>
                  </a:lnTo>
                  <a:lnTo>
                    <a:pt x="25807" y="133469"/>
                  </a:lnTo>
                  <a:lnTo>
                    <a:pt x="68643" y="133350"/>
                  </a:lnTo>
                  <a:lnTo>
                    <a:pt x="70720" y="134408"/>
                  </a:lnTo>
                  <a:lnTo>
                    <a:pt x="72104" y="136172"/>
                  </a:lnTo>
                  <a:lnTo>
                    <a:pt x="73027" y="138406"/>
                  </a:lnTo>
                  <a:lnTo>
                    <a:pt x="74701" y="139895"/>
                  </a:lnTo>
                  <a:lnTo>
                    <a:pt x="79382" y="141551"/>
                  </a:lnTo>
                  <a:lnTo>
                    <a:pt x="87969" y="142483"/>
                  </a:lnTo>
                  <a:lnTo>
                    <a:pt x="89953" y="143671"/>
                  </a:lnTo>
                  <a:lnTo>
                    <a:pt x="91277" y="145523"/>
                  </a:lnTo>
                  <a:lnTo>
                    <a:pt x="93806" y="150402"/>
                  </a:lnTo>
                  <a:lnTo>
                    <a:pt x="98457" y="156098"/>
                  </a:lnTo>
                  <a:lnTo>
                    <a:pt x="104052" y="159336"/>
                  </a:lnTo>
                  <a:lnTo>
                    <a:pt x="107025" y="160199"/>
                  </a:lnTo>
                  <a:lnTo>
                    <a:pt x="109008" y="161832"/>
                  </a:lnTo>
                  <a:lnTo>
                    <a:pt x="111210" y="166469"/>
                  </a:lnTo>
                  <a:lnTo>
                    <a:pt x="112856" y="168130"/>
                  </a:lnTo>
                  <a:lnTo>
                    <a:pt x="117507" y="169975"/>
                  </a:lnTo>
                  <a:lnTo>
                    <a:pt x="126075" y="171013"/>
                  </a:lnTo>
                  <a:lnTo>
                    <a:pt x="128058" y="172217"/>
                  </a:lnTo>
                  <a:lnTo>
                    <a:pt x="129380" y="174078"/>
                  </a:lnTo>
                  <a:lnTo>
                    <a:pt x="130260" y="176377"/>
                  </a:lnTo>
                  <a:lnTo>
                    <a:pt x="131906" y="177910"/>
                  </a:lnTo>
                  <a:lnTo>
                    <a:pt x="140070" y="180572"/>
                  </a:lnTo>
                  <a:lnTo>
                    <a:pt x="168645" y="180975"/>
                  </a:lnTo>
                  <a:lnTo>
                    <a:pt x="178194" y="172774"/>
                  </a:lnTo>
                  <a:lnTo>
                    <a:pt x="184274" y="171842"/>
                  </a:lnTo>
                  <a:lnTo>
                    <a:pt x="185907" y="170654"/>
                  </a:lnTo>
                  <a:lnTo>
                    <a:pt x="186996" y="168802"/>
                  </a:lnTo>
                  <a:lnTo>
                    <a:pt x="189162" y="161960"/>
                  </a:lnTo>
                  <a:lnTo>
                    <a:pt x="189173" y="152400"/>
                  </a:lnTo>
                  <a:lnTo>
                    <a:pt x="179648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60" name="SMARTInkShape-397"/>
          <p:cNvSpPr/>
          <p:nvPr>
            <p:custDataLst>
              <p:tags r:id="rId17"/>
            </p:custDataLst>
          </p:nvPr>
        </p:nvSpPr>
        <p:spPr>
          <a:xfrm>
            <a:off x="1552575" y="6076950"/>
            <a:ext cx="123825" cy="171451"/>
          </a:xfrm>
          <a:custGeom>
            <a:avLst/>
            <a:gdLst/>
            <a:ahLst/>
            <a:cxnLst/>
            <a:rect l="0" t="0" r="0" b="0"/>
            <a:pathLst>
              <a:path w="123825" h="171451">
                <a:moveTo>
                  <a:pt x="66675" y="28575"/>
                </a:moveTo>
                <a:lnTo>
                  <a:pt x="66675" y="28575"/>
                </a:lnTo>
                <a:lnTo>
                  <a:pt x="57543" y="19443"/>
                </a:lnTo>
                <a:lnTo>
                  <a:pt x="57266" y="14110"/>
                </a:lnTo>
                <a:lnTo>
                  <a:pt x="56169" y="12581"/>
                </a:lnTo>
                <a:lnTo>
                  <a:pt x="54380" y="11562"/>
                </a:lnTo>
                <a:lnTo>
                  <a:pt x="48020" y="9644"/>
                </a:lnTo>
                <a:lnTo>
                  <a:pt x="47660" y="1334"/>
                </a:lnTo>
                <a:lnTo>
                  <a:pt x="46590" y="889"/>
                </a:lnTo>
                <a:lnTo>
                  <a:pt x="10852" y="0"/>
                </a:lnTo>
                <a:lnTo>
                  <a:pt x="10410" y="1058"/>
                </a:lnTo>
                <a:lnTo>
                  <a:pt x="9641" y="8201"/>
                </a:lnTo>
                <a:lnTo>
                  <a:pt x="395" y="18623"/>
                </a:lnTo>
                <a:lnTo>
                  <a:pt x="0" y="55815"/>
                </a:lnTo>
                <a:lnTo>
                  <a:pt x="1058" y="56260"/>
                </a:lnTo>
                <a:lnTo>
                  <a:pt x="8201" y="57033"/>
                </a:lnTo>
                <a:lnTo>
                  <a:pt x="8937" y="59920"/>
                </a:lnTo>
                <a:lnTo>
                  <a:pt x="9132" y="62172"/>
                </a:lnTo>
                <a:lnTo>
                  <a:pt x="10322" y="63672"/>
                </a:lnTo>
                <a:lnTo>
                  <a:pt x="18648" y="66558"/>
                </a:lnTo>
                <a:lnTo>
                  <a:pt x="42645" y="66675"/>
                </a:lnTo>
                <a:lnTo>
                  <a:pt x="48234" y="69497"/>
                </a:lnTo>
                <a:lnTo>
                  <a:pt x="55389" y="74876"/>
                </a:lnTo>
                <a:lnTo>
                  <a:pt x="64407" y="75938"/>
                </a:lnTo>
                <a:lnTo>
                  <a:pt x="80734" y="76190"/>
                </a:lnTo>
                <a:lnTo>
                  <a:pt x="86329" y="79017"/>
                </a:lnTo>
                <a:lnTo>
                  <a:pt x="93488" y="84400"/>
                </a:lnTo>
                <a:lnTo>
                  <a:pt x="102506" y="85463"/>
                </a:lnTo>
                <a:lnTo>
                  <a:pt x="108353" y="85609"/>
                </a:lnTo>
                <a:lnTo>
                  <a:pt x="110335" y="86706"/>
                </a:lnTo>
                <a:lnTo>
                  <a:pt x="111657" y="88496"/>
                </a:lnTo>
                <a:lnTo>
                  <a:pt x="113778" y="93916"/>
                </a:lnTo>
                <a:lnTo>
                  <a:pt x="114145" y="99911"/>
                </a:lnTo>
                <a:lnTo>
                  <a:pt x="115255" y="101533"/>
                </a:lnTo>
                <a:lnTo>
                  <a:pt x="117054" y="102613"/>
                </a:lnTo>
                <a:lnTo>
                  <a:pt x="119311" y="103334"/>
                </a:lnTo>
                <a:lnTo>
                  <a:pt x="120815" y="104873"/>
                </a:lnTo>
                <a:lnTo>
                  <a:pt x="122487" y="109404"/>
                </a:lnTo>
                <a:lnTo>
                  <a:pt x="123824" y="147410"/>
                </a:lnTo>
                <a:lnTo>
                  <a:pt x="122766" y="149073"/>
                </a:lnTo>
                <a:lnTo>
                  <a:pt x="121002" y="150182"/>
                </a:lnTo>
                <a:lnTo>
                  <a:pt x="118768" y="150921"/>
                </a:lnTo>
                <a:lnTo>
                  <a:pt x="117279" y="152473"/>
                </a:lnTo>
                <a:lnTo>
                  <a:pt x="114416" y="161494"/>
                </a:lnTo>
                <a:lnTo>
                  <a:pt x="106109" y="170088"/>
                </a:lnTo>
                <a:lnTo>
                  <a:pt x="96691" y="171330"/>
                </a:lnTo>
                <a:lnTo>
                  <a:pt x="49839" y="171450"/>
                </a:lnTo>
                <a:lnTo>
                  <a:pt x="44023" y="171450"/>
                </a:lnTo>
                <a:lnTo>
                  <a:pt x="42049" y="170392"/>
                </a:lnTo>
                <a:lnTo>
                  <a:pt x="40732" y="168628"/>
                </a:lnTo>
                <a:lnTo>
                  <a:pt x="38254" y="162318"/>
                </a:lnTo>
                <a:lnTo>
                  <a:pt x="28610" y="161925"/>
                </a:lnTo>
                <a:lnTo>
                  <a:pt x="37984" y="161925"/>
                </a:lnTo>
                <a:lnTo>
                  <a:pt x="46291" y="170126"/>
                </a:lnTo>
                <a:lnTo>
                  <a:pt x="55709" y="171334"/>
                </a:lnTo>
                <a:lnTo>
                  <a:pt x="66675" y="1714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70" name="SMARTInkShape-Group77"/>
          <p:cNvGrpSpPr/>
          <p:nvPr/>
        </p:nvGrpSpPr>
        <p:grpSpPr>
          <a:xfrm>
            <a:off x="1543050" y="6162675"/>
            <a:ext cx="866776" cy="571488"/>
            <a:chOff x="1543050" y="6162675"/>
            <a:chExt cx="866776" cy="571488"/>
          </a:xfrm>
        </p:grpSpPr>
        <p:sp>
          <p:nvSpPr>
            <p:cNvPr id="461" name="SMARTInkShape-398"/>
            <p:cNvSpPr/>
            <p:nvPr>
              <p:custDataLst>
                <p:tags r:id="rId92"/>
              </p:custDataLst>
            </p:nvPr>
          </p:nvSpPr>
          <p:spPr>
            <a:xfrm>
              <a:off x="1809784" y="6172200"/>
              <a:ext cx="9492" cy="104776"/>
            </a:xfrm>
            <a:custGeom>
              <a:avLst/>
              <a:gdLst/>
              <a:ahLst/>
              <a:cxnLst/>
              <a:rect l="0" t="0" r="0" b="0"/>
              <a:pathLst>
                <a:path w="9492" h="104776">
                  <a:moveTo>
                    <a:pt x="9491" y="0"/>
                  </a:moveTo>
                  <a:lnTo>
                    <a:pt x="9491" y="0"/>
                  </a:lnTo>
                  <a:lnTo>
                    <a:pt x="4435" y="5056"/>
                  </a:lnTo>
                  <a:lnTo>
                    <a:pt x="1952" y="10361"/>
                  </a:lnTo>
                  <a:lnTo>
                    <a:pt x="0" y="27101"/>
                  </a:lnTo>
                  <a:lnTo>
                    <a:pt x="6519" y="35888"/>
                  </a:lnTo>
                  <a:lnTo>
                    <a:pt x="8610" y="44735"/>
                  </a:lnTo>
                  <a:lnTo>
                    <a:pt x="9491" y="91925"/>
                  </a:lnTo>
                  <a:lnTo>
                    <a:pt x="9491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2" name="SMARTInkShape-399"/>
            <p:cNvSpPr/>
            <p:nvPr>
              <p:custDataLst>
                <p:tags r:id="rId93"/>
              </p:custDataLst>
            </p:nvPr>
          </p:nvSpPr>
          <p:spPr>
            <a:xfrm>
              <a:off x="1809750" y="616267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9525"/>
                  </a:moveTo>
                  <a:lnTo>
                    <a:pt x="19050" y="9525"/>
                  </a:lnTo>
                  <a:lnTo>
                    <a:pt x="19050" y="4469"/>
                  </a:lnTo>
                  <a:lnTo>
                    <a:pt x="16933" y="298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3" name="SMARTInkShape-400"/>
            <p:cNvSpPr/>
            <p:nvPr>
              <p:custDataLst>
                <p:tags r:id="rId94"/>
              </p:custDataLst>
            </p:nvPr>
          </p:nvSpPr>
          <p:spPr>
            <a:xfrm>
              <a:off x="1838325" y="6181725"/>
              <a:ext cx="38101" cy="38101"/>
            </a:xfrm>
            <a:custGeom>
              <a:avLst/>
              <a:gdLst/>
              <a:ahLst/>
              <a:cxnLst/>
              <a:rect l="0" t="0" r="0" b="0"/>
              <a:pathLst>
                <a:path w="38101" h="38101">
                  <a:moveTo>
                    <a:pt x="38100" y="0"/>
                  </a:moveTo>
                  <a:lnTo>
                    <a:pt x="38100" y="0"/>
                  </a:lnTo>
                  <a:lnTo>
                    <a:pt x="38100" y="17610"/>
                  </a:lnTo>
                  <a:lnTo>
                    <a:pt x="29899" y="27124"/>
                  </a:lnTo>
                  <a:lnTo>
                    <a:pt x="28967" y="33203"/>
                  </a:lnTo>
                  <a:lnTo>
                    <a:pt x="27778" y="34835"/>
                  </a:lnTo>
                  <a:lnTo>
                    <a:pt x="25927" y="35923"/>
                  </a:lnTo>
                  <a:lnTo>
                    <a:pt x="19452" y="37973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4" name="SMARTInkShape-401"/>
            <p:cNvSpPr/>
            <p:nvPr>
              <p:custDataLst>
                <p:tags r:id="rId95"/>
              </p:custDataLst>
            </p:nvPr>
          </p:nvSpPr>
          <p:spPr>
            <a:xfrm>
              <a:off x="1952625" y="62198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5" name="SMARTInkShape-402"/>
            <p:cNvSpPr/>
            <p:nvPr>
              <p:custDataLst>
                <p:tags r:id="rId96"/>
              </p:custDataLst>
            </p:nvPr>
          </p:nvSpPr>
          <p:spPr>
            <a:xfrm>
              <a:off x="1543050" y="6305550"/>
              <a:ext cx="618695" cy="57151"/>
            </a:xfrm>
            <a:custGeom>
              <a:avLst/>
              <a:gdLst/>
              <a:ahLst/>
              <a:cxnLst/>
              <a:rect l="0" t="0" r="0" b="0"/>
              <a:pathLst>
                <a:path w="618695" h="57151">
                  <a:moveTo>
                    <a:pt x="0" y="57150"/>
                  </a:moveTo>
                  <a:lnTo>
                    <a:pt x="0" y="57150"/>
                  </a:lnTo>
                  <a:lnTo>
                    <a:pt x="45661" y="57150"/>
                  </a:lnTo>
                  <a:lnTo>
                    <a:pt x="54160" y="56092"/>
                  </a:lnTo>
                  <a:lnTo>
                    <a:pt x="99395" y="41340"/>
                  </a:lnTo>
                  <a:lnTo>
                    <a:pt x="146958" y="31638"/>
                  </a:lnTo>
                  <a:lnTo>
                    <a:pt x="190553" y="28754"/>
                  </a:lnTo>
                  <a:lnTo>
                    <a:pt x="203224" y="27597"/>
                  </a:lnTo>
                  <a:lnTo>
                    <a:pt x="241302" y="19939"/>
                  </a:lnTo>
                  <a:lnTo>
                    <a:pt x="285750" y="19102"/>
                  </a:lnTo>
                  <a:lnTo>
                    <a:pt x="330200" y="19053"/>
                  </a:lnTo>
                  <a:lnTo>
                    <a:pt x="374650" y="19050"/>
                  </a:lnTo>
                  <a:lnTo>
                    <a:pt x="419100" y="19050"/>
                  </a:lnTo>
                  <a:lnTo>
                    <a:pt x="463550" y="19050"/>
                  </a:lnTo>
                  <a:lnTo>
                    <a:pt x="506811" y="10113"/>
                  </a:lnTo>
                  <a:lnTo>
                    <a:pt x="551665" y="9541"/>
                  </a:lnTo>
                  <a:lnTo>
                    <a:pt x="555102" y="9535"/>
                  </a:lnTo>
                  <a:lnTo>
                    <a:pt x="599799" y="78"/>
                  </a:lnTo>
                  <a:lnTo>
                    <a:pt x="618694" y="0"/>
                  </a:lnTo>
                  <a:lnTo>
                    <a:pt x="609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6" name="SMARTInkShape-403"/>
            <p:cNvSpPr/>
            <p:nvPr>
              <p:custDataLst>
                <p:tags r:id="rId97"/>
              </p:custDataLst>
            </p:nvPr>
          </p:nvSpPr>
          <p:spPr>
            <a:xfrm>
              <a:off x="1619260" y="6438900"/>
              <a:ext cx="142865" cy="295263"/>
            </a:xfrm>
            <a:custGeom>
              <a:avLst/>
              <a:gdLst/>
              <a:ahLst/>
              <a:cxnLst/>
              <a:rect l="0" t="0" r="0" b="0"/>
              <a:pathLst>
                <a:path w="142865" h="295263">
                  <a:moveTo>
                    <a:pt x="85715" y="19050"/>
                  </a:moveTo>
                  <a:lnTo>
                    <a:pt x="85715" y="19050"/>
                  </a:lnTo>
                  <a:lnTo>
                    <a:pt x="85715" y="10849"/>
                  </a:lnTo>
                  <a:lnTo>
                    <a:pt x="84657" y="10408"/>
                  </a:lnTo>
                  <a:lnTo>
                    <a:pt x="77514" y="9641"/>
                  </a:lnTo>
                  <a:lnTo>
                    <a:pt x="76779" y="6754"/>
                  </a:lnTo>
                  <a:lnTo>
                    <a:pt x="76224" y="395"/>
                  </a:lnTo>
                  <a:lnTo>
                    <a:pt x="34485" y="0"/>
                  </a:lnTo>
                  <a:lnTo>
                    <a:pt x="32511" y="1058"/>
                  </a:lnTo>
                  <a:lnTo>
                    <a:pt x="31196" y="2822"/>
                  </a:lnTo>
                  <a:lnTo>
                    <a:pt x="30319" y="5056"/>
                  </a:lnTo>
                  <a:lnTo>
                    <a:pt x="28676" y="6545"/>
                  </a:lnTo>
                  <a:lnTo>
                    <a:pt x="24028" y="8201"/>
                  </a:lnTo>
                  <a:lnTo>
                    <a:pt x="22366" y="9701"/>
                  </a:lnTo>
                  <a:lnTo>
                    <a:pt x="20518" y="14189"/>
                  </a:lnTo>
                  <a:lnTo>
                    <a:pt x="18967" y="15810"/>
                  </a:lnTo>
                  <a:lnTo>
                    <a:pt x="14421" y="17610"/>
                  </a:lnTo>
                  <a:lnTo>
                    <a:pt x="12786" y="19148"/>
                  </a:lnTo>
                  <a:lnTo>
                    <a:pt x="8744" y="28666"/>
                  </a:lnTo>
                  <a:lnTo>
                    <a:pt x="1352" y="36649"/>
                  </a:lnTo>
                  <a:lnTo>
                    <a:pt x="110" y="46174"/>
                  </a:lnTo>
                  <a:lnTo>
                    <a:pt x="0" y="55699"/>
                  </a:lnTo>
                  <a:lnTo>
                    <a:pt x="8192" y="65224"/>
                  </a:lnTo>
                  <a:lnTo>
                    <a:pt x="9123" y="71301"/>
                  </a:lnTo>
                  <a:lnTo>
                    <a:pt x="9481" y="83971"/>
                  </a:lnTo>
                  <a:lnTo>
                    <a:pt x="16054" y="92983"/>
                  </a:lnTo>
                  <a:lnTo>
                    <a:pt x="19214" y="101869"/>
                  </a:lnTo>
                  <a:lnTo>
                    <a:pt x="60718" y="146452"/>
                  </a:lnTo>
                  <a:lnTo>
                    <a:pt x="66844" y="149757"/>
                  </a:lnTo>
                  <a:lnTo>
                    <a:pt x="69960" y="150637"/>
                  </a:lnTo>
                  <a:lnTo>
                    <a:pt x="72036" y="152283"/>
                  </a:lnTo>
                  <a:lnTo>
                    <a:pt x="76018" y="158597"/>
                  </a:lnTo>
                  <a:lnTo>
                    <a:pt x="95416" y="169270"/>
                  </a:lnTo>
                  <a:lnTo>
                    <a:pt x="98532" y="169996"/>
                  </a:lnTo>
                  <a:lnTo>
                    <a:pt x="100610" y="171539"/>
                  </a:lnTo>
                  <a:lnTo>
                    <a:pt x="101995" y="173626"/>
                  </a:lnTo>
                  <a:lnTo>
                    <a:pt x="104592" y="178767"/>
                  </a:lnTo>
                  <a:lnTo>
                    <a:pt x="109274" y="184580"/>
                  </a:lnTo>
                  <a:lnTo>
                    <a:pt x="114883" y="187868"/>
                  </a:lnTo>
                  <a:lnTo>
                    <a:pt x="117860" y="188746"/>
                  </a:lnTo>
                  <a:lnTo>
                    <a:pt x="119845" y="190389"/>
                  </a:lnTo>
                  <a:lnTo>
                    <a:pt x="135505" y="211589"/>
                  </a:lnTo>
                  <a:lnTo>
                    <a:pt x="137958" y="214085"/>
                  </a:lnTo>
                  <a:lnTo>
                    <a:pt x="140684" y="219680"/>
                  </a:lnTo>
                  <a:lnTo>
                    <a:pt x="142827" y="245779"/>
                  </a:lnTo>
                  <a:lnTo>
                    <a:pt x="142864" y="269992"/>
                  </a:lnTo>
                  <a:lnTo>
                    <a:pt x="141806" y="272069"/>
                  </a:lnTo>
                  <a:lnTo>
                    <a:pt x="140042" y="273454"/>
                  </a:lnTo>
                  <a:lnTo>
                    <a:pt x="134664" y="275678"/>
                  </a:lnTo>
                  <a:lnTo>
                    <a:pt x="133929" y="278804"/>
                  </a:lnTo>
                  <a:lnTo>
                    <a:pt x="133732" y="281120"/>
                  </a:lnTo>
                  <a:lnTo>
                    <a:pt x="130692" y="286514"/>
                  </a:lnTo>
                  <a:lnTo>
                    <a:pt x="128400" y="289434"/>
                  </a:lnTo>
                  <a:lnTo>
                    <a:pt x="123030" y="292679"/>
                  </a:lnTo>
                  <a:lnTo>
                    <a:pt x="106601" y="295123"/>
                  </a:lnTo>
                  <a:lnTo>
                    <a:pt x="96725" y="295262"/>
                  </a:lnTo>
                  <a:lnTo>
                    <a:pt x="87929" y="288727"/>
                  </a:lnTo>
                  <a:lnTo>
                    <a:pt x="76710" y="285865"/>
                  </a:lnTo>
                  <a:lnTo>
                    <a:pt x="71288" y="285784"/>
                  </a:lnTo>
                  <a:lnTo>
                    <a:pt x="65897" y="282943"/>
                  </a:lnTo>
                  <a:lnTo>
                    <a:pt x="57140" y="276225"/>
                  </a:lnTo>
                  <a:lnTo>
                    <a:pt x="66665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7" name="SMARTInkShape-404"/>
            <p:cNvSpPr/>
            <p:nvPr>
              <p:custDataLst>
                <p:tags r:id="rId98"/>
              </p:custDataLst>
            </p:nvPr>
          </p:nvSpPr>
          <p:spPr>
            <a:xfrm>
              <a:off x="1885950" y="6591300"/>
              <a:ext cx="85726" cy="95241"/>
            </a:xfrm>
            <a:custGeom>
              <a:avLst/>
              <a:gdLst/>
              <a:ahLst/>
              <a:cxnLst/>
              <a:rect l="0" t="0" r="0" b="0"/>
              <a:pathLst>
                <a:path w="85726" h="95241">
                  <a:moveTo>
                    <a:pt x="0" y="0"/>
                  </a:moveTo>
                  <a:lnTo>
                    <a:pt x="0" y="0"/>
                  </a:lnTo>
                  <a:lnTo>
                    <a:pt x="0" y="8200"/>
                  </a:lnTo>
                  <a:lnTo>
                    <a:pt x="6546" y="16868"/>
                  </a:lnTo>
                  <a:lnTo>
                    <a:pt x="9409" y="28057"/>
                  </a:lnTo>
                  <a:lnTo>
                    <a:pt x="9525" y="71604"/>
                  </a:lnTo>
                  <a:lnTo>
                    <a:pt x="12347" y="76980"/>
                  </a:lnTo>
                  <a:lnTo>
                    <a:pt x="18934" y="85573"/>
                  </a:lnTo>
                  <a:lnTo>
                    <a:pt x="19050" y="95240"/>
                  </a:lnTo>
                  <a:lnTo>
                    <a:pt x="19050" y="90190"/>
                  </a:lnTo>
                  <a:lnTo>
                    <a:pt x="21872" y="84887"/>
                  </a:lnTo>
                  <a:lnTo>
                    <a:pt x="27251" y="77915"/>
                  </a:lnTo>
                  <a:lnTo>
                    <a:pt x="28459" y="68149"/>
                  </a:lnTo>
                  <a:lnTo>
                    <a:pt x="35098" y="59362"/>
                  </a:lnTo>
                  <a:lnTo>
                    <a:pt x="37705" y="49380"/>
                  </a:lnTo>
                  <a:lnTo>
                    <a:pt x="38895" y="48795"/>
                  </a:lnTo>
                  <a:lnTo>
                    <a:pt x="43039" y="48145"/>
                  </a:lnTo>
                  <a:lnTo>
                    <a:pt x="44568" y="46913"/>
                  </a:lnTo>
                  <a:lnTo>
                    <a:pt x="47590" y="38220"/>
                  </a:lnTo>
                  <a:lnTo>
                    <a:pt x="56757" y="28970"/>
                  </a:lnTo>
                  <a:lnTo>
                    <a:pt x="66273" y="28585"/>
                  </a:lnTo>
                  <a:lnTo>
                    <a:pt x="71612" y="33635"/>
                  </a:lnTo>
                  <a:lnTo>
                    <a:pt x="74161" y="38938"/>
                  </a:lnTo>
                  <a:lnTo>
                    <a:pt x="76081" y="52173"/>
                  </a:lnTo>
                  <a:lnTo>
                    <a:pt x="77179" y="53832"/>
                  </a:lnTo>
                  <a:lnTo>
                    <a:pt x="78969" y="54938"/>
                  </a:lnTo>
                  <a:lnTo>
                    <a:pt x="84390" y="56714"/>
                  </a:lnTo>
                  <a:lnTo>
                    <a:pt x="85132" y="59779"/>
                  </a:lnTo>
                  <a:lnTo>
                    <a:pt x="857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8" name="SMARTInkShape-405"/>
            <p:cNvSpPr/>
            <p:nvPr>
              <p:custDataLst>
                <p:tags r:id="rId99"/>
              </p:custDataLst>
            </p:nvPr>
          </p:nvSpPr>
          <p:spPr>
            <a:xfrm>
              <a:off x="2266950" y="6257925"/>
              <a:ext cx="133351" cy="38101"/>
            </a:xfrm>
            <a:custGeom>
              <a:avLst/>
              <a:gdLst/>
              <a:ahLst/>
              <a:cxnLst/>
              <a:rect l="0" t="0" r="0" b="0"/>
              <a:pathLst>
                <a:path w="133351" h="38101">
                  <a:moveTo>
                    <a:pt x="0" y="38100"/>
                  </a:moveTo>
                  <a:lnTo>
                    <a:pt x="0" y="38100"/>
                  </a:lnTo>
                  <a:lnTo>
                    <a:pt x="0" y="28585"/>
                  </a:lnTo>
                  <a:lnTo>
                    <a:pt x="42638" y="28575"/>
                  </a:lnTo>
                  <a:lnTo>
                    <a:pt x="48231" y="25753"/>
                  </a:lnTo>
                  <a:lnTo>
                    <a:pt x="54244" y="22030"/>
                  </a:lnTo>
                  <a:lnTo>
                    <a:pt x="66728" y="19638"/>
                  </a:lnTo>
                  <a:lnTo>
                    <a:pt x="69885" y="19443"/>
                  </a:lnTo>
                  <a:lnTo>
                    <a:pt x="76216" y="16402"/>
                  </a:lnTo>
                  <a:lnTo>
                    <a:pt x="82557" y="12581"/>
                  </a:lnTo>
                  <a:lnTo>
                    <a:pt x="95251" y="10129"/>
                  </a:lnTo>
                  <a:lnTo>
                    <a:pt x="98426" y="9927"/>
                  </a:lnTo>
                  <a:lnTo>
                    <a:pt x="104775" y="6882"/>
                  </a:lnTo>
                  <a:lnTo>
                    <a:pt x="111125" y="3059"/>
                  </a:lnTo>
                  <a:lnTo>
                    <a:pt x="121944" y="40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9" name="SMARTInkShape-406"/>
            <p:cNvSpPr/>
            <p:nvPr>
              <p:custDataLst>
                <p:tags r:id="rId100"/>
              </p:custDataLst>
            </p:nvPr>
          </p:nvSpPr>
          <p:spPr>
            <a:xfrm>
              <a:off x="2286116" y="6372225"/>
              <a:ext cx="123710" cy="28576"/>
            </a:xfrm>
            <a:custGeom>
              <a:avLst/>
              <a:gdLst/>
              <a:ahLst/>
              <a:cxnLst/>
              <a:rect l="0" t="0" r="0" b="0"/>
              <a:pathLst>
                <a:path w="123710" h="28576">
                  <a:moveTo>
                    <a:pt x="9409" y="28575"/>
                  </a:moveTo>
                  <a:lnTo>
                    <a:pt x="9409" y="28575"/>
                  </a:lnTo>
                  <a:lnTo>
                    <a:pt x="0" y="28575"/>
                  </a:lnTo>
                  <a:lnTo>
                    <a:pt x="9020" y="19443"/>
                  </a:lnTo>
                  <a:lnTo>
                    <a:pt x="18532" y="19060"/>
                  </a:lnTo>
                  <a:lnTo>
                    <a:pt x="28056" y="9918"/>
                  </a:lnTo>
                  <a:lnTo>
                    <a:pt x="60722" y="9525"/>
                  </a:lnTo>
                  <a:lnTo>
                    <a:pt x="62667" y="8467"/>
                  </a:lnTo>
                  <a:lnTo>
                    <a:pt x="63965" y="6703"/>
                  </a:lnTo>
                  <a:lnTo>
                    <a:pt x="64829" y="4469"/>
                  </a:lnTo>
                  <a:lnTo>
                    <a:pt x="66464" y="2980"/>
                  </a:lnTo>
                  <a:lnTo>
                    <a:pt x="74608" y="393"/>
                  </a:lnTo>
                  <a:lnTo>
                    <a:pt x="121667" y="0"/>
                  </a:lnTo>
                  <a:lnTo>
                    <a:pt x="1237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0" name="SMARTInkShape-Group78"/>
          <p:cNvGrpSpPr/>
          <p:nvPr/>
        </p:nvGrpSpPr>
        <p:grpSpPr>
          <a:xfrm>
            <a:off x="2600325" y="5915025"/>
            <a:ext cx="2105026" cy="361951"/>
            <a:chOff x="2600325" y="5915025"/>
            <a:chExt cx="2105026" cy="361951"/>
          </a:xfrm>
        </p:grpSpPr>
        <p:sp>
          <p:nvSpPr>
            <p:cNvPr id="471" name="SMARTInkShape-407"/>
            <p:cNvSpPr/>
            <p:nvPr>
              <p:custDataLst>
                <p:tags r:id="rId83"/>
              </p:custDataLst>
            </p:nvPr>
          </p:nvSpPr>
          <p:spPr>
            <a:xfrm>
              <a:off x="2657485" y="6000750"/>
              <a:ext cx="85716" cy="113897"/>
            </a:xfrm>
            <a:custGeom>
              <a:avLst/>
              <a:gdLst/>
              <a:ahLst/>
              <a:cxnLst/>
              <a:rect l="0" t="0" r="0" b="0"/>
              <a:pathLst>
                <a:path w="85716" h="113897">
                  <a:moveTo>
                    <a:pt x="85715" y="28575"/>
                  </a:moveTo>
                  <a:lnTo>
                    <a:pt x="85715" y="28575"/>
                  </a:lnTo>
                  <a:lnTo>
                    <a:pt x="85715" y="10859"/>
                  </a:lnTo>
                  <a:lnTo>
                    <a:pt x="84657" y="10414"/>
                  </a:lnTo>
                  <a:lnTo>
                    <a:pt x="80659" y="9920"/>
                  </a:lnTo>
                  <a:lnTo>
                    <a:pt x="79169" y="8730"/>
                  </a:lnTo>
                  <a:lnTo>
                    <a:pt x="76306" y="402"/>
                  </a:lnTo>
                  <a:lnTo>
                    <a:pt x="42962" y="0"/>
                  </a:lnTo>
                  <a:lnTo>
                    <a:pt x="41337" y="1058"/>
                  </a:lnTo>
                  <a:lnTo>
                    <a:pt x="40255" y="2822"/>
                  </a:lnTo>
                  <a:lnTo>
                    <a:pt x="39533" y="5056"/>
                  </a:lnTo>
                  <a:lnTo>
                    <a:pt x="37994" y="6545"/>
                  </a:lnTo>
                  <a:lnTo>
                    <a:pt x="33461" y="8201"/>
                  </a:lnTo>
                  <a:lnTo>
                    <a:pt x="31829" y="9701"/>
                  </a:lnTo>
                  <a:lnTo>
                    <a:pt x="21217" y="28771"/>
                  </a:lnTo>
                  <a:lnTo>
                    <a:pt x="20491" y="31881"/>
                  </a:lnTo>
                  <a:lnTo>
                    <a:pt x="18949" y="33953"/>
                  </a:lnTo>
                  <a:lnTo>
                    <a:pt x="16863" y="35336"/>
                  </a:lnTo>
                  <a:lnTo>
                    <a:pt x="14413" y="36258"/>
                  </a:lnTo>
                  <a:lnTo>
                    <a:pt x="12780" y="37931"/>
                  </a:lnTo>
                  <a:lnTo>
                    <a:pt x="10966" y="42610"/>
                  </a:lnTo>
                  <a:lnTo>
                    <a:pt x="9643" y="60442"/>
                  </a:lnTo>
                  <a:lnTo>
                    <a:pt x="8541" y="62520"/>
                  </a:lnTo>
                  <a:lnTo>
                    <a:pt x="6749" y="63905"/>
                  </a:lnTo>
                  <a:lnTo>
                    <a:pt x="4497" y="64829"/>
                  </a:lnTo>
                  <a:lnTo>
                    <a:pt x="2994" y="66503"/>
                  </a:lnTo>
                  <a:lnTo>
                    <a:pt x="1325" y="71184"/>
                  </a:lnTo>
                  <a:lnTo>
                    <a:pt x="0" y="99759"/>
                  </a:lnTo>
                  <a:lnTo>
                    <a:pt x="1055" y="101431"/>
                  </a:lnTo>
                  <a:lnTo>
                    <a:pt x="2817" y="102546"/>
                  </a:lnTo>
                  <a:lnTo>
                    <a:pt x="8192" y="104335"/>
                  </a:lnTo>
                  <a:lnTo>
                    <a:pt x="8927" y="107401"/>
                  </a:lnTo>
                  <a:lnTo>
                    <a:pt x="9481" y="113896"/>
                  </a:lnTo>
                  <a:lnTo>
                    <a:pt x="17713" y="106063"/>
                  </a:lnTo>
                  <a:lnTo>
                    <a:pt x="23703" y="105157"/>
                  </a:lnTo>
                  <a:lnTo>
                    <a:pt x="25324" y="103971"/>
                  </a:lnTo>
                  <a:lnTo>
                    <a:pt x="26404" y="102122"/>
                  </a:lnTo>
                  <a:lnTo>
                    <a:pt x="27124" y="99832"/>
                  </a:lnTo>
                  <a:lnTo>
                    <a:pt x="38736" y="85492"/>
                  </a:lnTo>
                  <a:lnTo>
                    <a:pt x="53815" y="68958"/>
                  </a:lnTo>
                  <a:lnTo>
                    <a:pt x="56702" y="58914"/>
                  </a:lnTo>
                  <a:lnTo>
                    <a:pt x="57129" y="48063"/>
                  </a:lnTo>
                  <a:lnTo>
                    <a:pt x="66655" y="47625"/>
                  </a:lnTo>
                  <a:lnTo>
                    <a:pt x="66665" y="95096"/>
                  </a:lnTo>
                  <a:lnTo>
                    <a:pt x="8571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2" name="SMARTInkShape-408"/>
            <p:cNvSpPr/>
            <p:nvPr>
              <p:custDataLst>
                <p:tags r:id="rId84"/>
              </p:custDataLst>
            </p:nvPr>
          </p:nvSpPr>
          <p:spPr>
            <a:xfrm>
              <a:off x="2828925" y="5934085"/>
              <a:ext cx="114301" cy="76191"/>
            </a:xfrm>
            <a:custGeom>
              <a:avLst/>
              <a:gdLst/>
              <a:ahLst/>
              <a:cxnLst/>
              <a:rect l="0" t="0" r="0" b="0"/>
              <a:pathLst>
                <a:path w="114301" h="76191">
                  <a:moveTo>
                    <a:pt x="0" y="19040"/>
                  </a:moveTo>
                  <a:lnTo>
                    <a:pt x="0" y="19040"/>
                  </a:lnTo>
                  <a:lnTo>
                    <a:pt x="0" y="10839"/>
                  </a:lnTo>
                  <a:lnTo>
                    <a:pt x="1058" y="10398"/>
                  </a:lnTo>
                  <a:lnTo>
                    <a:pt x="23704" y="9515"/>
                  </a:lnTo>
                  <a:lnTo>
                    <a:pt x="25328" y="8457"/>
                  </a:lnTo>
                  <a:lnTo>
                    <a:pt x="26410" y="6693"/>
                  </a:lnTo>
                  <a:lnTo>
                    <a:pt x="27132" y="4459"/>
                  </a:lnTo>
                  <a:lnTo>
                    <a:pt x="28671" y="2970"/>
                  </a:lnTo>
                  <a:lnTo>
                    <a:pt x="36649" y="383"/>
                  </a:lnTo>
                  <a:lnTo>
                    <a:pt x="47195" y="0"/>
                  </a:lnTo>
                  <a:lnTo>
                    <a:pt x="56746" y="9123"/>
                  </a:lnTo>
                  <a:lnTo>
                    <a:pt x="57149" y="32262"/>
                  </a:lnTo>
                  <a:lnTo>
                    <a:pt x="56091" y="34205"/>
                  </a:lnTo>
                  <a:lnTo>
                    <a:pt x="54327" y="35500"/>
                  </a:lnTo>
                  <a:lnTo>
                    <a:pt x="48949" y="37579"/>
                  </a:lnTo>
                  <a:lnTo>
                    <a:pt x="48214" y="40685"/>
                  </a:lnTo>
                  <a:lnTo>
                    <a:pt x="48017" y="42995"/>
                  </a:lnTo>
                  <a:lnTo>
                    <a:pt x="46828" y="44535"/>
                  </a:lnTo>
                  <a:lnTo>
                    <a:pt x="42685" y="46246"/>
                  </a:lnTo>
                  <a:lnTo>
                    <a:pt x="41156" y="47761"/>
                  </a:lnTo>
                  <a:lnTo>
                    <a:pt x="38219" y="56712"/>
                  </a:lnTo>
                  <a:lnTo>
                    <a:pt x="38100" y="74865"/>
                  </a:lnTo>
                  <a:lnTo>
                    <a:pt x="39158" y="75307"/>
                  </a:lnTo>
                  <a:lnTo>
                    <a:pt x="80829" y="76190"/>
                  </a:lnTo>
                  <a:lnTo>
                    <a:pt x="82461" y="75132"/>
                  </a:lnTo>
                  <a:lnTo>
                    <a:pt x="83549" y="73368"/>
                  </a:lnTo>
                  <a:lnTo>
                    <a:pt x="84274" y="71134"/>
                  </a:lnTo>
                  <a:lnTo>
                    <a:pt x="85816" y="69645"/>
                  </a:lnTo>
                  <a:lnTo>
                    <a:pt x="90352" y="67989"/>
                  </a:lnTo>
                  <a:lnTo>
                    <a:pt x="114300" y="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3" name="SMARTInkShape-409"/>
            <p:cNvSpPr/>
            <p:nvPr>
              <p:custDataLst>
                <p:tags r:id="rId85"/>
              </p:custDataLst>
            </p:nvPr>
          </p:nvSpPr>
          <p:spPr>
            <a:xfrm>
              <a:off x="3048000" y="5972175"/>
              <a:ext cx="381001" cy="133351"/>
            </a:xfrm>
            <a:custGeom>
              <a:avLst/>
              <a:gdLst/>
              <a:ahLst/>
              <a:cxnLst/>
              <a:rect l="0" t="0" r="0" b="0"/>
              <a:pathLst>
                <a:path w="381001" h="133351">
                  <a:moveTo>
                    <a:pt x="0" y="95250"/>
                  </a:moveTo>
                  <a:lnTo>
                    <a:pt x="0" y="95250"/>
                  </a:lnTo>
                  <a:lnTo>
                    <a:pt x="0" y="90194"/>
                  </a:lnTo>
                  <a:lnTo>
                    <a:pt x="1058" y="88705"/>
                  </a:lnTo>
                  <a:lnTo>
                    <a:pt x="2822" y="87711"/>
                  </a:lnTo>
                  <a:lnTo>
                    <a:pt x="5056" y="87049"/>
                  </a:lnTo>
                  <a:lnTo>
                    <a:pt x="6546" y="85549"/>
                  </a:lnTo>
                  <a:lnTo>
                    <a:pt x="9133" y="77640"/>
                  </a:lnTo>
                  <a:lnTo>
                    <a:pt x="12172" y="76840"/>
                  </a:lnTo>
                  <a:lnTo>
                    <a:pt x="14465" y="76627"/>
                  </a:lnTo>
                  <a:lnTo>
                    <a:pt x="19834" y="73568"/>
                  </a:lnTo>
                  <a:lnTo>
                    <a:pt x="41681" y="53537"/>
                  </a:lnTo>
                  <a:lnTo>
                    <a:pt x="44983" y="47430"/>
                  </a:lnTo>
                  <a:lnTo>
                    <a:pt x="45864" y="44321"/>
                  </a:lnTo>
                  <a:lnTo>
                    <a:pt x="47509" y="42247"/>
                  </a:lnTo>
                  <a:lnTo>
                    <a:pt x="66854" y="30804"/>
                  </a:lnTo>
                  <a:lnTo>
                    <a:pt x="69969" y="30060"/>
                  </a:lnTo>
                  <a:lnTo>
                    <a:pt x="72046" y="28507"/>
                  </a:lnTo>
                  <a:lnTo>
                    <a:pt x="73431" y="26413"/>
                  </a:lnTo>
                  <a:lnTo>
                    <a:pt x="75379" y="18409"/>
                  </a:lnTo>
                  <a:lnTo>
                    <a:pt x="76200" y="120"/>
                  </a:lnTo>
                  <a:lnTo>
                    <a:pt x="66791" y="0"/>
                  </a:lnTo>
                  <a:lnTo>
                    <a:pt x="57267" y="9409"/>
                  </a:lnTo>
                  <a:lnTo>
                    <a:pt x="57160" y="17716"/>
                  </a:lnTo>
                  <a:lnTo>
                    <a:pt x="62210" y="23711"/>
                  </a:lnTo>
                  <a:lnTo>
                    <a:pt x="62640" y="26391"/>
                  </a:lnTo>
                  <a:lnTo>
                    <a:pt x="61868" y="29235"/>
                  </a:lnTo>
                  <a:lnTo>
                    <a:pt x="60296" y="32190"/>
                  </a:lnTo>
                  <a:lnTo>
                    <a:pt x="60305" y="34160"/>
                  </a:lnTo>
                  <a:lnTo>
                    <a:pt x="61370" y="35474"/>
                  </a:lnTo>
                  <a:lnTo>
                    <a:pt x="65375" y="37991"/>
                  </a:lnTo>
                  <a:lnTo>
                    <a:pt x="70684" y="42638"/>
                  </a:lnTo>
                  <a:lnTo>
                    <a:pt x="73748" y="48231"/>
                  </a:lnTo>
                  <a:lnTo>
                    <a:pt x="74565" y="51204"/>
                  </a:lnTo>
                  <a:lnTo>
                    <a:pt x="76169" y="53186"/>
                  </a:lnTo>
                  <a:lnTo>
                    <a:pt x="80772" y="55388"/>
                  </a:lnTo>
                  <a:lnTo>
                    <a:pt x="82423" y="57034"/>
                  </a:lnTo>
                  <a:lnTo>
                    <a:pt x="93797" y="74437"/>
                  </a:lnTo>
                  <a:lnTo>
                    <a:pt x="112848" y="93796"/>
                  </a:lnTo>
                  <a:lnTo>
                    <a:pt x="114262" y="104345"/>
                  </a:lnTo>
                  <a:lnTo>
                    <a:pt x="114300" y="122381"/>
                  </a:lnTo>
                  <a:lnTo>
                    <a:pt x="113241" y="122862"/>
                  </a:lnTo>
                  <a:lnTo>
                    <a:pt x="106099" y="123698"/>
                  </a:lnTo>
                  <a:lnTo>
                    <a:pt x="97432" y="130346"/>
                  </a:lnTo>
                  <a:lnTo>
                    <a:pt x="87476" y="132955"/>
                  </a:lnTo>
                  <a:lnTo>
                    <a:pt x="76211" y="133350"/>
                  </a:lnTo>
                  <a:lnTo>
                    <a:pt x="76201" y="125149"/>
                  </a:lnTo>
                  <a:lnTo>
                    <a:pt x="77259" y="124708"/>
                  </a:lnTo>
                  <a:lnTo>
                    <a:pt x="81256" y="124218"/>
                  </a:lnTo>
                  <a:lnTo>
                    <a:pt x="86561" y="121177"/>
                  </a:lnTo>
                  <a:lnTo>
                    <a:pt x="89457" y="118885"/>
                  </a:lnTo>
                  <a:lnTo>
                    <a:pt x="92676" y="113516"/>
                  </a:lnTo>
                  <a:lnTo>
                    <a:pt x="93534" y="110602"/>
                  </a:lnTo>
                  <a:lnTo>
                    <a:pt x="95164" y="108660"/>
                  </a:lnTo>
                  <a:lnTo>
                    <a:pt x="142716" y="78969"/>
                  </a:lnTo>
                  <a:lnTo>
                    <a:pt x="149154" y="76372"/>
                  </a:lnTo>
                  <a:lnTo>
                    <a:pt x="188735" y="39863"/>
                  </a:lnTo>
                  <a:lnTo>
                    <a:pt x="192538" y="38883"/>
                  </a:lnTo>
                  <a:lnTo>
                    <a:pt x="195034" y="38622"/>
                  </a:lnTo>
                  <a:lnTo>
                    <a:pt x="196697" y="37390"/>
                  </a:lnTo>
                  <a:lnTo>
                    <a:pt x="199368" y="30630"/>
                  </a:lnTo>
                  <a:lnTo>
                    <a:pt x="199587" y="29944"/>
                  </a:lnTo>
                  <a:lnTo>
                    <a:pt x="202653" y="29184"/>
                  </a:lnTo>
                  <a:lnTo>
                    <a:pt x="209515" y="28578"/>
                  </a:lnTo>
                  <a:lnTo>
                    <a:pt x="209550" y="46267"/>
                  </a:lnTo>
                  <a:lnTo>
                    <a:pt x="216096" y="54961"/>
                  </a:lnTo>
                  <a:lnTo>
                    <a:pt x="218192" y="63792"/>
                  </a:lnTo>
                  <a:lnTo>
                    <a:pt x="219041" y="80710"/>
                  </a:lnTo>
                  <a:lnTo>
                    <a:pt x="220110" y="82381"/>
                  </a:lnTo>
                  <a:lnTo>
                    <a:pt x="221882" y="83496"/>
                  </a:lnTo>
                  <a:lnTo>
                    <a:pt x="224122" y="84240"/>
                  </a:lnTo>
                  <a:lnTo>
                    <a:pt x="225614" y="85793"/>
                  </a:lnTo>
                  <a:lnTo>
                    <a:pt x="228483" y="94819"/>
                  </a:lnTo>
                  <a:lnTo>
                    <a:pt x="236791" y="95212"/>
                  </a:lnTo>
                  <a:lnTo>
                    <a:pt x="279803" y="53571"/>
                  </a:lnTo>
                  <a:lnTo>
                    <a:pt x="283107" y="47446"/>
                  </a:lnTo>
                  <a:lnTo>
                    <a:pt x="285228" y="39946"/>
                  </a:lnTo>
                  <a:lnTo>
                    <a:pt x="295154" y="28706"/>
                  </a:lnTo>
                  <a:lnTo>
                    <a:pt x="304683" y="28575"/>
                  </a:lnTo>
                  <a:lnTo>
                    <a:pt x="304800" y="71185"/>
                  </a:lnTo>
                  <a:lnTo>
                    <a:pt x="305858" y="72856"/>
                  </a:lnTo>
                  <a:lnTo>
                    <a:pt x="307622" y="73971"/>
                  </a:lnTo>
                  <a:lnTo>
                    <a:pt x="314208" y="76162"/>
                  </a:lnTo>
                  <a:lnTo>
                    <a:pt x="322516" y="76197"/>
                  </a:lnTo>
                  <a:lnTo>
                    <a:pt x="331934" y="67999"/>
                  </a:lnTo>
                  <a:lnTo>
                    <a:pt x="334149" y="59332"/>
                  </a:lnTo>
                  <a:lnTo>
                    <a:pt x="341538" y="49376"/>
                  </a:lnTo>
                  <a:lnTo>
                    <a:pt x="345117" y="48403"/>
                  </a:lnTo>
                  <a:lnTo>
                    <a:pt x="370106" y="47626"/>
                  </a:lnTo>
                  <a:lnTo>
                    <a:pt x="379556" y="55826"/>
                  </a:lnTo>
                  <a:lnTo>
                    <a:pt x="380873" y="65235"/>
                  </a:lnTo>
                  <a:lnTo>
                    <a:pt x="3810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4" name="SMARTInkShape-410"/>
            <p:cNvSpPr/>
            <p:nvPr>
              <p:custDataLst>
                <p:tags r:id="rId86"/>
              </p:custDataLst>
            </p:nvPr>
          </p:nvSpPr>
          <p:spPr>
            <a:xfrm>
              <a:off x="3238500" y="59531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409" y="8201"/>
                  </a:lnTo>
                  <a:lnTo>
                    <a:pt x="12295" y="8937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5" name="SMARTInkShape-411"/>
            <p:cNvSpPr/>
            <p:nvPr>
              <p:custDataLst>
                <p:tags r:id="rId87"/>
              </p:custDataLst>
            </p:nvPr>
          </p:nvSpPr>
          <p:spPr>
            <a:xfrm>
              <a:off x="3552825" y="6000750"/>
              <a:ext cx="95251" cy="76201"/>
            </a:xfrm>
            <a:custGeom>
              <a:avLst/>
              <a:gdLst/>
              <a:ahLst/>
              <a:cxnLst/>
              <a:rect l="0" t="0" r="0" b="0"/>
              <a:pathLst>
                <a:path w="95251" h="76201">
                  <a:moveTo>
                    <a:pt x="95250" y="0"/>
                  </a:moveTo>
                  <a:lnTo>
                    <a:pt x="95250" y="0"/>
                  </a:lnTo>
                  <a:lnTo>
                    <a:pt x="87049" y="0"/>
                  </a:lnTo>
                  <a:lnTo>
                    <a:pt x="86608" y="1058"/>
                  </a:lnTo>
                  <a:lnTo>
                    <a:pt x="86118" y="5056"/>
                  </a:lnTo>
                  <a:lnTo>
                    <a:pt x="84928" y="6545"/>
                  </a:lnTo>
                  <a:lnTo>
                    <a:pt x="80785" y="8201"/>
                  </a:lnTo>
                  <a:lnTo>
                    <a:pt x="79256" y="9701"/>
                  </a:lnTo>
                  <a:lnTo>
                    <a:pt x="77558" y="14189"/>
                  </a:lnTo>
                  <a:lnTo>
                    <a:pt x="76047" y="15810"/>
                  </a:lnTo>
                  <a:lnTo>
                    <a:pt x="71546" y="17610"/>
                  </a:lnTo>
                  <a:lnTo>
                    <a:pt x="69922" y="19148"/>
                  </a:lnTo>
                  <a:lnTo>
                    <a:pt x="68119" y="23680"/>
                  </a:lnTo>
                  <a:lnTo>
                    <a:pt x="66579" y="25312"/>
                  </a:lnTo>
                  <a:lnTo>
                    <a:pt x="47434" y="35923"/>
                  </a:lnTo>
                  <a:lnTo>
                    <a:pt x="44322" y="36649"/>
                  </a:lnTo>
                  <a:lnTo>
                    <a:pt x="30445" y="46174"/>
                  </a:lnTo>
                  <a:lnTo>
                    <a:pt x="20538" y="55699"/>
                  </a:lnTo>
                  <a:lnTo>
                    <a:pt x="14434" y="56720"/>
                  </a:lnTo>
                  <a:lnTo>
                    <a:pt x="12798" y="57922"/>
                  </a:lnTo>
                  <a:lnTo>
                    <a:pt x="10980" y="62080"/>
                  </a:lnTo>
                  <a:lnTo>
                    <a:pt x="9436" y="63611"/>
                  </a:lnTo>
                  <a:lnTo>
                    <a:pt x="3" y="66675"/>
                  </a:lnTo>
                  <a:lnTo>
                    <a:pt x="0" y="75807"/>
                  </a:lnTo>
                  <a:lnTo>
                    <a:pt x="44535" y="76200"/>
                  </a:lnTo>
                  <a:lnTo>
                    <a:pt x="91979" y="76200"/>
                  </a:lnTo>
                  <a:lnTo>
                    <a:pt x="952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6" name="SMARTInkShape-412"/>
            <p:cNvSpPr/>
            <p:nvPr>
              <p:custDataLst>
                <p:tags r:id="rId88"/>
              </p:custDataLst>
            </p:nvPr>
          </p:nvSpPr>
          <p:spPr>
            <a:xfrm>
              <a:off x="3791070" y="5915025"/>
              <a:ext cx="304643" cy="123823"/>
            </a:xfrm>
            <a:custGeom>
              <a:avLst/>
              <a:gdLst/>
              <a:ahLst/>
              <a:cxnLst/>
              <a:rect l="0" t="0" r="0" b="0"/>
              <a:pathLst>
                <a:path w="304643" h="123823">
                  <a:moveTo>
                    <a:pt x="95130" y="0"/>
                  </a:moveTo>
                  <a:lnTo>
                    <a:pt x="95130" y="0"/>
                  </a:lnTo>
                  <a:lnTo>
                    <a:pt x="61618" y="0"/>
                  </a:lnTo>
                  <a:lnTo>
                    <a:pt x="56247" y="2822"/>
                  </a:lnTo>
                  <a:lnTo>
                    <a:pt x="49232" y="8201"/>
                  </a:lnTo>
                  <a:lnTo>
                    <a:pt x="42960" y="9132"/>
                  </a:lnTo>
                  <a:lnTo>
                    <a:pt x="41300" y="10321"/>
                  </a:lnTo>
                  <a:lnTo>
                    <a:pt x="40193" y="12173"/>
                  </a:lnTo>
                  <a:lnTo>
                    <a:pt x="39456" y="14465"/>
                  </a:lnTo>
                  <a:lnTo>
                    <a:pt x="28886" y="28064"/>
                  </a:lnTo>
                  <a:lnTo>
                    <a:pt x="28455" y="52555"/>
                  </a:lnTo>
                  <a:lnTo>
                    <a:pt x="29513" y="54087"/>
                  </a:lnTo>
                  <a:lnTo>
                    <a:pt x="31277" y="55108"/>
                  </a:lnTo>
                  <a:lnTo>
                    <a:pt x="38156" y="56881"/>
                  </a:lnTo>
                  <a:lnTo>
                    <a:pt x="66555" y="57150"/>
                  </a:lnTo>
                  <a:lnTo>
                    <a:pt x="49222" y="57150"/>
                  </a:lnTo>
                  <a:lnTo>
                    <a:pt x="40240" y="63695"/>
                  </a:lnTo>
                  <a:lnTo>
                    <a:pt x="30216" y="66282"/>
                  </a:lnTo>
                  <a:lnTo>
                    <a:pt x="10859" y="84282"/>
                  </a:lnTo>
                  <a:lnTo>
                    <a:pt x="9836" y="90354"/>
                  </a:lnTo>
                  <a:lnTo>
                    <a:pt x="8634" y="91985"/>
                  </a:lnTo>
                  <a:lnTo>
                    <a:pt x="4476" y="93799"/>
                  </a:lnTo>
                  <a:lnTo>
                    <a:pt x="2944" y="95341"/>
                  </a:lnTo>
                  <a:lnTo>
                    <a:pt x="283" y="103324"/>
                  </a:lnTo>
                  <a:lnTo>
                    <a:pt x="0" y="109401"/>
                  </a:lnTo>
                  <a:lnTo>
                    <a:pt x="1018" y="111034"/>
                  </a:lnTo>
                  <a:lnTo>
                    <a:pt x="2755" y="112123"/>
                  </a:lnTo>
                  <a:lnTo>
                    <a:pt x="4972" y="112849"/>
                  </a:lnTo>
                  <a:lnTo>
                    <a:pt x="6450" y="114391"/>
                  </a:lnTo>
                  <a:lnTo>
                    <a:pt x="8092" y="118926"/>
                  </a:lnTo>
                  <a:lnTo>
                    <a:pt x="9588" y="120559"/>
                  </a:lnTo>
                  <a:lnTo>
                    <a:pt x="17491" y="123395"/>
                  </a:lnTo>
                  <a:lnTo>
                    <a:pt x="50718" y="123822"/>
                  </a:lnTo>
                  <a:lnTo>
                    <a:pt x="57047" y="121002"/>
                  </a:lnTo>
                  <a:lnTo>
                    <a:pt x="63387" y="117278"/>
                  </a:lnTo>
                  <a:lnTo>
                    <a:pt x="72907" y="114124"/>
                  </a:lnTo>
                  <a:lnTo>
                    <a:pt x="82431" y="108015"/>
                  </a:lnTo>
                  <a:lnTo>
                    <a:pt x="108026" y="97455"/>
                  </a:lnTo>
                  <a:lnTo>
                    <a:pt x="120706" y="89670"/>
                  </a:lnTo>
                  <a:lnTo>
                    <a:pt x="140595" y="83682"/>
                  </a:lnTo>
                  <a:lnTo>
                    <a:pt x="186297" y="50776"/>
                  </a:lnTo>
                  <a:lnTo>
                    <a:pt x="207513" y="30456"/>
                  </a:lnTo>
                  <a:lnTo>
                    <a:pt x="208578" y="26589"/>
                  </a:lnTo>
                  <a:lnTo>
                    <a:pt x="208862" y="24076"/>
                  </a:lnTo>
                  <a:lnTo>
                    <a:pt x="210110" y="22400"/>
                  </a:lnTo>
                  <a:lnTo>
                    <a:pt x="218834" y="19088"/>
                  </a:lnTo>
                  <a:lnTo>
                    <a:pt x="218952" y="19050"/>
                  </a:lnTo>
                  <a:lnTo>
                    <a:pt x="218954" y="19050"/>
                  </a:lnTo>
                  <a:lnTo>
                    <a:pt x="218955" y="24106"/>
                  </a:lnTo>
                  <a:lnTo>
                    <a:pt x="217897" y="25595"/>
                  </a:lnTo>
                  <a:lnTo>
                    <a:pt x="216133" y="26589"/>
                  </a:lnTo>
                  <a:lnTo>
                    <a:pt x="213898" y="27251"/>
                  </a:lnTo>
                  <a:lnTo>
                    <a:pt x="212409" y="28751"/>
                  </a:lnTo>
                  <a:lnTo>
                    <a:pt x="209823" y="36660"/>
                  </a:lnTo>
                  <a:lnTo>
                    <a:pt x="209464" y="51231"/>
                  </a:lnTo>
                  <a:lnTo>
                    <a:pt x="206623" y="57342"/>
                  </a:lnTo>
                  <a:lnTo>
                    <a:pt x="202891" y="63586"/>
                  </a:lnTo>
                  <a:lnTo>
                    <a:pt x="200495" y="76217"/>
                  </a:lnTo>
                  <a:lnTo>
                    <a:pt x="200298" y="79386"/>
                  </a:lnTo>
                  <a:lnTo>
                    <a:pt x="199109" y="81499"/>
                  </a:lnTo>
                  <a:lnTo>
                    <a:pt x="197257" y="82908"/>
                  </a:lnTo>
                  <a:lnTo>
                    <a:pt x="194965" y="83846"/>
                  </a:lnTo>
                  <a:lnTo>
                    <a:pt x="193436" y="85531"/>
                  </a:lnTo>
                  <a:lnTo>
                    <a:pt x="191738" y="90225"/>
                  </a:lnTo>
                  <a:lnTo>
                    <a:pt x="190380" y="123814"/>
                  </a:lnTo>
                  <a:lnTo>
                    <a:pt x="190380" y="78468"/>
                  </a:lnTo>
                  <a:lnTo>
                    <a:pt x="190380" y="66675"/>
                  </a:lnTo>
                  <a:lnTo>
                    <a:pt x="190380" y="71731"/>
                  </a:lnTo>
                  <a:lnTo>
                    <a:pt x="191438" y="73220"/>
                  </a:lnTo>
                  <a:lnTo>
                    <a:pt x="193202" y="74214"/>
                  </a:lnTo>
                  <a:lnTo>
                    <a:pt x="198581" y="75807"/>
                  </a:lnTo>
                  <a:lnTo>
                    <a:pt x="199316" y="78848"/>
                  </a:lnTo>
                  <a:lnTo>
                    <a:pt x="199512" y="81140"/>
                  </a:lnTo>
                  <a:lnTo>
                    <a:pt x="200701" y="82669"/>
                  </a:lnTo>
                  <a:lnTo>
                    <a:pt x="209028" y="85606"/>
                  </a:lnTo>
                  <a:lnTo>
                    <a:pt x="217595" y="85714"/>
                  </a:lnTo>
                  <a:lnTo>
                    <a:pt x="226291" y="79177"/>
                  </a:lnTo>
                  <a:lnTo>
                    <a:pt x="235122" y="76024"/>
                  </a:lnTo>
                  <a:lnTo>
                    <a:pt x="245687" y="68115"/>
                  </a:lnTo>
                  <a:lnTo>
                    <a:pt x="254770" y="65901"/>
                  </a:lnTo>
                  <a:lnTo>
                    <a:pt x="260625" y="61745"/>
                  </a:lnTo>
                  <a:lnTo>
                    <a:pt x="263934" y="56370"/>
                  </a:lnTo>
                  <a:lnTo>
                    <a:pt x="264816" y="53455"/>
                  </a:lnTo>
                  <a:lnTo>
                    <a:pt x="271441" y="47394"/>
                  </a:lnTo>
                  <a:lnTo>
                    <a:pt x="289856" y="33587"/>
                  </a:lnTo>
                  <a:lnTo>
                    <a:pt x="292800" y="27980"/>
                  </a:lnTo>
                  <a:lnTo>
                    <a:pt x="293585" y="25003"/>
                  </a:lnTo>
                  <a:lnTo>
                    <a:pt x="295167" y="23019"/>
                  </a:lnTo>
                  <a:lnTo>
                    <a:pt x="303218" y="19572"/>
                  </a:lnTo>
                  <a:lnTo>
                    <a:pt x="304030" y="16460"/>
                  </a:lnTo>
                  <a:lnTo>
                    <a:pt x="304642" y="9931"/>
                  </a:lnTo>
                  <a:lnTo>
                    <a:pt x="295546" y="18668"/>
                  </a:lnTo>
                  <a:lnTo>
                    <a:pt x="295271" y="23993"/>
                  </a:lnTo>
                  <a:lnTo>
                    <a:pt x="292384" y="29361"/>
                  </a:lnTo>
                  <a:lnTo>
                    <a:pt x="288632" y="35274"/>
                  </a:lnTo>
                  <a:lnTo>
                    <a:pt x="286223" y="47694"/>
                  </a:lnTo>
                  <a:lnTo>
                    <a:pt x="286026" y="50845"/>
                  </a:lnTo>
                  <a:lnTo>
                    <a:pt x="282984" y="57170"/>
                  </a:lnTo>
                  <a:lnTo>
                    <a:pt x="279163" y="63509"/>
                  </a:lnTo>
                  <a:lnTo>
                    <a:pt x="275952" y="73028"/>
                  </a:lnTo>
                  <a:lnTo>
                    <a:pt x="268024" y="83844"/>
                  </a:lnTo>
                  <a:lnTo>
                    <a:pt x="267008" y="90224"/>
                  </a:lnTo>
                  <a:lnTo>
                    <a:pt x="266707" y="98818"/>
                  </a:lnTo>
                  <a:lnTo>
                    <a:pt x="267723" y="100804"/>
                  </a:lnTo>
                  <a:lnTo>
                    <a:pt x="269459" y="102127"/>
                  </a:lnTo>
                  <a:lnTo>
                    <a:pt x="27610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7" name="SMARTInkShape-413"/>
            <p:cNvSpPr/>
            <p:nvPr>
              <p:custDataLst>
                <p:tags r:id="rId89"/>
              </p:custDataLst>
            </p:nvPr>
          </p:nvSpPr>
          <p:spPr>
            <a:xfrm>
              <a:off x="4210050" y="59150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8" name="SMARTInkShape-414"/>
            <p:cNvSpPr/>
            <p:nvPr>
              <p:custDataLst>
                <p:tags r:id="rId90"/>
              </p:custDataLst>
            </p:nvPr>
          </p:nvSpPr>
          <p:spPr>
            <a:xfrm>
              <a:off x="4171950" y="5934075"/>
              <a:ext cx="142876" cy="104765"/>
            </a:xfrm>
            <a:custGeom>
              <a:avLst/>
              <a:gdLst/>
              <a:ahLst/>
              <a:cxnLst/>
              <a:rect l="0" t="0" r="0" b="0"/>
              <a:pathLst>
                <a:path w="142876" h="104765">
                  <a:moveTo>
                    <a:pt x="47625" y="0"/>
                  </a:moveTo>
                  <a:lnTo>
                    <a:pt x="47625" y="0"/>
                  </a:lnTo>
                  <a:lnTo>
                    <a:pt x="47625" y="5056"/>
                  </a:lnTo>
                  <a:lnTo>
                    <a:pt x="46567" y="6545"/>
                  </a:lnTo>
                  <a:lnTo>
                    <a:pt x="44803" y="7539"/>
                  </a:lnTo>
                  <a:lnTo>
                    <a:pt x="42568" y="8201"/>
                  </a:lnTo>
                  <a:lnTo>
                    <a:pt x="41079" y="9701"/>
                  </a:lnTo>
                  <a:lnTo>
                    <a:pt x="38493" y="17610"/>
                  </a:lnTo>
                  <a:lnTo>
                    <a:pt x="38217" y="23680"/>
                  </a:lnTo>
                  <a:lnTo>
                    <a:pt x="35330" y="29222"/>
                  </a:lnTo>
                  <a:lnTo>
                    <a:pt x="29909" y="36347"/>
                  </a:lnTo>
                  <a:lnTo>
                    <a:pt x="27780" y="45358"/>
                  </a:lnTo>
                  <a:lnTo>
                    <a:pt x="22108" y="54244"/>
                  </a:lnTo>
                  <a:lnTo>
                    <a:pt x="19654" y="66729"/>
                  </a:lnTo>
                  <a:lnTo>
                    <a:pt x="19085" y="80702"/>
                  </a:lnTo>
                  <a:lnTo>
                    <a:pt x="16244" y="86314"/>
                  </a:lnTo>
                  <a:lnTo>
                    <a:pt x="117" y="104658"/>
                  </a:lnTo>
                  <a:lnTo>
                    <a:pt x="0" y="86151"/>
                  </a:lnTo>
                  <a:lnTo>
                    <a:pt x="9491" y="76236"/>
                  </a:lnTo>
                  <a:lnTo>
                    <a:pt x="27217" y="93892"/>
                  </a:lnTo>
                  <a:lnTo>
                    <a:pt x="33229" y="94848"/>
                  </a:lnTo>
                  <a:lnTo>
                    <a:pt x="34853" y="96040"/>
                  </a:lnTo>
                  <a:lnTo>
                    <a:pt x="36656" y="100188"/>
                  </a:lnTo>
                  <a:lnTo>
                    <a:pt x="38196" y="101716"/>
                  </a:lnTo>
                  <a:lnTo>
                    <a:pt x="42729" y="103417"/>
                  </a:lnTo>
                  <a:lnTo>
                    <a:pt x="71185" y="104764"/>
                  </a:lnTo>
                  <a:lnTo>
                    <a:pt x="76793" y="101948"/>
                  </a:lnTo>
                  <a:lnTo>
                    <a:pt x="82814" y="98227"/>
                  </a:lnTo>
                  <a:lnTo>
                    <a:pt x="92153" y="95074"/>
                  </a:lnTo>
                  <a:lnTo>
                    <a:pt x="101623" y="88965"/>
                  </a:lnTo>
                  <a:lnTo>
                    <a:pt x="111132" y="85627"/>
                  </a:lnTo>
                  <a:lnTo>
                    <a:pt x="121944" y="77651"/>
                  </a:lnTo>
                  <a:lnTo>
                    <a:pt x="131058" y="75428"/>
                  </a:lnTo>
                  <a:lnTo>
                    <a:pt x="136918" y="71270"/>
                  </a:lnTo>
                  <a:lnTo>
                    <a:pt x="140227" y="65895"/>
                  </a:lnTo>
                  <a:lnTo>
                    <a:pt x="14287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9" name="SMARTInkShape-415"/>
            <p:cNvSpPr/>
            <p:nvPr>
              <p:custDataLst>
                <p:tags r:id="rId91"/>
              </p:custDataLst>
            </p:nvPr>
          </p:nvSpPr>
          <p:spPr>
            <a:xfrm>
              <a:off x="2600325" y="6143625"/>
              <a:ext cx="2105026" cy="133351"/>
            </a:xfrm>
            <a:custGeom>
              <a:avLst/>
              <a:gdLst/>
              <a:ahLst/>
              <a:cxnLst/>
              <a:rect l="0" t="0" r="0" b="0"/>
              <a:pathLst>
                <a:path w="2105026" h="133351">
                  <a:moveTo>
                    <a:pt x="0" y="133350"/>
                  </a:moveTo>
                  <a:lnTo>
                    <a:pt x="0" y="133350"/>
                  </a:lnTo>
                  <a:lnTo>
                    <a:pt x="41705" y="133350"/>
                  </a:lnTo>
                  <a:lnTo>
                    <a:pt x="47816" y="130528"/>
                  </a:lnTo>
                  <a:lnTo>
                    <a:pt x="54060" y="126805"/>
                  </a:lnTo>
                  <a:lnTo>
                    <a:pt x="66692" y="124413"/>
                  </a:lnTo>
                  <a:lnTo>
                    <a:pt x="114300" y="123826"/>
                  </a:lnTo>
                  <a:lnTo>
                    <a:pt x="155575" y="123825"/>
                  </a:lnTo>
                  <a:lnTo>
                    <a:pt x="174821" y="118337"/>
                  </a:lnTo>
                  <a:lnTo>
                    <a:pt x="221257" y="123703"/>
                  </a:lnTo>
                  <a:lnTo>
                    <a:pt x="231686" y="122712"/>
                  </a:lnTo>
                  <a:lnTo>
                    <a:pt x="249828" y="116275"/>
                  </a:lnTo>
                  <a:lnTo>
                    <a:pt x="295921" y="114352"/>
                  </a:lnTo>
                  <a:lnTo>
                    <a:pt x="308262" y="113264"/>
                  </a:lnTo>
                  <a:lnTo>
                    <a:pt x="346100" y="105660"/>
                  </a:lnTo>
                  <a:lnTo>
                    <a:pt x="365132" y="103979"/>
                  </a:lnTo>
                  <a:lnTo>
                    <a:pt x="403226" y="96156"/>
                  </a:lnTo>
                  <a:lnTo>
                    <a:pt x="422275" y="94460"/>
                  </a:lnTo>
                  <a:lnTo>
                    <a:pt x="460375" y="86631"/>
                  </a:lnTo>
                  <a:lnTo>
                    <a:pt x="507647" y="85778"/>
                  </a:lnTo>
                  <a:lnTo>
                    <a:pt x="524071" y="84691"/>
                  </a:lnTo>
                  <a:lnTo>
                    <a:pt x="565947" y="77085"/>
                  </a:lnTo>
                  <a:lnTo>
                    <a:pt x="611869" y="75219"/>
                  </a:lnTo>
                  <a:lnTo>
                    <a:pt x="657342" y="67564"/>
                  </a:lnTo>
                  <a:lnTo>
                    <a:pt x="704778" y="60207"/>
                  </a:lnTo>
                  <a:lnTo>
                    <a:pt x="746898" y="57418"/>
                  </a:lnTo>
                  <a:lnTo>
                    <a:pt x="791096" y="57185"/>
                  </a:lnTo>
                  <a:lnTo>
                    <a:pt x="830730" y="49616"/>
                  </a:lnTo>
                  <a:lnTo>
                    <a:pt x="870024" y="46829"/>
                  </a:lnTo>
                  <a:lnTo>
                    <a:pt x="909771" y="39458"/>
                  </a:lnTo>
                  <a:lnTo>
                    <a:pt x="950323" y="35457"/>
                  </a:lnTo>
                  <a:lnTo>
                    <a:pt x="973727" y="30614"/>
                  </a:lnTo>
                  <a:lnTo>
                    <a:pt x="1021352" y="28754"/>
                  </a:lnTo>
                  <a:lnTo>
                    <a:pt x="1066028" y="28598"/>
                  </a:lnTo>
                  <a:lnTo>
                    <a:pt x="1106262" y="28578"/>
                  </a:lnTo>
                  <a:lnTo>
                    <a:pt x="1142211" y="27517"/>
                  </a:lnTo>
                  <a:lnTo>
                    <a:pt x="1182460" y="20374"/>
                  </a:lnTo>
                  <a:lnTo>
                    <a:pt x="1221365" y="19225"/>
                  </a:lnTo>
                  <a:lnTo>
                    <a:pt x="1267110" y="19073"/>
                  </a:lnTo>
                  <a:lnTo>
                    <a:pt x="1309431" y="19053"/>
                  </a:lnTo>
                  <a:lnTo>
                    <a:pt x="1353143" y="19050"/>
                  </a:lnTo>
                  <a:lnTo>
                    <a:pt x="1393708" y="19050"/>
                  </a:lnTo>
                  <a:lnTo>
                    <a:pt x="1429354" y="16228"/>
                  </a:lnTo>
                  <a:lnTo>
                    <a:pt x="1475396" y="10408"/>
                  </a:lnTo>
                  <a:lnTo>
                    <a:pt x="1515809" y="9641"/>
                  </a:lnTo>
                  <a:lnTo>
                    <a:pt x="1562276" y="9541"/>
                  </a:lnTo>
                  <a:lnTo>
                    <a:pt x="1603202" y="9527"/>
                  </a:lnTo>
                  <a:lnTo>
                    <a:pt x="1648221" y="9525"/>
                  </a:lnTo>
                  <a:lnTo>
                    <a:pt x="1687963" y="9525"/>
                  </a:lnTo>
                  <a:lnTo>
                    <a:pt x="1727272" y="10583"/>
                  </a:lnTo>
                  <a:lnTo>
                    <a:pt x="1752504" y="15013"/>
                  </a:lnTo>
                  <a:lnTo>
                    <a:pt x="1774914" y="12680"/>
                  </a:lnTo>
                  <a:lnTo>
                    <a:pt x="1814649" y="18003"/>
                  </a:lnTo>
                  <a:lnTo>
                    <a:pt x="1862274" y="18957"/>
                  </a:lnTo>
                  <a:lnTo>
                    <a:pt x="1895384" y="17973"/>
                  </a:lnTo>
                  <a:lnTo>
                    <a:pt x="1937522" y="10406"/>
                  </a:lnTo>
                  <a:lnTo>
                    <a:pt x="1982581" y="9577"/>
                  </a:lnTo>
                  <a:lnTo>
                    <a:pt x="2025731" y="9528"/>
                  </a:lnTo>
                  <a:lnTo>
                    <a:pt x="2035564" y="6705"/>
                  </a:lnTo>
                  <a:lnTo>
                    <a:pt x="2044520" y="2980"/>
                  </a:lnTo>
                  <a:lnTo>
                    <a:pt x="2089503" y="10"/>
                  </a:lnTo>
                  <a:lnTo>
                    <a:pt x="2105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4" name="SMARTInkShape-Group79"/>
          <p:cNvGrpSpPr/>
          <p:nvPr/>
        </p:nvGrpSpPr>
        <p:grpSpPr>
          <a:xfrm>
            <a:off x="2647950" y="6191250"/>
            <a:ext cx="1914515" cy="314326"/>
            <a:chOff x="2647950" y="6191250"/>
            <a:chExt cx="1914515" cy="314326"/>
          </a:xfrm>
        </p:grpSpPr>
        <p:sp>
          <p:nvSpPr>
            <p:cNvPr id="481" name="SMARTInkShape-416"/>
            <p:cNvSpPr/>
            <p:nvPr>
              <p:custDataLst>
                <p:tags r:id="rId70"/>
              </p:custDataLst>
            </p:nvPr>
          </p:nvSpPr>
          <p:spPr>
            <a:xfrm>
              <a:off x="2647950" y="6324727"/>
              <a:ext cx="57116" cy="180849"/>
            </a:xfrm>
            <a:custGeom>
              <a:avLst/>
              <a:gdLst/>
              <a:ahLst/>
              <a:cxnLst/>
              <a:rect l="0" t="0" r="0" b="0"/>
              <a:pathLst>
                <a:path w="57116" h="180849">
                  <a:moveTo>
                    <a:pt x="0" y="104648"/>
                  </a:moveTo>
                  <a:lnTo>
                    <a:pt x="0" y="104648"/>
                  </a:lnTo>
                  <a:lnTo>
                    <a:pt x="0" y="99592"/>
                  </a:lnTo>
                  <a:lnTo>
                    <a:pt x="2822" y="94287"/>
                  </a:lnTo>
                  <a:lnTo>
                    <a:pt x="15809" y="78333"/>
                  </a:lnTo>
                  <a:lnTo>
                    <a:pt x="19148" y="69452"/>
                  </a:lnTo>
                  <a:lnTo>
                    <a:pt x="34835" y="49783"/>
                  </a:lnTo>
                  <a:lnTo>
                    <a:pt x="37133" y="40884"/>
                  </a:lnTo>
                  <a:lnTo>
                    <a:pt x="37670" y="34681"/>
                  </a:lnTo>
                  <a:lnTo>
                    <a:pt x="40731" y="28396"/>
                  </a:lnTo>
                  <a:lnTo>
                    <a:pt x="47221" y="19477"/>
                  </a:lnTo>
                  <a:lnTo>
                    <a:pt x="47590" y="10770"/>
                  </a:lnTo>
                  <a:lnTo>
                    <a:pt x="57034" y="0"/>
                  </a:lnTo>
                  <a:lnTo>
                    <a:pt x="57115" y="4967"/>
                  </a:lnTo>
                  <a:lnTo>
                    <a:pt x="56069" y="6444"/>
                  </a:lnTo>
                  <a:lnTo>
                    <a:pt x="54312" y="7428"/>
                  </a:lnTo>
                  <a:lnTo>
                    <a:pt x="52083" y="8085"/>
                  </a:lnTo>
                  <a:lnTo>
                    <a:pt x="50597" y="9581"/>
                  </a:lnTo>
                  <a:lnTo>
                    <a:pt x="48016" y="17483"/>
                  </a:lnTo>
                  <a:lnTo>
                    <a:pt x="47626" y="64438"/>
                  </a:lnTo>
                  <a:lnTo>
                    <a:pt x="47625" y="110921"/>
                  </a:lnTo>
                  <a:lnTo>
                    <a:pt x="47625" y="144596"/>
                  </a:lnTo>
                  <a:lnTo>
                    <a:pt x="46567" y="147155"/>
                  </a:lnTo>
                  <a:lnTo>
                    <a:pt x="44803" y="148861"/>
                  </a:lnTo>
                  <a:lnTo>
                    <a:pt x="39424" y="151599"/>
                  </a:lnTo>
                  <a:lnTo>
                    <a:pt x="38689" y="154796"/>
                  </a:lnTo>
                  <a:lnTo>
                    <a:pt x="38100" y="1808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2" name="SMARTInkShape-417"/>
            <p:cNvSpPr/>
            <p:nvPr>
              <p:custDataLst>
                <p:tags r:id="rId71"/>
              </p:custDataLst>
            </p:nvPr>
          </p:nvSpPr>
          <p:spPr>
            <a:xfrm>
              <a:off x="2762250" y="6315075"/>
              <a:ext cx="95251" cy="104765"/>
            </a:xfrm>
            <a:custGeom>
              <a:avLst/>
              <a:gdLst/>
              <a:ahLst/>
              <a:cxnLst/>
              <a:rect l="0" t="0" r="0" b="0"/>
              <a:pathLst>
                <a:path w="95251" h="104765">
                  <a:moveTo>
                    <a:pt x="0" y="9525"/>
                  </a:moveTo>
                  <a:lnTo>
                    <a:pt x="0" y="9525"/>
                  </a:lnTo>
                  <a:lnTo>
                    <a:pt x="8201" y="1324"/>
                  </a:lnTo>
                  <a:lnTo>
                    <a:pt x="19039" y="0"/>
                  </a:lnTo>
                  <a:lnTo>
                    <a:pt x="19043" y="0"/>
                  </a:lnTo>
                  <a:lnTo>
                    <a:pt x="19045" y="0"/>
                  </a:lnTo>
                  <a:lnTo>
                    <a:pt x="19047" y="0"/>
                  </a:lnTo>
                  <a:lnTo>
                    <a:pt x="19050" y="46737"/>
                  </a:lnTo>
                  <a:lnTo>
                    <a:pt x="17992" y="50209"/>
                  </a:lnTo>
                  <a:lnTo>
                    <a:pt x="16228" y="52522"/>
                  </a:lnTo>
                  <a:lnTo>
                    <a:pt x="13994" y="54065"/>
                  </a:lnTo>
                  <a:lnTo>
                    <a:pt x="12504" y="56151"/>
                  </a:lnTo>
                  <a:lnTo>
                    <a:pt x="10849" y="61292"/>
                  </a:lnTo>
                  <a:lnTo>
                    <a:pt x="8544" y="82607"/>
                  </a:lnTo>
                  <a:lnTo>
                    <a:pt x="1334" y="93376"/>
                  </a:lnTo>
                  <a:lnTo>
                    <a:pt x="1" y="104764"/>
                  </a:lnTo>
                  <a:lnTo>
                    <a:pt x="8201" y="96573"/>
                  </a:lnTo>
                  <a:lnTo>
                    <a:pt x="14189" y="95642"/>
                  </a:lnTo>
                  <a:lnTo>
                    <a:pt x="15809" y="94453"/>
                  </a:lnTo>
                  <a:lnTo>
                    <a:pt x="17610" y="90310"/>
                  </a:lnTo>
                  <a:lnTo>
                    <a:pt x="19148" y="88781"/>
                  </a:lnTo>
                  <a:lnTo>
                    <a:pt x="29222" y="83507"/>
                  </a:lnTo>
                  <a:lnTo>
                    <a:pt x="35213" y="79447"/>
                  </a:lnTo>
                  <a:lnTo>
                    <a:pt x="45782" y="76628"/>
                  </a:lnTo>
                  <a:lnTo>
                    <a:pt x="60721" y="76237"/>
                  </a:lnTo>
                  <a:lnTo>
                    <a:pt x="62705" y="75166"/>
                  </a:lnTo>
                  <a:lnTo>
                    <a:pt x="64029" y="73394"/>
                  </a:lnTo>
                  <a:lnTo>
                    <a:pt x="64911" y="71155"/>
                  </a:lnTo>
                  <a:lnTo>
                    <a:pt x="66557" y="69661"/>
                  </a:lnTo>
                  <a:lnTo>
                    <a:pt x="71209" y="68002"/>
                  </a:lnTo>
                  <a:lnTo>
                    <a:pt x="73931" y="68618"/>
                  </a:lnTo>
                  <a:lnTo>
                    <a:pt x="83963" y="74993"/>
                  </a:lnTo>
                  <a:lnTo>
                    <a:pt x="952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3" name="SMARTInkShape-418"/>
            <p:cNvSpPr/>
            <p:nvPr>
              <p:custDataLst>
                <p:tags r:id="rId72"/>
              </p:custDataLst>
            </p:nvPr>
          </p:nvSpPr>
          <p:spPr>
            <a:xfrm>
              <a:off x="2857500" y="6315075"/>
              <a:ext cx="19051" cy="161926"/>
            </a:xfrm>
            <a:custGeom>
              <a:avLst/>
              <a:gdLst/>
              <a:ahLst/>
              <a:cxnLst/>
              <a:rect l="0" t="0" r="0" b="0"/>
              <a:pathLst>
                <a:path w="19051" h="161926">
                  <a:moveTo>
                    <a:pt x="19050" y="0"/>
                  </a:moveTo>
                  <a:lnTo>
                    <a:pt x="19050" y="0"/>
                  </a:lnTo>
                  <a:lnTo>
                    <a:pt x="19050" y="23597"/>
                  </a:lnTo>
                  <a:lnTo>
                    <a:pt x="16228" y="29185"/>
                  </a:lnTo>
                  <a:lnTo>
                    <a:pt x="12504" y="35196"/>
                  </a:lnTo>
                  <a:lnTo>
                    <a:pt x="10114" y="47679"/>
                  </a:lnTo>
                  <a:lnTo>
                    <a:pt x="8490" y="79573"/>
                  </a:lnTo>
                  <a:lnTo>
                    <a:pt x="1327" y="98033"/>
                  </a:lnTo>
                  <a:lnTo>
                    <a:pt x="5" y="142874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4" name="SMARTInkShape-419"/>
            <p:cNvSpPr/>
            <p:nvPr>
              <p:custDataLst>
                <p:tags r:id="rId73"/>
              </p:custDataLst>
            </p:nvPr>
          </p:nvSpPr>
          <p:spPr>
            <a:xfrm>
              <a:off x="3048000" y="64008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5" name="SMARTInkShape-420"/>
            <p:cNvSpPr/>
            <p:nvPr>
              <p:custDataLst>
                <p:tags r:id="rId74"/>
              </p:custDataLst>
            </p:nvPr>
          </p:nvSpPr>
          <p:spPr>
            <a:xfrm>
              <a:off x="2962392" y="6381750"/>
              <a:ext cx="85609" cy="114253"/>
            </a:xfrm>
            <a:custGeom>
              <a:avLst/>
              <a:gdLst/>
              <a:ahLst/>
              <a:cxnLst/>
              <a:rect l="0" t="0" r="0" b="0"/>
              <a:pathLst>
                <a:path w="85609" h="114253">
                  <a:moveTo>
                    <a:pt x="85608" y="19050"/>
                  </a:moveTo>
                  <a:lnTo>
                    <a:pt x="85608" y="19050"/>
                  </a:lnTo>
                  <a:lnTo>
                    <a:pt x="85608" y="1358"/>
                  </a:lnTo>
                  <a:lnTo>
                    <a:pt x="84550" y="906"/>
                  </a:lnTo>
                  <a:lnTo>
                    <a:pt x="52406" y="0"/>
                  </a:lnTo>
                  <a:lnTo>
                    <a:pt x="46862" y="2822"/>
                  </a:lnTo>
                  <a:lnTo>
                    <a:pt x="23839" y="23680"/>
                  </a:lnTo>
                  <a:lnTo>
                    <a:pt x="21114" y="29222"/>
                  </a:lnTo>
                  <a:lnTo>
                    <a:pt x="20387" y="32181"/>
                  </a:lnTo>
                  <a:lnTo>
                    <a:pt x="10376" y="47454"/>
                  </a:lnTo>
                  <a:lnTo>
                    <a:pt x="8434" y="70310"/>
                  </a:lnTo>
                  <a:lnTo>
                    <a:pt x="773" y="85291"/>
                  </a:lnTo>
                  <a:lnTo>
                    <a:pt x="0" y="98786"/>
                  </a:lnTo>
                  <a:lnTo>
                    <a:pt x="2757" y="104935"/>
                  </a:lnTo>
                  <a:lnTo>
                    <a:pt x="9019" y="113752"/>
                  </a:lnTo>
                  <a:lnTo>
                    <a:pt x="22631" y="114252"/>
                  </a:lnTo>
                  <a:lnTo>
                    <a:pt x="24574" y="113210"/>
                  </a:lnTo>
                  <a:lnTo>
                    <a:pt x="25868" y="111456"/>
                  </a:lnTo>
                  <a:lnTo>
                    <a:pt x="28366" y="106686"/>
                  </a:lnTo>
                  <a:lnTo>
                    <a:pt x="60244" y="59753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6" name="SMARTInkShape-421"/>
            <p:cNvSpPr/>
            <p:nvPr>
              <p:custDataLst>
                <p:tags r:id="rId75"/>
              </p:custDataLst>
            </p:nvPr>
          </p:nvSpPr>
          <p:spPr>
            <a:xfrm>
              <a:off x="3057525" y="6277013"/>
              <a:ext cx="28575" cy="199988"/>
            </a:xfrm>
            <a:custGeom>
              <a:avLst/>
              <a:gdLst/>
              <a:ahLst/>
              <a:cxnLst/>
              <a:rect l="0" t="0" r="0" b="0"/>
              <a:pathLst>
                <a:path w="28575" h="199988">
                  <a:moveTo>
                    <a:pt x="9525" y="57112"/>
                  </a:moveTo>
                  <a:lnTo>
                    <a:pt x="9525" y="57112"/>
                  </a:lnTo>
                  <a:lnTo>
                    <a:pt x="17064" y="39212"/>
                  </a:lnTo>
                  <a:lnTo>
                    <a:pt x="17726" y="35653"/>
                  </a:lnTo>
                  <a:lnTo>
                    <a:pt x="21283" y="28878"/>
                  </a:lnTo>
                  <a:lnTo>
                    <a:pt x="25334" y="22339"/>
                  </a:lnTo>
                  <a:lnTo>
                    <a:pt x="28149" y="11389"/>
                  </a:lnTo>
                  <a:lnTo>
                    <a:pt x="28574" y="0"/>
                  </a:lnTo>
                  <a:lnTo>
                    <a:pt x="14110" y="14427"/>
                  </a:lnTo>
                  <a:lnTo>
                    <a:pt x="11563" y="19796"/>
                  </a:lnTo>
                  <a:lnTo>
                    <a:pt x="9927" y="31867"/>
                  </a:lnTo>
                  <a:lnTo>
                    <a:pt x="8735" y="33932"/>
                  </a:lnTo>
                  <a:lnTo>
                    <a:pt x="6882" y="35308"/>
                  </a:lnTo>
                  <a:lnTo>
                    <a:pt x="4588" y="36226"/>
                  </a:lnTo>
                  <a:lnTo>
                    <a:pt x="3058" y="37897"/>
                  </a:lnTo>
                  <a:lnTo>
                    <a:pt x="1360" y="42575"/>
                  </a:lnTo>
                  <a:lnTo>
                    <a:pt x="10" y="88756"/>
                  </a:lnTo>
                  <a:lnTo>
                    <a:pt x="0" y="135958"/>
                  </a:lnTo>
                  <a:lnTo>
                    <a:pt x="0" y="164659"/>
                  </a:lnTo>
                  <a:lnTo>
                    <a:pt x="2822" y="171233"/>
                  </a:lnTo>
                  <a:lnTo>
                    <a:pt x="6546" y="177683"/>
                  </a:lnTo>
                  <a:lnTo>
                    <a:pt x="9264" y="190259"/>
                  </a:lnTo>
                  <a:lnTo>
                    <a:pt x="9490" y="198497"/>
                  </a:lnTo>
                  <a:lnTo>
                    <a:pt x="10560" y="198993"/>
                  </a:lnTo>
                  <a:lnTo>
                    <a:pt x="19050" y="1999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7" name="SMARTInkShape-422"/>
            <p:cNvSpPr/>
            <p:nvPr>
              <p:custDataLst>
                <p:tags r:id="rId76"/>
              </p:custDataLst>
            </p:nvPr>
          </p:nvSpPr>
          <p:spPr>
            <a:xfrm>
              <a:off x="3181350" y="6286500"/>
              <a:ext cx="85726" cy="85726"/>
            </a:xfrm>
            <a:custGeom>
              <a:avLst/>
              <a:gdLst/>
              <a:ahLst/>
              <a:cxnLst/>
              <a:rect l="0" t="0" r="0" b="0"/>
              <a:pathLst>
                <a:path w="85726" h="85726">
                  <a:moveTo>
                    <a:pt x="0" y="19050"/>
                  </a:moveTo>
                  <a:lnTo>
                    <a:pt x="0" y="19050"/>
                  </a:lnTo>
                  <a:lnTo>
                    <a:pt x="0" y="116"/>
                  </a:lnTo>
                  <a:lnTo>
                    <a:pt x="9409" y="0"/>
                  </a:lnTo>
                  <a:lnTo>
                    <a:pt x="14547" y="5056"/>
                  </a:lnTo>
                  <a:lnTo>
                    <a:pt x="19871" y="7539"/>
                  </a:lnTo>
                  <a:lnTo>
                    <a:pt x="33481" y="9491"/>
                  </a:lnTo>
                  <a:lnTo>
                    <a:pt x="35020" y="10561"/>
                  </a:lnTo>
                  <a:lnTo>
                    <a:pt x="36047" y="12332"/>
                  </a:lnTo>
                  <a:lnTo>
                    <a:pt x="37980" y="18657"/>
                  </a:lnTo>
                  <a:lnTo>
                    <a:pt x="38099" y="36657"/>
                  </a:lnTo>
                  <a:lnTo>
                    <a:pt x="31554" y="45419"/>
                  </a:lnTo>
                  <a:lnTo>
                    <a:pt x="28967" y="55396"/>
                  </a:lnTo>
                  <a:lnTo>
                    <a:pt x="20408" y="65197"/>
                  </a:lnTo>
                  <a:lnTo>
                    <a:pt x="19169" y="74746"/>
                  </a:lnTo>
                  <a:lnTo>
                    <a:pt x="19085" y="80826"/>
                  </a:lnTo>
                  <a:lnTo>
                    <a:pt x="18015" y="82459"/>
                  </a:lnTo>
                  <a:lnTo>
                    <a:pt x="16243" y="83548"/>
                  </a:lnTo>
                  <a:lnTo>
                    <a:pt x="9918" y="85598"/>
                  </a:lnTo>
                  <a:lnTo>
                    <a:pt x="36659" y="85725"/>
                  </a:lnTo>
                  <a:lnTo>
                    <a:pt x="45420" y="79180"/>
                  </a:lnTo>
                  <a:lnTo>
                    <a:pt x="51231" y="77524"/>
                  </a:lnTo>
                  <a:lnTo>
                    <a:pt x="53204" y="76024"/>
                  </a:lnTo>
                  <a:lnTo>
                    <a:pt x="55396" y="71536"/>
                  </a:lnTo>
                  <a:lnTo>
                    <a:pt x="58098" y="69915"/>
                  </a:lnTo>
                  <a:lnTo>
                    <a:pt x="857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8" name="SMARTInkShape-423"/>
            <p:cNvSpPr/>
            <p:nvPr>
              <p:custDataLst>
                <p:tags r:id="rId77"/>
              </p:custDataLst>
            </p:nvPr>
          </p:nvSpPr>
          <p:spPr>
            <a:xfrm>
              <a:off x="3390900" y="6296025"/>
              <a:ext cx="323851" cy="133348"/>
            </a:xfrm>
            <a:custGeom>
              <a:avLst/>
              <a:gdLst/>
              <a:ahLst/>
              <a:cxnLst/>
              <a:rect l="0" t="0" r="0" b="0"/>
              <a:pathLst>
                <a:path w="323851" h="133348">
                  <a:moveTo>
                    <a:pt x="0" y="47625"/>
                  </a:moveTo>
                  <a:lnTo>
                    <a:pt x="0" y="47625"/>
                  </a:lnTo>
                  <a:lnTo>
                    <a:pt x="5057" y="47625"/>
                  </a:lnTo>
                  <a:lnTo>
                    <a:pt x="10361" y="44803"/>
                  </a:lnTo>
                  <a:lnTo>
                    <a:pt x="23598" y="33436"/>
                  </a:lnTo>
                  <a:lnTo>
                    <a:pt x="26363" y="27913"/>
                  </a:lnTo>
                  <a:lnTo>
                    <a:pt x="27100" y="24959"/>
                  </a:lnTo>
                  <a:lnTo>
                    <a:pt x="28650" y="22989"/>
                  </a:lnTo>
                  <a:lnTo>
                    <a:pt x="46174" y="10894"/>
                  </a:lnTo>
                  <a:lnTo>
                    <a:pt x="47618" y="84"/>
                  </a:lnTo>
                  <a:lnTo>
                    <a:pt x="47625" y="3"/>
                  </a:lnTo>
                  <a:lnTo>
                    <a:pt x="38217" y="0"/>
                  </a:lnTo>
                  <a:lnTo>
                    <a:pt x="38100" y="24069"/>
                  </a:lnTo>
                  <a:lnTo>
                    <a:pt x="40922" y="29395"/>
                  </a:lnTo>
                  <a:lnTo>
                    <a:pt x="44646" y="35289"/>
                  </a:lnTo>
                  <a:lnTo>
                    <a:pt x="46301" y="41436"/>
                  </a:lnTo>
                  <a:lnTo>
                    <a:pt x="47801" y="43499"/>
                  </a:lnTo>
                  <a:lnTo>
                    <a:pt x="49859" y="44874"/>
                  </a:lnTo>
                  <a:lnTo>
                    <a:pt x="52289" y="45791"/>
                  </a:lnTo>
                  <a:lnTo>
                    <a:pt x="53909" y="47461"/>
                  </a:lnTo>
                  <a:lnTo>
                    <a:pt x="59332" y="57745"/>
                  </a:lnTo>
                  <a:lnTo>
                    <a:pt x="63412" y="63765"/>
                  </a:lnTo>
                  <a:lnTo>
                    <a:pt x="66766" y="73103"/>
                  </a:lnTo>
                  <a:lnTo>
                    <a:pt x="72935" y="82573"/>
                  </a:lnTo>
                  <a:lnTo>
                    <a:pt x="75770" y="93371"/>
                  </a:lnTo>
                  <a:lnTo>
                    <a:pt x="76199" y="122070"/>
                  </a:lnTo>
                  <a:lnTo>
                    <a:pt x="67068" y="132912"/>
                  </a:lnTo>
                  <a:lnTo>
                    <a:pt x="57269" y="133347"/>
                  </a:lnTo>
                  <a:lnTo>
                    <a:pt x="57150" y="106526"/>
                  </a:lnTo>
                  <a:lnTo>
                    <a:pt x="74040" y="85083"/>
                  </a:lnTo>
                  <a:lnTo>
                    <a:pt x="74760" y="82122"/>
                  </a:lnTo>
                  <a:lnTo>
                    <a:pt x="76298" y="80148"/>
                  </a:lnTo>
                  <a:lnTo>
                    <a:pt x="89331" y="71664"/>
                  </a:lnTo>
                  <a:lnTo>
                    <a:pt x="92620" y="66070"/>
                  </a:lnTo>
                  <a:lnTo>
                    <a:pt x="93496" y="63096"/>
                  </a:lnTo>
                  <a:lnTo>
                    <a:pt x="95139" y="61114"/>
                  </a:lnTo>
                  <a:lnTo>
                    <a:pt x="114479" y="49843"/>
                  </a:lnTo>
                  <a:lnTo>
                    <a:pt x="117595" y="49104"/>
                  </a:lnTo>
                  <a:lnTo>
                    <a:pt x="119671" y="47552"/>
                  </a:lnTo>
                  <a:lnTo>
                    <a:pt x="121056" y="45460"/>
                  </a:lnTo>
                  <a:lnTo>
                    <a:pt x="121979" y="43007"/>
                  </a:lnTo>
                  <a:lnTo>
                    <a:pt x="123653" y="41371"/>
                  </a:lnTo>
                  <a:lnTo>
                    <a:pt x="128334" y="39554"/>
                  </a:lnTo>
                  <a:lnTo>
                    <a:pt x="130006" y="38011"/>
                  </a:lnTo>
                  <a:lnTo>
                    <a:pt x="133311" y="28702"/>
                  </a:lnTo>
                  <a:lnTo>
                    <a:pt x="141548" y="28586"/>
                  </a:lnTo>
                  <a:lnTo>
                    <a:pt x="141990" y="29640"/>
                  </a:lnTo>
                  <a:lnTo>
                    <a:pt x="142875" y="76028"/>
                  </a:lnTo>
                  <a:lnTo>
                    <a:pt x="142875" y="93486"/>
                  </a:lnTo>
                  <a:lnTo>
                    <a:pt x="151076" y="103296"/>
                  </a:lnTo>
                  <a:lnTo>
                    <a:pt x="154634" y="104118"/>
                  </a:lnTo>
                  <a:lnTo>
                    <a:pt x="160485" y="104645"/>
                  </a:lnTo>
                  <a:lnTo>
                    <a:pt x="206455" y="60244"/>
                  </a:lnTo>
                  <a:lnTo>
                    <a:pt x="224374" y="41268"/>
                  </a:lnTo>
                  <a:lnTo>
                    <a:pt x="227348" y="31748"/>
                  </a:lnTo>
                  <a:lnTo>
                    <a:pt x="228435" y="20931"/>
                  </a:lnTo>
                  <a:lnTo>
                    <a:pt x="229548" y="20304"/>
                  </a:lnTo>
                  <a:lnTo>
                    <a:pt x="238115" y="19051"/>
                  </a:lnTo>
                  <a:lnTo>
                    <a:pt x="243178" y="24107"/>
                  </a:lnTo>
                  <a:lnTo>
                    <a:pt x="245663" y="29412"/>
                  </a:lnTo>
                  <a:lnTo>
                    <a:pt x="247640" y="60722"/>
                  </a:lnTo>
                  <a:lnTo>
                    <a:pt x="248701" y="62706"/>
                  </a:lnTo>
                  <a:lnTo>
                    <a:pt x="250468" y="64029"/>
                  </a:lnTo>
                  <a:lnTo>
                    <a:pt x="252703" y="64911"/>
                  </a:lnTo>
                  <a:lnTo>
                    <a:pt x="254194" y="66558"/>
                  </a:lnTo>
                  <a:lnTo>
                    <a:pt x="256782" y="74721"/>
                  </a:lnTo>
                  <a:lnTo>
                    <a:pt x="259823" y="75543"/>
                  </a:lnTo>
                  <a:lnTo>
                    <a:pt x="265342" y="76070"/>
                  </a:lnTo>
                  <a:lnTo>
                    <a:pt x="299812" y="43087"/>
                  </a:lnTo>
                  <a:lnTo>
                    <a:pt x="302583" y="37494"/>
                  </a:lnTo>
                  <a:lnTo>
                    <a:pt x="303322" y="34521"/>
                  </a:lnTo>
                  <a:lnTo>
                    <a:pt x="304873" y="32539"/>
                  </a:lnTo>
                  <a:lnTo>
                    <a:pt x="313894" y="28729"/>
                  </a:lnTo>
                  <a:lnTo>
                    <a:pt x="322488" y="28589"/>
                  </a:lnTo>
                  <a:lnTo>
                    <a:pt x="322942" y="29643"/>
                  </a:lnTo>
                  <a:lnTo>
                    <a:pt x="323850" y="76254"/>
                  </a:lnTo>
                  <a:lnTo>
                    <a:pt x="3238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9" name="SMARTInkShape-424"/>
            <p:cNvSpPr/>
            <p:nvPr>
              <p:custDataLst>
                <p:tags r:id="rId78"/>
              </p:custDataLst>
            </p:nvPr>
          </p:nvSpPr>
          <p:spPr>
            <a:xfrm>
              <a:off x="3533775" y="6276975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0" name="SMARTInkShape-425"/>
            <p:cNvSpPr/>
            <p:nvPr>
              <p:custDataLst>
                <p:tags r:id="rId79"/>
              </p:custDataLst>
            </p:nvPr>
          </p:nvSpPr>
          <p:spPr>
            <a:xfrm>
              <a:off x="3857625" y="6353175"/>
              <a:ext cx="104776" cy="56758"/>
            </a:xfrm>
            <a:custGeom>
              <a:avLst/>
              <a:gdLst/>
              <a:ahLst/>
              <a:cxnLst/>
              <a:rect l="0" t="0" r="0" b="0"/>
              <a:pathLst>
                <a:path w="104776" h="56758">
                  <a:moveTo>
                    <a:pt x="28575" y="0"/>
                  </a:moveTo>
                  <a:lnTo>
                    <a:pt x="28575" y="0"/>
                  </a:lnTo>
                  <a:lnTo>
                    <a:pt x="23518" y="0"/>
                  </a:lnTo>
                  <a:lnTo>
                    <a:pt x="22029" y="1058"/>
                  </a:lnTo>
                  <a:lnTo>
                    <a:pt x="21036" y="2822"/>
                  </a:lnTo>
                  <a:lnTo>
                    <a:pt x="19443" y="13257"/>
                  </a:lnTo>
                  <a:lnTo>
                    <a:pt x="18254" y="15188"/>
                  </a:lnTo>
                  <a:lnTo>
                    <a:pt x="16402" y="16475"/>
                  </a:lnTo>
                  <a:lnTo>
                    <a:pt x="14110" y="17333"/>
                  </a:lnTo>
                  <a:lnTo>
                    <a:pt x="12581" y="18963"/>
                  </a:lnTo>
                  <a:lnTo>
                    <a:pt x="8735" y="28651"/>
                  </a:lnTo>
                  <a:lnTo>
                    <a:pt x="119" y="37973"/>
                  </a:lnTo>
                  <a:lnTo>
                    <a:pt x="0" y="47615"/>
                  </a:lnTo>
                  <a:lnTo>
                    <a:pt x="0" y="38492"/>
                  </a:lnTo>
                  <a:lnTo>
                    <a:pt x="31881" y="38100"/>
                  </a:lnTo>
                  <a:lnTo>
                    <a:pt x="33954" y="39159"/>
                  </a:lnTo>
                  <a:lnTo>
                    <a:pt x="35336" y="40922"/>
                  </a:lnTo>
                  <a:lnTo>
                    <a:pt x="36258" y="43156"/>
                  </a:lnTo>
                  <a:lnTo>
                    <a:pt x="37930" y="44645"/>
                  </a:lnTo>
                  <a:lnTo>
                    <a:pt x="42610" y="46301"/>
                  </a:lnTo>
                  <a:lnTo>
                    <a:pt x="89293" y="47625"/>
                  </a:lnTo>
                  <a:lnTo>
                    <a:pt x="93485" y="47625"/>
                  </a:lnTo>
                  <a:lnTo>
                    <a:pt x="94073" y="48683"/>
                  </a:lnTo>
                  <a:lnTo>
                    <a:pt x="94727" y="52681"/>
                  </a:lnTo>
                  <a:lnTo>
                    <a:pt x="95960" y="54170"/>
                  </a:lnTo>
                  <a:lnTo>
                    <a:pt x="103405" y="56757"/>
                  </a:lnTo>
                  <a:lnTo>
                    <a:pt x="103861" y="55830"/>
                  </a:lnTo>
                  <a:lnTo>
                    <a:pt x="10477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1" name="SMARTInkShape-426"/>
            <p:cNvSpPr/>
            <p:nvPr>
              <p:custDataLst>
                <p:tags r:id="rId80"/>
              </p:custDataLst>
            </p:nvPr>
          </p:nvSpPr>
          <p:spPr>
            <a:xfrm>
              <a:off x="4029109" y="6191250"/>
              <a:ext cx="114267" cy="152400"/>
            </a:xfrm>
            <a:custGeom>
              <a:avLst/>
              <a:gdLst/>
              <a:ahLst/>
              <a:cxnLst/>
              <a:rect l="0" t="0" r="0" b="0"/>
              <a:pathLst>
                <a:path w="114267" h="152400">
                  <a:moveTo>
                    <a:pt x="9491" y="0"/>
                  </a:moveTo>
                  <a:lnTo>
                    <a:pt x="9491" y="0"/>
                  </a:lnTo>
                  <a:lnTo>
                    <a:pt x="359" y="0"/>
                  </a:lnTo>
                  <a:lnTo>
                    <a:pt x="0" y="8201"/>
                  </a:lnTo>
                  <a:lnTo>
                    <a:pt x="8170" y="17610"/>
                  </a:lnTo>
                  <a:lnTo>
                    <a:pt x="9100" y="23680"/>
                  </a:lnTo>
                  <a:lnTo>
                    <a:pt x="9491" y="69853"/>
                  </a:lnTo>
                  <a:lnTo>
                    <a:pt x="9491" y="116612"/>
                  </a:lnTo>
                  <a:lnTo>
                    <a:pt x="9491" y="152399"/>
                  </a:lnTo>
                  <a:lnTo>
                    <a:pt x="9491" y="139142"/>
                  </a:lnTo>
                  <a:lnTo>
                    <a:pt x="12313" y="133102"/>
                  </a:lnTo>
                  <a:lnTo>
                    <a:pt x="16037" y="126890"/>
                  </a:lnTo>
                  <a:lnTo>
                    <a:pt x="18133" y="116384"/>
                  </a:lnTo>
                  <a:lnTo>
                    <a:pt x="19812" y="101394"/>
                  </a:lnTo>
                  <a:lnTo>
                    <a:pt x="26543" y="89780"/>
                  </a:lnTo>
                  <a:lnTo>
                    <a:pt x="60305" y="44853"/>
                  </a:lnTo>
                  <a:lnTo>
                    <a:pt x="63825" y="38279"/>
                  </a:lnTo>
                  <a:lnTo>
                    <a:pt x="66448" y="31829"/>
                  </a:lnTo>
                  <a:lnTo>
                    <a:pt x="79734" y="15886"/>
                  </a:lnTo>
                  <a:lnTo>
                    <a:pt x="85866" y="12352"/>
                  </a:lnTo>
                  <a:lnTo>
                    <a:pt x="102869" y="9690"/>
                  </a:lnTo>
                  <a:lnTo>
                    <a:pt x="114135" y="9526"/>
                  </a:lnTo>
                  <a:lnTo>
                    <a:pt x="114266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2" name="SMARTInkShape-427"/>
            <p:cNvSpPr/>
            <p:nvPr>
              <p:custDataLst>
                <p:tags r:id="rId81"/>
              </p:custDataLst>
            </p:nvPr>
          </p:nvSpPr>
          <p:spPr>
            <a:xfrm>
              <a:off x="4067175" y="6240330"/>
              <a:ext cx="228590" cy="112440"/>
            </a:xfrm>
            <a:custGeom>
              <a:avLst/>
              <a:gdLst/>
              <a:ahLst/>
              <a:cxnLst/>
              <a:rect l="0" t="0" r="0" b="0"/>
              <a:pathLst>
                <a:path w="228590" h="112440">
                  <a:moveTo>
                    <a:pt x="0" y="55695"/>
                  </a:moveTo>
                  <a:lnTo>
                    <a:pt x="0" y="55695"/>
                  </a:lnTo>
                  <a:lnTo>
                    <a:pt x="0" y="63896"/>
                  </a:lnTo>
                  <a:lnTo>
                    <a:pt x="25312" y="91589"/>
                  </a:lnTo>
                  <a:lnTo>
                    <a:pt x="27124" y="97400"/>
                  </a:lnTo>
                  <a:lnTo>
                    <a:pt x="28666" y="99373"/>
                  </a:lnTo>
                  <a:lnTo>
                    <a:pt x="33202" y="101566"/>
                  </a:lnTo>
                  <a:lnTo>
                    <a:pt x="41705" y="102800"/>
                  </a:lnTo>
                  <a:lnTo>
                    <a:pt x="43678" y="104032"/>
                  </a:lnTo>
                  <a:lnTo>
                    <a:pt x="44994" y="105912"/>
                  </a:lnTo>
                  <a:lnTo>
                    <a:pt x="45871" y="108223"/>
                  </a:lnTo>
                  <a:lnTo>
                    <a:pt x="47514" y="109764"/>
                  </a:lnTo>
                  <a:lnTo>
                    <a:pt x="52162" y="111476"/>
                  </a:lnTo>
                  <a:lnTo>
                    <a:pt x="60728" y="112439"/>
                  </a:lnTo>
                  <a:lnTo>
                    <a:pt x="66854" y="109842"/>
                  </a:lnTo>
                  <a:lnTo>
                    <a:pt x="73105" y="106219"/>
                  </a:lnTo>
                  <a:lnTo>
                    <a:pt x="85741" y="103892"/>
                  </a:lnTo>
                  <a:lnTo>
                    <a:pt x="88910" y="103702"/>
                  </a:lnTo>
                  <a:lnTo>
                    <a:pt x="95255" y="100667"/>
                  </a:lnTo>
                  <a:lnTo>
                    <a:pt x="123825" y="77499"/>
                  </a:lnTo>
                  <a:lnTo>
                    <a:pt x="127000" y="76581"/>
                  </a:lnTo>
                  <a:lnTo>
                    <a:pt x="129117" y="74910"/>
                  </a:lnTo>
                  <a:lnTo>
                    <a:pt x="139524" y="58605"/>
                  </a:lnTo>
                  <a:lnTo>
                    <a:pt x="141386" y="52403"/>
                  </a:lnTo>
                  <a:lnTo>
                    <a:pt x="142940" y="50325"/>
                  </a:lnTo>
                  <a:lnTo>
                    <a:pt x="145035" y="48940"/>
                  </a:lnTo>
                  <a:lnTo>
                    <a:pt x="151969" y="46333"/>
                  </a:lnTo>
                  <a:lnTo>
                    <a:pt x="152362" y="37983"/>
                  </a:lnTo>
                  <a:lnTo>
                    <a:pt x="152400" y="79282"/>
                  </a:lnTo>
                  <a:lnTo>
                    <a:pt x="155222" y="84875"/>
                  </a:lnTo>
                  <a:lnTo>
                    <a:pt x="170010" y="101841"/>
                  </a:lnTo>
                  <a:lnTo>
                    <a:pt x="176080" y="102882"/>
                  </a:lnTo>
                  <a:lnTo>
                    <a:pt x="184581" y="103190"/>
                  </a:lnTo>
                  <a:lnTo>
                    <a:pt x="186554" y="102175"/>
                  </a:lnTo>
                  <a:lnTo>
                    <a:pt x="187870" y="100440"/>
                  </a:lnTo>
                  <a:lnTo>
                    <a:pt x="188746" y="98226"/>
                  </a:lnTo>
                  <a:lnTo>
                    <a:pt x="190389" y="96748"/>
                  </a:lnTo>
                  <a:lnTo>
                    <a:pt x="200630" y="91555"/>
                  </a:lnTo>
                  <a:lnTo>
                    <a:pt x="212845" y="80653"/>
                  </a:lnTo>
                  <a:lnTo>
                    <a:pt x="216306" y="74549"/>
                  </a:lnTo>
                  <a:lnTo>
                    <a:pt x="218903" y="68308"/>
                  </a:lnTo>
                  <a:lnTo>
                    <a:pt x="225256" y="58844"/>
                  </a:lnTo>
                  <a:lnTo>
                    <a:pt x="227609" y="49338"/>
                  </a:lnTo>
                  <a:lnTo>
                    <a:pt x="228589" y="19476"/>
                  </a:lnTo>
                  <a:lnTo>
                    <a:pt x="214411" y="3455"/>
                  </a:lnTo>
                  <a:lnTo>
                    <a:pt x="208888" y="727"/>
                  </a:lnTo>
                  <a:lnTo>
                    <a:pt x="205934" y="0"/>
                  </a:lnTo>
                  <a:lnTo>
                    <a:pt x="203964" y="573"/>
                  </a:lnTo>
                  <a:lnTo>
                    <a:pt x="202651" y="2014"/>
                  </a:lnTo>
                  <a:lnTo>
                    <a:pt x="201776" y="4033"/>
                  </a:lnTo>
                  <a:lnTo>
                    <a:pt x="200134" y="5378"/>
                  </a:lnTo>
                  <a:lnTo>
                    <a:pt x="189894" y="10360"/>
                  </a:lnTo>
                  <a:lnTo>
                    <a:pt x="183881" y="14380"/>
                  </a:lnTo>
                  <a:lnTo>
                    <a:pt x="174545" y="17701"/>
                  </a:lnTo>
                  <a:lnTo>
                    <a:pt x="158740" y="30727"/>
                  </a:lnTo>
                  <a:lnTo>
                    <a:pt x="155217" y="36837"/>
                  </a:lnTo>
                  <a:lnTo>
                    <a:pt x="152594" y="43081"/>
                  </a:lnTo>
                  <a:lnTo>
                    <a:pt x="144364" y="53825"/>
                  </a:lnTo>
                  <a:lnTo>
                    <a:pt x="143316" y="60197"/>
                  </a:lnTo>
                  <a:lnTo>
                    <a:pt x="145893" y="65809"/>
                  </a:lnTo>
                  <a:lnTo>
                    <a:pt x="152400" y="747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3" name="SMARTInkShape-428"/>
            <p:cNvSpPr/>
            <p:nvPr>
              <p:custDataLst>
                <p:tags r:id="rId82"/>
              </p:custDataLst>
            </p:nvPr>
          </p:nvSpPr>
          <p:spPr>
            <a:xfrm>
              <a:off x="4371975" y="6219825"/>
              <a:ext cx="190490" cy="152270"/>
            </a:xfrm>
            <a:custGeom>
              <a:avLst/>
              <a:gdLst/>
              <a:ahLst/>
              <a:cxnLst/>
              <a:rect l="0" t="0" r="0" b="0"/>
              <a:pathLst>
                <a:path w="190490" h="152270">
                  <a:moveTo>
                    <a:pt x="66675" y="0"/>
                  </a:moveTo>
                  <a:lnTo>
                    <a:pt x="66675" y="0"/>
                  </a:lnTo>
                  <a:lnTo>
                    <a:pt x="75808" y="0"/>
                  </a:lnTo>
                  <a:lnTo>
                    <a:pt x="76166" y="8201"/>
                  </a:lnTo>
                  <a:lnTo>
                    <a:pt x="69647" y="16868"/>
                  </a:lnTo>
                  <a:lnTo>
                    <a:pt x="54932" y="56741"/>
                  </a:lnTo>
                  <a:lnTo>
                    <a:pt x="50872" y="63318"/>
                  </a:lnTo>
                  <a:lnTo>
                    <a:pt x="47529" y="72971"/>
                  </a:lnTo>
                  <a:lnTo>
                    <a:pt x="31206" y="95247"/>
                  </a:lnTo>
                  <a:lnTo>
                    <a:pt x="28686" y="101598"/>
                  </a:lnTo>
                  <a:lnTo>
                    <a:pt x="22376" y="111125"/>
                  </a:lnTo>
                  <a:lnTo>
                    <a:pt x="18977" y="120650"/>
                  </a:lnTo>
                  <a:lnTo>
                    <a:pt x="12796" y="130175"/>
                  </a:lnTo>
                  <a:lnTo>
                    <a:pt x="10979" y="136525"/>
                  </a:lnTo>
                  <a:lnTo>
                    <a:pt x="9435" y="138642"/>
                  </a:lnTo>
                  <a:lnTo>
                    <a:pt x="7349" y="140053"/>
                  </a:lnTo>
                  <a:lnTo>
                    <a:pt x="4899" y="140994"/>
                  </a:lnTo>
                  <a:lnTo>
                    <a:pt x="3266" y="142679"/>
                  </a:lnTo>
                  <a:lnTo>
                    <a:pt x="38" y="152269"/>
                  </a:lnTo>
                  <a:lnTo>
                    <a:pt x="0" y="128720"/>
                  </a:lnTo>
                  <a:lnTo>
                    <a:pt x="1058" y="127088"/>
                  </a:lnTo>
                  <a:lnTo>
                    <a:pt x="2822" y="126000"/>
                  </a:lnTo>
                  <a:lnTo>
                    <a:pt x="5057" y="125276"/>
                  </a:lnTo>
                  <a:lnTo>
                    <a:pt x="6546" y="123734"/>
                  </a:lnTo>
                  <a:lnTo>
                    <a:pt x="8201" y="119197"/>
                  </a:lnTo>
                  <a:lnTo>
                    <a:pt x="9133" y="110695"/>
                  </a:lnTo>
                  <a:lnTo>
                    <a:pt x="10321" y="108722"/>
                  </a:lnTo>
                  <a:lnTo>
                    <a:pt x="12173" y="107406"/>
                  </a:lnTo>
                  <a:lnTo>
                    <a:pt x="17052" y="105945"/>
                  </a:lnTo>
                  <a:lnTo>
                    <a:pt x="22748" y="105295"/>
                  </a:lnTo>
                  <a:lnTo>
                    <a:pt x="24690" y="104063"/>
                  </a:lnTo>
                  <a:lnTo>
                    <a:pt x="25985" y="102183"/>
                  </a:lnTo>
                  <a:lnTo>
                    <a:pt x="26848" y="99872"/>
                  </a:lnTo>
                  <a:lnTo>
                    <a:pt x="28482" y="98331"/>
                  </a:lnTo>
                  <a:lnTo>
                    <a:pt x="36625" y="95656"/>
                  </a:lnTo>
                  <a:lnTo>
                    <a:pt x="42719" y="95370"/>
                  </a:lnTo>
                  <a:lnTo>
                    <a:pt x="44354" y="96388"/>
                  </a:lnTo>
                  <a:lnTo>
                    <a:pt x="45445" y="98125"/>
                  </a:lnTo>
                  <a:lnTo>
                    <a:pt x="46172" y="100342"/>
                  </a:lnTo>
                  <a:lnTo>
                    <a:pt x="47715" y="101819"/>
                  </a:lnTo>
                  <a:lnTo>
                    <a:pt x="55699" y="104386"/>
                  </a:lnTo>
                  <a:lnTo>
                    <a:pt x="56505" y="107424"/>
                  </a:lnTo>
                  <a:lnTo>
                    <a:pt x="56720" y="109716"/>
                  </a:lnTo>
                  <a:lnTo>
                    <a:pt x="57922" y="111244"/>
                  </a:lnTo>
                  <a:lnTo>
                    <a:pt x="62080" y="112942"/>
                  </a:lnTo>
                  <a:lnTo>
                    <a:pt x="63611" y="114453"/>
                  </a:lnTo>
                  <a:lnTo>
                    <a:pt x="65313" y="118954"/>
                  </a:lnTo>
                  <a:lnTo>
                    <a:pt x="66825" y="120578"/>
                  </a:lnTo>
                  <a:lnTo>
                    <a:pt x="85615" y="132383"/>
                  </a:lnTo>
                  <a:lnTo>
                    <a:pt x="98829" y="133223"/>
                  </a:lnTo>
                  <a:lnTo>
                    <a:pt x="104954" y="130471"/>
                  </a:lnTo>
                  <a:lnTo>
                    <a:pt x="111204" y="126779"/>
                  </a:lnTo>
                  <a:lnTo>
                    <a:pt x="120674" y="123642"/>
                  </a:lnTo>
                  <a:lnTo>
                    <a:pt x="146050" y="101469"/>
                  </a:lnTo>
                  <a:lnTo>
                    <a:pt x="149578" y="95192"/>
                  </a:lnTo>
                  <a:lnTo>
                    <a:pt x="152204" y="88874"/>
                  </a:lnTo>
                  <a:lnTo>
                    <a:pt x="165493" y="73022"/>
                  </a:lnTo>
                  <a:lnTo>
                    <a:pt x="171625" y="69495"/>
                  </a:lnTo>
                  <a:lnTo>
                    <a:pt x="174741" y="68556"/>
                  </a:lnTo>
                  <a:lnTo>
                    <a:pt x="176819" y="66871"/>
                  </a:lnTo>
                  <a:lnTo>
                    <a:pt x="188271" y="47450"/>
                  </a:lnTo>
                  <a:lnTo>
                    <a:pt x="190489" y="38148"/>
                  </a:lnTo>
                  <a:lnTo>
                    <a:pt x="1714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8" name="SMARTInkShape-Group80"/>
          <p:cNvGrpSpPr/>
          <p:nvPr/>
        </p:nvGrpSpPr>
        <p:grpSpPr>
          <a:xfrm>
            <a:off x="4991100" y="5829300"/>
            <a:ext cx="1095376" cy="657226"/>
            <a:chOff x="4991100" y="5829300"/>
            <a:chExt cx="1095376" cy="657226"/>
          </a:xfrm>
        </p:grpSpPr>
        <p:sp>
          <p:nvSpPr>
            <p:cNvPr id="495" name="SMARTInkShape-429"/>
            <p:cNvSpPr/>
            <p:nvPr>
              <p:custDataLst>
                <p:tags r:id="rId57"/>
              </p:custDataLst>
            </p:nvPr>
          </p:nvSpPr>
          <p:spPr>
            <a:xfrm>
              <a:off x="4991100" y="6105525"/>
              <a:ext cx="141541" cy="9526"/>
            </a:xfrm>
            <a:custGeom>
              <a:avLst/>
              <a:gdLst/>
              <a:ahLst/>
              <a:cxnLst/>
              <a:rect l="0" t="0" r="0" b="0"/>
              <a:pathLst>
                <a:path w="141541" h="9526">
                  <a:moveTo>
                    <a:pt x="0" y="9525"/>
                  </a:moveTo>
                  <a:lnTo>
                    <a:pt x="0" y="9525"/>
                  </a:lnTo>
                  <a:lnTo>
                    <a:pt x="41405" y="9525"/>
                  </a:lnTo>
                  <a:lnTo>
                    <a:pt x="47682" y="6703"/>
                  </a:lnTo>
                  <a:lnTo>
                    <a:pt x="55280" y="1324"/>
                  </a:lnTo>
                  <a:lnTo>
                    <a:pt x="64385" y="262"/>
                  </a:lnTo>
                  <a:lnTo>
                    <a:pt x="111480" y="0"/>
                  </a:lnTo>
                  <a:lnTo>
                    <a:pt x="132919" y="0"/>
                  </a:lnTo>
                  <a:lnTo>
                    <a:pt x="133222" y="5056"/>
                  </a:lnTo>
                  <a:lnTo>
                    <a:pt x="134322" y="6545"/>
                  </a:lnTo>
                  <a:lnTo>
                    <a:pt x="141540" y="9132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6" name="SMARTInkShape-430"/>
            <p:cNvSpPr/>
            <p:nvPr>
              <p:custDataLst>
                <p:tags r:id="rId58"/>
              </p:custDataLst>
            </p:nvPr>
          </p:nvSpPr>
          <p:spPr>
            <a:xfrm>
              <a:off x="4991100" y="619125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47515" y="9525"/>
                  </a:lnTo>
                  <a:lnTo>
                    <a:pt x="79410" y="9525"/>
                  </a:lnTo>
                  <a:lnTo>
                    <a:pt x="85742" y="6703"/>
                  </a:lnTo>
                  <a:lnTo>
                    <a:pt x="92082" y="2980"/>
                  </a:lnTo>
                  <a:lnTo>
                    <a:pt x="102894" y="393"/>
                  </a:lnTo>
                  <a:lnTo>
                    <a:pt x="150356" y="0"/>
                  </a:lnTo>
                  <a:lnTo>
                    <a:pt x="152400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7" name="SMARTInkShape-431"/>
            <p:cNvSpPr/>
            <p:nvPr>
              <p:custDataLst>
                <p:tags r:id="rId59"/>
              </p:custDataLst>
            </p:nvPr>
          </p:nvSpPr>
          <p:spPr>
            <a:xfrm>
              <a:off x="5305460" y="5895986"/>
              <a:ext cx="95216" cy="142865"/>
            </a:xfrm>
            <a:custGeom>
              <a:avLst/>
              <a:gdLst/>
              <a:ahLst/>
              <a:cxnLst/>
              <a:rect l="0" t="0" r="0" b="0"/>
              <a:pathLst>
                <a:path w="95216" h="142865">
                  <a:moveTo>
                    <a:pt x="95215" y="28564"/>
                  </a:moveTo>
                  <a:lnTo>
                    <a:pt x="95215" y="28564"/>
                  </a:lnTo>
                  <a:lnTo>
                    <a:pt x="95215" y="23508"/>
                  </a:lnTo>
                  <a:lnTo>
                    <a:pt x="94157" y="22019"/>
                  </a:lnTo>
                  <a:lnTo>
                    <a:pt x="92393" y="21025"/>
                  </a:lnTo>
                  <a:lnTo>
                    <a:pt x="90159" y="20363"/>
                  </a:lnTo>
                  <a:lnTo>
                    <a:pt x="88670" y="18863"/>
                  </a:lnTo>
                  <a:lnTo>
                    <a:pt x="86082" y="10954"/>
                  </a:lnTo>
                  <a:lnTo>
                    <a:pt x="83042" y="10154"/>
                  </a:lnTo>
                  <a:lnTo>
                    <a:pt x="80750" y="9941"/>
                  </a:lnTo>
                  <a:lnTo>
                    <a:pt x="79221" y="8740"/>
                  </a:lnTo>
                  <a:lnTo>
                    <a:pt x="77523" y="4584"/>
                  </a:lnTo>
                  <a:lnTo>
                    <a:pt x="76013" y="3052"/>
                  </a:lnTo>
                  <a:lnTo>
                    <a:pt x="68083" y="393"/>
                  </a:lnTo>
                  <a:lnTo>
                    <a:pt x="49344" y="0"/>
                  </a:lnTo>
                  <a:lnTo>
                    <a:pt x="23914" y="23669"/>
                  </a:lnTo>
                  <a:lnTo>
                    <a:pt x="21192" y="29211"/>
                  </a:lnTo>
                  <a:lnTo>
                    <a:pt x="18243" y="44525"/>
                  </a:lnTo>
                  <a:lnTo>
                    <a:pt x="11533" y="57156"/>
                  </a:lnTo>
                  <a:lnTo>
                    <a:pt x="8701" y="73016"/>
                  </a:lnTo>
                  <a:lnTo>
                    <a:pt x="2004" y="85714"/>
                  </a:lnTo>
                  <a:lnTo>
                    <a:pt x="0" y="117464"/>
                  </a:lnTo>
                  <a:lnTo>
                    <a:pt x="1047" y="119581"/>
                  </a:lnTo>
                  <a:lnTo>
                    <a:pt x="2803" y="120992"/>
                  </a:lnTo>
                  <a:lnTo>
                    <a:pt x="5033" y="121933"/>
                  </a:lnTo>
                  <a:lnTo>
                    <a:pt x="6518" y="123618"/>
                  </a:lnTo>
                  <a:lnTo>
                    <a:pt x="8169" y="128313"/>
                  </a:lnTo>
                  <a:lnTo>
                    <a:pt x="9099" y="136907"/>
                  </a:lnTo>
                  <a:lnTo>
                    <a:pt x="10288" y="138893"/>
                  </a:lnTo>
                  <a:lnTo>
                    <a:pt x="12139" y="140216"/>
                  </a:lnTo>
                  <a:lnTo>
                    <a:pt x="17657" y="142341"/>
                  </a:lnTo>
                  <a:lnTo>
                    <a:pt x="23669" y="142709"/>
                  </a:lnTo>
                  <a:lnTo>
                    <a:pt x="25293" y="141702"/>
                  </a:lnTo>
                  <a:lnTo>
                    <a:pt x="26375" y="139973"/>
                  </a:lnTo>
                  <a:lnTo>
                    <a:pt x="28112" y="134649"/>
                  </a:lnTo>
                  <a:lnTo>
                    <a:pt x="43703" y="117169"/>
                  </a:lnTo>
                  <a:lnTo>
                    <a:pt x="49645" y="104706"/>
                  </a:lnTo>
                  <a:lnTo>
                    <a:pt x="62677" y="88882"/>
                  </a:lnTo>
                  <a:lnTo>
                    <a:pt x="68679" y="76188"/>
                  </a:lnTo>
                  <a:lnTo>
                    <a:pt x="72838" y="69839"/>
                  </a:lnTo>
                  <a:lnTo>
                    <a:pt x="75179" y="60314"/>
                  </a:lnTo>
                  <a:lnTo>
                    <a:pt x="75727" y="53964"/>
                  </a:lnTo>
                  <a:lnTo>
                    <a:pt x="76931" y="51847"/>
                  </a:lnTo>
                  <a:lnTo>
                    <a:pt x="78792" y="50436"/>
                  </a:lnTo>
                  <a:lnTo>
                    <a:pt x="81091" y="49495"/>
                  </a:lnTo>
                  <a:lnTo>
                    <a:pt x="82625" y="47810"/>
                  </a:lnTo>
                  <a:lnTo>
                    <a:pt x="85570" y="38530"/>
                  </a:lnTo>
                  <a:lnTo>
                    <a:pt x="85690" y="28684"/>
                  </a:lnTo>
                  <a:lnTo>
                    <a:pt x="85690" y="76209"/>
                  </a:lnTo>
                  <a:lnTo>
                    <a:pt x="85690" y="120901"/>
                  </a:lnTo>
                  <a:lnTo>
                    <a:pt x="85690" y="141378"/>
                  </a:lnTo>
                  <a:lnTo>
                    <a:pt x="86748" y="141873"/>
                  </a:lnTo>
                  <a:lnTo>
                    <a:pt x="95215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8" name="SMARTInkShape-432"/>
            <p:cNvSpPr/>
            <p:nvPr>
              <p:custDataLst>
                <p:tags r:id="rId60"/>
              </p:custDataLst>
            </p:nvPr>
          </p:nvSpPr>
          <p:spPr>
            <a:xfrm>
              <a:off x="5486400" y="5829300"/>
              <a:ext cx="123826" cy="133351"/>
            </a:xfrm>
            <a:custGeom>
              <a:avLst/>
              <a:gdLst/>
              <a:ahLst/>
              <a:cxnLst/>
              <a:rect l="0" t="0" r="0" b="0"/>
              <a:pathLst>
                <a:path w="123826" h="133351">
                  <a:moveTo>
                    <a:pt x="0" y="0"/>
                  </a:moveTo>
                  <a:lnTo>
                    <a:pt x="0" y="0"/>
                  </a:lnTo>
                  <a:lnTo>
                    <a:pt x="14189" y="0"/>
                  </a:lnTo>
                  <a:lnTo>
                    <a:pt x="15810" y="1058"/>
                  </a:lnTo>
                  <a:lnTo>
                    <a:pt x="16890" y="2822"/>
                  </a:lnTo>
                  <a:lnTo>
                    <a:pt x="17609" y="5056"/>
                  </a:lnTo>
                  <a:lnTo>
                    <a:pt x="19148" y="6545"/>
                  </a:lnTo>
                  <a:lnTo>
                    <a:pt x="23680" y="8201"/>
                  </a:lnTo>
                  <a:lnTo>
                    <a:pt x="32181" y="9132"/>
                  </a:lnTo>
                  <a:lnTo>
                    <a:pt x="34155" y="10321"/>
                  </a:lnTo>
                  <a:lnTo>
                    <a:pt x="35470" y="12173"/>
                  </a:lnTo>
                  <a:lnTo>
                    <a:pt x="36347" y="14465"/>
                  </a:lnTo>
                  <a:lnTo>
                    <a:pt x="37990" y="15994"/>
                  </a:lnTo>
                  <a:lnTo>
                    <a:pt x="47698" y="19840"/>
                  </a:lnTo>
                  <a:lnTo>
                    <a:pt x="65224" y="36657"/>
                  </a:lnTo>
                  <a:lnTo>
                    <a:pt x="66548" y="46174"/>
                  </a:lnTo>
                  <a:lnTo>
                    <a:pt x="60104" y="54942"/>
                  </a:lnTo>
                  <a:lnTo>
                    <a:pt x="56967" y="63787"/>
                  </a:lnTo>
                  <a:lnTo>
                    <a:pt x="50863" y="73110"/>
                  </a:lnTo>
                  <a:lnTo>
                    <a:pt x="47526" y="82575"/>
                  </a:lnTo>
                  <a:lnTo>
                    <a:pt x="20804" y="112535"/>
                  </a:lnTo>
                  <a:lnTo>
                    <a:pt x="19830" y="116337"/>
                  </a:lnTo>
                  <a:lnTo>
                    <a:pt x="19204" y="122346"/>
                  </a:lnTo>
                  <a:lnTo>
                    <a:pt x="18095" y="122839"/>
                  </a:lnTo>
                  <a:lnTo>
                    <a:pt x="13593" y="123532"/>
                  </a:lnTo>
                  <a:lnTo>
                    <a:pt x="18122" y="123787"/>
                  </a:lnTo>
                  <a:lnTo>
                    <a:pt x="18968" y="132023"/>
                  </a:lnTo>
                  <a:lnTo>
                    <a:pt x="21836" y="132761"/>
                  </a:lnTo>
                  <a:lnTo>
                    <a:pt x="60453" y="133350"/>
                  </a:lnTo>
                  <a:lnTo>
                    <a:pt x="66732" y="130528"/>
                  </a:lnTo>
                  <a:lnTo>
                    <a:pt x="73050" y="126805"/>
                  </a:lnTo>
                  <a:lnTo>
                    <a:pt x="85730" y="124413"/>
                  </a:lnTo>
                  <a:lnTo>
                    <a:pt x="118915" y="123825"/>
                  </a:lnTo>
                  <a:lnTo>
                    <a:pt x="120552" y="124884"/>
                  </a:lnTo>
                  <a:lnTo>
                    <a:pt x="121643" y="126647"/>
                  </a:lnTo>
                  <a:lnTo>
                    <a:pt x="1238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9" name="SMARTInkShape-433"/>
            <p:cNvSpPr/>
            <p:nvPr>
              <p:custDataLst>
                <p:tags r:id="rId61"/>
              </p:custDataLst>
            </p:nvPr>
          </p:nvSpPr>
          <p:spPr>
            <a:xfrm>
              <a:off x="5248275" y="6124578"/>
              <a:ext cx="466725" cy="38098"/>
            </a:xfrm>
            <a:custGeom>
              <a:avLst/>
              <a:gdLst/>
              <a:ahLst/>
              <a:cxnLst/>
              <a:rect l="0" t="0" r="0" b="0"/>
              <a:pathLst>
                <a:path w="466725" h="38098">
                  <a:moveTo>
                    <a:pt x="0" y="38097"/>
                  </a:moveTo>
                  <a:lnTo>
                    <a:pt x="0" y="38097"/>
                  </a:lnTo>
                  <a:lnTo>
                    <a:pt x="9133" y="38097"/>
                  </a:lnTo>
                  <a:lnTo>
                    <a:pt x="17692" y="29896"/>
                  </a:lnTo>
                  <a:lnTo>
                    <a:pt x="27132" y="28688"/>
                  </a:lnTo>
                  <a:lnTo>
                    <a:pt x="73111" y="28572"/>
                  </a:lnTo>
                  <a:lnTo>
                    <a:pt x="117122" y="28572"/>
                  </a:lnTo>
                  <a:lnTo>
                    <a:pt x="156568" y="27514"/>
                  </a:lnTo>
                  <a:lnTo>
                    <a:pt x="187216" y="19930"/>
                  </a:lnTo>
                  <a:lnTo>
                    <a:pt x="228779" y="16276"/>
                  </a:lnTo>
                  <a:lnTo>
                    <a:pt x="247704" y="11523"/>
                  </a:lnTo>
                  <a:lnTo>
                    <a:pt x="292103" y="9639"/>
                  </a:lnTo>
                  <a:lnTo>
                    <a:pt x="335256" y="1331"/>
                  </a:lnTo>
                  <a:lnTo>
                    <a:pt x="382812" y="49"/>
                  </a:lnTo>
                  <a:lnTo>
                    <a:pt x="412298" y="0"/>
                  </a:lnTo>
                  <a:lnTo>
                    <a:pt x="418899" y="2820"/>
                  </a:lnTo>
                  <a:lnTo>
                    <a:pt x="425360" y="6544"/>
                  </a:lnTo>
                  <a:lnTo>
                    <a:pt x="438133" y="8934"/>
                  </a:lnTo>
                  <a:lnTo>
                    <a:pt x="460767" y="9512"/>
                  </a:lnTo>
                  <a:lnTo>
                    <a:pt x="462753" y="10573"/>
                  </a:lnTo>
                  <a:lnTo>
                    <a:pt x="464076" y="12339"/>
                  </a:lnTo>
                  <a:lnTo>
                    <a:pt x="466724" y="19044"/>
                  </a:lnTo>
                  <a:lnTo>
                    <a:pt x="457200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0" name="SMARTInkShape-434"/>
            <p:cNvSpPr/>
            <p:nvPr>
              <p:custDataLst>
                <p:tags r:id="rId62"/>
              </p:custDataLst>
            </p:nvPr>
          </p:nvSpPr>
          <p:spPr>
            <a:xfrm>
              <a:off x="5248275" y="6257928"/>
              <a:ext cx="47623" cy="228598"/>
            </a:xfrm>
            <a:custGeom>
              <a:avLst/>
              <a:gdLst/>
              <a:ahLst/>
              <a:cxnLst/>
              <a:rect l="0" t="0" r="0" b="0"/>
              <a:pathLst>
                <a:path w="47623" h="228598">
                  <a:moveTo>
                    <a:pt x="0" y="123822"/>
                  </a:moveTo>
                  <a:lnTo>
                    <a:pt x="0" y="123822"/>
                  </a:lnTo>
                  <a:lnTo>
                    <a:pt x="5056" y="118766"/>
                  </a:lnTo>
                  <a:lnTo>
                    <a:pt x="7539" y="113461"/>
                  </a:lnTo>
                  <a:lnTo>
                    <a:pt x="8201" y="110565"/>
                  </a:lnTo>
                  <a:lnTo>
                    <a:pt x="16890" y="95174"/>
                  </a:lnTo>
                  <a:lnTo>
                    <a:pt x="17609" y="92024"/>
                  </a:lnTo>
                  <a:lnTo>
                    <a:pt x="26400" y="76190"/>
                  </a:lnTo>
                  <a:lnTo>
                    <a:pt x="27124" y="73018"/>
                  </a:lnTo>
                  <a:lnTo>
                    <a:pt x="34835" y="59263"/>
                  </a:lnTo>
                  <a:lnTo>
                    <a:pt x="38872" y="32629"/>
                  </a:lnTo>
                  <a:lnTo>
                    <a:pt x="46263" y="21045"/>
                  </a:lnTo>
                  <a:lnTo>
                    <a:pt x="47505" y="11021"/>
                  </a:lnTo>
                  <a:lnTo>
                    <a:pt x="47622" y="428"/>
                  </a:lnTo>
                  <a:lnTo>
                    <a:pt x="38216" y="0"/>
                  </a:lnTo>
                  <a:lnTo>
                    <a:pt x="38134" y="5054"/>
                  </a:lnTo>
                  <a:lnTo>
                    <a:pt x="35293" y="10359"/>
                  </a:lnTo>
                  <a:lnTo>
                    <a:pt x="29902" y="17331"/>
                  </a:lnTo>
                  <a:lnTo>
                    <a:pt x="28837" y="26312"/>
                  </a:lnTo>
                  <a:lnTo>
                    <a:pt x="27524" y="55054"/>
                  </a:lnTo>
                  <a:lnTo>
                    <a:pt x="19933" y="81666"/>
                  </a:lnTo>
                  <a:lnTo>
                    <a:pt x="19073" y="126287"/>
                  </a:lnTo>
                  <a:lnTo>
                    <a:pt x="19050" y="173613"/>
                  </a:lnTo>
                  <a:lnTo>
                    <a:pt x="17992" y="184051"/>
                  </a:lnTo>
                  <a:lnTo>
                    <a:pt x="10408" y="199539"/>
                  </a:lnTo>
                  <a:lnTo>
                    <a:pt x="9525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1" name="SMARTInkShape-435"/>
            <p:cNvSpPr/>
            <p:nvPr>
              <p:custDataLst>
                <p:tags r:id="rId63"/>
              </p:custDataLst>
            </p:nvPr>
          </p:nvSpPr>
          <p:spPr>
            <a:xfrm>
              <a:off x="5315343" y="6248400"/>
              <a:ext cx="104383" cy="151969"/>
            </a:xfrm>
            <a:custGeom>
              <a:avLst/>
              <a:gdLst/>
              <a:ahLst/>
              <a:cxnLst/>
              <a:rect l="0" t="0" r="0" b="0"/>
              <a:pathLst>
                <a:path w="104383" h="151969">
                  <a:moveTo>
                    <a:pt x="18657" y="0"/>
                  </a:moveTo>
                  <a:lnTo>
                    <a:pt x="18657" y="0"/>
                  </a:lnTo>
                  <a:lnTo>
                    <a:pt x="27790" y="9132"/>
                  </a:lnTo>
                  <a:lnTo>
                    <a:pt x="28182" y="54244"/>
                  </a:lnTo>
                  <a:lnTo>
                    <a:pt x="28182" y="79386"/>
                  </a:lnTo>
                  <a:lnTo>
                    <a:pt x="25360" y="85730"/>
                  </a:lnTo>
                  <a:lnTo>
                    <a:pt x="21637" y="92077"/>
                  </a:lnTo>
                  <a:lnTo>
                    <a:pt x="19540" y="102659"/>
                  </a:lnTo>
                  <a:lnTo>
                    <a:pt x="18773" y="125676"/>
                  </a:lnTo>
                  <a:lnTo>
                    <a:pt x="17676" y="128234"/>
                  </a:lnTo>
                  <a:lnTo>
                    <a:pt x="15886" y="129939"/>
                  </a:lnTo>
                  <a:lnTo>
                    <a:pt x="13634" y="131076"/>
                  </a:lnTo>
                  <a:lnTo>
                    <a:pt x="12133" y="132893"/>
                  </a:lnTo>
                  <a:lnTo>
                    <a:pt x="9527" y="141351"/>
                  </a:lnTo>
                  <a:lnTo>
                    <a:pt x="9167" y="150942"/>
                  </a:lnTo>
                  <a:lnTo>
                    <a:pt x="8096" y="151428"/>
                  </a:lnTo>
                  <a:lnTo>
                    <a:pt x="4086" y="151968"/>
                  </a:lnTo>
                  <a:lnTo>
                    <a:pt x="2593" y="151053"/>
                  </a:lnTo>
                  <a:lnTo>
                    <a:pt x="1598" y="149386"/>
                  </a:lnTo>
                  <a:lnTo>
                    <a:pt x="0" y="144161"/>
                  </a:lnTo>
                  <a:lnTo>
                    <a:pt x="17220" y="125276"/>
                  </a:lnTo>
                  <a:lnTo>
                    <a:pt x="32809" y="109674"/>
                  </a:lnTo>
                  <a:lnTo>
                    <a:pt x="38352" y="106952"/>
                  </a:lnTo>
                  <a:lnTo>
                    <a:pt x="53667" y="104003"/>
                  </a:lnTo>
                  <a:lnTo>
                    <a:pt x="64412" y="96612"/>
                  </a:lnTo>
                  <a:lnTo>
                    <a:pt x="74319" y="95370"/>
                  </a:lnTo>
                  <a:lnTo>
                    <a:pt x="80422" y="95286"/>
                  </a:lnTo>
                  <a:lnTo>
                    <a:pt x="82059" y="96332"/>
                  </a:lnTo>
                  <a:lnTo>
                    <a:pt x="83150" y="98088"/>
                  </a:lnTo>
                  <a:lnTo>
                    <a:pt x="83877" y="100318"/>
                  </a:lnTo>
                  <a:lnTo>
                    <a:pt x="85420" y="101803"/>
                  </a:lnTo>
                  <a:lnTo>
                    <a:pt x="94730" y="104741"/>
                  </a:lnTo>
                  <a:lnTo>
                    <a:pt x="103047" y="112973"/>
                  </a:lnTo>
                  <a:lnTo>
                    <a:pt x="103492" y="112357"/>
                  </a:lnTo>
                  <a:lnTo>
                    <a:pt x="104382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2" name="SMARTInkShape-436"/>
            <p:cNvSpPr/>
            <p:nvPr>
              <p:custDataLst>
                <p:tags r:id="rId64"/>
              </p:custDataLst>
            </p:nvPr>
          </p:nvSpPr>
          <p:spPr>
            <a:xfrm>
              <a:off x="5400675" y="6286500"/>
              <a:ext cx="28576" cy="171451"/>
            </a:xfrm>
            <a:custGeom>
              <a:avLst/>
              <a:gdLst/>
              <a:ahLst/>
              <a:cxnLst/>
              <a:rect l="0" t="0" r="0" b="0"/>
              <a:pathLst>
                <a:path w="28576" h="171451">
                  <a:moveTo>
                    <a:pt x="28575" y="9525"/>
                  </a:moveTo>
                  <a:lnTo>
                    <a:pt x="28575" y="9525"/>
                  </a:lnTo>
                  <a:lnTo>
                    <a:pt x="23519" y="9525"/>
                  </a:lnTo>
                  <a:lnTo>
                    <a:pt x="22030" y="8467"/>
                  </a:lnTo>
                  <a:lnTo>
                    <a:pt x="21036" y="6703"/>
                  </a:lnTo>
                  <a:lnTo>
                    <a:pt x="19050" y="3"/>
                  </a:lnTo>
                  <a:lnTo>
                    <a:pt x="19050" y="0"/>
                  </a:lnTo>
                  <a:lnTo>
                    <a:pt x="19050" y="26742"/>
                  </a:lnTo>
                  <a:lnTo>
                    <a:pt x="12505" y="36876"/>
                  </a:lnTo>
                  <a:lnTo>
                    <a:pt x="9559" y="84325"/>
                  </a:lnTo>
                  <a:lnTo>
                    <a:pt x="9535" y="97069"/>
                  </a:lnTo>
                  <a:lnTo>
                    <a:pt x="6708" y="104172"/>
                  </a:lnTo>
                  <a:lnTo>
                    <a:pt x="2981" y="110857"/>
                  </a:lnTo>
                  <a:lnTo>
                    <a:pt x="883" y="121629"/>
                  </a:lnTo>
                  <a:lnTo>
                    <a:pt x="1" y="168788"/>
                  </a:lnTo>
                  <a:lnTo>
                    <a:pt x="0" y="170924"/>
                  </a:lnTo>
                  <a:lnTo>
                    <a:pt x="95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3" name="SMARTInkShape-437"/>
            <p:cNvSpPr/>
            <p:nvPr>
              <p:custDataLst>
                <p:tags r:id="rId65"/>
              </p:custDataLst>
            </p:nvPr>
          </p:nvSpPr>
          <p:spPr>
            <a:xfrm>
              <a:off x="5476991" y="6210431"/>
              <a:ext cx="114185" cy="275943"/>
            </a:xfrm>
            <a:custGeom>
              <a:avLst/>
              <a:gdLst/>
              <a:ahLst/>
              <a:cxnLst/>
              <a:rect l="0" t="0" r="0" b="0"/>
              <a:pathLst>
                <a:path w="114185" h="275943">
                  <a:moveTo>
                    <a:pt x="85609" y="171319"/>
                  </a:moveTo>
                  <a:lnTo>
                    <a:pt x="85609" y="171319"/>
                  </a:lnTo>
                  <a:lnTo>
                    <a:pt x="77408" y="171319"/>
                  </a:lnTo>
                  <a:lnTo>
                    <a:pt x="76967" y="170261"/>
                  </a:lnTo>
                  <a:lnTo>
                    <a:pt x="76476" y="166263"/>
                  </a:lnTo>
                  <a:lnTo>
                    <a:pt x="75288" y="164774"/>
                  </a:lnTo>
                  <a:lnTo>
                    <a:pt x="66962" y="161910"/>
                  </a:lnTo>
                  <a:lnTo>
                    <a:pt x="33333" y="161794"/>
                  </a:lnTo>
                  <a:lnTo>
                    <a:pt x="31708" y="162852"/>
                  </a:lnTo>
                  <a:lnTo>
                    <a:pt x="30625" y="164616"/>
                  </a:lnTo>
                  <a:lnTo>
                    <a:pt x="28887" y="169995"/>
                  </a:lnTo>
                  <a:lnTo>
                    <a:pt x="21997" y="178662"/>
                  </a:lnTo>
                  <a:lnTo>
                    <a:pt x="18784" y="187487"/>
                  </a:lnTo>
                  <a:lnTo>
                    <a:pt x="12657" y="196806"/>
                  </a:lnTo>
                  <a:lnTo>
                    <a:pt x="10372" y="206270"/>
                  </a:lnTo>
                  <a:lnTo>
                    <a:pt x="9447" y="231645"/>
                  </a:lnTo>
                  <a:lnTo>
                    <a:pt x="6603" y="237994"/>
                  </a:lnTo>
                  <a:lnTo>
                    <a:pt x="2870" y="244344"/>
                  </a:lnTo>
                  <a:lnTo>
                    <a:pt x="0" y="256486"/>
                  </a:lnTo>
                  <a:lnTo>
                    <a:pt x="6453" y="264539"/>
                  </a:lnTo>
                  <a:lnTo>
                    <a:pt x="9019" y="274363"/>
                  </a:lnTo>
                  <a:lnTo>
                    <a:pt x="10207" y="274940"/>
                  </a:lnTo>
                  <a:lnTo>
                    <a:pt x="17576" y="275942"/>
                  </a:lnTo>
                  <a:lnTo>
                    <a:pt x="32072" y="262823"/>
                  </a:lnTo>
                  <a:lnTo>
                    <a:pt x="35357" y="256791"/>
                  </a:lnTo>
                  <a:lnTo>
                    <a:pt x="42522" y="239237"/>
                  </a:lnTo>
                  <a:lnTo>
                    <a:pt x="66613" y="196408"/>
                  </a:lnTo>
                  <a:lnTo>
                    <a:pt x="76101" y="175931"/>
                  </a:lnTo>
                  <a:lnTo>
                    <a:pt x="88787" y="149416"/>
                  </a:lnTo>
                  <a:lnTo>
                    <a:pt x="99633" y="108126"/>
                  </a:lnTo>
                  <a:lnTo>
                    <a:pt x="112419" y="74803"/>
                  </a:lnTo>
                  <a:lnTo>
                    <a:pt x="114164" y="28640"/>
                  </a:lnTo>
                  <a:lnTo>
                    <a:pt x="114184" y="0"/>
                  </a:lnTo>
                  <a:lnTo>
                    <a:pt x="114184" y="4964"/>
                  </a:lnTo>
                  <a:lnTo>
                    <a:pt x="113126" y="6441"/>
                  </a:lnTo>
                  <a:lnTo>
                    <a:pt x="109128" y="8082"/>
                  </a:lnTo>
                  <a:lnTo>
                    <a:pt x="107639" y="9578"/>
                  </a:lnTo>
                  <a:lnTo>
                    <a:pt x="105983" y="14062"/>
                  </a:lnTo>
                  <a:lnTo>
                    <a:pt x="104669" y="58882"/>
                  </a:lnTo>
                  <a:lnTo>
                    <a:pt x="104662" y="69330"/>
                  </a:lnTo>
                  <a:lnTo>
                    <a:pt x="95526" y="112473"/>
                  </a:lnTo>
                  <a:lnTo>
                    <a:pt x="95144" y="159982"/>
                  </a:lnTo>
                  <a:lnTo>
                    <a:pt x="95134" y="207604"/>
                  </a:lnTo>
                  <a:lnTo>
                    <a:pt x="95134" y="254219"/>
                  </a:lnTo>
                  <a:lnTo>
                    <a:pt x="104267" y="266104"/>
                  </a:lnTo>
                  <a:lnTo>
                    <a:pt x="114184" y="2665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4" name="SMARTInkShape-438"/>
            <p:cNvSpPr/>
            <p:nvPr>
              <p:custDataLst>
                <p:tags r:id="rId66"/>
              </p:custDataLst>
            </p:nvPr>
          </p:nvSpPr>
          <p:spPr>
            <a:xfrm>
              <a:off x="5638800" y="6257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5" name="SMARTInkShape-439"/>
            <p:cNvSpPr/>
            <p:nvPr>
              <p:custDataLst>
                <p:tags r:id="rId67"/>
              </p:custDataLst>
            </p:nvPr>
          </p:nvSpPr>
          <p:spPr>
            <a:xfrm>
              <a:off x="5638800" y="6219859"/>
              <a:ext cx="114301" cy="95217"/>
            </a:xfrm>
            <a:custGeom>
              <a:avLst/>
              <a:gdLst/>
              <a:ahLst/>
              <a:cxnLst/>
              <a:rect l="0" t="0" r="0" b="0"/>
              <a:pathLst>
                <a:path w="114301" h="95217">
                  <a:moveTo>
                    <a:pt x="0" y="9491"/>
                  </a:moveTo>
                  <a:lnTo>
                    <a:pt x="0" y="9491"/>
                  </a:lnTo>
                  <a:lnTo>
                    <a:pt x="5056" y="9491"/>
                  </a:lnTo>
                  <a:lnTo>
                    <a:pt x="6545" y="8433"/>
                  </a:lnTo>
                  <a:lnTo>
                    <a:pt x="7539" y="6669"/>
                  </a:lnTo>
                  <a:lnTo>
                    <a:pt x="9133" y="1290"/>
                  </a:lnTo>
                  <a:lnTo>
                    <a:pt x="12173" y="554"/>
                  </a:lnTo>
                  <a:lnTo>
                    <a:pt x="18647" y="0"/>
                  </a:lnTo>
                  <a:lnTo>
                    <a:pt x="27216" y="8170"/>
                  </a:lnTo>
                  <a:lnTo>
                    <a:pt x="36657" y="9375"/>
                  </a:lnTo>
                  <a:lnTo>
                    <a:pt x="37138" y="10472"/>
                  </a:lnTo>
                  <a:lnTo>
                    <a:pt x="37672" y="14514"/>
                  </a:lnTo>
                  <a:lnTo>
                    <a:pt x="38873" y="16015"/>
                  </a:lnTo>
                  <a:lnTo>
                    <a:pt x="43030" y="17682"/>
                  </a:lnTo>
                  <a:lnTo>
                    <a:pt x="44562" y="19185"/>
                  </a:lnTo>
                  <a:lnTo>
                    <a:pt x="47222" y="27100"/>
                  </a:lnTo>
                  <a:lnTo>
                    <a:pt x="47505" y="33170"/>
                  </a:lnTo>
                  <a:lnTo>
                    <a:pt x="48603" y="34802"/>
                  </a:lnTo>
                  <a:lnTo>
                    <a:pt x="50394" y="35891"/>
                  </a:lnTo>
                  <a:lnTo>
                    <a:pt x="52646" y="36615"/>
                  </a:lnTo>
                  <a:lnTo>
                    <a:pt x="54147" y="38157"/>
                  </a:lnTo>
                  <a:lnTo>
                    <a:pt x="55816" y="42694"/>
                  </a:lnTo>
                  <a:lnTo>
                    <a:pt x="56755" y="51196"/>
                  </a:lnTo>
                  <a:lnTo>
                    <a:pt x="55828" y="53169"/>
                  </a:lnTo>
                  <a:lnTo>
                    <a:pt x="54153" y="54485"/>
                  </a:lnTo>
                  <a:lnTo>
                    <a:pt x="51977" y="55362"/>
                  </a:lnTo>
                  <a:lnTo>
                    <a:pt x="50526" y="57005"/>
                  </a:lnTo>
                  <a:lnTo>
                    <a:pt x="48007" y="65163"/>
                  </a:lnTo>
                  <a:lnTo>
                    <a:pt x="47738" y="71260"/>
                  </a:lnTo>
                  <a:lnTo>
                    <a:pt x="46642" y="72895"/>
                  </a:lnTo>
                  <a:lnTo>
                    <a:pt x="44853" y="73986"/>
                  </a:lnTo>
                  <a:lnTo>
                    <a:pt x="39434" y="75735"/>
                  </a:lnTo>
                  <a:lnTo>
                    <a:pt x="38693" y="78797"/>
                  </a:lnTo>
                  <a:lnTo>
                    <a:pt x="38217" y="84329"/>
                  </a:lnTo>
                  <a:lnTo>
                    <a:pt x="37120" y="84784"/>
                  </a:lnTo>
                  <a:lnTo>
                    <a:pt x="29909" y="85571"/>
                  </a:lnTo>
                  <a:lnTo>
                    <a:pt x="29168" y="88460"/>
                  </a:lnTo>
                  <a:lnTo>
                    <a:pt x="28585" y="95099"/>
                  </a:lnTo>
                  <a:lnTo>
                    <a:pt x="46267" y="95216"/>
                  </a:lnTo>
                  <a:lnTo>
                    <a:pt x="54961" y="88671"/>
                  </a:lnTo>
                  <a:lnTo>
                    <a:pt x="64923" y="86084"/>
                  </a:lnTo>
                  <a:lnTo>
                    <a:pt x="80819" y="85701"/>
                  </a:lnTo>
                  <a:lnTo>
                    <a:pt x="86367" y="82874"/>
                  </a:lnTo>
                  <a:lnTo>
                    <a:pt x="93495" y="77491"/>
                  </a:lnTo>
                  <a:lnTo>
                    <a:pt x="103297" y="76282"/>
                  </a:lnTo>
                  <a:lnTo>
                    <a:pt x="112847" y="76176"/>
                  </a:lnTo>
                  <a:lnTo>
                    <a:pt x="113331" y="77231"/>
                  </a:lnTo>
                  <a:lnTo>
                    <a:pt x="114300" y="856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6" name="SMARTInkShape-440"/>
            <p:cNvSpPr/>
            <p:nvPr>
              <p:custDataLst>
                <p:tags r:id="rId68"/>
              </p:custDataLst>
            </p:nvPr>
          </p:nvSpPr>
          <p:spPr>
            <a:xfrm>
              <a:off x="5953125" y="608647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9409" y="9641"/>
                  </a:lnTo>
                  <a:lnTo>
                    <a:pt x="55673" y="9525"/>
                  </a:lnTo>
                  <a:lnTo>
                    <a:pt x="80736" y="9525"/>
                  </a:lnTo>
                  <a:lnTo>
                    <a:pt x="86330" y="6703"/>
                  </a:lnTo>
                  <a:lnTo>
                    <a:pt x="93488" y="1324"/>
                  </a:lnTo>
                  <a:lnTo>
                    <a:pt x="103296" y="116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7" name="SMARTInkShape-441"/>
            <p:cNvSpPr/>
            <p:nvPr>
              <p:custDataLst>
                <p:tags r:id="rId69"/>
              </p:custDataLst>
            </p:nvPr>
          </p:nvSpPr>
          <p:spPr>
            <a:xfrm>
              <a:off x="5953125" y="6162675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47105" y="9525"/>
                  </a:lnTo>
                  <a:lnTo>
                    <a:pt x="92982" y="9525"/>
                  </a:lnTo>
                  <a:lnTo>
                    <a:pt x="98829" y="9525"/>
                  </a:lnTo>
                  <a:lnTo>
                    <a:pt x="100811" y="8467"/>
                  </a:lnTo>
                  <a:lnTo>
                    <a:pt x="102132" y="6703"/>
                  </a:lnTo>
                  <a:lnTo>
                    <a:pt x="103013" y="4469"/>
                  </a:lnTo>
                  <a:lnTo>
                    <a:pt x="105718" y="298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09" name="SMARTInkShape-442"/>
          <p:cNvSpPr/>
          <p:nvPr>
            <p:custDataLst>
              <p:tags r:id="rId18"/>
            </p:custDataLst>
          </p:nvPr>
        </p:nvSpPr>
        <p:spPr>
          <a:xfrm>
            <a:off x="6496050" y="6067425"/>
            <a:ext cx="981075" cy="66676"/>
          </a:xfrm>
          <a:custGeom>
            <a:avLst/>
            <a:gdLst/>
            <a:ahLst/>
            <a:cxnLst/>
            <a:rect l="0" t="0" r="0" b="0"/>
            <a:pathLst>
              <a:path w="981075" h="66676">
                <a:moveTo>
                  <a:pt x="0" y="66675"/>
                </a:moveTo>
                <a:lnTo>
                  <a:pt x="0" y="66675"/>
                </a:lnTo>
                <a:lnTo>
                  <a:pt x="45420" y="66675"/>
                </a:lnTo>
                <a:lnTo>
                  <a:pt x="92958" y="66675"/>
                </a:lnTo>
                <a:lnTo>
                  <a:pt x="127010" y="66675"/>
                </a:lnTo>
                <a:lnTo>
                  <a:pt x="133355" y="63853"/>
                </a:lnTo>
                <a:lnTo>
                  <a:pt x="139702" y="60130"/>
                </a:lnTo>
                <a:lnTo>
                  <a:pt x="150284" y="58033"/>
                </a:lnTo>
                <a:lnTo>
                  <a:pt x="197831" y="57157"/>
                </a:lnTo>
                <a:lnTo>
                  <a:pt x="241233" y="57150"/>
                </a:lnTo>
                <a:lnTo>
                  <a:pt x="287563" y="57150"/>
                </a:lnTo>
                <a:lnTo>
                  <a:pt x="331374" y="57150"/>
                </a:lnTo>
                <a:lnTo>
                  <a:pt x="378599" y="57150"/>
                </a:lnTo>
                <a:lnTo>
                  <a:pt x="394870" y="56092"/>
                </a:lnTo>
                <a:lnTo>
                  <a:pt x="425357" y="48508"/>
                </a:lnTo>
                <a:lnTo>
                  <a:pt x="469805" y="47648"/>
                </a:lnTo>
                <a:lnTo>
                  <a:pt x="516527" y="47625"/>
                </a:lnTo>
                <a:lnTo>
                  <a:pt x="526959" y="46567"/>
                </a:lnTo>
                <a:lnTo>
                  <a:pt x="545670" y="39424"/>
                </a:lnTo>
                <a:lnTo>
                  <a:pt x="588853" y="38134"/>
                </a:lnTo>
                <a:lnTo>
                  <a:pt x="636133" y="38100"/>
                </a:lnTo>
                <a:lnTo>
                  <a:pt x="679623" y="38100"/>
                </a:lnTo>
                <a:lnTo>
                  <a:pt x="726082" y="38100"/>
                </a:lnTo>
                <a:lnTo>
                  <a:pt x="773249" y="38100"/>
                </a:lnTo>
                <a:lnTo>
                  <a:pt x="806541" y="37042"/>
                </a:lnTo>
                <a:lnTo>
                  <a:pt x="830399" y="29899"/>
                </a:lnTo>
                <a:lnTo>
                  <a:pt x="877721" y="28609"/>
                </a:lnTo>
                <a:lnTo>
                  <a:pt x="885045" y="25768"/>
                </a:lnTo>
                <a:lnTo>
                  <a:pt x="888481" y="23529"/>
                </a:lnTo>
                <a:lnTo>
                  <a:pt x="903428" y="20377"/>
                </a:lnTo>
                <a:lnTo>
                  <a:pt x="949301" y="19057"/>
                </a:lnTo>
                <a:lnTo>
                  <a:pt x="966523" y="19050"/>
                </a:lnTo>
                <a:lnTo>
                  <a:pt x="968198" y="17992"/>
                </a:lnTo>
                <a:lnTo>
                  <a:pt x="969315" y="16228"/>
                </a:lnTo>
                <a:lnTo>
                  <a:pt x="970061" y="13994"/>
                </a:lnTo>
                <a:lnTo>
                  <a:pt x="971615" y="12505"/>
                </a:lnTo>
                <a:lnTo>
                  <a:pt x="981067" y="9527"/>
                </a:lnTo>
                <a:lnTo>
                  <a:pt x="981074" y="9525"/>
                </a:lnTo>
                <a:lnTo>
                  <a:pt x="9715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3" name="SMARTInkShape-Group82"/>
          <p:cNvGrpSpPr/>
          <p:nvPr/>
        </p:nvGrpSpPr>
        <p:grpSpPr>
          <a:xfrm>
            <a:off x="7048500" y="4514850"/>
            <a:ext cx="285751" cy="180973"/>
            <a:chOff x="7048500" y="4514850"/>
            <a:chExt cx="285751" cy="180973"/>
          </a:xfrm>
        </p:grpSpPr>
        <p:sp>
          <p:nvSpPr>
            <p:cNvPr id="510" name="SMARTInkShape-443"/>
            <p:cNvSpPr/>
            <p:nvPr>
              <p:custDataLst>
                <p:tags r:id="rId54"/>
              </p:custDataLst>
            </p:nvPr>
          </p:nvSpPr>
          <p:spPr>
            <a:xfrm>
              <a:off x="7048500" y="4514850"/>
              <a:ext cx="190501" cy="180973"/>
            </a:xfrm>
            <a:custGeom>
              <a:avLst/>
              <a:gdLst/>
              <a:ahLst/>
              <a:cxnLst/>
              <a:rect l="0" t="0" r="0" b="0"/>
              <a:pathLst>
                <a:path w="190501" h="180973">
                  <a:moveTo>
                    <a:pt x="0" y="114300"/>
                  </a:moveTo>
                  <a:lnTo>
                    <a:pt x="0" y="114300"/>
                  </a:lnTo>
                  <a:lnTo>
                    <a:pt x="0" y="123433"/>
                  </a:lnTo>
                  <a:lnTo>
                    <a:pt x="6545" y="131352"/>
                  </a:lnTo>
                  <a:lnTo>
                    <a:pt x="9132" y="141148"/>
                  </a:lnTo>
                  <a:lnTo>
                    <a:pt x="9515" y="165220"/>
                  </a:lnTo>
                  <a:lnTo>
                    <a:pt x="10577" y="167296"/>
                  </a:lnTo>
                  <a:lnTo>
                    <a:pt x="12343" y="168681"/>
                  </a:lnTo>
                  <a:lnTo>
                    <a:pt x="14578" y="169604"/>
                  </a:lnTo>
                  <a:lnTo>
                    <a:pt x="16069" y="171278"/>
                  </a:lnTo>
                  <a:lnTo>
                    <a:pt x="18934" y="180535"/>
                  </a:lnTo>
                  <a:lnTo>
                    <a:pt x="33513" y="180972"/>
                  </a:lnTo>
                  <a:lnTo>
                    <a:pt x="35043" y="179915"/>
                  </a:lnTo>
                  <a:lnTo>
                    <a:pt x="36062" y="178152"/>
                  </a:lnTo>
                  <a:lnTo>
                    <a:pt x="37496" y="170613"/>
                  </a:lnTo>
                  <a:lnTo>
                    <a:pt x="37698" y="167717"/>
                  </a:lnTo>
                  <a:lnTo>
                    <a:pt x="40743" y="161677"/>
                  </a:lnTo>
                  <a:lnTo>
                    <a:pt x="44566" y="155465"/>
                  </a:lnTo>
                  <a:lnTo>
                    <a:pt x="47778" y="146017"/>
                  </a:lnTo>
                  <a:lnTo>
                    <a:pt x="79414" y="102924"/>
                  </a:lnTo>
                  <a:lnTo>
                    <a:pt x="107951" y="58870"/>
                  </a:lnTo>
                  <a:lnTo>
                    <a:pt x="136525" y="25528"/>
                  </a:lnTo>
                  <a:lnTo>
                    <a:pt x="142875" y="21929"/>
                  </a:lnTo>
                  <a:lnTo>
                    <a:pt x="149225" y="19272"/>
                  </a:lnTo>
                  <a:lnTo>
                    <a:pt x="171450" y="2649"/>
                  </a:lnTo>
                  <a:lnTo>
                    <a:pt x="182962" y="233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1" name="SMARTInkShape-444"/>
            <p:cNvSpPr/>
            <p:nvPr>
              <p:custDataLst>
                <p:tags r:id="rId55"/>
              </p:custDataLst>
            </p:nvPr>
          </p:nvSpPr>
          <p:spPr>
            <a:xfrm>
              <a:off x="7096241" y="4514850"/>
              <a:ext cx="238010" cy="161923"/>
            </a:xfrm>
            <a:custGeom>
              <a:avLst/>
              <a:gdLst/>
              <a:ahLst/>
              <a:cxnLst/>
              <a:rect l="0" t="0" r="0" b="0"/>
              <a:pathLst>
                <a:path w="238010" h="161923">
                  <a:moveTo>
                    <a:pt x="9409" y="123825"/>
                  </a:moveTo>
                  <a:lnTo>
                    <a:pt x="9409" y="123825"/>
                  </a:lnTo>
                  <a:lnTo>
                    <a:pt x="1209" y="123825"/>
                  </a:lnTo>
                  <a:lnTo>
                    <a:pt x="767" y="122767"/>
                  </a:lnTo>
                  <a:lnTo>
                    <a:pt x="0" y="115624"/>
                  </a:lnTo>
                  <a:lnTo>
                    <a:pt x="1020" y="115183"/>
                  </a:lnTo>
                  <a:lnTo>
                    <a:pt x="4974" y="114692"/>
                  </a:lnTo>
                  <a:lnTo>
                    <a:pt x="6453" y="113504"/>
                  </a:lnTo>
                  <a:lnTo>
                    <a:pt x="8095" y="109360"/>
                  </a:lnTo>
                  <a:lnTo>
                    <a:pt x="9591" y="107832"/>
                  </a:lnTo>
                  <a:lnTo>
                    <a:pt x="14076" y="106133"/>
                  </a:lnTo>
                  <a:lnTo>
                    <a:pt x="15696" y="104623"/>
                  </a:lnTo>
                  <a:lnTo>
                    <a:pt x="17495" y="100121"/>
                  </a:lnTo>
                  <a:lnTo>
                    <a:pt x="19032" y="98497"/>
                  </a:lnTo>
                  <a:lnTo>
                    <a:pt x="28029" y="95377"/>
                  </a:lnTo>
                  <a:lnTo>
                    <a:pt x="33388" y="95288"/>
                  </a:lnTo>
                  <a:lnTo>
                    <a:pt x="34920" y="94216"/>
                  </a:lnTo>
                  <a:lnTo>
                    <a:pt x="35941" y="92444"/>
                  </a:lnTo>
                  <a:lnTo>
                    <a:pt x="37864" y="86118"/>
                  </a:lnTo>
                  <a:lnTo>
                    <a:pt x="47392" y="95137"/>
                  </a:lnTo>
                  <a:lnTo>
                    <a:pt x="47499" y="103441"/>
                  </a:lnTo>
                  <a:lnTo>
                    <a:pt x="55709" y="112859"/>
                  </a:lnTo>
                  <a:lnTo>
                    <a:pt x="56918" y="122374"/>
                  </a:lnTo>
                  <a:lnTo>
                    <a:pt x="63558" y="131143"/>
                  </a:lnTo>
                  <a:lnTo>
                    <a:pt x="66164" y="141120"/>
                  </a:lnTo>
                  <a:lnTo>
                    <a:pt x="66442" y="147412"/>
                  </a:lnTo>
                  <a:lnTo>
                    <a:pt x="67540" y="149074"/>
                  </a:lnTo>
                  <a:lnTo>
                    <a:pt x="69329" y="150183"/>
                  </a:lnTo>
                  <a:lnTo>
                    <a:pt x="71581" y="150922"/>
                  </a:lnTo>
                  <a:lnTo>
                    <a:pt x="73082" y="152473"/>
                  </a:lnTo>
                  <a:lnTo>
                    <a:pt x="75689" y="160471"/>
                  </a:lnTo>
                  <a:lnTo>
                    <a:pt x="78730" y="161279"/>
                  </a:lnTo>
                  <a:lnTo>
                    <a:pt x="93775" y="161922"/>
                  </a:lnTo>
                  <a:lnTo>
                    <a:pt x="94228" y="160865"/>
                  </a:lnTo>
                  <a:lnTo>
                    <a:pt x="94732" y="156868"/>
                  </a:lnTo>
                  <a:lnTo>
                    <a:pt x="95924" y="155378"/>
                  </a:lnTo>
                  <a:lnTo>
                    <a:pt x="100072" y="153724"/>
                  </a:lnTo>
                  <a:lnTo>
                    <a:pt x="101600" y="152224"/>
                  </a:lnTo>
                  <a:lnTo>
                    <a:pt x="103300" y="147736"/>
                  </a:lnTo>
                  <a:lnTo>
                    <a:pt x="104812" y="146115"/>
                  </a:lnTo>
                  <a:lnTo>
                    <a:pt x="117797" y="138245"/>
                  </a:lnTo>
                  <a:lnTo>
                    <a:pt x="121082" y="132703"/>
                  </a:lnTo>
                  <a:lnTo>
                    <a:pt x="123600" y="126712"/>
                  </a:lnTo>
                  <a:lnTo>
                    <a:pt x="155495" y="82939"/>
                  </a:lnTo>
                  <a:lnTo>
                    <a:pt x="190384" y="38279"/>
                  </a:lnTo>
                  <a:lnTo>
                    <a:pt x="212256" y="19066"/>
                  </a:lnTo>
                  <a:lnTo>
                    <a:pt x="2380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" name="SMARTInkShape-445"/>
            <p:cNvSpPr/>
            <p:nvPr>
              <p:custDataLst>
                <p:tags r:id="rId56"/>
              </p:custDataLst>
            </p:nvPr>
          </p:nvSpPr>
          <p:spPr>
            <a:xfrm>
              <a:off x="7077075" y="4572000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0" y="9525"/>
                  </a:moveTo>
                  <a:lnTo>
                    <a:pt x="0" y="9525"/>
                  </a:lnTo>
                  <a:lnTo>
                    <a:pt x="0" y="3"/>
                  </a:lnTo>
                  <a:lnTo>
                    <a:pt x="9132" y="0"/>
                  </a:lnTo>
                  <a:lnTo>
                    <a:pt x="9524" y="23680"/>
                  </a:lnTo>
                  <a:lnTo>
                    <a:pt x="12347" y="29222"/>
                  </a:lnTo>
                  <a:lnTo>
                    <a:pt x="16070" y="35213"/>
                  </a:lnTo>
                  <a:lnTo>
                    <a:pt x="18462" y="47682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8" name="SMARTInkShape-Group83"/>
          <p:cNvGrpSpPr/>
          <p:nvPr/>
        </p:nvGrpSpPr>
        <p:grpSpPr>
          <a:xfrm>
            <a:off x="6477038" y="5667771"/>
            <a:ext cx="1066763" cy="788808"/>
            <a:chOff x="6477038" y="5667771"/>
            <a:chExt cx="1066763" cy="788808"/>
          </a:xfrm>
        </p:grpSpPr>
        <p:sp>
          <p:nvSpPr>
            <p:cNvPr id="514" name="SMARTInkShape-446"/>
            <p:cNvSpPr/>
            <p:nvPr>
              <p:custDataLst>
                <p:tags r:id="rId40"/>
              </p:custDataLst>
            </p:nvPr>
          </p:nvSpPr>
          <p:spPr>
            <a:xfrm>
              <a:off x="6629517" y="5747620"/>
              <a:ext cx="123709" cy="119665"/>
            </a:xfrm>
            <a:custGeom>
              <a:avLst/>
              <a:gdLst/>
              <a:ahLst/>
              <a:cxnLst/>
              <a:rect l="0" t="0" r="0" b="0"/>
              <a:pathLst>
                <a:path w="123709" h="119665">
                  <a:moveTo>
                    <a:pt x="123708" y="5480"/>
                  </a:moveTo>
                  <a:lnTo>
                    <a:pt x="123708" y="5480"/>
                  </a:lnTo>
                  <a:lnTo>
                    <a:pt x="104661" y="5480"/>
                  </a:lnTo>
                  <a:lnTo>
                    <a:pt x="104658" y="15002"/>
                  </a:lnTo>
                  <a:lnTo>
                    <a:pt x="95526" y="24138"/>
                  </a:lnTo>
                  <a:lnTo>
                    <a:pt x="95167" y="32697"/>
                  </a:lnTo>
                  <a:lnTo>
                    <a:pt x="94097" y="33149"/>
                  </a:lnTo>
                  <a:lnTo>
                    <a:pt x="90087" y="33653"/>
                  </a:lnTo>
                  <a:lnTo>
                    <a:pt x="88594" y="34845"/>
                  </a:lnTo>
                  <a:lnTo>
                    <a:pt x="85724" y="43178"/>
                  </a:lnTo>
                  <a:lnTo>
                    <a:pt x="76478" y="52703"/>
                  </a:lnTo>
                  <a:lnTo>
                    <a:pt x="58476" y="53102"/>
                  </a:lnTo>
                  <a:lnTo>
                    <a:pt x="52405" y="58161"/>
                  </a:lnTo>
                  <a:lnTo>
                    <a:pt x="50772" y="58593"/>
                  </a:lnTo>
                  <a:lnTo>
                    <a:pt x="49684" y="57821"/>
                  </a:lnTo>
                  <a:lnTo>
                    <a:pt x="47635" y="53381"/>
                  </a:lnTo>
                  <a:lnTo>
                    <a:pt x="38378" y="53112"/>
                  </a:lnTo>
                  <a:lnTo>
                    <a:pt x="37993" y="43973"/>
                  </a:lnTo>
                  <a:lnTo>
                    <a:pt x="46185" y="35413"/>
                  </a:lnTo>
                  <a:lnTo>
                    <a:pt x="47117" y="29401"/>
                  </a:lnTo>
                  <a:lnTo>
                    <a:pt x="48305" y="27777"/>
                  </a:lnTo>
                  <a:lnTo>
                    <a:pt x="52448" y="25973"/>
                  </a:lnTo>
                  <a:lnTo>
                    <a:pt x="60731" y="24958"/>
                  </a:lnTo>
                  <a:lnTo>
                    <a:pt x="62674" y="23757"/>
                  </a:lnTo>
                  <a:lnTo>
                    <a:pt x="63968" y="21898"/>
                  </a:lnTo>
                  <a:lnTo>
                    <a:pt x="64832" y="19600"/>
                  </a:lnTo>
                  <a:lnTo>
                    <a:pt x="66465" y="18068"/>
                  </a:lnTo>
                  <a:lnTo>
                    <a:pt x="71103" y="16366"/>
                  </a:lnTo>
                  <a:lnTo>
                    <a:pt x="72763" y="14855"/>
                  </a:lnTo>
                  <a:lnTo>
                    <a:pt x="74607" y="10352"/>
                  </a:lnTo>
                  <a:lnTo>
                    <a:pt x="76157" y="8728"/>
                  </a:lnTo>
                  <a:lnTo>
                    <a:pt x="84154" y="5908"/>
                  </a:lnTo>
                  <a:lnTo>
                    <a:pt x="93682" y="5518"/>
                  </a:lnTo>
                  <a:lnTo>
                    <a:pt x="94166" y="4446"/>
                  </a:lnTo>
                  <a:lnTo>
                    <a:pt x="94703" y="434"/>
                  </a:lnTo>
                  <a:lnTo>
                    <a:pt x="95904" y="0"/>
                  </a:lnTo>
                  <a:lnTo>
                    <a:pt x="104538" y="5398"/>
                  </a:lnTo>
                  <a:lnTo>
                    <a:pt x="104658" y="29159"/>
                  </a:lnTo>
                  <a:lnTo>
                    <a:pt x="101836" y="34702"/>
                  </a:lnTo>
                  <a:lnTo>
                    <a:pt x="96458" y="41827"/>
                  </a:lnTo>
                  <a:lnTo>
                    <a:pt x="94337" y="50838"/>
                  </a:lnTo>
                  <a:lnTo>
                    <a:pt x="78248" y="72760"/>
                  </a:lnTo>
                  <a:lnTo>
                    <a:pt x="77526" y="75733"/>
                  </a:lnTo>
                  <a:lnTo>
                    <a:pt x="75987" y="77716"/>
                  </a:lnTo>
                  <a:lnTo>
                    <a:pt x="62953" y="86214"/>
                  </a:lnTo>
                  <a:lnTo>
                    <a:pt x="59665" y="91809"/>
                  </a:lnTo>
                  <a:lnTo>
                    <a:pt x="58787" y="94782"/>
                  </a:lnTo>
                  <a:lnTo>
                    <a:pt x="57144" y="96766"/>
                  </a:lnTo>
                  <a:lnTo>
                    <a:pt x="39745" y="108776"/>
                  </a:lnTo>
                  <a:lnTo>
                    <a:pt x="29936" y="110125"/>
                  </a:lnTo>
                  <a:lnTo>
                    <a:pt x="1219" y="110255"/>
                  </a:lnTo>
                  <a:lnTo>
                    <a:pt x="773" y="109197"/>
                  </a:lnTo>
                  <a:lnTo>
                    <a:pt x="0" y="102054"/>
                  </a:lnTo>
                  <a:lnTo>
                    <a:pt x="1019" y="101613"/>
                  </a:lnTo>
                  <a:lnTo>
                    <a:pt x="46057" y="100730"/>
                  </a:lnTo>
                  <a:lnTo>
                    <a:pt x="54825" y="107275"/>
                  </a:lnTo>
                  <a:lnTo>
                    <a:pt x="64804" y="109862"/>
                  </a:lnTo>
                  <a:lnTo>
                    <a:pt x="74605" y="110221"/>
                  </a:lnTo>
                  <a:lnTo>
                    <a:pt x="85177" y="119387"/>
                  </a:lnTo>
                  <a:lnTo>
                    <a:pt x="90537" y="119664"/>
                  </a:lnTo>
                  <a:lnTo>
                    <a:pt x="92069" y="118644"/>
                  </a:lnTo>
                  <a:lnTo>
                    <a:pt x="93090" y="116906"/>
                  </a:lnTo>
                  <a:lnTo>
                    <a:pt x="93771" y="114690"/>
                  </a:lnTo>
                  <a:lnTo>
                    <a:pt x="95283" y="113211"/>
                  </a:lnTo>
                  <a:lnTo>
                    <a:pt x="104658" y="1102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" name="SMARTInkShape-447"/>
            <p:cNvSpPr/>
            <p:nvPr>
              <p:custDataLst>
                <p:tags r:id="rId41"/>
              </p:custDataLst>
            </p:nvPr>
          </p:nvSpPr>
          <p:spPr>
            <a:xfrm>
              <a:off x="6819937" y="5743575"/>
              <a:ext cx="112901" cy="114301"/>
            </a:xfrm>
            <a:custGeom>
              <a:avLst/>
              <a:gdLst/>
              <a:ahLst/>
              <a:cxnLst/>
              <a:rect l="0" t="0" r="0" b="0"/>
              <a:pathLst>
                <a:path w="112901" h="114301">
                  <a:moveTo>
                    <a:pt x="19013" y="19050"/>
                  </a:moveTo>
                  <a:lnTo>
                    <a:pt x="19013" y="19050"/>
                  </a:lnTo>
                  <a:lnTo>
                    <a:pt x="19013" y="0"/>
                  </a:lnTo>
                  <a:lnTo>
                    <a:pt x="19013" y="23980"/>
                  </a:lnTo>
                  <a:lnTo>
                    <a:pt x="20071" y="25512"/>
                  </a:lnTo>
                  <a:lnTo>
                    <a:pt x="21835" y="26533"/>
                  </a:lnTo>
                  <a:lnTo>
                    <a:pt x="24069" y="27214"/>
                  </a:lnTo>
                  <a:lnTo>
                    <a:pt x="25558" y="28725"/>
                  </a:lnTo>
                  <a:lnTo>
                    <a:pt x="29334" y="38195"/>
                  </a:lnTo>
                  <a:lnTo>
                    <a:pt x="36704" y="46174"/>
                  </a:lnTo>
                  <a:lnTo>
                    <a:pt x="37661" y="52251"/>
                  </a:lnTo>
                  <a:lnTo>
                    <a:pt x="38853" y="53884"/>
                  </a:lnTo>
                  <a:lnTo>
                    <a:pt x="40706" y="54973"/>
                  </a:lnTo>
                  <a:lnTo>
                    <a:pt x="43001" y="55699"/>
                  </a:lnTo>
                  <a:lnTo>
                    <a:pt x="44529" y="57241"/>
                  </a:lnTo>
                  <a:lnTo>
                    <a:pt x="49806" y="67320"/>
                  </a:lnTo>
                  <a:lnTo>
                    <a:pt x="56685" y="75680"/>
                  </a:lnTo>
                  <a:lnTo>
                    <a:pt x="56987" y="81103"/>
                  </a:lnTo>
                  <a:lnTo>
                    <a:pt x="58087" y="82644"/>
                  </a:lnTo>
                  <a:lnTo>
                    <a:pt x="59879" y="83671"/>
                  </a:lnTo>
                  <a:lnTo>
                    <a:pt x="62132" y="84356"/>
                  </a:lnTo>
                  <a:lnTo>
                    <a:pt x="63634" y="85870"/>
                  </a:lnTo>
                  <a:lnTo>
                    <a:pt x="66243" y="93806"/>
                  </a:lnTo>
                  <a:lnTo>
                    <a:pt x="66638" y="113905"/>
                  </a:lnTo>
                  <a:lnTo>
                    <a:pt x="33435" y="114300"/>
                  </a:lnTo>
                  <a:lnTo>
                    <a:pt x="27892" y="111478"/>
                  </a:lnTo>
                  <a:lnTo>
                    <a:pt x="20767" y="106099"/>
                  </a:lnTo>
                  <a:lnTo>
                    <a:pt x="10966" y="104891"/>
                  </a:lnTo>
                  <a:lnTo>
                    <a:pt x="4869" y="104809"/>
                  </a:lnTo>
                  <a:lnTo>
                    <a:pt x="3233" y="103739"/>
                  </a:lnTo>
                  <a:lnTo>
                    <a:pt x="2143" y="101968"/>
                  </a:lnTo>
                  <a:lnTo>
                    <a:pt x="90" y="95643"/>
                  </a:lnTo>
                  <a:lnTo>
                    <a:pt x="0" y="90310"/>
                  </a:lnTo>
                  <a:lnTo>
                    <a:pt x="1046" y="88781"/>
                  </a:lnTo>
                  <a:lnTo>
                    <a:pt x="2802" y="87762"/>
                  </a:lnTo>
                  <a:lnTo>
                    <a:pt x="8167" y="86127"/>
                  </a:lnTo>
                  <a:lnTo>
                    <a:pt x="16832" y="79259"/>
                  </a:lnTo>
                  <a:lnTo>
                    <a:pt x="25658" y="77106"/>
                  </a:lnTo>
                  <a:lnTo>
                    <a:pt x="36220" y="76319"/>
                  </a:lnTo>
                  <a:lnTo>
                    <a:pt x="45304" y="69678"/>
                  </a:lnTo>
                  <a:lnTo>
                    <a:pt x="54202" y="66506"/>
                  </a:lnTo>
                  <a:lnTo>
                    <a:pt x="63541" y="60392"/>
                  </a:lnTo>
                  <a:lnTo>
                    <a:pt x="73010" y="58111"/>
                  </a:lnTo>
                  <a:lnTo>
                    <a:pt x="79348" y="57577"/>
                  </a:lnTo>
                  <a:lnTo>
                    <a:pt x="85693" y="54518"/>
                  </a:lnTo>
                  <a:lnTo>
                    <a:pt x="93332" y="48987"/>
                  </a:lnTo>
                  <a:lnTo>
                    <a:pt x="99712" y="48029"/>
                  </a:lnTo>
                  <a:lnTo>
                    <a:pt x="101388" y="46836"/>
                  </a:lnTo>
                  <a:lnTo>
                    <a:pt x="102505" y="44982"/>
                  </a:lnTo>
                  <a:lnTo>
                    <a:pt x="104297" y="39460"/>
                  </a:lnTo>
                  <a:lnTo>
                    <a:pt x="112900" y="30018"/>
                  </a:lnTo>
                  <a:lnTo>
                    <a:pt x="112296" y="28479"/>
                  </a:lnTo>
                  <a:lnTo>
                    <a:pt x="105943" y="20501"/>
                  </a:lnTo>
                  <a:lnTo>
                    <a:pt x="105095" y="14424"/>
                  </a:lnTo>
                  <a:lnTo>
                    <a:pt x="103918" y="12791"/>
                  </a:lnTo>
                  <a:lnTo>
                    <a:pt x="102075" y="11702"/>
                  </a:lnTo>
                  <a:lnTo>
                    <a:pt x="96569" y="9955"/>
                  </a:lnTo>
                  <a:lnTo>
                    <a:pt x="86115" y="403"/>
                  </a:lnTo>
                  <a:lnTo>
                    <a:pt x="72468" y="36"/>
                  </a:lnTo>
                  <a:lnTo>
                    <a:pt x="66406" y="2838"/>
                  </a:lnTo>
                  <a:lnTo>
                    <a:pt x="58949" y="8204"/>
                  </a:lnTo>
                  <a:lnTo>
                    <a:pt x="52600" y="9134"/>
                  </a:lnTo>
                  <a:lnTo>
                    <a:pt x="50929" y="10323"/>
                  </a:lnTo>
                  <a:lnTo>
                    <a:pt x="49816" y="12174"/>
                  </a:lnTo>
                  <a:lnTo>
                    <a:pt x="49073" y="14465"/>
                  </a:lnTo>
                  <a:lnTo>
                    <a:pt x="47520" y="15994"/>
                  </a:lnTo>
                  <a:lnTo>
                    <a:pt x="42971" y="17692"/>
                  </a:lnTo>
                  <a:lnTo>
                    <a:pt x="41336" y="19202"/>
                  </a:lnTo>
                  <a:lnTo>
                    <a:pt x="38063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" name="SMARTInkShape-448"/>
            <p:cNvSpPr/>
            <p:nvPr>
              <p:custDataLst>
                <p:tags r:id="rId42"/>
              </p:custDataLst>
            </p:nvPr>
          </p:nvSpPr>
          <p:spPr>
            <a:xfrm>
              <a:off x="6991350" y="5667771"/>
              <a:ext cx="152401" cy="180580"/>
            </a:xfrm>
            <a:custGeom>
              <a:avLst/>
              <a:gdLst/>
              <a:ahLst/>
              <a:cxnLst/>
              <a:rect l="0" t="0" r="0" b="0"/>
              <a:pathLst>
                <a:path w="152401" h="180580">
                  <a:moveTo>
                    <a:pt x="76200" y="113904"/>
                  </a:moveTo>
                  <a:lnTo>
                    <a:pt x="76200" y="113904"/>
                  </a:lnTo>
                  <a:lnTo>
                    <a:pt x="67068" y="113904"/>
                  </a:lnTo>
                  <a:lnTo>
                    <a:pt x="58509" y="105703"/>
                  </a:lnTo>
                  <a:lnTo>
                    <a:pt x="49068" y="104495"/>
                  </a:lnTo>
                  <a:lnTo>
                    <a:pt x="39551" y="104389"/>
                  </a:lnTo>
                  <a:lnTo>
                    <a:pt x="30026" y="112581"/>
                  </a:lnTo>
                  <a:lnTo>
                    <a:pt x="23949" y="113512"/>
                  </a:lnTo>
                  <a:lnTo>
                    <a:pt x="22316" y="114701"/>
                  </a:lnTo>
                  <a:lnTo>
                    <a:pt x="21227" y="116553"/>
                  </a:lnTo>
                  <a:lnTo>
                    <a:pt x="20501" y="118844"/>
                  </a:lnTo>
                  <a:lnTo>
                    <a:pt x="18959" y="120373"/>
                  </a:lnTo>
                  <a:lnTo>
                    <a:pt x="10976" y="123027"/>
                  </a:lnTo>
                  <a:lnTo>
                    <a:pt x="10170" y="126072"/>
                  </a:lnTo>
                  <a:lnTo>
                    <a:pt x="9955" y="128367"/>
                  </a:lnTo>
                  <a:lnTo>
                    <a:pt x="8754" y="129895"/>
                  </a:lnTo>
                  <a:lnTo>
                    <a:pt x="4596" y="131596"/>
                  </a:lnTo>
                  <a:lnTo>
                    <a:pt x="3064" y="133106"/>
                  </a:lnTo>
                  <a:lnTo>
                    <a:pt x="1362" y="137608"/>
                  </a:lnTo>
                  <a:lnTo>
                    <a:pt x="0" y="175956"/>
                  </a:lnTo>
                  <a:lnTo>
                    <a:pt x="1058" y="177497"/>
                  </a:lnTo>
                  <a:lnTo>
                    <a:pt x="2822" y="178524"/>
                  </a:lnTo>
                  <a:lnTo>
                    <a:pt x="8200" y="180173"/>
                  </a:lnTo>
                  <a:lnTo>
                    <a:pt x="8642" y="179250"/>
                  </a:lnTo>
                  <a:lnTo>
                    <a:pt x="9132" y="175403"/>
                  </a:lnTo>
                  <a:lnTo>
                    <a:pt x="10321" y="173953"/>
                  </a:lnTo>
                  <a:lnTo>
                    <a:pt x="22748" y="166380"/>
                  </a:lnTo>
                  <a:lnTo>
                    <a:pt x="69852" y="120251"/>
                  </a:lnTo>
                  <a:lnTo>
                    <a:pt x="97102" y="101204"/>
                  </a:lnTo>
                  <a:lnTo>
                    <a:pt x="101365" y="92032"/>
                  </a:lnTo>
                  <a:lnTo>
                    <a:pt x="104318" y="81958"/>
                  </a:lnTo>
                  <a:lnTo>
                    <a:pt x="114836" y="66867"/>
                  </a:lnTo>
                  <a:lnTo>
                    <a:pt x="138663" y="40902"/>
                  </a:lnTo>
                  <a:lnTo>
                    <a:pt x="144866" y="28184"/>
                  </a:lnTo>
                  <a:lnTo>
                    <a:pt x="149051" y="21831"/>
                  </a:lnTo>
                  <a:lnTo>
                    <a:pt x="152362" y="9294"/>
                  </a:lnTo>
                  <a:lnTo>
                    <a:pt x="152399" y="0"/>
                  </a:lnTo>
                  <a:lnTo>
                    <a:pt x="152400" y="14072"/>
                  </a:lnTo>
                  <a:lnTo>
                    <a:pt x="151342" y="15600"/>
                  </a:lnTo>
                  <a:lnTo>
                    <a:pt x="149578" y="16617"/>
                  </a:lnTo>
                  <a:lnTo>
                    <a:pt x="147344" y="17296"/>
                  </a:lnTo>
                  <a:lnTo>
                    <a:pt x="145855" y="18807"/>
                  </a:lnTo>
                  <a:lnTo>
                    <a:pt x="144200" y="23308"/>
                  </a:lnTo>
                  <a:lnTo>
                    <a:pt x="142079" y="34821"/>
                  </a:lnTo>
                  <a:lnTo>
                    <a:pt x="136406" y="44140"/>
                  </a:lnTo>
                  <a:lnTo>
                    <a:pt x="133954" y="56771"/>
                  </a:lnTo>
                  <a:lnTo>
                    <a:pt x="133469" y="69457"/>
                  </a:lnTo>
                  <a:lnTo>
                    <a:pt x="130580" y="75805"/>
                  </a:lnTo>
                  <a:lnTo>
                    <a:pt x="126827" y="82154"/>
                  </a:lnTo>
                  <a:lnTo>
                    <a:pt x="124418" y="94854"/>
                  </a:lnTo>
                  <a:lnTo>
                    <a:pt x="123030" y="102262"/>
                  </a:lnTo>
                  <a:lnTo>
                    <a:pt x="115206" y="122350"/>
                  </a:lnTo>
                  <a:lnTo>
                    <a:pt x="114702" y="127536"/>
                  </a:lnTo>
                  <a:lnTo>
                    <a:pt x="111657" y="133368"/>
                  </a:lnTo>
                  <a:lnTo>
                    <a:pt x="107834" y="139488"/>
                  </a:lnTo>
                  <a:lnTo>
                    <a:pt x="105379" y="152040"/>
                  </a:lnTo>
                  <a:lnTo>
                    <a:pt x="104775" y="180148"/>
                  </a:lnTo>
                  <a:lnTo>
                    <a:pt x="114300" y="1805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" name="SMARTInkShape-449"/>
            <p:cNvSpPr/>
            <p:nvPr>
              <p:custDataLst>
                <p:tags r:id="rId43"/>
              </p:custDataLst>
            </p:nvPr>
          </p:nvSpPr>
          <p:spPr>
            <a:xfrm>
              <a:off x="6591300" y="5895975"/>
              <a:ext cx="628613" cy="57144"/>
            </a:xfrm>
            <a:custGeom>
              <a:avLst/>
              <a:gdLst/>
              <a:ahLst/>
              <a:cxnLst/>
              <a:rect l="0" t="0" r="0" b="0"/>
              <a:pathLst>
                <a:path w="628613" h="57144">
                  <a:moveTo>
                    <a:pt x="0" y="47625"/>
                  </a:moveTo>
                  <a:lnTo>
                    <a:pt x="0" y="47625"/>
                  </a:lnTo>
                  <a:lnTo>
                    <a:pt x="33203" y="47625"/>
                  </a:lnTo>
                  <a:lnTo>
                    <a:pt x="38746" y="50447"/>
                  </a:lnTo>
                  <a:lnTo>
                    <a:pt x="44737" y="54170"/>
                  </a:lnTo>
                  <a:lnTo>
                    <a:pt x="57207" y="56562"/>
                  </a:lnTo>
                  <a:lnTo>
                    <a:pt x="101776" y="57143"/>
                  </a:lnTo>
                  <a:lnTo>
                    <a:pt x="130273" y="56091"/>
                  </a:lnTo>
                  <a:lnTo>
                    <a:pt x="159182" y="48949"/>
                  </a:lnTo>
                  <a:lnTo>
                    <a:pt x="205089" y="47741"/>
                  </a:lnTo>
                  <a:lnTo>
                    <a:pt x="245494" y="37280"/>
                  </a:lnTo>
                  <a:lnTo>
                    <a:pt x="260450" y="32443"/>
                  </a:lnTo>
                  <a:lnTo>
                    <a:pt x="308066" y="27857"/>
                  </a:lnTo>
                  <a:lnTo>
                    <a:pt x="352855" y="20419"/>
                  </a:lnTo>
                  <a:lnTo>
                    <a:pt x="397284" y="11691"/>
                  </a:lnTo>
                  <a:lnTo>
                    <a:pt x="437982" y="3265"/>
                  </a:lnTo>
                  <a:lnTo>
                    <a:pt x="484619" y="287"/>
                  </a:lnTo>
                  <a:lnTo>
                    <a:pt x="530489" y="11"/>
                  </a:lnTo>
                  <a:lnTo>
                    <a:pt x="573497" y="0"/>
                  </a:lnTo>
                  <a:lnTo>
                    <a:pt x="592238" y="0"/>
                  </a:lnTo>
                  <a:lnTo>
                    <a:pt x="594851" y="1058"/>
                  </a:lnTo>
                  <a:lnTo>
                    <a:pt x="596592" y="2822"/>
                  </a:lnTo>
                  <a:lnTo>
                    <a:pt x="597753" y="5056"/>
                  </a:lnTo>
                  <a:lnTo>
                    <a:pt x="599586" y="6545"/>
                  </a:lnTo>
                  <a:lnTo>
                    <a:pt x="604443" y="8201"/>
                  </a:lnTo>
                  <a:lnTo>
                    <a:pt x="628612" y="9525"/>
                  </a:lnTo>
                  <a:lnTo>
                    <a:pt x="614459" y="9525"/>
                  </a:lnTo>
                  <a:lnTo>
                    <a:pt x="612840" y="8467"/>
                  </a:lnTo>
                  <a:lnTo>
                    <a:pt x="611760" y="6703"/>
                  </a:lnTo>
                  <a:lnTo>
                    <a:pt x="609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" name="SMARTInkShape-450"/>
            <p:cNvSpPr/>
            <p:nvPr>
              <p:custDataLst>
                <p:tags r:id="rId44"/>
              </p:custDataLst>
            </p:nvPr>
          </p:nvSpPr>
          <p:spPr>
            <a:xfrm>
              <a:off x="6791336" y="5981710"/>
              <a:ext cx="142865" cy="104732"/>
            </a:xfrm>
            <a:custGeom>
              <a:avLst/>
              <a:gdLst/>
              <a:ahLst/>
              <a:cxnLst/>
              <a:rect l="0" t="0" r="0" b="0"/>
              <a:pathLst>
                <a:path w="142865" h="104732">
                  <a:moveTo>
                    <a:pt x="114289" y="9515"/>
                  </a:moveTo>
                  <a:lnTo>
                    <a:pt x="114289" y="9515"/>
                  </a:lnTo>
                  <a:lnTo>
                    <a:pt x="114289" y="0"/>
                  </a:lnTo>
                  <a:lnTo>
                    <a:pt x="105157" y="9123"/>
                  </a:lnTo>
                  <a:lnTo>
                    <a:pt x="104880" y="14455"/>
                  </a:lnTo>
                  <a:lnTo>
                    <a:pt x="103783" y="15984"/>
                  </a:lnTo>
                  <a:lnTo>
                    <a:pt x="101993" y="17003"/>
                  </a:lnTo>
                  <a:lnTo>
                    <a:pt x="99742" y="17682"/>
                  </a:lnTo>
                  <a:lnTo>
                    <a:pt x="98240" y="19192"/>
                  </a:lnTo>
                  <a:lnTo>
                    <a:pt x="94444" y="28661"/>
                  </a:lnTo>
                  <a:lnTo>
                    <a:pt x="87073" y="36639"/>
                  </a:lnTo>
                  <a:lnTo>
                    <a:pt x="81060" y="37660"/>
                  </a:lnTo>
                  <a:lnTo>
                    <a:pt x="79436" y="38862"/>
                  </a:lnTo>
                  <a:lnTo>
                    <a:pt x="77632" y="43020"/>
                  </a:lnTo>
                  <a:lnTo>
                    <a:pt x="76093" y="44551"/>
                  </a:lnTo>
                  <a:lnTo>
                    <a:pt x="67094" y="47495"/>
                  </a:lnTo>
                  <a:lnTo>
                    <a:pt x="57259" y="47615"/>
                  </a:lnTo>
                  <a:lnTo>
                    <a:pt x="48948" y="39414"/>
                  </a:lnTo>
                  <a:lnTo>
                    <a:pt x="49562" y="37914"/>
                  </a:lnTo>
                  <a:lnTo>
                    <a:pt x="55932" y="30005"/>
                  </a:lnTo>
                  <a:lnTo>
                    <a:pt x="56782" y="23935"/>
                  </a:lnTo>
                  <a:lnTo>
                    <a:pt x="57958" y="22303"/>
                  </a:lnTo>
                  <a:lnTo>
                    <a:pt x="59802" y="21215"/>
                  </a:lnTo>
                  <a:lnTo>
                    <a:pt x="66262" y="19167"/>
                  </a:lnTo>
                  <a:lnTo>
                    <a:pt x="71602" y="19077"/>
                  </a:lnTo>
                  <a:lnTo>
                    <a:pt x="73130" y="18006"/>
                  </a:lnTo>
                  <a:lnTo>
                    <a:pt x="74150" y="16234"/>
                  </a:lnTo>
                  <a:lnTo>
                    <a:pt x="74830" y="13995"/>
                  </a:lnTo>
                  <a:lnTo>
                    <a:pt x="76342" y="12501"/>
                  </a:lnTo>
                  <a:lnTo>
                    <a:pt x="84271" y="9908"/>
                  </a:lnTo>
                  <a:lnTo>
                    <a:pt x="84752" y="10835"/>
                  </a:lnTo>
                  <a:lnTo>
                    <a:pt x="85286" y="14688"/>
                  </a:lnTo>
                  <a:lnTo>
                    <a:pt x="86487" y="16139"/>
                  </a:lnTo>
                  <a:lnTo>
                    <a:pt x="94835" y="18927"/>
                  </a:lnTo>
                  <a:lnTo>
                    <a:pt x="95236" y="41705"/>
                  </a:lnTo>
                  <a:lnTo>
                    <a:pt x="94179" y="43675"/>
                  </a:lnTo>
                  <a:lnTo>
                    <a:pt x="92415" y="44989"/>
                  </a:lnTo>
                  <a:lnTo>
                    <a:pt x="90182" y="45864"/>
                  </a:lnTo>
                  <a:lnTo>
                    <a:pt x="88692" y="47506"/>
                  </a:lnTo>
                  <a:lnTo>
                    <a:pt x="84917" y="57213"/>
                  </a:lnTo>
                  <a:lnTo>
                    <a:pt x="58615" y="84237"/>
                  </a:lnTo>
                  <a:lnTo>
                    <a:pt x="49826" y="86481"/>
                  </a:lnTo>
                  <a:lnTo>
                    <a:pt x="40979" y="92175"/>
                  </a:lnTo>
                  <a:lnTo>
                    <a:pt x="31655" y="94332"/>
                  </a:lnTo>
                  <a:lnTo>
                    <a:pt x="11002" y="95229"/>
                  </a:lnTo>
                  <a:lnTo>
                    <a:pt x="27" y="85749"/>
                  </a:lnTo>
                  <a:lnTo>
                    <a:pt x="0" y="80669"/>
                  </a:lnTo>
                  <a:lnTo>
                    <a:pt x="1055" y="79176"/>
                  </a:lnTo>
                  <a:lnTo>
                    <a:pt x="2816" y="78181"/>
                  </a:lnTo>
                  <a:lnTo>
                    <a:pt x="9690" y="76452"/>
                  </a:lnTo>
                  <a:lnTo>
                    <a:pt x="45770" y="76190"/>
                  </a:lnTo>
                  <a:lnTo>
                    <a:pt x="54855" y="82735"/>
                  </a:lnTo>
                  <a:lnTo>
                    <a:pt x="64901" y="85322"/>
                  </a:lnTo>
                  <a:lnTo>
                    <a:pt x="73920" y="92184"/>
                  </a:lnTo>
                  <a:lnTo>
                    <a:pt x="83951" y="94838"/>
                  </a:lnTo>
                  <a:lnTo>
                    <a:pt x="90248" y="95121"/>
                  </a:lnTo>
                  <a:lnTo>
                    <a:pt x="91911" y="96219"/>
                  </a:lnTo>
                  <a:lnTo>
                    <a:pt x="93021" y="98010"/>
                  </a:lnTo>
                  <a:lnTo>
                    <a:pt x="93761" y="100262"/>
                  </a:lnTo>
                  <a:lnTo>
                    <a:pt x="95312" y="101762"/>
                  </a:lnTo>
                  <a:lnTo>
                    <a:pt x="103310" y="104370"/>
                  </a:lnTo>
                  <a:lnTo>
                    <a:pt x="112838" y="104731"/>
                  </a:lnTo>
                  <a:lnTo>
                    <a:pt x="121606" y="98212"/>
                  </a:lnTo>
                  <a:lnTo>
                    <a:pt x="130451" y="96121"/>
                  </a:lnTo>
                  <a:lnTo>
                    <a:pt x="142864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" name="SMARTInkShape-451"/>
            <p:cNvSpPr/>
            <p:nvPr>
              <p:custDataLst>
                <p:tags r:id="rId45"/>
              </p:custDataLst>
            </p:nvPr>
          </p:nvSpPr>
          <p:spPr>
            <a:xfrm>
              <a:off x="7000876" y="5962650"/>
              <a:ext cx="76197" cy="133221"/>
            </a:xfrm>
            <a:custGeom>
              <a:avLst/>
              <a:gdLst/>
              <a:ahLst/>
              <a:cxnLst/>
              <a:rect l="0" t="0" r="0" b="0"/>
              <a:pathLst>
                <a:path w="76197" h="133221">
                  <a:moveTo>
                    <a:pt x="47624" y="38100"/>
                  </a:moveTo>
                  <a:lnTo>
                    <a:pt x="47624" y="38100"/>
                  </a:lnTo>
                  <a:lnTo>
                    <a:pt x="66279" y="19445"/>
                  </a:lnTo>
                  <a:lnTo>
                    <a:pt x="66674" y="1334"/>
                  </a:lnTo>
                  <a:lnTo>
                    <a:pt x="65616" y="889"/>
                  </a:lnTo>
                  <a:lnTo>
                    <a:pt x="42694" y="0"/>
                  </a:lnTo>
                  <a:lnTo>
                    <a:pt x="41162" y="1059"/>
                  </a:lnTo>
                  <a:lnTo>
                    <a:pt x="40141" y="2822"/>
                  </a:lnTo>
                  <a:lnTo>
                    <a:pt x="39461" y="5056"/>
                  </a:lnTo>
                  <a:lnTo>
                    <a:pt x="37949" y="6545"/>
                  </a:lnTo>
                  <a:lnTo>
                    <a:pt x="28479" y="10321"/>
                  </a:lnTo>
                  <a:lnTo>
                    <a:pt x="23946" y="14465"/>
                  </a:lnTo>
                  <a:lnTo>
                    <a:pt x="21225" y="19834"/>
                  </a:lnTo>
                  <a:lnTo>
                    <a:pt x="20500" y="22748"/>
                  </a:lnTo>
                  <a:lnTo>
                    <a:pt x="18958" y="24690"/>
                  </a:lnTo>
                  <a:lnTo>
                    <a:pt x="14423" y="26848"/>
                  </a:lnTo>
                  <a:lnTo>
                    <a:pt x="12790" y="28482"/>
                  </a:lnTo>
                  <a:lnTo>
                    <a:pt x="966" y="47509"/>
                  </a:lnTo>
                  <a:lnTo>
                    <a:pt x="0" y="66548"/>
                  </a:lnTo>
                  <a:lnTo>
                    <a:pt x="8199" y="66664"/>
                  </a:lnTo>
                  <a:lnTo>
                    <a:pt x="16867" y="60127"/>
                  </a:lnTo>
                  <a:lnTo>
                    <a:pt x="25693" y="56974"/>
                  </a:lnTo>
                  <a:lnTo>
                    <a:pt x="45340" y="41363"/>
                  </a:lnTo>
                  <a:lnTo>
                    <a:pt x="51195" y="39551"/>
                  </a:lnTo>
                  <a:lnTo>
                    <a:pt x="53179" y="38009"/>
                  </a:lnTo>
                  <a:lnTo>
                    <a:pt x="55386" y="33472"/>
                  </a:lnTo>
                  <a:lnTo>
                    <a:pt x="57032" y="31840"/>
                  </a:lnTo>
                  <a:lnTo>
                    <a:pt x="61683" y="30026"/>
                  </a:lnTo>
                  <a:lnTo>
                    <a:pt x="63346" y="28484"/>
                  </a:lnTo>
                  <a:lnTo>
                    <a:pt x="66636" y="19177"/>
                  </a:lnTo>
                  <a:lnTo>
                    <a:pt x="74872" y="19061"/>
                  </a:lnTo>
                  <a:lnTo>
                    <a:pt x="75315" y="20115"/>
                  </a:lnTo>
                  <a:lnTo>
                    <a:pt x="76196" y="42730"/>
                  </a:lnTo>
                  <a:lnTo>
                    <a:pt x="73375" y="48272"/>
                  </a:lnTo>
                  <a:lnTo>
                    <a:pt x="67998" y="55397"/>
                  </a:lnTo>
                  <a:lnTo>
                    <a:pt x="66935" y="64408"/>
                  </a:lnTo>
                  <a:lnTo>
                    <a:pt x="66708" y="79495"/>
                  </a:lnTo>
                  <a:lnTo>
                    <a:pt x="63867" y="85779"/>
                  </a:lnTo>
                  <a:lnTo>
                    <a:pt x="60135" y="92099"/>
                  </a:lnTo>
                  <a:lnTo>
                    <a:pt x="57542" y="102896"/>
                  </a:lnTo>
                  <a:lnTo>
                    <a:pt x="50680" y="112008"/>
                  </a:lnTo>
                  <a:lnTo>
                    <a:pt x="48026" y="122060"/>
                  </a:lnTo>
                  <a:lnTo>
                    <a:pt x="39458" y="131871"/>
                  </a:lnTo>
                  <a:lnTo>
                    <a:pt x="35881" y="132693"/>
                  </a:lnTo>
                  <a:lnTo>
                    <a:pt x="24961" y="133220"/>
                  </a:lnTo>
                  <a:lnTo>
                    <a:pt x="22990" y="132205"/>
                  </a:lnTo>
                  <a:lnTo>
                    <a:pt x="21676" y="130470"/>
                  </a:lnTo>
                  <a:lnTo>
                    <a:pt x="20801" y="128256"/>
                  </a:lnTo>
                  <a:lnTo>
                    <a:pt x="19158" y="126778"/>
                  </a:lnTo>
                  <a:lnTo>
                    <a:pt x="952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" name="SMARTInkShape-452"/>
            <p:cNvSpPr/>
            <p:nvPr>
              <p:custDataLst>
                <p:tags r:id="rId46"/>
              </p:custDataLst>
            </p:nvPr>
          </p:nvSpPr>
          <p:spPr>
            <a:xfrm>
              <a:off x="7162800" y="5753100"/>
              <a:ext cx="161891" cy="323851"/>
            </a:xfrm>
            <a:custGeom>
              <a:avLst/>
              <a:gdLst/>
              <a:ahLst/>
              <a:cxnLst/>
              <a:rect l="0" t="0" r="0" b="0"/>
              <a:pathLst>
                <a:path w="161891" h="323851">
                  <a:moveTo>
                    <a:pt x="133350" y="0"/>
                  </a:moveTo>
                  <a:lnTo>
                    <a:pt x="133350" y="0"/>
                  </a:lnTo>
                  <a:lnTo>
                    <a:pt x="133350" y="8201"/>
                  </a:lnTo>
                  <a:lnTo>
                    <a:pt x="134408" y="8642"/>
                  </a:lnTo>
                  <a:lnTo>
                    <a:pt x="138406" y="9133"/>
                  </a:lnTo>
                  <a:lnTo>
                    <a:pt x="139895" y="10321"/>
                  </a:lnTo>
                  <a:lnTo>
                    <a:pt x="141550" y="14465"/>
                  </a:lnTo>
                  <a:lnTo>
                    <a:pt x="143671" y="25748"/>
                  </a:lnTo>
                  <a:lnTo>
                    <a:pt x="149344" y="35028"/>
                  </a:lnTo>
                  <a:lnTo>
                    <a:pt x="151796" y="47645"/>
                  </a:lnTo>
                  <a:lnTo>
                    <a:pt x="151998" y="50814"/>
                  </a:lnTo>
                  <a:lnTo>
                    <a:pt x="155043" y="57156"/>
                  </a:lnTo>
                  <a:lnTo>
                    <a:pt x="157338" y="60329"/>
                  </a:lnTo>
                  <a:lnTo>
                    <a:pt x="160566" y="74907"/>
                  </a:lnTo>
                  <a:lnTo>
                    <a:pt x="161890" y="121091"/>
                  </a:lnTo>
                  <a:lnTo>
                    <a:pt x="160865" y="155425"/>
                  </a:lnTo>
                  <a:lnTo>
                    <a:pt x="154385" y="173616"/>
                  </a:lnTo>
                  <a:lnTo>
                    <a:pt x="150165" y="191142"/>
                  </a:lnTo>
                  <a:lnTo>
                    <a:pt x="132703" y="235908"/>
                  </a:lnTo>
                  <a:lnTo>
                    <a:pt x="111420" y="264520"/>
                  </a:lnTo>
                  <a:lnTo>
                    <a:pt x="64939" y="298413"/>
                  </a:lnTo>
                  <a:lnTo>
                    <a:pt x="49345" y="307964"/>
                  </a:lnTo>
                  <a:lnTo>
                    <a:pt x="0" y="323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" name="SMARTInkShape-453"/>
            <p:cNvSpPr/>
            <p:nvPr>
              <p:custDataLst>
                <p:tags r:id="rId47"/>
              </p:custDataLst>
            </p:nvPr>
          </p:nvSpPr>
          <p:spPr>
            <a:xfrm>
              <a:off x="6477038" y="5762625"/>
              <a:ext cx="171413" cy="361951"/>
            </a:xfrm>
            <a:custGeom>
              <a:avLst/>
              <a:gdLst/>
              <a:ahLst/>
              <a:cxnLst/>
              <a:rect l="0" t="0" r="0" b="0"/>
              <a:pathLst>
                <a:path w="171413" h="361951">
                  <a:moveTo>
                    <a:pt x="171412" y="0"/>
                  </a:moveTo>
                  <a:lnTo>
                    <a:pt x="171412" y="0"/>
                  </a:lnTo>
                  <a:lnTo>
                    <a:pt x="153721" y="0"/>
                  </a:lnTo>
                  <a:lnTo>
                    <a:pt x="144280" y="8201"/>
                  </a:lnTo>
                  <a:lnTo>
                    <a:pt x="134763" y="9409"/>
                  </a:lnTo>
                  <a:lnTo>
                    <a:pt x="114071" y="25996"/>
                  </a:lnTo>
                  <a:lnTo>
                    <a:pt x="110959" y="26855"/>
                  </a:lnTo>
                  <a:lnTo>
                    <a:pt x="108886" y="28487"/>
                  </a:lnTo>
                  <a:lnTo>
                    <a:pt x="72952" y="74917"/>
                  </a:lnTo>
                  <a:lnTo>
                    <a:pt x="53935" y="103090"/>
                  </a:lnTo>
                  <a:lnTo>
                    <a:pt x="40354" y="146137"/>
                  </a:lnTo>
                  <a:lnTo>
                    <a:pt x="18960" y="190505"/>
                  </a:lnTo>
                  <a:lnTo>
                    <a:pt x="13697" y="203202"/>
                  </a:lnTo>
                  <a:lnTo>
                    <a:pt x="2194" y="247650"/>
                  </a:lnTo>
                  <a:lnTo>
                    <a:pt x="93" y="292100"/>
                  </a:lnTo>
                  <a:lnTo>
                    <a:pt x="0" y="306094"/>
                  </a:lnTo>
                  <a:lnTo>
                    <a:pt x="2801" y="313489"/>
                  </a:lnTo>
                  <a:lnTo>
                    <a:pt x="41252" y="355596"/>
                  </a:lnTo>
                  <a:lnTo>
                    <a:pt x="53239" y="359126"/>
                  </a:lnTo>
                  <a:lnTo>
                    <a:pt x="76162" y="361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" name="SMARTInkShape-454"/>
            <p:cNvSpPr/>
            <p:nvPr>
              <p:custDataLst>
                <p:tags r:id="rId48"/>
              </p:custDataLst>
            </p:nvPr>
          </p:nvSpPr>
          <p:spPr>
            <a:xfrm>
              <a:off x="7391401" y="5724920"/>
              <a:ext cx="152400" cy="132956"/>
            </a:xfrm>
            <a:custGeom>
              <a:avLst/>
              <a:gdLst/>
              <a:ahLst/>
              <a:cxnLst/>
              <a:rect l="0" t="0" r="0" b="0"/>
              <a:pathLst>
                <a:path w="152400" h="132956">
                  <a:moveTo>
                    <a:pt x="9524" y="56755"/>
                  </a:moveTo>
                  <a:lnTo>
                    <a:pt x="9524" y="56755"/>
                  </a:lnTo>
                  <a:lnTo>
                    <a:pt x="9524" y="47622"/>
                  </a:lnTo>
                  <a:lnTo>
                    <a:pt x="1324" y="47264"/>
                  </a:lnTo>
                  <a:lnTo>
                    <a:pt x="882" y="46194"/>
                  </a:lnTo>
                  <a:lnTo>
                    <a:pt x="0" y="23526"/>
                  </a:lnTo>
                  <a:lnTo>
                    <a:pt x="1058" y="21902"/>
                  </a:lnTo>
                  <a:lnTo>
                    <a:pt x="2821" y="20820"/>
                  </a:lnTo>
                  <a:lnTo>
                    <a:pt x="9131" y="18781"/>
                  </a:lnTo>
                  <a:lnTo>
                    <a:pt x="17690" y="10465"/>
                  </a:lnTo>
                  <a:lnTo>
                    <a:pt x="27131" y="9247"/>
                  </a:lnTo>
                  <a:lnTo>
                    <a:pt x="36648" y="939"/>
                  </a:lnTo>
                  <a:lnTo>
                    <a:pt x="42725" y="0"/>
                  </a:lnTo>
                  <a:lnTo>
                    <a:pt x="48269" y="2602"/>
                  </a:lnTo>
                  <a:lnTo>
                    <a:pt x="55395" y="7841"/>
                  </a:lnTo>
                  <a:lnTo>
                    <a:pt x="65196" y="9017"/>
                  </a:lnTo>
                  <a:lnTo>
                    <a:pt x="65689" y="10113"/>
                  </a:lnTo>
                  <a:lnTo>
                    <a:pt x="66236" y="14153"/>
                  </a:lnTo>
                  <a:lnTo>
                    <a:pt x="67441" y="15654"/>
                  </a:lnTo>
                  <a:lnTo>
                    <a:pt x="74836" y="18260"/>
                  </a:lnTo>
                  <a:lnTo>
                    <a:pt x="75594" y="21301"/>
                  </a:lnTo>
                  <a:lnTo>
                    <a:pt x="76079" y="31877"/>
                  </a:lnTo>
                  <a:lnTo>
                    <a:pt x="75060" y="33820"/>
                  </a:lnTo>
                  <a:lnTo>
                    <a:pt x="73324" y="35115"/>
                  </a:lnTo>
                  <a:lnTo>
                    <a:pt x="71107" y="35978"/>
                  </a:lnTo>
                  <a:lnTo>
                    <a:pt x="69630" y="37612"/>
                  </a:lnTo>
                  <a:lnTo>
                    <a:pt x="65875" y="47304"/>
                  </a:lnTo>
                  <a:lnTo>
                    <a:pt x="60205" y="54543"/>
                  </a:lnTo>
                  <a:lnTo>
                    <a:pt x="56996" y="63390"/>
                  </a:lnTo>
                  <a:lnTo>
                    <a:pt x="52495" y="69582"/>
                  </a:lnTo>
                  <a:lnTo>
                    <a:pt x="46967" y="73039"/>
                  </a:lnTo>
                  <a:lnTo>
                    <a:pt x="44011" y="73961"/>
                  </a:lnTo>
                  <a:lnTo>
                    <a:pt x="42040" y="75634"/>
                  </a:lnTo>
                  <a:lnTo>
                    <a:pt x="29944" y="93400"/>
                  </a:lnTo>
                  <a:lnTo>
                    <a:pt x="28979" y="99480"/>
                  </a:lnTo>
                  <a:lnTo>
                    <a:pt x="27786" y="101114"/>
                  </a:lnTo>
                  <a:lnTo>
                    <a:pt x="25932" y="102202"/>
                  </a:lnTo>
                  <a:lnTo>
                    <a:pt x="23638" y="102928"/>
                  </a:lnTo>
                  <a:lnTo>
                    <a:pt x="22109" y="104470"/>
                  </a:lnTo>
                  <a:lnTo>
                    <a:pt x="19452" y="112454"/>
                  </a:lnTo>
                  <a:lnTo>
                    <a:pt x="19052" y="123303"/>
                  </a:lnTo>
                  <a:lnTo>
                    <a:pt x="33239" y="123427"/>
                  </a:lnTo>
                  <a:lnTo>
                    <a:pt x="34858" y="124486"/>
                  </a:lnTo>
                  <a:lnTo>
                    <a:pt x="35939" y="126250"/>
                  </a:lnTo>
                  <a:lnTo>
                    <a:pt x="36659" y="128486"/>
                  </a:lnTo>
                  <a:lnTo>
                    <a:pt x="38197" y="128918"/>
                  </a:lnTo>
                  <a:lnTo>
                    <a:pt x="47715" y="124051"/>
                  </a:lnTo>
                  <a:lnTo>
                    <a:pt x="92958" y="123430"/>
                  </a:lnTo>
                  <a:lnTo>
                    <a:pt x="132827" y="123430"/>
                  </a:lnTo>
                  <a:lnTo>
                    <a:pt x="141504" y="131631"/>
                  </a:lnTo>
                  <a:lnTo>
                    <a:pt x="152399" y="1329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" name="SMARTInkShape-455"/>
            <p:cNvSpPr/>
            <p:nvPr>
              <p:custDataLst>
                <p:tags r:id="rId49"/>
              </p:custDataLst>
            </p:nvPr>
          </p:nvSpPr>
          <p:spPr>
            <a:xfrm>
              <a:off x="6753225" y="6211627"/>
              <a:ext cx="85715" cy="217618"/>
            </a:xfrm>
            <a:custGeom>
              <a:avLst/>
              <a:gdLst/>
              <a:ahLst/>
              <a:cxnLst/>
              <a:rect l="0" t="0" r="0" b="0"/>
              <a:pathLst>
                <a:path w="85715" h="217618">
                  <a:moveTo>
                    <a:pt x="0" y="112973"/>
                  </a:moveTo>
                  <a:lnTo>
                    <a:pt x="0" y="112973"/>
                  </a:lnTo>
                  <a:lnTo>
                    <a:pt x="44460" y="68513"/>
                  </a:lnTo>
                  <a:lnTo>
                    <a:pt x="52919" y="58995"/>
                  </a:lnTo>
                  <a:lnTo>
                    <a:pt x="59137" y="46298"/>
                  </a:lnTo>
                  <a:lnTo>
                    <a:pt x="61649" y="43123"/>
                  </a:lnTo>
                  <a:lnTo>
                    <a:pt x="67263" y="39595"/>
                  </a:lnTo>
                  <a:lnTo>
                    <a:pt x="70243" y="38654"/>
                  </a:lnTo>
                  <a:lnTo>
                    <a:pt x="72229" y="36969"/>
                  </a:lnTo>
                  <a:lnTo>
                    <a:pt x="74435" y="32274"/>
                  </a:lnTo>
                  <a:lnTo>
                    <a:pt x="75677" y="23680"/>
                  </a:lnTo>
                  <a:lnTo>
                    <a:pt x="76910" y="21694"/>
                  </a:lnTo>
                  <a:lnTo>
                    <a:pt x="78790" y="20371"/>
                  </a:lnTo>
                  <a:lnTo>
                    <a:pt x="81101" y="19488"/>
                  </a:lnTo>
                  <a:lnTo>
                    <a:pt x="82642" y="17842"/>
                  </a:lnTo>
                  <a:lnTo>
                    <a:pt x="85714" y="8236"/>
                  </a:lnTo>
                  <a:lnTo>
                    <a:pt x="77523" y="0"/>
                  </a:lnTo>
                  <a:lnTo>
                    <a:pt x="77082" y="616"/>
                  </a:lnTo>
                  <a:lnTo>
                    <a:pt x="76315" y="6991"/>
                  </a:lnTo>
                  <a:lnTo>
                    <a:pt x="68009" y="16292"/>
                  </a:lnTo>
                  <a:lnTo>
                    <a:pt x="67070" y="22356"/>
                  </a:lnTo>
                  <a:lnTo>
                    <a:pt x="66792" y="30855"/>
                  </a:lnTo>
                  <a:lnTo>
                    <a:pt x="63905" y="36965"/>
                  </a:lnTo>
                  <a:lnTo>
                    <a:pt x="61653" y="40076"/>
                  </a:lnTo>
                  <a:lnTo>
                    <a:pt x="58484" y="54568"/>
                  </a:lnTo>
                  <a:lnTo>
                    <a:pt x="56355" y="70822"/>
                  </a:lnTo>
                  <a:lnTo>
                    <a:pt x="50682" y="82022"/>
                  </a:lnTo>
                  <a:lnTo>
                    <a:pt x="47472" y="97217"/>
                  </a:lnTo>
                  <a:lnTo>
                    <a:pt x="41347" y="109951"/>
                  </a:lnTo>
                  <a:lnTo>
                    <a:pt x="38004" y="125600"/>
                  </a:lnTo>
                  <a:lnTo>
                    <a:pt x="31839" y="138469"/>
                  </a:lnTo>
                  <a:lnTo>
                    <a:pt x="28484" y="154159"/>
                  </a:lnTo>
                  <a:lnTo>
                    <a:pt x="21227" y="169478"/>
                  </a:lnTo>
                  <a:lnTo>
                    <a:pt x="18959" y="176187"/>
                  </a:lnTo>
                  <a:lnTo>
                    <a:pt x="12791" y="185913"/>
                  </a:lnTo>
                  <a:lnTo>
                    <a:pt x="10492" y="195498"/>
                  </a:lnTo>
                  <a:lnTo>
                    <a:pt x="9652" y="206338"/>
                  </a:lnTo>
                  <a:lnTo>
                    <a:pt x="117" y="217617"/>
                  </a:lnTo>
                  <a:lnTo>
                    <a:pt x="9525" y="2082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" name="SMARTInkShape-456"/>
            <p:cNvSpPr/>
            <p:nvPr>
              <p:custDataLst>
                <p:tags r:id="rId50"/>
              </p:custDataLst>
            </p:nvPr>
          </p:nvSpPr>
          <p:spPr>
            <a:xfrm>
              <a:off x="6858127" y="6210303"/>
              <a:ext cx="133224" cy="142835"/>
            </a:xfrm>
            <a:custGeom>
              <a:avLst/>
              <a:gdLst/>
              <a:ahLst/>
              <a:cxnLst/>
              <a:rect l="0" t="0" r="0" b="0"/>
              <a:pathLst>
                <a:path w="133224" h="142835">
                  <a:moveTo>
                    <a:pt x="66548" y="9522"/>
                  </a:moveTo>
                  <a:lnTo>
                    <a:pt x="66548" y="9522"/>
                  </a:lnTo>
                  <a:lnTo>
                    <a:pt x="71604" y="9522"/>
                  </a:lnTo>
                  <a:lnTo>
                    <a:pt x="73093" y="8464"/>
                  </a:lnTo>
                  <a:lnTo>
                    <a:pt x="74086" y="6700"/>
                  </a:lnTo>
                  <a:lnTo>
                    <a:pt x="74748" y="4466"/>
                  </a:lnTo>
                  <a:lnTo>
                    <a:pt x="76249" y="2977"/>
                  </a:lnTo>
                  <a:lnTo>
                    <a:pt x="85587" y="0"/>
                  </a:lnTo>
                  <a:lnTo>
                    <a:pt x="85597" y="8198"/>
                  </a:lnTo>
                  <a:lnTo>
                    <a:pt x="79053" y="16865"/>
                  </a:lnTo>
                  <a:lnTo>
                    <a:pt x="76956" y="25690"/>
                  </a:lnTo>
                  <a:lnTo>
                    <a:pt x="76466" y="31878"/>
                  </a:lnTo>
                  <a:lnTo>
                    <a:pt x="73425" y="38155"/>
                  </a:lnTo>
                  <a:lnTo>
                    <a:pt x="69604" y="44473"/>
                  </a:lnTo>
                  <a:lnTo>
                    <a:pt x="66395" y="53979"/>
                  </a:lnTo>
                  <a:lnTo>
                    <a:pt x="50125" y="76197"/>
                  </a:lnTo>
                  <a:lnTo>
                    <a:pt x="47607" y="82547"/>
                  </a:lnTo>
                  <a:lnTo>
                    <a:pt x="41298" y="92072"/>
                  </a:lnTo>
                  <a:lnTo>
                    <a:pt x="37899" y="101597"/>
                  </a:lnTo>
                  <a:lnTo>
                    <a:pt x="21555" y="123822"/>
                  </a:lnTo>
                  <a:lnTo>
                    <a:pt x="20678" y="126997"/>
                  </a:lnTo>
                  <a:lnTo>
                    <a:pt x="19035" y="129114"/>
                  </a:lnTo>
                  <a:lnTo>
                    <a:pt x="12723" y="133151"/>
                  </a:lnTo>
                  <a:lnTo>
                    <a:pt x="10876" y="137846"/>
                  </a:lnTo>
                  <a:lnTo>
                    <a:pt x="9324" y="139522"/>
                  </a:lnTo>
                  <a:lnTo>
                    <a:pt x="0" y="142834"/>
                  </a:lnTo>
                  <a:lnTo>
                    <a:pt x="8085" y="134667"/>
                  </a:lnTo>
                  <a:lnTo>
                    <a:pt x="16743" y="132549"/>
                  </a:lnTo>
                  <a:lnTo>
                    <a:pt x="41432" y="118182"/>
                  </a:lnTo>
                  <a:lnTo>
                    <a:pt x="52991" y="114390"/>
                  </a:lnTo>
                  <a:lnTo>
                    <a:pt x="63120" y="108092"/>
                  </a:lnTo>
                  <a:lnTo>
                    <a:pt x="72823" y="104698"/>
                  </a:lnTo>
                  <a:lnTo>
                    <a:pt x="82401" y="98518"/>
                  </a:lnTo>
                  <a:lnTo>
                    <a:pt x="91942" y="96216"/>
                  </a:lnTo>
                  <a:lnTo>
                    <a:pt x="132782" y="95247"/>
                  </a:lnTo>
                  <a:lnTo>
                    <a:pt x="133223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" name="SMARTInkShape-457"/>
            <p:cNvSpPr/>
            <p:nvPr>
              <p:custDataLst>
                <p:tags r:id="rId51"/>
              </p:custDataLst>
            </p:nvPr>
          </p:nvSpPr>
          <p:spPr>
            <a:xfrm>
              <a:off x="6924804" y="6248516"/>
              <a:ext cx="85597" cy="199910"/>
            </a:xfrm>
            <a:custGeom>
              <a:avLst/>
              <a:gdLst/>
              <a:ahLst/>
              <a:cxnLst/>
              <a:rect l="0" t="0" r="0" b="0"/>
              <a:pathLst>
                <a:path w="85597" h="199910">
                  <a:moveTo>
                    <a:pt x="85596" y="9409"/>
                  </a:moveTo>
                  <a:lnTo>
                    <a:pt x="85596" y="9409"/>
                  </a:lnTo>
                  <a:lnTo>
                    <a:pt x="85596" y="0"/>
                  </a:lnTo>
                  <a:lnTo>
                    <a:pt x="76464" y="9019"/>
                  </a:lnTo>
                  <a:lnTo>
                    <a:pt x="76105" y="22633"/>
                  </a:lnTo>
                  <a:lnTo>
                    <a:pt x="75035" y="24575"/>
                  </a:lnTo>
                  <a:lnTo>
                    <a:pt x="73264" y="25870"/>
                  </a:lnTo>
                  <a:lnTo>
                    <a:pt x="71025" y="26732"/>
                  </a:lnTo>
                  <a:lnTo>
                    <a:pt x="69532" y="28366"/>
                  </a:lnTo>
                  <a:lnTo>
                    <a:pt x="67873" y="33003"/>
                  </a:lnTo>
                  <a:lnTo>
                    <a:pt x="65750" y="44605"/>
                  </a:lnTo>
                  <a:lnTo>
                    <a:pt x="60077" y="53938"/>
                  </a:lnTo>
                  <a:lnTo>
                    <a:pt x="47400" y="91078"/>
                  </a:lnTo>
                  <a:lnTo>
                    <a:pt x="41235" y="102281"/>
                  </a:lnTo>
                  <a:lnTo>
                    <a:pt x="28355" y="149016"/>
                  </a:lnTo>
                  <a:lnTo>
                    <a:pt x="18276" y="169121"/>
                  </a:lnTo>
                  <a:lnTo>
                    <a:pt x="13343" y="176700"/>
                  </a:lnTo>
                  <a:lnTo>
                    <a:pt x="11150" y="183597"/>
                  </a:lnTo>
                  <a:lnTo>
                    <a:pt x="9507" y="185859"/>
                  </a:lnTo>
                  <a:lnTo>
                    <a:pt x="7353" y="187368"/>
                  </a:lnTo>
                  <a:lnTo>
                    <a:pt x="4860" y="188374"/>
                  </a:lnTo>
                  <a:lnTo>
                    <a:pt x="3196" y="190102"/>
                  </a:lnTo>
                  <a:lnTo>
                    <a:pt x="0" y="199464"/>
                  </a:lnTo>
                  <a:lnTo>
                    <a:pt x="9396" y="1999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6" name="SMARTInkShape-458"/>
            <p:cNvSpPr/>
            <p:nvPr>
              <p:custDataLst>
                <p:tags r:id="rId52"/>
              </p:custDataLst>
            </p:nvPr>
          </p:nvSpPr>
          <p:spPr>
            <a:xfrm>
              <a:off x="7096125" y="6191297"/>
              <a:ext cx="171451" cy="265282"/>
            </a:xfrm>
            <a:custGeom>
              <a:avLst/>
              <a:gdLst/>
              <a:ahLst/>
              <a:cxnLst/>
              <a:rect l="0" t="0" r="0" b="0"/>
              <a:pathLst>
                <a:path w="171451" h="265282">
                  <a:moveTo>
                    <a:pt x="66675" y="123778"/>
                  </a:moveTo>
                  <a:lnTo>
                    <a:pt x="66675" y="123778"/>
                  </a:lnTo>
                  <a:lnTo>
                    <a:pt x="61619" y="123778"/>
                  </a:lnTo>
                  <a:lnTo>
                    <a:pt x="60130" y="124836"/>
                  </a:lnTo>
                  <a:lnTo>
                    <a:pt x="59137" y="126600"/>
                  </a:lnTo>
                  <a:lnTo>
                    <a:pt x="58475" y="128834"/>
                  </a:lnTo>
                  <a:lnTo>
                    <a:pt x="56974" y="130323"/>
                  </a:lnTo>
                  <a:lnTo>
                    <a:pt x="47527" y="134099"/>
                  </a:lnTo>
                  <a:lnTo>
                    <a:pt x="31462" y="148468"/>
                  </a:lnTo>
                  <a:lnTo>
                    <a:pt x="25272" y="150626"/>
                  </a:lnTo>
                  <a:lnTo>
                    <a:pt x="23198" y="152260"/>
                  </a:lnTo>
                  <a:lnTo>
                    <a:pt x="12868" y="168499"/>
                  </a:lnTo>
                  <a:lnTo>
                    <a:pt x="970" y="205452"/>
                  </a:lnTo>
                  <a:lnTo>
                    <a:pt x="0" y="252218"/>
                  </a:lnTo>
                  <a:lnTo>
                    <a:pt x="0" y="255673"/>
                  </a:lnTo>
                  <a:lnTo>
                    <a:pt x="2822" y="253659"/>
                  </a:lnTo>
                  <a:lnTo>
                    <a:pt x="8200" y="248799"/>
                  </a:lnTo>
                  <a:lnTo>
                    <a:pt x="16868" y="246781"/>
                  </a:lnTo>
                  <a:lnTo>
                    <a:pt x="31881" y="234376"/>
                  </a:lnTo>
                  <a:lnTo>
                    <a:pt x="35336" y="228319"/>
                  </a:lnTo>
                  <a:lnTo>
                    <a:pt x="42611" y="210750"/>
                  </a:lnTo>
                  <a:lnTo>
                    <a:pt x="51041" y="201943"/>
                  </a:lnTo>
                  <a:lnTo>
                    <a:pt x="60785" y="193444"/>
                  </a:lnTo>
                  <a:lnTo>
                    <a:pt x="93063" y="146112"/>
                  </a:lnTo>
                  <a:lnTo>
                    <a:pt x="129911" y="98494"/>
                  </a:lnTo>
                  <a:lnTo>
                    <a:pt x="138564" y="81596"/>
                  </a:lnTo>
                  <a:lnTo>
                    <a:pt x="144846" y="59746"/>
                  </a:lnTo>
                  <a:lnTo>
                    <a:pt x="157952" y="40518"/>
                  </a:lnTo>
                  <a:lnTo>
                    <a:pt x="161806" y="26319"/>
                  </a:lnTo>
                  <a:lnTo>
                    <a:pt x="163962" y="23880"/>
                  </a:lnTo>
                  <a:lnTo>
                    <a:pt x="166458" y="22254"/>
                  </a:lnTo>
                  <a:lnTo>
                    <a:pt x="168122" y="20112"/>
                  </a:lnTo>
                  <a:lnTo>
                    <a:pt x="169972" y="14910"/>
                  </a:lnTo>
                  <a:lnTo>
                    <a:pt x="171447" y="0"/>
                  </a:lnTo>
                  <a:lnTo>
                    <a:pt x="171450" y="13215"/>
                  </a:lnTo>
                  <a:lnTo>
                    <a:pt x="168628" y="19253"/>
                  </a:lnTo>
                  <a:lnTo>
                    <a:pt x="146814" y="53309"/>
                  </a:lnTo>
                  <a:lnTo>
                    <a:pt x="135566" y="86478"/>
                  </a:lnTo>
                  <a:lnTo>
                    <a:pt x="133276" y="97675"/>
                  </a:lnTo>
                  <a:lnTo>
                    <a:pt x="127095" y="110987"/>
                  </a:lnTo>
                  <a:lnTo>
                    <a:pt x="123736" y="126809"/>
                  </a:lnTo>
                  <a:lnTo>
                    <a:pt x="117566" y="139727"/>
                  </a:lnTo>
                  <a:lnTo>
                    <a:pt x="105742" y="187166"/>
                  </a:lnTo>
                  <a:lnTo>
                    <a:pt x="104004" y="203002"/>
                  </a:lnTo>
                  <a:lnTo>
                    <a:pt x="97293" y="221194"/>
                  </a:lnTo>
                  <a:lnTo>
                    <a:pt x="95251" y="262025"/>
                  </a:lnTo>
                  <a:lnTo>
                    <a:pt x="96309" y="263568"/>
                  </a:lnTo>
                  <a:lnTo>
                    <a:pt x="98072" y="264596"/>
                  </a:lnTo>
                  <a:lnTo>
                    <a:pt x="100306" y="265281"/>
                  </a:lnTo>
                  <a:lnTo>
                    <a:pt x="101795" y="264681"/>
                  </a:lnTo>
                  <a:lnTo>
                    <a:pt x="102788" y="263221"/>
                  </a:lnTo>
                  <a:lnTo>
                    <a:pt x="104775" y="25712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" name="SMARTInkShape-459"/>
            <p:cNvSpPr/>
            <p:nvPr>
              <p:custDataLst>
                <p:tags r:id="rId53"/>
              </p:custDataLst>
            </p:nvPr>
          </p:nvSpPr>
          <p:spPr>
            <a:xfrm>
              <a:off x="7334250" y="6181725"/>
              <a:ext cx="95251" cy="85726"/>
            </a:xfrm>
            <a:custGeom>
              <a:avLst/>
              <a:gdLst/>
              <a:ahLst/>
              <a:cxnLst/>
              <a:rect l="0" t="0" r="0" b="0"/>
              <a:pathLst>
                <a:path w="95251" h="85726">
                  <a:moveTo>
                    <a:pt x="0" y="9525"/>
                  </a:moveTo>
                  <a:lnTo>
                    <a:pt x="0" y="9525"/>
                  </a:lnTo>
                  <a:lnTo>
                    <a:pt x="0" y="393"/>
                  </a:lnTo>
                  <a:lnTo>
                    <a:pt x="47105" y="0"/>
                  </a:lnTo>
                  <a:lnTo>
                    <a:pt x="62086" y="0"/>
                  </a:lnTo>
                  <a:lnTo>
                    <a:pt x="63615" y="1058"/>
                  </a:lnTo>
                  <a:lnTo>
                    <a:pt x="64636" y="2822"/>
                  </a:lnTo>
                  <a:lnTo>
                    <a:pt x="66272" y="8201"/>
                  </a:lnTo>
                  <a:lnTo>
                    <a:pt x="58438" y="17610"/>
                  </a:lnTo>
                  <a:lnTo>
                    <a:pt x="56346" y="26370"/>
                  </a:lnTo>
                  <a:lnTo>
                    <a:pt x="50680" y="35212"/>
                  </a:lnTo>
                  <a:lnTo>
                    <a:pt x="48982" y="41403"/>
                  </a:lnTo>
                  <a:lnTo>
                    <a:pt x="47472" y="43477"/>
                  </a:lnTo>
                  <a:lnTo>
                    <a:pt x="45406" y="44860"/>
                  </a:lnTo>
                  <a:lnTo>
                    <a:pt x="42970" y="45781"/>
                  </a:lnTo>
                  <a:lnTo>
                    <a:pt x="11119" y="74629"/>
                  </a:lnTo>
                  <a:lnTo>
                    <a:pt x="10233" y="78324"/>
                  </a:lnTo>
                  <a:lnTo>
                    <a:pt x="9665" y="84263"/>
                  </a:lnTo>
                  <a:lnTo>
                    <a:pt x="8561" y="84750"/>
                  </a:lnTo>
                  <a:lnTo>
                    <a:pt x="4066" y="85437"/>
                  </a:lnTo>
                  <a:lnTo>
                    <a:pt x="49668" y="85725"/>
                  </a:lnTo>
                  <a:lnTo>
                    <a:pt x="52162" y="85725"/>
                  </a:lnTo>
                  <a:lnTo>
                    <a:pt x="57755" y="82903"/>
                  </a:lnTo>
                  <a:lnTo>
                    <a:pt x="63769" y="79180"/>
                  </a:lnTo>
                  <a:lnTo>
                    <a:pt x="76253" y="76788"/>
                  </a:lnTo>
                  <a:lnTo>
                    <a:pt x="952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1" name="SMARTInkShape-Group84"/>
          <p:cNvGrpSpPr/>
          <p:nvPr/>
        </p:nvGrpSpPr>
        <p:grpSpPr>
          <a:xfrm>
            <a:off x="7820025" y="6076960"/>
            <a:ext cx="133351" cy="66666"/>
            <a:chOff x="7820025" y="6076960"/>
            <a:chExt cx="133351" cy="66666"/>
          </a:xfrm>
        </p:grpSpPr>
        <p:sp>
          <p:nvSpPr>
            <p:cNvPr id="529" name="SMARTInkShape-460"/>
            <p:cNvSpPr/>
            <p:nvPr>
              <p:custDataLst>
                <p:tags r:id="rId38"/>
              </p:custDataLst>
            </p:nvPr>
          </p:nvSpPr>
          <p:spPr>
            <a:xfrm>
              <a:off x="7820025" y="6076960"/>
              <a:ext cx="123826" cy="19041"/>
            </a:xfrm>
            <a:custGeom>
              <a:avLst/>
              <a:gdLst/>
              <a:ahLst/>
              <a:cxnLst/>
              <a:rect l="0" t="0" r="0" b="0"/>
              <a:pathLst>
                <a:path w="123826" h="19041">
                  <a:moveTo>
                    <a:pt x="0" y="19040"/>
                  </a:moveTo>
                  <a:lnTo>
                    <a:pt x="0" y="19040"/>
                  </a:lnTo>
                  <a:lnTo>
                    <a:pt x="14189" y="19040"/>
                  </a:lnTo>
                  <a:lnTo>
                    <a:pt x="19711" y="16218"/>
                  </a:lnTo>
                  <a:lnTo>
                    <a:pt x="26824" y="10839"/>
                  </a:lnTo>
                  <a:lnTo>
                    <a:pt x="35834" y="9777"/>
                  </a:lnTo>
                  <a:lnTo>
                    <a:pt x="71177" y="9515"/>
                  </a:lnTo>
                  <a:lnTo>
                    <a:pt x="76790" y="6693"/>
                  </a:lnTo>
                  <a:lnTo>
                    <a:pt x="83960" y="1314"/>
                  </a:lnTo>
                  <a:lnTo>
                    <a:pt x="92981" y="252"/>
                  </a:lnTo>
                  <a:lnTo>
                    <a:pt x="109309" y="0"/>
                  </a:lnTo>
                  <a:lnTo>
                    <a:pt x="110972" y="1055"/>
                  </a:lnTo>
                  <a:lnTo>
                    <a:pt x="112082" y="2817"/>
                  </a:lnTo>
                  <a:lnTo>
                    <a:pt x="112822" y="5050"/>
                  </a:lnTo>
                  <a:lnTo>
                    <a:pt x="114373" y="6538"/>
                  </a:lnTo>
                  <a:lnTo>
                    <a:pt x="123825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0" name="SMARTInkShape-461"/>
            <p:cNvSpPr/>
            <p:nvPr>
              <p:custDataLst>
                <p:tags r:id="rId39"/>
              </p:custDataLst>
            </p:nvPr>
          </p:nvSpPr>
          <p:spPr>
            <a:xfrm>
              <a:off x="7848600" y="612457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14189" y="19050"/>
                  </a:lnTo>
                  <a:lnTo>
                    <a:pt x="19711" y="16228"/>
                  </a:lnTo>
                  <a:lnTo>
                    <a:pt x="25694" y="12505"/>
                  </a:lnTo>
                  <a:lnTo>
                    <a:pt x="36257" y="9918"/>
                  </a:lnTo>
                  <a:lnTo>
                    <a:pt x="64829" y="9528"/>
                  </a:lnTo>
                  <a:lnTo>
                    <a:pt x="73914" y="2980"/>
                  </a:lnTo>
                  <a:lnTo>
                    <a:pt x="83962" y="39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0" name="SMARTInkShape-Group85"/>
          <p:cNvGrpSpPr/>
          <p:nvPr/>
        </p:nvGrpSpPr>
        <p:grpSpPr>
          <a:xfrm>
            <a:off x="8439150" y="5581650"/>
            <a:ext cx="723901" cy="666751"/>
            <a:chOff x="8439150" y="5581650"/>
            <a:chExt cx="723901" cy="666751"/>
          </a:xfrm>
        </p:grpSpPr>
        <p:sp>
          <p:nvSpPr>
            <p:cNvPr id="532" name="SMARTInkShape-462"/>
            <p:cNvSpPr/>
            <p:nvPr>
              <p:custDataLst>
                <p:tags r:id="rId30"/>
              </p:custDataLst>
            </p:nvPr>
          </p:nvSpPr>
          <p:spPr>
            <a:xfrm>
              <a:off x="8515351" y="5581650"/>
              <a:ext cx="114266" cy="238122"/>
            </a:xfrm>
            <a:custGeom>
              <a:avLst/>
              <a:gdLst/>
              <a:ahLst/>
              <a:cxnLst/>
              <a:rect l="0" t="0" r="0" b="0"/>
              <a:pathLst>
                <a:path w="114266" h="238122">
                  <a:moveTo>
                    <a:pt x="95249" y="0"/>
                  </a:moveTo>
                  <a:lnTo>
                    <a:pt x="95249" y="0"/>
                  </a:lnTo>
                  <a:lnTo>
                    <a:pt x="95249" y="8201"/>
                  </a:lnTo>
                  <a:lnTo>
                    <a:pt x="94191" y="8642"/>
                  </a:lnTo>
                  <a:lnTo>
                    <a:pt x="87049" y="9409"/>
                  </a:lnTo>
                  <a:lnTo>
                    <a:pt x="86312" y="12296"/>
                  </a:lnTo>
                  <a:lnTo>
                    <a:pt x="85734" y="33122"/>
                  </a:lnTo>
                  <a:lnTo>
                    <a:pt x="84673" y="34781"/>
                  </a:lnTo>
                  <a:lnTo>
                    <a:pt x="82906" y="35888"/>
                  </a:lnTo>
                  <a:lnTo>
                    <a:pt x="80671" y="36625"/>
                  </a:lnTo>
                  <a:lnTo>
                    <a:pt x="79180" y="38176"/>
                  </a:lnTo>
                  <a:lnTo>
                    <a:pt x="77524" y="42719"/>
                  </a:lnTo>
                  <a:lnTo>
                    <a:pt x="76315" y="60452"/>
                  </a:lnTo>
                  <a:lnTo>
                    <a:pt x="75218" y="62526"/>
                  </a:lnTo>
                  <a:lnTo>
                    <a:pt x="73428" y="63909"/>
                  </a:lnTo>
                  <a:lnTo>
                    <a:pt x="71177" y="64831"/>
                  </a:lnTo>
                  <a:lnTo>
                    <a:pt x="69676" y="66504"/>
                  </a:lnTo>
                  <a:lnTo>
                    <a:pt x="68008" y="71185"/>
                  </a:lnTo>
                  <a:lnTo>
                    <a:pt x="67069" y="79771"/>
                  </a:lnTo>
                  <a:lnTo>
                    <a:pt x="65879" y="81755"/>
                  </a:lnTo>
                  <a:lnTo>
                    <a:pt x="64028" y="83079"/>
                  </a:lnTo>
                  <a:lnTo>
                    <a:pt x="61736" y="83961"/>
                  </a:lnTo>
                  <a:lnTo>
                    <a:pt x="60206" y="85608"/>
                  </a:lnTo>
                  <a:lnTo>
                    <a:pt x="58508" y="90259"/>
                  </a:lnTo>
                  <a:lnTo>
                    <a:pt x="57184" y="109309"/>
                  </a:lnTo>
                  <a:lnTo>
                    <a:pt x="56115" y="110972"/>
                  </a:lnTo>
                  <a:lnTo>
                    <a:pt x="54342" y="112082"/>
                  </a:lnTo>
                  <a:lnTo>
                    <a:pt x="47627" y="114300"/>
                  </a:lnTo>
                  <a:lnTo>
                    <a:pt x="47625" y="114300"/>
                  </a:lnTo>
                  <a:lnTo>
                    <a:pt x="47624" y="96608"/>
                  </a:lnTo>
                  <a:lnTo>
                    <a:pt x="55824" y="87168"/>
                  </a:lnTo>
                  <a:lnTo>
                    <a:pt x="56756" y="81097"/>
                  </a:lnTo>
                  <a:lnTo>
                    <a:pt x="57945" y="79465"/>
                  </a:lnTo>
                  <a:lnTo>
                    <a:pt x="59797" y="78376"/>
                  </a:lnTo>
                  <a:lnTo>
                    <a:pt x="62089" y="77651"/>
                  </a:lnTo>
                  <a:lnTo>
                    <a:pt x="63618" y="76109"/>
                  </a:lnTo>
                  <a:lnTo>
                    <a:pt x="65315" y="71574"/>
                  </a:lnTo>
                  <a:lnTo>
                    <a:pt x="66827" y="69941"/>
                  </a:lnTo>
                  <a:lnTo>
                    <a:pt x="74756" y="67105"/>
                  </a:lnTo>
                  <a:lnTo>
                    <a:pt x="93798" y="66678"/>
                  </a:lnTo>
                  <a:lnTo>
                    <a:pt x="104344" y="75808"/>
                  </a:lnTo>
                  <a:lnTo>
                    <a:pt x="104737" y="89423"/>
                  </a:lnTo>
                  <a:lnTo>
                    <a:pt x="105807" y="91365"/>
                  </a:lnTo>
                  <a:lnTo>
                    <a:pt x="107579" y="92661"/>
                  </a:lnTo>
                  <a:lnTo>
                    <a:pt x="109819" y="93524"/>
                  </a:lnTo>
                  <a:lnTo>
                    <a:pt x="111312" y="95157"/>
                  </a:lnTo>
                  <a:lnTo>
                    <a:pt x="112972" y="99794"/>
                  </a:lnTo>
                  <a:lnTo>
                    <a:pt x="114265" y="127035"/>
                  </a:lnTo>
                  <a:lnTo>
                    <a:pt x="104948" y="171275"/>
                  </a:lnTo>
                  <a:lnTo>
                    <a:pt x="104889" y="174509"/>
                  </a:lnTo>
                  <a:lnTo>
                    <a:pt x="102003" y="180923"/>
                  </a:lnTo>
                  <a:lnTo>
                    <a:pt x="98251" y="187302"/>
                  </a:lnTo>
                  <a:lnTo>
                    <a:pt x="95080" y="196843"/>
                  </a:lnTo>
                  <a:lnTo>
                    <a:pt x="88966" y="206373"/>
                  </a:lnTo>
                  <a:lnTo>
                    <a:pt x="87165" y="212724"/>
                  </a:lnTo>
                  <a:lnTo>
                    <a:pt x="85626" y="214841"/>
                  </a:lnTo>
                  <a:lnTo>
                    <a:pt x="83542" y="216253"/>
                  </a:lnTo>
                  <a:lnTo>
                    <a:pt x="81095" y="217194"/>
                  </a:lnTo>
                  <a:lnTo>
                    <a:pt x="79462" y="218879"/>
                  </a:lnTo>
                  <a:lnTo>
                    <a:pt x="74021" y="229188"/>
                  </a:lnTo>
                  <a:lnTo>
                    <a:pt x="71571" y="232168"/>
                  </a:lnTo>
                  <a:lnTo>
                    <a:pt x="66028" y="235477"/>
                  </a:lnTo>
                  <a:lnTo>
                    <a:pt x="57260" y="237776"/>
                  </a:lnTo>
                  <a:lnTo>
                    <a:pt x="30420" y="238121"/>
                  </a:lnTo>
                  <a:lnTo>
                    <a:pt x="21335" y="231578"/>
                  </a:lnTo>
                  <a:lnTo>
                    <a:pt x="15478" y="229924"/>
                  </a:lnTo>
                  <a:lnTo>
                    <a:pt x="13494" y="228424"/>
                  </a:lnTo>
                  <a:lnTo>
                    <a:pt x="10046" y="220515"/>
                  </a:lnTo>
                  <a:lnTo>
                    <a:pt x="6934" y="219715"/>
                  </a:lnTo>
                  <a:lnTo>
                    <a:pt x="4623" y="219502"/>
                  </a:lnTo>
                  <a:lnTo>
                    <a:pt x="3082" y="218301"/>
                  </a:lnTo>
                  <a:lnTo>
                    <a:pt x="10" y="209586"/>
                  </a:lnTo>
                  <a:lnTo>
                    <a:pt x="0" y="209553"/>
                  </a:lnTo>
                  <a:lnTo>
                    <a:pt x="9131" y="209550"/>
                  </a:lnTo>
                  <a:lnTo>
                    <a:pt x="28540" y="228566"/>
                  </a:lnTo>
                  <a:lnTo>
                    <a:pt x="38099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3" name="SMARTInkShape-463"/>
            <p:cNvSpPr/>
            <p:nvPr>
              <p:custDataLst>
                <p:tags r:id="rId31"/>
              </p:custDataLst>
            </p:nvPr>
          </p:nvSpPr>
          <p:spPr>
            <a:xfrm>
              <a:off x="8610600" y="558165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4738" y="9525"/>
                  </a:lnTo>
                  <a:lnTo>
                    <a:pt x="61661" y="9525"/>
                  </a:lnTo>
                  <a:lnTo>
                    <a:pt x="67268" y="6703"/>
                  </a:lnTo>
                  <a:lnTo>
                    <a:pt x="74436" y="1324"/>
                  </a:lnTo>
                  <a:lnTo>
                    <a:pt x="83456" y="262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4" name="SMARTInkShape-464"/>
            <p:cNvSpPr/>
            <p:nvPr>
              <p:custDataLst>
                <p:tags r:id="rId32"/>
              </p:custDataLst>
            </p:nvPr>
          </p:nvSpPr>
          <p:spPr>
            <a:xfrm>
              <a:off x="8763004" y="5591175"/>
              <a:ext cx="152397" cy="218945"/>
            </a:xfrm>
            <a:custGeom>
              <a:avLst/>
              <a:gdLst/>
              <a:ahLst/>
              <a:cxnLst/>
              <a:rect l="0" t="0" r="0" b="0"/>
              <a:pathLst>
                <a:path w="152397" h="218945">
                  <a:moveTo>
                    <a:pt x="152396" y="9525"/>
                  </a:moveTo>
                  <a:lnTo>
                    <a:pt x="152396" y="9525"/>
                  </a:lnTo>
                  <a:lnTo>
                    <a:pt x="152396" y="1324"/>
                  </a:lnTo>
                  <a:lnTo>
                    <a:pt x="151338" y="883"/>
                  </a:lnTo>
                  <a:lnTo>
                    <a:pt x="128692" y="0"/>
                  </a:lnTo>
                  <a:lnTo>
                    <a:pt x="123164" y="2822"/>
                  </a:lnTo>
                  <a:lnTo>
                    <a:pt x="117179" y="6545"/>
                  </a:lnTo>
                  <a:lnTo>
                    <a:pt x="106614" y="9133"/>
                  </a:lnTo>
                  <a:lnTo>
                    <a:pt x="97531" y="15994"/>
                  </a:lnTo>
                  <a:lnTo>
                    <a:pt x="88632" y="19202"/>
                  </a:lnTo>
                  <a:lnTo>
                    <a:pt x="79293" y="25328"/>
                  </a:lnTo>
                  <a:lnTo>
                    <a:pt x="69824" y="28671"/>
                  </a:lnTo>
                  <a:lnTo>
                    <a:pt x="53968" y="41706"/>
                  </a:lnTo>
                  <a:lnTo>
                    <a:pt x="50442" y="47816"/>
                  </a:lnTo>
                  <a:lnTo>
                    <a:pt x="47816" y="54060"/>
                  </a:lnTo>
                  <a:lnTo>
                    <a:pt x="23202" y="89098"/>
                  </a:lnTo>
                  <a:lnTo>
                    <a:pt x="11807" y="117410"/>
                  </a:lnTo>
                  <a:lnTo>
                    <a:pt x="3966" y="130273"/>
                  </a:lnTo>
                  <a:lnTo>
                    <a:pt x="151" y="164670"/>
                  </a:lnTo>
                  <a:lnTo>
                    <a:pt x="0" y="193664"/>
                  </a:lnTo>
                  <a:lnTo>
                    <a:pt x="2820" y="200020"/>
                  </a:lnTo>
                  <a:lnTo>
                    <a:pt x="14187" y="214049"/>
                  </a:lnTo>
                  <a:lnTo>
                    <a:pt x="19709" y="216841"/>
                  </a:lnTo>
                  <a:lnTo>
                    <a:pt x="38154" y="218879"/>
                  </a:lnTo>
                  <a:lnTo>
                    <a:pt x="41311" y="218944"/>
                  </a:lnTo>
                  <a:lnTo>
                    <a:pt x="47639" y="216195"/>
                  </a:lnTo>
                  <a:lnTo>
                    <a:pt x="53978" y="212503"/>
                  </a:lnTo>
                  <a:lnTo>
                    <a:pt x="87573" y="201465"/>
                  </a:lnTo>
                  <a:lnTo>
                    <a:pt x="90131" y="199926"/>
                  </a:lnTo>
                  <a:lnTo>
                    <a:pt x="91835" y="197842"/>
                  </a:lnTo>
                  <a:lnTo>
                    <a:pt x="94788" y="192705"/>
                  </a:lnTo>
                  <a:lnTo>
                    <a:pt x="101343" y="183863"/>
                  </a:lnTo>
                  <a:lnTo>
                    <a:pt x="103246" y="177672"/>
                  </a:lnTo>
                  <a:lnTo>
                    <a:pt x="104814" y="175598"/>
                  </a:lnTo>
                  <a:lnTo>
                    <a:pt x="111016" y="171621"/>
                  </a:lnTo>
                  <a:lnTo>
                    <a:pt x="112838" y="166940"/>
                  </a:lnTo>
                  <a:lnTo>
                    <a:pt x="112266" y="164210"/>
                  </a:lnTo>
                  <a:lnTo>
                    <a:pt x="106565" y="152224"/>
                  </a:lnTo>
                  <a:lnTo>
                    <a:pt x="105967" y="149108"/>
                  </a:lnTo>
                  <a:lnTo>
                    <a:pt x="104510" y="147030"/>
                  </a:lnTo>
                  <a:lnTo>
                    <a:pt x="102480" y="145645"/>
                  </a:lnTo>
                  <a:lnTo>
                    <a:pt x="96675" y="143422"/>
                  </a:lnTo>
                  <a:lnTo>
                    <a:pt x="63458" y="142879"/>
                  </a:lnTo>
                  <a:lnTo>
                    <a:pt x="57128" y="145699"/>
                  </a:lnTo>
                  <a:lnTo>
                    <a:pt x="9521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" name="SMARTInkShape-465"/>
            <p:cNvSpPr/>
            <p:nvPr>
              <p:custDataLst>
                <p:tags r:id="rId33"/>
              </p:custDataLst>
            </p:nvPr>
          </p:nvSpPr>
          <p:spPr>
            <a:xfrm>
              <a:off x="8439150" y="5943600"/>
              <a:ext cx="723901" cy="19051"/>
            </a:xfrm>
            <a:custGeom>
              <a:avLst/>
              <a:gdLst/>
              <a:ahLst/>
              <a:cxnLst/>
              <a:rect l="0" t="0" r="0" b="0"/>
              <a:pathLst>
                <a:path w="723901" h="19051">
                  <a:moveTo>
                    <a:pt x="0" y="19050"/>
                  </a:moveTo>
                  <a:lnTo>
                    <a:pt x="0" y="19050"/>
                  </a:lnTo>
                  <a:lnTo>
                    <a:pt x="44536" y="19050"/>
                  </a:lnTo>
                  <a:lnTo>
                    <a:pt x="70054" y="17992"/>
                  </a:lnTo>
                  <a:lnTo>
                    <a:pt x="88509" y="10849"/>
                  </a:lnTo>
                  <a:lnTo>
                    <a:pt x="134798" y="9559"/>
                  </a:lnTo>
                  <a:lnTo>
                    <a:pt x="181155" y="9526"/>
                  </a:lnTo>
                  <a:lnTo>
                    <a:pt x="226630" y="9525"/>
                  </a:lnTo>
                  <a:lnTo>
                    <a:pt x="249889" y="6703"/>
                  </a:lnTo>
                  <a:lnTo>
                    <a:pt x="295570" y="883"/>
                  </a:lnTo>
                  <a:lnTo>
                    <a:pt x="342938" y="116"/>
                  </a:lnTo>
                  <a:lnTo>
                    <a:pt x="390530" y="16"/>
                  </a:lnTo>
                  <a:lnTo>
                    <a:pt x="431605" y="2"/>
                  </a:lnTo>
                  <a:lnTo>
                    <a:pt x="476641" y="0"/>
                  </a:lnTo>
                  <a:lnTo>
                    <a:pt x="521104" y="0"/>
                  </a:lnTo>
                  <a:lnTo>
                    <a:pt x="564554" y="0"/>
                  </a:lnTo>
                  <a:lnTo>
                    <a:pt x="608990" y="0"/>
                  </a:lnTo>
                  <a:lnTo>
                    <a:pt x="653829" y="0"/>
                  </a:lnTo>
                  <a:lnTo>
                    <a:pt x="700530" y="0"/>
                  </a:lnTo>
                  <a:lnTo>
                    <a:pt x="723900" y="0"/>
                  </a:lnTo>
                  <a:lnTo>
                    <a:pt x="7048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6" name="SMARTInkShape-466"/>
            <p:cNvSpPr/>
            <p:nvPr>
              <p:custDataLst>
                <p:tags r:id="rId34"/>
              </p:custDataLst>
            </p:nvPr>
          </p:nvSpPr>
          <p:spPr>
            <a:xfrm>
              <a:off x="8458630" y="6038850"/>
              <a:ext cx="199547" cy="190501"/>
            </a:xfrm>
            <a:custGeom>
              <a:avLst/>
              <a:gdLst/>
              <a:ahLst/>
              <a:cxnLst/>
              <a:rect l="0" t="0" r="0" b="0"/>
              <a:pathLst>
                <a:path w="199547" h="190501">
                  <a:moveTo>
                    <a:pt x="85295" y="0"/>
                  </a:moveTo>
                  <a:lnTo>
                    <a:pt x="85295" y="0"/>
                  </a:lnTo>
                  <a:lnTo>
                    <a:pt x="80239" y="0"/>
                  </a:lnTo>
                  <a:lnTo>
                    <a:pt x="78750" y="1058"/>
                  </a:lnTo>
                  <a:lnTo>
                    <a:pt x="77757" y="2822"/>
                  </a:lnTo>
                  <a:lnTo>
                    <a:pt x="75886" y="9132"/>
                  </a:lnTo>
                  <a:lnTo>
                    <a:pt x="70748" y="9409"/>
                  </a:lnTo>
                  <a:lnTo>
                    <a:pt x="69247" y="10506"/>
                  </a:lnTo>
                  <a:lnTo>
                    <a:pt x="66640" y="17716"/>
                  </a:lnTo>
                  <a:lnTo>
                    <a:pt x="66245" y="64407"/>
                  </a:lnTo>
                  <a:lnTo>
                    <a:pt x="66245" y="70254"/>
                  </a:lnTo>
                  <a:lnTo>
                    <a:pt x="69067" y="76379"/>
                  </a:lnTo>
                  <a:lnTo>
                    <a:pt x="72790" y="82629"/>
                  </a:lnTo>
                  <a:lnTo>
                    <a:pt x="75182" y="95267"/>
                  </a:lnTo>
                  <a:lnTo>
                    <a:pt x="75654" y="107953"/>
                  </a:lnTo>
                  <a:lnTo>
                    <a:pt x="78541" y="114301"/>
                  </a:lnTo>
                  <a:lnTo>
                    <a:pt x="82293" y="120650"/>
                  </a:lnTo>
                  <a:lnTo>
                    <a:pt x="84702" y="133350"/>
                  </a:lnTo>
                  <a:lnTo>
                    <a:pt x="85285" y="165100"/>
                  </a:lnTo>
                  <a:lnTo>
                    <a:pt x="84229" y="167217"/>
                  </a:lnTo>
                  <a:lnTo>
                    <a:pt x="82468" y="168628"/>
                  </a:lnTo>
                  <a:lnTo>
                    <a:pt x="80235" y="169569"/>
                  </a:lnTo>
                  <a:lnTo>
                    <a:pt x="78747" y="171254"/>
                  </a:lnTo>
                  <a:lnTo>
                    <a:pt x="76161" y="179486"/>
                  </a:lnTo>
                  <a:lnTo>
                    <a:pt x="75885" y="185590"/>
                  </a:lnTo>
                  <a:lnTo>
                    <a:pt x="74789" y="187227"/>
                  </a:lnTo>
                  <a:lnTo>
                    <a:pt x="72999" y="188318"/>
                  </a:lnTo>
                  <a:lnTo>
                    <a:pt x="66640" y="190372"/>
                  </a:lnTo>
                  <a:lnTo>
                    <a:pt x="34366" y="190500"/>
                  </a:lnTo>
                  <a:lnTo>
                    <a:pt x="32292" y="189442"/>
                  </a:lnTo>
                  <a:lnTo>
                    <a:pt x="30910" y="187678"/>
                  </a:lnTo>
                  <a:lnTo>
                    <a:pt x="29988" y="185444"/>
                  </a:lnTo>
                  <a:lnTo>
                    <a:pt x="28316" y="183955"/>
                  </a:lnTo>
                  <a:lnTo>
                    <a:pt x="23634" y="182299"/>
                  </a:lnTo>
                  <a:lnTo>
                    <a:pt x="21963" y="180799"/>
                  </a:lnTo>
                  <a:lnTo>
                    <a:pt x="20105" y="176311"/>
                  </a:lnTo>
                  <a:lnTo>
                    <a:pt x="18552" y="174690"/>
                  </a:lnTo>
                  <a:lnTo>
                    <a:pt x="14003" y="172890"/>
                  </a:lnTo>
                  <a:lnTo>
                    <a:pt x="12368" y="171352"/>
                  </a:lnTo>
                  <a:lnTo>
                    <a:pt x="10550" y="166820"/>
                  </a:lnTo>
                  <a:lnTo>
                    <a:pt x="9007" y="165188"/>
                  </a:lnTo>
                  <a:lnTo>
                    <a:pt x="4470" y="163376"/>
                  </a:lnTo>
                  <a:lnTo>
                    <a:pt x="2836" y="161834"/>
                  </a:lnTo>
                  <a:lnTo>
                    <a:pt x="0" y="153851"/>
                  </a:lnTo>
                  <a:lnTo>
                    <a:pt x="915" y="153367"/>
                  </a:lnTo>
                  <a:lnTo>
                    <a:pt x="4754" y="152830"/>
                  </a:lnTo>
                  <a:lnTo>
                    <a:pt x="6201" y="151628"/>
                  </a:lnTo>
                  <a:lnTo>
                    <a:pt x="7809" y="147470"/>
                  </a:lnTo>
                  <a:lnTo>
                    <a:pt x="9296" y="145939"/>
                  </a:lnTo>
                  <a:lnTo>
                    <a:pt x="19287" y="140658"/>
                  </a:lnTo>
                  <a:lnTo>
                    <a:pt x="25267" y="136598"/>
                  </a:lnTo>
                  <a:lnTo>
                    <a:pt x="34583" y="133255"/>
                  </a:lnTo>
                  <a:lnTo>
                    <a:pt x="45104" y="127090"/>
                  </a:lnTo>
                  <a:lnTo>
                    <a:pt x="73155" y="119199"/>
                  </a:lnTo>
                  <a:lnTo>
                    <a:pt x="91560" y="108722"/>
                  </a:lnTo>
                  <a:lnTo>
                    <a:pt x="120627" y="100239"/>
                  </a:lnTo>
                  <a:lnTo>
                    <a:pt x="163192" y="72989"/>
                  </a:lnTo>
                  <a:lnTo>
                    <a:pt x="177078" y="61376"/>
                  </a:lnTo>
                  <a:lnTo>
                    <a:pt x="190013" y="55163"/>
                  </a:lnTo>
                  <a:lnTo>
                    <a:pt x="193206" y="52650"/>
                  </a:lnTo>
                  <a:lnTo>
                    <a:pt x="196756" y="47036"/>
                  </a:lnTo>
                  <a:lnTo>
                    <a:pt x="199034" y="34808"/>
                  </a:lnTo>
                  <a:lnTo>
                    <a:pt x="199546" y="20921"/>
                  </a:lnTo>
                  <a:lnTo>
                    <a:pt x="186333" y="5957"/>
                  </a:lnTo>
                  <a:lnTo>
                    <a:pt x="180295" y="2648"/>
                  </a:lnTo>
                  <a:lnTo>
                    <a:pt x="171184" y="349"/>
                  </a:lnTo>
                  <a:lnTo>
                    <a:pt x="129735" y="1"/>
                  </a:lnTo>
                  <a:lnTo>
                    <a:pt x="123390" y="2823"/>
                  </a:lnTo>
                  <a:lnTo>
                    <a:pt x="109371" y="14190"/>
                  </a:lnTo>
                  <a:lnTo>
                    <a:pt x="106578" y="19712"/>
                  </a:lnTo>
                  <a:lnTo>
                    <a:pt x="103581" y="35012"/>
                  </a:lnTo>
                  <a:lnTo>
                    <a:pt x="96183" y="45755"/>
                  </a:lnTo>
                  <a:lnTo>
                    <a:pt x="95224" y="52127"/>
                  </a:lnTo>
                  <a:lnTo>
                    <a:pt x="97822" y="57739"/>
                  </a:lnTo>
                  <a:lnTo>
                    <a:pt x="101446" y="63762"/>
                  </a:lnTo>
                  <a:lnTo>
                    <a:pt x="10434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7" name="SMARTInkShape-467"/>
            <p:cNvSpPr/>
            <p:nvPr>
              <p:custDataLst>
                <p:tags r:id="rId35"/>
              </p:custDataLst>
            </p:nvPr>
          </p:nvSpPr>
          <p:spPr>
            <a:xfrm>
              <a:off x="8686838" y="6029325"/>
              <a:ext cx="123788" cy="142840"/>
            </a:xfrm>
            <a:custGeom>
              <a:avLst/>
              <a:gdLst/>
              <a:ahLst/>
              <a:cxnLst/>
              <a:rect l="0" t="0" r="0" b="0"/>
              <a:pathLst>
                <a:path w="123788" h="142840">
                  <a:moveTo>
                    <a:pt x="85687" y="0"/>
                  </a:moveTo>
                  <a:lnTo>
                    <a:pt x="85687" y="0"/>
                  </a:lnTo>
                  <a:lnTo>
                    <a:pt x="77486" y="8201"/>
                  </a:lnTo>
                  <a:lnTo>
                    <a:pt x="76277" y="17610"/>
                  </a:lnTo>
                  <a:lnTo>
                    <a:pt x="76165" y="36347"/>
                  </a:lnTo>
                  <a:lnTo>
                    <a:pt x="69617" y="45358"/>
                  </a:lnTo>
                  <a:lnTo>
                    <a:pt x="67520" y="54244"/>
                  </a:lnTo>
                  <a:lnTo>
                    <a:pt x="67028" y="60445"/>
                  </a:lnTo>
                  <a:lnTo>
                    <a:pt x="63989" y="66729"/>
                  </a:lnTo>
                  <a:lnTo>
                    <a:pt x="60168" y="73049"/>
                  </a:lnTo>
                  <a:lnTo>
                    <a:pt x="57716" y="85730"/>
                  </a:lnTo>
                  <a:lnTo>
                    <a:pt x="57514" y="88903"/>
                  </a:lnTo>
                  <a:lnTo>
                    <a:pt x="54468" y="95251"/>
                  </a:lnTo>
                  <a:lnTo>
                    <a:pt x="52175" y="98426"/>
                  </a:lnTo>
                  <a:lnTo>
                    <a:pt x="46803" y="101953"/>
                  </a:lnTo>
                  <a:lnTo>
                    <a:pt x="43889" y="102894"/>
                  </a:lnTo>
                  <a:lnTo>
                    <a:pt x="41947" y="104579"/>
                  </a:lnTo>
                  <a:lnTo>
                    <a:pt x="30751" y="124000"/>
                  </a:lnTo>
                  <a:lnTo>
                    <a:pt x="30013" y="127117"/>
                  </a:lnTo>
                  <a:lnTo>
                    <a:pt x="28463" y="129194"/>
                  </a:lnTo>
                  <a:lnTo>
                    <a:pt x="26370" y="130579"/>
                  </a:lnTo>
                  <a:lnTo>
                    <a:pt x="20466" y="132803"/>
                  </a:lnTo>
                  <a:lnTo>
                    <a:pt x="10939" y="141503"/>
                  </a:lnTo>
                  <a:lnTo>
                    <a:pt x="393" y="142839"/>
                  </a:lnTo>
                  <a:lnTo>
                    <a:pt x="0" y="134671"/>
                  </a:lnTo>
                  <a:lnTo>
                    <a:pt x="1046" y="134231"/>
                  </a:lnTo>
                  <a:lnTo>
                    <a:pt x="5029" y="133741"/>
                  </a:lnTo>
                  <a:lnTo>
                    <a:pt x="6516" y="132552"/>
                  </a:lnTo>
                  <a:lnTo>
                    <a:pt x="8167" y="128410"/>
                  </a:lnTo>
                  <a:lnTo>
                    <a:pt x="9666" y="126881"/>
                  </a:lnTo>
                  <a:lnTo>
                    <a:pt x="19675" y="121607"/>
                  </a:lnTo>
                  <a:lnTo>
                    <a:pt x="26786" y="115743"/>
                  </a:lnTo>
                  <a:lnTo>
                    <a:pt x="33075" y="114728"/>
                  </a:lnTo>
                  <a:lnTo>
                    <a:pt x="79340" y="114300"/>
                  </a:lnTo>
                  <a:lnTo>
                    <a:pt x="12378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8" name="SMARTInkShape-468"/>
            <p:cNvSpPr/>
            <p:nvPr>
              <p:custDataLst>
                <p:tags r:id="rId36"/>
              </p:custDataLst>
            </p:nvPr>
          </p:nvSpPr>
          <p:spPr>
            <a:xfrm>
              <a:off x="8763000" y="6067428"/>
              <a:ext cx="66676" cy="180973"/>
            </a:xfrm>
            <a:custGeom>
              <a:avLst/>
              <a:gdLst/>
              <a:ahLst/>
              <a:cxnLst/>
              <a:rect l="0" t="0" r="0" b="0"/>
              <a:pathLst>
                <a:path w="66676" h="180973">
                  <a:moveTo>
                    <a:pt x="66675" y="9522"/>
                  </a:moveTo>
                  <a:lnTo>
                    <a:pt x="66675" y="9522"/>
                  </a:lnTo>
                  <a:lnTo>
                    <a:pt x="66675" y="0"/>
                  </a:lnTo>
                  <a:lnTo>
                    <a:pt x="58474" y="8198"/>
                  </a:lnTo>
                  <a:lnTo>
                    <a:pt x="57265" y="17607"/>
                  </a:lnTo>
                  <a:lnTo>
                    <a:pt x="50627" y="26367"/>
                  </a:lnTo>
                  <a:lnTo>
                    <a:pt x="48020" y="36344"/>
                  </a:lnTo>
                  <a:lnTo>
                    <a:pt x="46645" y="51901"/>
                  </a:lnTo>
                  <a:lnTo>
                    <a:pt x="40102" y="66263"/>
                  </a:lnTo>
                  <a:lnTo>
                    <a:pt x="37305" y="82493"/>
                  </a:lnTo>
                  <a:lnTo>
                    <a:pt x="31632" y="93114"/>
                  </a:lnTo>
                  <a:lnTo>
                    <a:pt x="28423" y="108138"/>
                  </a:lnTo>
                  <a:lnTo>
                    <a:pt x="21215" y="123233"/>
                  </a:lnTo>
                  <a:lnTo>
                    <a:pt x="9954" y="159638"/>
                  </a:lnTo>
                  <a:lnTo>
                    <a:pt x="3063" y="169075"/>
                  </a:lnTo>
                  <a:lnTo>
                    <a:pt x="0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9" name="SMARTInkShape-469"/>
            <p:cNvSpPr/>
            <p:nvPr>
              <p:custDataLst>
                <p:tags r:id="rId37"/>
              </p:custDataLst>
            </p:nvPr>
          </p:nvSpPr>
          <p:spPr>
            <a:xfrm>
              <a:off x="8867775" y="6029328"/>
              <a:ext cx="133351" cy="219073"/>
            </a:xfrm>
            <a:custGeom>
              <a:avLst/>
              <a:gdLst/>
              <a:ahLst/>
              <a:cxnLst/>
              <a:rect l="0" t="0" r="0" b="0"/>
              <a:pathLst>
                <a:path w="133351" h="219073">
                  <a:moveTo>
                    <a:pt x="0" y="114297"/>
                  </a:moveTo>
                  <a:lnTo>
                    <a:pt x="0" y="114297"/>
                  </a:lnTo>
                  <a:lnTo>
                    <a:pt x="14465" y="114297"/>
                  </a:lnTo>
                  <a:lnTo>
                    <a:pt x="15994" y="113239"/>
                  </a:lnTo>
                  <a:lnTo>
                    <a:pt x="17012" y="111475"/>
                  </a:lnTo>
                  <a:lnTo>
                    <a:pt x="18648" y="106096"/>
                  </a:lnTo>
                  <a:lnTo>
                    <a:pt x="21694" y="105360"/>
                  </a:lnTo>
                  <a:lnTo>
                    <a:pt x="36656" y="104782"/>
                  </a:lnTo>
                  <a:lnTo>
                    <a:pt x="45420" y="98228"/>
                  </a:lnTo>
                  <a:lnTo>
                    <a:pt x="54263" y="95072"/>
                  </a:lnTo>
                  <a:lnTo>
                    <a:pt x="63584" y="88963"/>
                  </a:lnTo>
                  <a:lnTo>
                    <a:pt x="73051" y="85624"/>
                  </a:lnTo>
                  <a:lnTo>
                    <a:pt x="120672" y="42306"/>
                  </a:lnTo>
                  <a:lnTo>
                    <a:pt x="127010" y="39967"/>
                  </a:lnTo>
                  <a:lnTo>
                    <a:pt x="129124" y="38285"/>
                  </a:lnTo>
                  <a:lnTo>
                    <a:pt x="131472" y="33595"/>
                  </a:lnTo>
                  <a:lnTo>
                    <a:pt x="133344" y="7357"/>
                  </a:lnTo>
                  <a:lnTo>
                    <a:pt x="133350" y="0"/>
                  </a:lnTo>
                  <a:lnTo>
                    <a:pt x="118885" y="14462"/>
                  </a:lnTo>
                  <a:lnTo>
                    <a:pt x="116338" y="19831"/>
                  </a:lnTo>
                  <a:lnTo>
                    <a:pt x="114419" y="36261"/>
                  </a:lnTo>
                  <a:lnTo>
                    <a:pt x="107777" y="45339"/>
                  </a:lnTo>
                  <a:lnTo>
                    <a:pt x="105665" y="54237"/>
                  </a:lnTo>
                  <a:lnTo>
                    <a:pt x="104809" y="79382"/>
                  </a:lnTo>
                  <a:lnTo>
                    <a:pt x="101968" y="85727"/>
                  </a:lnTo>
                  <a:lnTo>
                    <a:pt x="98236" y="92074"/>
                  </a:lnTo>
                  <a:lnTo>
                    <a:pt x="95840" y="104772"/>
                  </a:lnTo>
                  <a:lnTo>
                    <a:pt x="94199" y="140755"/>
                  </a:lnTo>
                  <a:lnTo>
                    <a:pt x="86609" y="167389"/>
                  </a:lnTo>
                  <a:lnTo>
                    <a:pt x="85759" y="188581"/>
                  </a:lnTo>
                  <a:lnTo>
                    <a:pt x="77527" y="198529"/>
                  </a:lnTo>
                  <a:lnTo>
                    <a:pt x="76315" y="208092"/>
                  </a:lnTo>
                  <a:lnTo>
                    <a:pt x="76210" y="217620"/>
                  </a:lnTo>
                  <a:lnTo>
                    <a:pt x="75149" y="218103"/>
                  </a:lnTo>
                  <a:lnTo>
                    <a:pt x="66675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5" name="SMARTInkShape-Group86"/>
          <p:cNvGrpSpPr/>
          <p:nvPr/>
        </p:nvGrpSpPr>
        <p:grpSpPr>
          <a:xfrm>
            <a:off x="9649220" y="5829345"/>
            <a:ext cx="1009256" cy="294790"/>
            <a:chOff x="9649220" y="5829345"/>
            <a:chExt cx="1009256" cy="294790"/>
          </a:xfrm>
        </p:grpSpPr>
        <p:sp>
          <p:nvSpPr>
            <p:cNvPr id="541" name="SMARTInkShape-470"/>
            <p:cNvSpPr/>
            <p:nvPr>
              <p:custDataLst>
                <p:tags r:id="rId26"/>
              </p:custDataLst>
            </p:nvPr>
          </p:nvSpPr>
          <p:spPr>
            <a:xfrm>
              <a:off x="9649220" y="5829345"/>
              <a:ext cx="894956" cy="294790"/>
            </a:xfrm>
            <a:custGeom>
              <a:avLst/>
              <a:gdLst/>
              <a:ahLst/>
              <a:cxnLst/>
              <a:rect l="0" t="0" r="0" b="0"/>
              <a:pathLst>
                <a:path w="894956" h="294790">
                  <a:moveTo>
                    <a:pt x="47230" y="76155"/>
                  </a:moveTo>
                  <a:lnTo>
                    <a:pt x="47230" y="76155"/>
                  </a:lnTo>
                  <a:lnTo>
                    <a:pt x="47230" y="86268"/>
                  </a:lnTo>
                  <a:lnTo>
                    <a:pt x="46172" y="89247"/>
                  </a:lnTo>
                  <a:lnTo>
                    <a:pt x="44408" y="91233"/>
                  </a:lnTo>
                  <a:lnTo>
                    <a:pt x="42173" y="92557"/>
                  </a:lnTo>
                  <a:lnTo>
                    <a:pt x="40684" y="94498"/>
                  </a:lnTo>
                  <a:lnTo>
                    <a:pt x="39029" y="99476"/>
                  </a:lnTo>
                  <a:lnTo>
                    <a:pt x="36907" y="111297"/>
                  </a:lnTo>
                  <a:lnTo>
                    <a:pt x="31236" y="120669"/>
                  </a:lnTo>
                  <a:lnTo>
                    <a:pt x="20820" y="156018"/>
                  </a:lnTo>
                  <a:lnTo>
                    <a:pt x="18560" y="170916"/>
                  </a:lnTo>
                  <a:lnTo>
                    <a:pt x="11306" y="191926"/>
                  </a:lnTo>
                  <a:lnTo>
                    <a:pt x="8156" y="231612"/>
                  </a:lnTo>
                  <a:lnTo>
                    <a:pt x="941" y="250346"/>
                  </a:lnTo>
                  <a:lnTo>
                    <a:pt x="0" y="260177"/>
                  </a:lnTo>
                  <a:lnTo>
                    <a:pt x="2603" y="266598"/>
                  </a:lnTo>
                  <a:lnTo>
                    <a:pt x="6229" y="272980"/>
                  </a:lnTo>
                  <a:lnTo>
                    <a:pt x="8748" y="283820"/>
                  </a:lnTo>
                  <a:lnTo>
                    <a:pt x="17298" y="293741"/>
                  </a:lnTo>
                  <a:lnTo>
                    <a:pt x="20874" y="294568"/>
                  </a:lnTo>
                  <a:lnTo>
                    <a:pt x="23309" y="294789"/>
                  </a:lnTo>
                  <a:lnTo>
                    <a:pt x="28837" y="292212"/>
                  </a:lnTo>
                  <a:lnTo>
                    <a:pt x="31793" y="290043"/>
                  </a:lnTo>
                  <a:lnTo>
                    <a:pt x="54827" y="283454"/>
                  </a:lnTo>
                  <a:lnTo>
                    <a:pt x="93528" y="248859"/>
                  </a:lnTo>
                  <a:lnTo>
                    <a:pt x="116134" y="221599"/>
                  </a:lnTo>
                  <a:lnTo>
                    <a:pt x="126537" y="212764"/>
                  </a:lnTo>
                  <a:lnTo>
                    <a:pt x="151815" y="171224"/>
                  </a:lnTo>
                  <a:lnTo>
                    <a:pt x="166796" y="139631"/>
                  </a:lnTo>
                  <a:lnTo>
                    <a:pt x="173626" y="95204"/>
                  </a:lnTo>
                  <a:lnTo>
                    <a:pt x="175945" y="88854"/>
                  </a:lnTo>
                  <a:lnTo>
                    <a:pt x="176431" y="83563"/>
                  </a:lnTo>
                  <a:lnTo>
                    <a:pt x="170178" y="44319"/>
                  </a:lnTo>
                  <a:lnTo>
                    <a:pt x="161371" y="23509"/>
                  </a:lnTo>
                  <a:lnTo>
                    <a:pt x="159307" y="22008"/>
                  </a:lnTo>
                  <a:lnTo>
                    <a:pt x="154191" y="19282"/>
                  </a:lnTo>
                  <a:lnTo>
                    <a:pt x="145363" y="12855"/>
                  </a:lnTo>
                  <a:lnTo>
                    <a:pt x="136043" y="9421"/>
                  </a:lnTo>
                  <a:lnTo>
                    <a:pt x="126580" y="3230"/>
                  </a:lnTo>
                  <a:lnTo>
                    <a:pt x="120243" y="1410"/>
                  </a:lnTo>
                  <a:lnTo>
                    <a:pt x="118131" y="1983"/>
                  </a:lnTo>
                  <a:lnTo>
                    <a:pt x="116723" y="3424"/>
                  </a:lnTo>
                  <a:lnTo>
                    <a:pt x="115783" y="5443"/>
                  </a:lnTo>
                  <a:lnTo>
                    <a:pt x="114100" y="6788"/>
                  </a:lnTo>
                  <a:lnTo>
                    <a:pt x="103791" y="11770"/>
                  </a:lnTo>
                  <a:lnTo>
                    <a:pt x="72620" y="41270"/>
                  </a:lnTo>
                  <a:lnTo>
                    <a:pt x="44055" y="83995"/>
                  </a:lnTo>
                  <a:lnTo>
                    <a:pt x="32413" y="114746"/>
                  </a:lnTo>
                  <a:lnTo>
                    <a:pt x="20890" y="161723"/>
                  </a:lnTo>
                  <a:lnTo>
                    <a:pt x="18851" y="204683"/>
                  </a:lnTo>
                  <a:lnTo>
                    <a:pt x="18660" y="249713"/>
                  </a:lnTo>
                  <a:lnTo>
                    <a:pt x="18658" y="255361"/>
                  </a:lnTo>
                  <a:lnTo>
                    <a:pt x="19715" y="259125"/>
                  </a:lnTo>
                  <a:lnTo>
                    <a:pt x="21479" y="261635"/>
                  </a:lnTo>
                  <a:lnTo>
                    <a:pt x="23712" y="263308"/>
                  </a:lnTo>
                  <a:lnTo>
                    <a:pt x="26195" y="267990"/>
                  </a:lnTo>
                  <a:lnTo>
                    <a:pt x="26856" y="270720"/>
                  </a:lnTo>
                  <a:lnTo>
                    <a:pt x="28356" y="272540"/>
                  </a:lnTo>
                  <a:lnTo>
                    <a:pt x="32846" y="274562"/>
                  </a:lnTo>
                  <a:lnTo>
                    <a:pt x="50536" y="276039"/>
                  </a:lnTo>
                  <a:lnTo>
                    <a:pt x="56813" y="273295"/>
                  </a:lnTo>
                  <a:lnTo>
                    <a:pt x="80061" y="258251"/>
                  </a:lnTo>
                  <a:lnTo>
                    <a:pt x="102079" y="232526"/>
                  </a:lnTo>
                  <a:lnTo>
                    <a:pt x="117220" y="221382"/>
                  </a:lnTo>
                  <a:lnTo>
                    <a:pt x="158452" y="174671"/>
                  </a:lnTo>
                  <a:lnTo>
                    <a:pt x="192282" y="143486"/>
                  </a:lnTo>
                  <a:lnTo>
                    <a:pt x="218035" y="126660"/>
                  </a:lnTo>
                  <a:lnTo>
                    <a:pt x="224744" y="124002"/>
                  </a:lnTo>
                  <a:lnTo>
                    <a:pt x="235812" y="115748"/>
                  </a:lnTo>
                  <a:lnTo>
                    <a:pt x="237509" y="116309"/>
                  </a:lnTo>
                  <a:lnTo>
                    <a:pt x="246812" y="123427"/>
                  </a:lnTo>
                  <a:lnTo>
                    <a:pt x="247252" y="155577"/>
                  </a:lnTo>
                  <a:lnTo>
                    <a:pt x="244431" y="161901"/>
                  </a:lnTo>
                  <a:lnTo>
                    <a:pt x="240709" y="168239"/>
                  </a:lnTo>
                  <a:lnTo>
                    <a:pt x="238613" y="178817"/>
                  </a:lnTo>
                  <a:lnTo>
                    <a:pt x="236932" y="193827"/>
                  </a:lnTo>
                  <a:lnTo>
                    <a:pt x="218023" y="236043"/>
                  </a:lnTo>
                  <a:lnTo>
                    <a:pt x="213097" y="243525"/>
                  </a:lnTo>
                  <a:lnTo>
                    <a:pt x="207112" y="256951"/>
                  </a:lnTo>
                  <a:lnTo>
                    <a:pt x="202956" y="263401"/>
                  </a:lnTo>
                  <a:lnTo>
                    <a:pt x="201108" y="269795"/>
                  </a:lnTo>
                  <a:lnTo>
                    <a:pt x="199556" y="271923"/>
                  </a:lnTo>
                  <a:lnTo>
                    <a:pt x="197465" y="273342"/>
                  </a:lnTo>
                  <a:lnTo>
                    <a:pt x="195012" y="274287"/>
                  </a:lnTo>
                  <a:lnTo>
                    <a:pt x="193376" y="275977"/>
                  </a:lnTo>
                  <a:lnTo>
                    <a:pt x="191558" y="280676"/>
                  </a:lnTo>
                  <a:lnTo>
                    <a:pt x="190015" y="282352"/>
                  </a:lnTo>
                  <a:lnTo>
                    <a:pt x="180708" y="285667"/>
                  </a:lnTo>
                  <a:lnTo>
                    <a:pt x="180618" y="280637"/>
                  </a:lnTo>
                  <a:lnTo>
                    <a:pt x="183419" y="275339"/>
                  </a:lnTo>
                  <a:lnTo>
                    <a:pt x="187135" y="269456"/>
                  </a:lnTo>
                  <a:lnTo>
                    <a:pt x="190283" y="260195"/>
                  </a:lnTo>
                  <a:lnTo>
                    <a:pt x="221895" y="217178"/>
                  </a:lnTo>
                  <a:lnTo>
                    <a:pt x="262870" y="173806"/>
                  </a:lnTo>
                  <a:lnTo>
                    <a:pt x="272577" y="159652"/>
                  </a:lnTo>
                  <a:lnTo>
                    <a:pt x="291698" y="146450"/>
                  </a:lnTo>
                  <a:lnTo>
                    <a:pt x="303848" y="142971"/>
                  </a:lnTo>
                  <a:lnTo>
                    <a:pt x="309297" y="142871"/>
                  </a:lnTo>
                  <a:lnTo>
                    <a:pt x="310842" y="143916"/>
                  </a:lnTo>
                  <a:lnTo>
                    <a:pt x="311871" y="145671"/>
                  </a:lnTo>
                  <a:lnTo>
                    <a:pt x="313659" y="152533"/>
                  </a:lnTo>
                  <a:lnTo>
                    <a:pt x="313894" y="165497"/>
                  </a:lnTo>
                  <a:lnTo>
                    <a:pt x="311092" y="171601"/>
                  </a:lnTo>
                  <a:lnTo>
                    <a:pt x="307378" y="177842"/>
                  </a:lnTo>
                  <a:lnTo>
                    <a:pt x="304992" y="190472"/>
                  </a:lnTo>
                  <a:lnTo>
                    <a:pt x="304520" y="203158"/>
                  </a:lnTo>
                  <a:lnTo>
                    <a:pt x="301634" y="209506"/>
                  </a:lnTo>
                  <a:lnTo>
                    <a:pt x="297882" y="215855"/>
                  </a:lnTo>
                  <a:lnTo>
                    <a:pt x="295473" y="228555"/>
                  </a:lnTo>
                  <a:lnTo>
                    <a:pt x="295275" y="231730"/>
                  </a:lnTo>
                  <a:lnTo>
                    <a:pt x="294086" y="233847"/>
                  </a:lnTo>
                  <a:lnTo>
                    <a:pt x="292234" y="235258"/>
                  </a:lnTo>
                  <a:lnTo>
                    <a:pt x="289941" y="236199"/>
                  </a:lnTo>
                  <a:lnTo>
                    <a:pt x="288413" y="237884"/>
                  </a:lnTo>
                  <a:lnTo>
                    <a:pt x="285390" y="247474"/>
                  </a:lnTo>
                  <a:lnTo>
                    <a:pt x="290422" y="247567"/>
                  </a:lnTo>
                  <a:lnTo>
                    <a:pt x="295721" y="244766"/>
                  </a:lnTo>
                  <a:lnTo>
                    <a:pt x="298616" y="242537"/>
                  </a:lnTo>
                  <a:lnTo>
                    <a:pt x="301834" y="237239"/>
                  </a:lnTo>
                  <a:lnTo>
                    <a:pt x="304321" y="231356"/>
                  </a:lnTo>
                  <a:lnTo>
                    <a:pt x="347804" y="184104"/>
                  </a:lnTo>
                  <a:lnTo>
                    <a:pt x="350152" y="177755"/>
                  </a:lnTo>
                  <a:lnTo>
                    <a:pt x="351835" y="175638"/>
                  </a:lnTo>
                  <a:lnTo>
                    <a:pt x="369315" y="163369"/>
                  </a:lnTo>
                  <a:lnTo>
                    <a:pt x="370296" y="159720"/>
                  </a:lnTo>
                  <a:lnTo>
                    <a:pt x="370925" y="153810"/>
                  </a:lnTo>
                  <a:lnTo>
                    <a:pt x="373833" y="155824"/>
                  </a:lnTo>
                  <a:lnTo>
                    <a:pt x="376091" y="157843"/>
                  </a:lnTo>
                  <a:lnTo>
                    <a:pt x="376537" y="159188"/>
                  </a:lnTo>
                  <a:lnTo>
                    <a:pt x="375777" y="160085"/>
                  </a:lnTo>
                  <a:lnTo>
                    <a:pt x="374212" y="160684"/>
                  </a:lnTo>
                  <a:lnTo>
                    <a:pt x="373167" y="162141"/>
                  </a:lnTo>
                  <a:lnTo>
                    <a:pt x="371698" y="169248"/>
                  </a:lnTo>
                  <a:lnTo>
                    <a:pt x="371163" y="184238"/>
                  </a:lnTo>
                  <a:lnTo>
                    <a:pt x="368293" y="190514"/>
                  </a:lnTo>
                  <a:lnTo>
                    <a:pt x="364550" y="196831"/>
                  </a:lnTo>
                  <a:lnTo>
                    <a:pt x="361384" y="206338"/>
                  </a:lnTo>
                  <a:lnTo>
                    <a:pt x="355271" y="215857"/>
                  </a:lnTo>
                  <a:lnTo>
                    <a:pt x="352990" y="225380"/>
                  </a:lnTo>
                  <a:lnTo>
                    <a:pt x="352457" y="231730"/>
                  </a:lnTo>
                  <a:lnTo>
                    <a:pt x="349398" y="238080"/>
                  </a:lnTo>
                  <a:lnTo>
                    <a:pt x="345568" y="244430"/>
                  </a:lnTo>
                  <a:lnTo>
                    <a:pt x="342908" y="255249"/>
                  </a:lnTo>
                  <a:lnTo>
                    <a:pt x="342540" y="265166"/>
                  </a:lnTo>
                  <a:lnTo>
                    <a:pt x="343587" y="265663"/>
                  </a:lnTo>
                  <a:lnTo>
                    <a:pt x="365173" y="266644"/>
                  </a:lnTo>
                  <a:lnTo>
                    <a:pt x="371276" y="263828"/>
                  </a:lnTo>
                  <a:lnTo>
                    <a:pt x="377517" y="260107"/>
                  </a:lnTo>
                  <a:lnTo>
                    <a:pt x="386980" y="256954"/>
                  </a:lnTo>
                  <a:lnTo>
                    <a:pt x="431777" y="224039"/>
                  </a:lnTo>
                  <a:lnTo>
                    <a:pt x="475877" y="188390"/>
                  </a:lnTo>
                  <a:lnTo>
                    <a:pt x="520307" y="145884"/>
                  </a:lnTo>
                  <a:lnTo>
                    <a:pt x="555054" y="102606"/>
                  </a:lnTo>
                  <a:lnTo>
                    <a:pt x="583674" y="64943"/>
                  </a:lnTo>
                  <a:lnTo>
                    <a:pt x="587275" y="54945"/>
                  </a:lnTo>
                  <a:lnTo>
                    <a:pt x="589933" y="44503"/>
                  </a:lnTo>
                  <a:lnTo>
                    <a:pt x="597441" y="29177"/>
                  </a:lnTo>
                  <a:lnTo>
                    <a:pt x="598188" y="25786"/>
                  </a:lnTo>
                  <a:lnTo>
                    <a:pt x="599743" y="23526"/>
                  </a:lnTo>
                  <a:lnTo>
                    <a:pt x="601838" y="22019"/>
                  </a:lnTo>
                  <a:lnTo>
                    <a:pt x="604294" y="21014"/>
                  </a:lnTo>
                  <a:lnTo>
                    <a:pt x="605931" y="19286"/>
                  </a:lnTo>
                  <a:lnTo>
                    <a:pt x="607750" y="14544"/>
                  </a:lnTo>
                  <a:lnTo>
                    <a:pt x="609077" y="1723"/>
                  </a:lnTo>
                  <a:lnTo>
                    <a:pt x="608062" y="1134"/>
                  </a:lnTo>
                  <a:lnTo>
                    <a:pt x="595013" y="0"/>
                  </a:lnTo>
                  <a:lnTo>
                    <a:pt x="593393" y="1044"/>
                  </a:lnTo>
                  <a:lnTo>
                    <a:pt x="592314" y="2797"/>
                  </a:lnTo>
                  <a:lnTo>
                    <a:pt x="591594" y="5025"/>
                  </a:lnTo>
                  <a:lnTo>
                    <a:pt x="577023" y="22346"/>
                  </a:lnTo>
                  <a:lnTo>
                    <a:pt x="546564" y="45473"/>
                  </a:lnTo>
                  <a:lnTo>
                    <a:pt x="515282" y="92195"/>
                  </a:lnTo>
                  <a:lnTo>
                    <a:pt x="488819" y="136490"/>
                  </a:lnTo>
                  <a:lnTo>
                    <a:pt x="466346" y="180930"/>
                  </a:lnTo>
                  <a:lnTo>
                    <a:pt x="461046" y="193630"/>
                  </a:lnTo>
                  <a:lnTo>
                    <a:pt x="454232" y="235258"/>
                  </a:lnTo>
                  <a:lnTo>
                    <a:pt x="451915" y="239374"/>
                  </a:lnTo>
                  <a:lnTo>
                    <a:pt x="451428" y="243176"/>
                  </a:lnTo>
                  <a:lnTo>
                    <a:pt x="456533" y="264724"/>
                  </a:lnTo>
                  <a:lnTo>
                    <a:pt x="461781" y="271139"/>
                  </a:lnTo>
                  <a:lnTo>
                    <a:pt x="467130" y="273940"/>
                  </a:lnTo>
                  <a:lnTo>
                    <a:pt x="479187" y="275738"/>
                  </a:lnTo>
                  <a:lnTo>
                    <a:pt x="485451" y="273161"/>
                  </a:lnTo>
                  <a:lnTo>
                    <a:pt x="491761" y="269547"/>
                  </a:lnTo>
                  <a:lnTo>
                    <a:pt x="501264" y="266454"/>
                  </a:lnTo>
                  <a:lnTo>
                    <a:pt x="536180" y="234866"/>
                  </a:lnTo>
                  <a:lnTo>
                    <a:pt x="539706" y="228538"/>
                  </a:lnTo>
                  <a:lnTo>
                    <a:pt x="542365" y="211386"/>
                  </a:lnTo>
                  <a:lnTo>
                    <a:pt x="542515" y="196412"/>
                  </a:lnTo>
                  <a:lnTo>
                    <a:pt x="541463" y="194426"/>
                  </a:lnTo>
                  <a:lnTo>
                    <a:pt x="539701" y="193103"/>
                  </a:lnTo>
                  <a:lnTo>
                    <a:pt x="534923" y="191632"/>
                  </a:lnTo>
                  <a:lnTo>
                    <a:pt x="510730" y="190500"/>
                  </a:lnTo>
                  <a:lnTo>
                    <a:pt x="504408" y="193297"/>
                  </a:lnTo>
                  <a:lnTo>
                    <a:pt x="498071" y="197010"/>
                  </a:lnTo>
                  <a:lnTo>
                    <a:pt x="488552" y="200158"/>
                  </a:lnTo>
                  <a:lnTo>
                    <a:pt x="461831" y="223568"/>
                  </a:lnTo>
                  <a:lnTo>
                    <a:pt x="459040" y="229161"/>
                  </a:lnTo>
                  <a:lnTo>
                    <a:pt x="456936" y="242615"/>
                  </a:lnTo>
                  <a:lnTo>
                    <a:pt x="457950" y="244278"/>
                  </a:lnTo>
                  <a:lnTo>
                    <a:pt x="459685" y="245387"/>
                  </a:lnTo>
                  <a:lnTo>
                    <a:pt x="465018" y="247167"/>
                  </a:lnTo>
                  <a:lnTo>
                    <a:pt x="474735" y="248577"/>
                  </a:lnTo>
                  <a:lnTo>
                    <a:pt x="484528" y="252623"/>
                  </a:lnTo>
                  <a:lnTo>
                    <a:pt x="489046" y="253067"/>
                  </a:lnTo>
                  <a:lnTo>
                    <a:pt x="533795" y="244906"/>
                  </a:lnTo>
                  <a:lnTo>
                    <a:pt x="552288" y="240102"/>
                  </a:lnTo>
                  <a:lnTo>
                    <a:pt x="571176" y="235857"/>
                  </a:lnTo>
                  <a:lnTo>
                    <a:pt x="606389" y="218835"/>
                  </a:lnTo>
                  <a:lnTo>
                    <a:pt x="649684" y="193623"/>
                  </a:lnTo>
                  <a:lnTo>
                    <a:pt x="675647" y="174227"/>
                  </a:lnTo>
                  <a:lnTo>
                    <a:pt x="678900" y="173286"/>
                  </a:lnTo>
                  <a:lnTo>
                    <a:pt x="681070" y="171601"/>
                  </a:lnTo>
                  <a:lnTo>
                    <a:pt x="683479" y="166906"/>
                  </a:lnTo>
                  <a:lnTo>
                    <a:pt x="685372" y="151645"/>
                  </a:lnTo>
                  <a:lnTo>
                    <a:pt x="685401" y="144199"/>
                  </a:lnTo>
                  <a:lnTo>
                    <a:pt x="684344" y="143743"/>
                  </a:lnTo>
                  <a:lnTo>
                    <a:pt x="680347" y="143236"/>
                  </a:lnTo>
                  <a:lnTo>
                    <a:pt x="675044" y="145833"/>
                  </a:lnTo>
                  <a:lnTo>
                    <a:pt x="650209" y="167467"/>
                  </a:lnTo>
                  <a:lnTo>
                    <a:pt x="637727" y="173449"/>
                  </a:lnTo>
                  <a:lnTo>
                    <a:pt x="625070" y="184509"/>
                  </a:lnTo>
                  <a:lnTo>
                    <a:pt x="621548" y="193458"/>
                  </a:lnTo>
                  <a:lnTo>
                    <a:pt x="618925" y="203431"/>
                  </a:lnTo>
                  <a:lnTo>
                    <a:pt x="611438" y="218458"/>
                  </a:lnTo>
                  <a:lnTo>
                    <a:pt x="609139" y="225126"/>
                  </a:lnTo>
                  <a:lnTo>
                    <a:pt x="601134" y="236164"/>
                  </a:lnTo>
                  <a:lnTo>
                    <a:pt x="600111" y="242568"/>
                  </a:lnTo>
                  <a:lnTo>
                    <a:pt x="599808" y="251170"/>
                  </a:lnTo>
                  <a:lnTo>
                    <a:pt x="600823" y="253157"/>
                  </a:lnTo>
                  <a:lnTo>
                    <a:pt x="602560" y="254481"/>
                  </a:lnTo>
                  <a:lnTo>
                    <a:pt x="607308" y="257011"/>
                  </a:lnTo>
                  <a:lnTo>
                    <a:pt x="617016" y="265176"/>
                  </a:lnTo>
                  <a:lnTo>
                    <a:pt x="628336" y="266217"/>
                  </a:lnTo>
                  <a:lnTo>
                    <a:pt x="636404" y="263638"/>
                  </a:lnTo>
                  <a:lnTo>
                    <a:pt x="643518" y="260022"/>
                  </a:lnTo>
                  <a:lnTo>
                    <a:pt x="687628" y="245421"/>
                  </a:lnTo>
                  <a:lnTo>
                    <a:pt x="729986" y="225252"/>
                  </a:lnTo>
                  <a:lnTo>
                    <a:pt x="773254" y="203148"/>
                  </a:lnTo>
                  <a:lnTo>
                    <a:pt x="785752" y="194687"/>
                  </a:lnTo>
                  <a:lnTo>
                    <a:pt x="799459" y="188469"/>
                  </a:lnTo>
                  <a:lnTo>
                    <a:pt x="805946" y="184280"/>
                  </a:lnTo>
                  <a:lnTo>
                    <a:pt x="816858" y="181371"/>
                  </a:lnTo>
                  <a:lnTo>
                    <a:pt x="823249" y="181061"/>
                  </a:lnTo>
                  <a:lnTo>
                    <a:pt x="824927" y="182076"/>
                  </a:lnTo>
                  <a:lnTo>
                    <a:pt x="826044" y="183810"/>
                  </a:lnTo>
                  <a:lnTo>
                    <a:pt x="827837" y="189143"/>
                  </a:lnTo>
                  <a:lnTo>
                    <a:pt x="820039" y="198540"/>
                  </a:lnTo>
                  <a:lnTo>
                    <a:pt x="817951" y="207300"/>
                  </a:lnTo>
                  <a:lnTo>
                    <a:pt x="812283" y="216142"/>
                  </a:lnTo>
                  <a:lnTo>
                    <a:pt x="809077" y="225466"/>
                  </a:lnTo>
                  <a:lnTo>
                    <a:pt x="771285" y="266500"/>
                  </a:lnTo>
                  <a:lnTo>
                    <a:pt x="762942" y="266641"/>
                  </a:lnTo>
                  <a:lnTo>
                    <a:pt x="762496" y="265587"/>
                  </a:lnTo>
                  <a:lnTo>
                    <a:pt x="761615" y="239913"/>
                  </a:lnTo>
                  <a:lnTo>
                    <a:pt x="769807" y="216782"/>
                  </a:lnTo>
                  <a:lnTo>
                    <a:pt x="771108" y="173799"/>
                  </a:lnTo>
                  <a:lnTo>
                    <a:pt x="771127" y="150540"/>
                  </a:lnTo>
                  <a:lnTo>
                    <a:pt x="768306" y="143435"/>
                  </a:lnTo>
                  <a:lnTo>
                    <a:pt x="764584" y="136749"/>
                  </a:lnTo>
                  <a:lnTo>
                    <a:pt x="762193" y="123833"/>
                  </a:lnTo>
                  <a:lnTo>
                    <a:pt x="761605" y="104745"/>
                  </a:lnTo>
                  <a:lnTo>
                    <a:pt x="806136" y="104730"/>
                  </a:lnTo>
                  <a:lnTo>
                    <a:pt x="821940" y="104730"/>
                  </a:lnTo>
                  <a:lnTo>
                    <a:pt x="828284" y="107552"/>
                  </a:lnTo>
                  <a:lnTo>
                    <a:pt x="834632" y="111275"/>
                  </a:lnTo>
                  <a:lnTo>
                    <a:pt x="847330" y="113667"/>
                  </a:lnTo>
                  <a:lnTo>
                    <a:pt x="894955" y="1142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2" name="SMARTInkShape-471"/>
            <p:cNvSpPr/>
            <p:nvPr>
              <p:custDataLst>
                <p:tags r:id="rId27"/>
              </p:custDataLst>
            </p:nvPr>
          </p:nvSpPr>
          <p:spPr>
            <a:xfrm>
              <a:off x="10629900" y="59531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3" name="SMARTInkShape-472"/>
            <p:cNvSpPr/>
            <p:nvPr>
              <p:custDataLst>
                <p:tags r:id="rId28"/>
              </p:custDataLst>
            </p:nvPr>
          </p:nvSpPr>
          <p:spPr>
            <a:xfrm>
              <a:off x="10648950" y="59531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4" name="SMARTInkShape-473"/>
            <p:cNvSpPr/>
            <p:nvPr>
              <p:custDataLst>
                <p:tags r:id="rId29"/>
              </p:custDataLst>
            </p:nvPr>
          </p:nvSpPr>
          <p:spPr>
            <a:xfrm>
              <a:off x="10582668" y="6076950"/>
              <a:ext cx="28183" cy="38101"/>
            </a:xfrm>
            <a:custGeom>
              <a:avLst/>
              <a:gdLst/>
              <a:ahLst/>
              <a:cxnLst/>
              <a:rect l="0" t="0" r="0" b="0"/>
              <a:pathLst>
                <a:path w="28183" h="38101">
                  <a:moveTo>
                    <a:pt x="28182" y="0"/>
                  </a:moveTo>
                  <a:lnTo>
                    <a:pt x="28182" y="0"/>
                  </a:lnTo>
                  <a:lnTo>
                    <a:pt x="10847" y="17333"/>
                  </a:lnTo>
                  <a:lnTo>
                    <a:pt x="9895" y="21109"/>
                  </a:lnTo>
                  <a:lnTo>
                    <a:pt x="9176" y="28138"/>
                  </a:lnTo>
                  <a:lnTo>
                    <a:pt x="0" y="28564"/>
                  </a:lnTo>
                  <a:lnTo>
                    <a:pt x="9132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3" name="SMARTInkShape-Group87"/>
          <p:cNvGrpSpPr/>
          <p:nvPr/>
        </p:nvGrpSpPr>
        <p:grpSpPr>
          <a:xfrm>
            <a:off x="10810875" y="5686425"/>
            <a:ext cx="542911" cy="666751"/>
            <a:chOff x="10810875" y="5686425"/>
            <a:chExt cx="542911" cy="666751"/>
          </a:xfrm>
        </p:grpSpPr>
        <p:sp>
          <p:nvSpPr>
            <p:cNvPr id="546" name="SMARTInkShape-474"/>
            <p:cNvSpPr/>
            <p:nvPr>
              <p:custDataLst>
                <p:tags r:id="rId19"/>
              </p:custDataLst>
            </p:nvPr>
          </p:nvSpPr>
          <p:spPr>
            <a:xfrm>
              <a:off x="10925175" y="5724560"/>
              <a:ext cx="114300" cy="199991"/>
            </a:xfrm>
            <a:custGeom>
              <a:avLst/>
              <a:gdLst/>
              <a:ahLst/>
              <a:cxnLst/>
              <a:rect l="0" t="0" r="0" b="0"/>
              <a:pathLst>
                <a:path w="114300" h="199991">
                  <a:moveTo>
                    <a:pt x="76200" y="19015"/>
                  </a:moveTo>
                  <a:lnTo>
                    <a:pt x="76200" y="19015"/>
                  </a:lnTo>
                  <a:lnTo>
                    <a:pt x="76200" y="13959"/>
                  </a:lnTo>
                  <a:lnTo>
                    <a:pt x="77258" y="12470"/>
                  </a:lnTo>
                  <a:lnTo>
                    <a:pt x="79024" y="11476"/>
                  </a:lnTo>
                  <a:lnTo>
                    <a:pt x="85334" y="9606"/>
                  </a:lnTo>
                  <a:lnTo>
                    <a:pt x="94848" y="360"/>
                  </a:lnTo>
                  <a:lnTo>
                    <a:pt x="103416" y="0"/>
                  </a:lnTo>
                  <a:lnTo>
                    <a:pt x="103870" y="1046"/>
                  </a:lnTo>
                  <a:lnTo>
                    <a:pt x="104740" y="14155"/>
                  </a:lnTo>
                  <a:lnTo>
                    <a:pt x="101937" y="19677"/>
                  </a:lnTo>
                  <a:lnTo>
                    <a:pt x="88965" y="35799"/>
                  </a:lnTo>
                  <a:lnTo>
                    <a:pt x="74023" y="75593"/>
                  </a:lnTo>
                  <a:lnTo>
                    <a:pt x="32801" y="120613"/>
                  </a:lnTo>
                  <a:lnTo>
                    <a:pt x="30453" y="126964"/>
                  </a:lnTo>
                  <a:lnTo>
                    <a:pt x="28770" y="129081"/>
                  </a:lnTo>
                  <a:lnTo>
                    <a:pt x="19181" y="133267"/>
                  </a:lnTo>
                  <a:lnTo>
                    <a:pt x="19062" y="125110"/>
                  </a:lnTo>
                  <a:lnTo>
                    <a:pt x="25598" y="116446"/>
                  </a:lnTo>
                  <a:lnTo>
                    <a:pt x="27252" y="110648"/>
                  </a:lnTo>
                  <a:lnTo>
                    <a:pt x="28752" y="108679"/>
                  </a:lnTo>
                  <a:lnTo>
                    <a:pt x="66693" y="78934"/>
                  </a:lnTo>
                  <a:lnTo>
                    <a:pt x="73034" y="76337"/>
                  </a:lnTo>
                  <a:lnTo>
                    <a:pt x="82552" y="69984"/>
                  </a:lnTo>
                  <a:lnTo>
                    <a:pt x="92075" y="67631"/>
                  </a:lnTo>
                  <a:lnTo>
                    <a:pt x="107950" y="66771"/>
                  </a:lnTo>
                  <a:lnTo>
                    <a:pt x="110067" y="67786"/>
                  </a:lnTo>
                  <a:lnTo>
                    <a:pt x="111476" y="69520"/>
                  </a:lnTo>
                  <a:lnTo>
                    <a:pt x="113743" y="74853"/>
                  </a:lnTo>
                  <a:lnTo>
                    <a:pt x="114299" y="114307"/>
                  </a:lnTo>
                  <a:lnTo>
                    <a:pt x="111476" y="122397"/>
                  </a:lnTo>
                  <a:lnTo>
                    <a:pt x="107754" y="129521"/>
                  </a:lnTo>
                  <a:lnTo>
                    <a:pt x="105166" y="140877"/>
                  </a:lnTo>
                  <a:lnTo>
                    <a:pt x="88314" y="162062"/>
                  </a:lnTo>
                  <a:lnTo>
                    <a:pt x="87451" y="165179"/>
                  </a:lnTo>
                  <a:lnTo>
                    <a:pt x="85817" y="167258"/>
                  </a:lnTo>
                  <a:lnTo>
                    <a:pt x="79521" y="171241"/>
                  </a:lnTo>
                  <a:lnTo>
                    <a:pt x="77676" y="175924"/>
                  </a:lnTo>
                  <a:lnTo>
                    <a:pt x="76126" y="177596"/>
                  </a:lnTo>
                  <a:lnTo>
                    <a:pt x="56960" y="188283"/>
                  </a:lnTo>
                  <a:lnTo>
                    <a:pt x="41250" y="191236"/>
                  </a:lnTo>
                  <a:lnTo>
                    <a:pt x="30453" y="198628"/>
                  </a:lnTo>
                  <a:lnTo>
                    <a:pt x="21341" y="199721"/>
                  </a:lnTo>
                  <a:lnTo>
                    <a:pt x="1370" y="199990"/>
                  </a:lnTo>
                  <a:lnTo>
                    <a:pt x="912" y="198931"/>
                  </a:lnTo>
                  <a:lnTo>
                    <a:pt x="0" y="190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7" name="SMARTInkShape-475"/>
            <p:cNvSpPr/>
            <p:nvPr>
              <p:custDataLst>
                <p:tags r:id="rId20"/>
              </p:custDataLst>
            </p:nvPr>
          </p:nvSpPr>
          <p:spPr>
            <a:xfrm>
              <a:off x="11010900" y="5686425"/>
              <a:ext cx="161926" cy="47626"/>
            </a:xfrm>
            <a:custGeom>
              <a:avLst/>
              <a:gdLst/>
              <a:ahLst/>
              <a:cxnLst/>
              <a:rect l="0" t="0" r="0" b="0"/>
              <a:pathLst>
                <a:path w="161926" h="47626">
                  <a:moveTo>
                    <a:pt x="0" y="47625"/>
                  </a:moveTo>
                  <a:lnTo>
                    <a:pt x="0" y="47625"/>
                  </a:lnTo>
                  <a:lnTo>
                    <a:pt x="5057" y="47625"/>
                  </a:lnTo>
                  <a:lnTo>
                    <a:pt x="6546" y="46567"/>
                  </a:lnTo>
                  <a:lnTo>
                    <a:pt x="7538" y="44803"/>
                  </a:lnTo>
                  <a:lnTo>
                    <a:pt x="8202" y="42569"/>
                  </a:lnTo>
                  <a:lnTo>
                    <a:pt x="9702" y="41080"/>
                  </a:lnTo>
                  <a:lnTo>
                    <a:pt x="19711" y="35866"/>
                  </a:lnTo>
                  <a:lnTo>
                    <a:pt x="25694" y="31815"/>
                  </a:lnTo>
                  <a:lnTo>
                    <a:pt x="35012" y="29535"/>
                  </a:lnTo>
                  <a:lnTo>
                    <a:pt x="41315" y="29002"/>
                  </a:lnTo>
                  <a:lnTo>
                    <a:pt x="47643" y="25943"/>
                  </a:lnTo>
                  <a:lnTo>
                    <a:pt x="50812" y="23645"/>
                  </a:lnTo>
                  <a:lnTo>
                    <a:pt x="65384" y="20411"/>
                  </a:lnTo>
                  <a:lnTo>
                    <a:pt x="82727" y="18261"/>
                  </a:lnTo>
                  <a:lnTo>
                    <a:pt x="106509" y="10885"/>
                  </a:lnTo>
                  <a:lnTo>
                    <a:pt x="138733" y="8546"/>
                  </a:lnTo>
                  <a:lnTo>
                    <a:pt x="152210" y="2001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8" name="SMARTInkShape-476"/>
            <p:cNvSpPr/>
            <p:nvPr>
              <p:custDataLst>
                <p:tags r:id="rId21"/>
              </p:custDataLst>
            </p:nvPr>
          </p:nvSpPr>
          <p:spPr>
            <a:xfrm>
              <a:off x="11172825" y="5695950"/>
              <a:ext cx="171441" cy="218635"/>
            </a:xfrm>
            <a:custGeom>
              <a:avLst/>
              <a:gdLst/>
              <a:ahLst/>
              <a:cxnLst/>
              <a:rect l="0" t="0" r="0" b="0"/>
              <a:pathLst>
                <a:path w="171441" h="218635">
                  <a:moveTo>
                    <a:pt x="152400" y="0"/>
                  </a:moveTo>
                  <a:lnTo>
                    <a:pt x="152400" y="0"/>
                  </a:lnTo>
                  <a:lnTo>
                    <a:pt x="171415" y="0"/>
                  </a:lnTo>
                  <a:lnTo>
                    <a:pt x="171440" y="5056"/>
                  </a:lnTo>
                  <a:lnTo>
                    <a:pt x="170383" y="6545"/>
                  </a:lnTo>
                  <a:lnTo>
                    <a:pt x="168623" y="7539"/>
                  </a:lnTo>
                  <a:lnTo>
                    <a:pt x="166391" y="8201"/>
                  </a:lnTo>
                  <a:lnTo>
                    <a:pt x="164902" y="7584"/>
                  </a:lnTo>
                  <a:lnTo>
                    <a:pt x="163909" y="6114"/>
                  </a:lnTo>
                  <a:lnTo>
                    <a:pt x="162316" y="1208"/>
                  </a:lnTo>
                  <a:lnTo>
                    <a:pt x="159277" y="3359"/>
                  </a:lnTo>
                  <a:lnTo>
                    <a:pt x="156985" y="5414"/>
                  </a:lnTo>
                  <a:lnTo>
                    <a:pt x="151616" y="7698"/>
                  </a:lnTo>
                  <a:lnTo>
                    <a:pt x="126729" y="10562"/>
                  </a:lnTo>
                  <a:lnTo>
                    <a:pt x="114474" y="19224"/>
                  </a:lnTo>
                  <a:lnTo>
                    <a:pt x="69841" y="63507"/>
                  </a:lnTo>
                  <a:lnTo>
                    <a:pt x="28575" y="107597"/>
                  </a:lnTo>
                  <a:lnTo>
                    <a:pt x="21874" y="121839"/>
                  </a:lnTo>
                  <a:lnTo>
                    <a:pt x="19246" y="129292"/>
                  </a:lnTo>
                  <a:lnTo>
                    <a:pt x="12876" y="140497"/>
                  </a:lnTo>
                  <a:lnTo>
                    <a:pt x="9551" y="187246"/>
                  </a:lnTo>
                  <a:lnTo>
                    <a:pt x="9537" y="193640"/>
                  </a:lnTo>
                  <a:lnTo>
                    <a:pt x="12352" y="200008"/>
                  </a:lnTo>
                  <a:lnTo>
                    <a:pt x="14584" y="203189"/>
                  </a:lnTo>
                  <a:lnTo>
                    <a:pt x="19888" y="206723"/>
                  </a:lnTo>
                  <a:lnTo>
                    <a:pt x="25773" y="209352"/>
                  </a:lnTo>
                  <a:lnTo>
                    <a:pt x="35034" y="215723"/>
                  </a:lnTo>
                  <a:lnTo>
                    <a:pt x="44483" y="218082"/>
                  </a:lnTo>
                  <a:lnTo>
                    <a:pt x="50815" y="218634"/>
                  </a:lnTo>
                  <a:lnTo>
                    <a:pt x="57156" y="216057"/>
                  </a:lnTo>
                  <a:lnTo>
                    <a:pt x="60329" y="213888"/>
                  </a:lnTo>
                  <a:lnTo>
                    <a:pt x="83738" y="207299"/>
                  </a:lnTo>
                  <a:lnTo>
                    <a:pt x="126572" y="177761"/>
                  </a:lnTo>
                  <a:lnTo>
                    <a:pt x="130339" y="171433"/>
                  </a:lnTo>
                  <a:lnTo>
                    <a:pt x="131342" y="168264"/>
                  </a:lnTo>
                  <a:lnTo>
                    <a:pt x="133070" y="166151"/>
                  </a:lnTo>
                  <a:lnTo>
                    <a:pt x="139499" y="162119"/>
                  </a:lnTo>
                  <a:lnTo>
                    <a:pt x="141375" y="157425"/>
                  </a:lnTo>
                  <a:lnTo>
                    <a:pt x="142431" y="148832"/>
                  </a:lnTo>
                  <a:lnTo>
                    <a:pt x="139857" y="142700"/>
                  </a:lnTo>
                  <a:lnTo>
                    <a:pt x="137687" y="139583"/>
                  </a:lnTo>
                  <a:lnTo>
                    <a:pt x="132456" y="136121"/>
                  </a:lnTo>
                  <a:lnTo>
                    <a:pt x="120474" y="133897"/>
                  </a:lnTo>
                  <a:lnTo>
                    <a:pt x="111072" y="133513"/>
                  </a:lnTo>
                  <a:lnTo>
                    <a:pt x="104753" y="136244"/>
                  </a:lnTo>
                  <a:lnTo>
                    <a:pt x="101584" y="138455"/>
                  </a:lnTo>
                  <a:lnTo>
                    <a:pt x="78184" y="145115"/>
                  </a:lnTo>
                  <a:lnTo>
                    <a:pt x="35690" y="169421"/>
                  </a:lnTo>
                  <a:lnTo>
                    <a:pt x="17006" y="188532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9" name="SMARTInkShape-477"/>
            <p:cNvSpPr/>
            <p:nvPr>
              <p:custDataLst>
                <p:tags r:id="rId22"/>
              </p:custDataLst>
            </p:nvPr>
          </p:nvSpPr>
          <p:spPr>
            <a:xfrm>
              <a:off x="10810875" y="6029325"/>
              <a:ext cx="542911" cy="19051"/>
            </a:xfrm>
            <a:custGeom>
              <a:avLst/>
              <a:gdLst/>
              <a:ahLst/>
              <a:cxnLst/>
              <a:rect l="0" t="0" r="0" b="0"/>
              <a:pathLst>
                <a:path w="542911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5"/>
                  </a:lnTo>
                  <a:lnTo>
                    <a:pt x="2824" y="11511"/>
                  </a:lnTo>
                  <a:lnTo>
                    <a:pt x="9702" y="9787"/>
                  </a:lnTo>
                  <a:lnTo>
                    <a:pt x="55041" y="9525"/>
                  </a:lnTo>
                  <a:lnTo>
                    <a:pt x="102573" y="9525"/>
                  </a:lnTo>
                  <a:lnTo>
                    <a:pt x="145438" y="9525"/>
                  </a:lnTo>
                  <a:lnTo>
                    <a:pt x="190642" y="8467"/>
                  </a:lnTo>
                  <a:lnTo>
                    <a:pt x="230082" y="1324"/>
                  </a:lnTo>
                  <a:lnTo>
                    <a:pt x="276421" y="175"/>
                  </a:lnTo>
                  <a:lnTo>
                    <a:pt x="323876" y="23"/>
                  </a:lnTo>
                  <a:lnTo>
                    <a:pt x="371478" y="3"/>
                  </a:lnTo>
                  <a:lnTo>
                    <a:pt x="419100" y="0"/>
                  </a:lnTo>
                  <a:lnTo>
                    <a:pt x="465889" y="0"/>
                  </a:lnTo>
                  <a:lnTo>
                    <a:pt x="513492" y="0"/>
                  </a:lnTo>
                  <a:lnTo>
                    <a:pt x="542910" y="0"/>
                  </a:lnTo>
                  <a:lnTo>
                    <a:pt x="523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0" name="SMARTInkShape-478"/>
            <p:cNvSpPr/>
            <p:nvPr>
              <p:custDataLst>
                <p:tags r:id="rId23"/>
              </p:custDataLst>
            </p:nvPr>
          </p:nvSpPr>
          <p:spPr>
            <a:xfrm>
              <a:off x="10810878" y="6124620"/>
              <a:ext cx="199579" cy="199977"/>
            </a:xfrm>
            <a:custGeom>
              <a:avLst/>
              <a:gdLst/>
              <a:ahLst/>
              <a:cxnLst/>
              <a:rect l="0" t="0" r="0" b="0"/>
              <a:pathLst>
                <a:path w="199579" h="199977">
                  <a:moveTo>
                    <a:pt x="104772" y="9480"/>
                  </a:moveTo>
                  <a:lnTo>
                    <a:pt x="104772" y="9480"/>
                  </a:lnTo>
                  <a:lnTo>
                    <a:pt x="104772" y="22737"/>
                  </a:lnTo>
                  <a:lnTo>
                    <a:pt x="103714" y="24668"/>
                  </a:lnTo>
                  <a:lnTo>
                    <a:pt x="101948" y="25955"/>
                  </a:lnTo>
                  <a:lnTo>
                    <a:pt x="99715" y="26813"/>
                  </a:lnTo>
                  <a:lnTo>
                    <a:pt x="98226" y="28443"/>
                  </a:lnTo>
                  <a:lnTo>
                    <a:pt x="96570" y="33077"/>
                  </a:lnTo>
                  <a:lnTo>
                    <a:pt x="95256" y="78949"/>
                  </a:lnTo>
                  <a:lnTo>
                    <a:pt x="92429" y="85511"/>
                  </a:lnTo>
                  <a:lnTo>
                    <a:pt x="90194" y="88742"/>
                  </a:lnTo>
                  <a:lnTo>
                    <a:pt x="87046" y="103403"/>
                  </a:lnTo>
                  <a:lnTo>
                    <a:pt x="84924" y="119716"/>
                  </a:lnTo>
                  <a:lnTo>
                    <a:pt x="78235" y="133129"/>
                  </a:lnTo>
                  <a:lnTo>
                    <a:pt x="77556" y="136363"/>
                  </a:lnTo>
                  <a:lnTo>
                    <a:pt x="62043" y="165052"/>
                  </a:lnTo>
                  <a:lnTo>
                    <a:pt x="51568" y="177755"/>
                  </a:lnTo>
                  <a:lnTo>
                    <a:pt x="48792" y="187280"/>
                  </a:lnTo>
                  <a:lnTo>
                    <a:pt x="48142" y="193630"/>
                  </a:lnTo>
                  <a:lnTo>
                    <a:pt x="46911" y="195747"/>
                  </a:lnTo>
                  <a:lnTo>
                    <a:pt x="45030" y="197158"/>
                  </a:lnTo>
                  <a:lnTo>
                    <a:pt x="40121" y="198726"/>
                  </a:lnTo>
                  <a:lnTo>
                    <a:pt x="14429" y="199976"/>
                  </a:lnTo>
                  <a:lnTo>
                    <a:pt x="12793" y="198919"/>
                  </a:lnTo>
                  <a:lnTo>
                    <a:pt x="11702" y="197156"/>
                  </a:lnTo>
                  <a:lnTo>
                    <a:pt x="10975" y="194923"/>
                  </a:lnTo>
                  <a:lnTo>
                    <a:pt x="9432" y="193433"/>
                  </a:lnTo>
                  <a:lnTo>
                    <a:pt x="4897" y="191779"/>
                  </a:lnTo>
                  <a:lnTo>
                    <a:pt x="3264" y="190279"/>
                  </a:lnTo>
                  <a:lnTo>
                    <a:pt x="1449" y="185790"/>
                  </a:lnTo>
                  <a:lnTo>
                    <a:pt x="0" y="148784"/>
                  </a:lnTo>
                  <a:lnTo>
                    <a:pt x="1057" y="146800"/>
                  </a:lnTo>
                  <a:lnTo>
                    <a:pt x="2821" y="145476"/>
                  </a:lnTo>
                  <a:lnTo>
                    <a:pt x="5055" y="144594"/>
                  </a:lnTo>
                  <a:lnTo>
                    <a:pt x="6543" y="142947"/>
                  </a:lnTo>
                  <a:lnTo>
                    <a:pt x="8199" y="138296"/>
                  </a:lnTo>
                  <a:lnTo>
                    <a:pt x="9699" y="136633"/>
                  </a:lnTo>
                  <a:lnTo>
                    <a:pt x="14188" y="134784"/>
                  </a:lnTo>
                  <a:lnTo>
                    <a:pt x="31590" y="130678"/>
                  </a:lnTo>
                  <a:lnTo>
                    <a:pt x="45694" y="125824"/>
                  </a:lnTo>
                  <a:lnTo>
                    <a:pt x="92225" y="114103"/>
                  </a:lnTo>
                  <a:lnTo>
                    <a:pt x="138529" y="95315"/>
                  </a:lnTo>
                  <a:lnTo>
                    <a:pt x="183742" y="63419"/>
                  </a:lnTo>
                  <a:lnTo>
                    <a:pt x="187495" y="57088"/>
                  </a:lnTo>
                  <a:lnTo>
                    <a:pt x="190221" y="50748"/>
                  </a:lnTo>
                  <a:lnTo>
                    <a:pt x="196648" y="41228"/>
                  </a:lnTo>
                  <a:lnTo>
                    <a:pt x="199021" y="31705"/>
                  </a:lnTo>
                  <a:lnTo>
                    <a:pt x="199578" y="25355"/>
                  </a:lnTo>
                  <a:lnTo>
                    <a:pt x="198667" y="23238"/>
                  </a:lnTo>
                  <a:lnTo>
                    <a:pt x="197004" y="21827"/>
                  </a:lnTo>
                  <a:lnTo>
                    <a:pt x="194834" y="20886"/>
                  </a:lnTo>
                  <a:lnTo>
                    <a:pt x="193389" y="19201"/>
                  </a:lnTo>
                  <a:lnTo>
                    <a:pt x="191781" y="14506"/>
                  </a:lnTo>
                  <a:lnTo>
                    <a:pt x="190878" y="5912"/>
                  </a:lnTo>
                  <a:lnTo>
                    <a:pt x="189693" y="3926"/>
                  </a:lnTo>
                  <a:lnTo>
                    <a:pt x="187844" y="2603"/>
                  </a:lnTo>
                  <a:lnTo>
                    <a:pt x="182966" y="1132"/>
                  </a:lnTo>
                  <a:lnTo>
                    <a:pt x="158701" y="0"/>
                  </a:lnTo>
                  <a:lnTo>
                    <a:pt x="152378" y="2797"/>
                  </a:lnTo>
                  <a:lnTo>
                    <a:pt x="146038" y="6510"/>
                  </a:lnTo>
                  <a:lnTo>
                    <a:pt x="136519" y="9658"/>
                  </a:lnTo>
                  <a:lnTo>
                    <a:pt x="111122" y="31836"/>
                  </a:lnTo>
                  <a:lnTo>
                    <a:pt x="107596" y="38113"/>
                  </a:lnTo>
                  <a:lnTo>
                    <a:pt x="106653" y="41269"/>
                  </a:lnTo>
                  <a:lnTo>
                    <a:pt x="104968" y="43372"/>
                  </a:lnTo>
                  <a:lnTo>
                    <a:pt x="98598" y="47392"/>
                  </a:lnTo>
                  <a:lnTo>
                    <a:pt x="96736" y="52082"/>
                  </a:lnTo>
                  <a:lnTo>
                    <a:pt x="97297" y="54815"/>
                  </a:lnTo>
                  <a:lnTo>
                    <a:pt x="104772" y="666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1" name="SMARTInkShape-479"/>
            <p:cNvSpPr/>
            <p:nvPr>
              <p:custDataLst>
                <p:tags r:id="rId24"/>
              </p:custDataLst>
            </p:nvPr>
          </p:nvSpPr>
          <p:spPr>
            <a:xfrm>
              <a:off x="10991860" y="6115169"/>
              <a:ext cx="152388" cy="209432"/>
            </a:xfrm>
            <a:custGeom>
              <a:avLst/>
              <a:gdLst/>
              <a:ahLst/>
              <a:cxnLst/>
              <a:rect l="0" t="0" r="0" b="0"/>
              <a:pathLst>
                <a:path w="152388" h="209432">
                  <a:moveTo>
                    <a:pt x="66665" y="18931"/>
                  </a:moveTo>
                  <a:lnTo>
                    <a:pt x="66665" y="18931"/>
                  </a:lnTo>
                  <a:lnTo>
                    <a:pt x="71722" y="18931"/>
                  </a:lnTo>
                  <a:lnTo>
                    <a:pt x="73211" y="17873"/>
                  </a:lnTo>
                  <a:lnTo>
                    <a:pt x="74203" y="16109"/>
                  </a:lnTo>
                  <a:lnTo>
                    <a:pt x="74867" y="13875"/>
                  </a:lnTo>
                  <a:lnTo>
                    <a:pt x="76367" y="12386"/>
                  </a:lnTo>
                  <a:lnTo>
                    <a:pt x="85812" y="8610"/>
                  </a:lnTo>
                  <a:lnTo>
                    <a:pt x="95112" y="0"/>
                  </a:lnTo>
                  <a:lnTo>
                    <a:pt x="87027" y="8093"/>
                  </a:lnTo>
                  <a:lnTo>
                    <a:pt x="84916" y="16751"/>
                  </a:lnTo>
                  <a:lnTo>
                    <a:pt x="68830" y="38587"/>
                  </a:lnTo>
                  <a:lnTo>
                    <a:pt x="57048" y="72047"/>
                  </a:lnTo>
                  <a:lnTo>
                    <a:pt x="49792" y="85437"/>
                  </a:lnTo>
                  <a:lnTo>
                    <a:pt x="49066" y="88668"/>
                  </a:lnTo>
                  <a:lnTo>
                    <a:pt x="28474" y="128997"/>
                  </a:lnTo>
                  <a:lnTo>
                    <a:pt x="26388" y="130409"/>
                  </a:lnTo>
                  <a:lnTo>
                    <a:pt x="21247" y="133035"/>
                  </a:lnTo>
                  <a:lnTo>
                    <a:pt x="10035" y="142315"/>
                  </a:lnTo>
                  <a:lnTo>
                    <a:pt x="110" y="142753"/>
                  </a:lnTo>
                  <a:lnTo>
                    <a:pt x="0" y="134555"/>
                  </a:lnTo>
                  <a:lnTo>
                    <a:pt x="1057" y="134114"/>
                  </a:lnTo>
                  <a:lnTo>
                    <a:pt x="5049" y="133623"/>
                  </a:lnTo>
                  <a:lnTo>
                    <a:pt x="6538" y="132434"/>
                  </a:lnTo>
                  <a:lnTo>
                    <a:pt x="8192" y="128291"/>
                  </a:lnTo>
                  <a:lnTo>
                    <a:pt x="9692" y="126762"/>
                  </a:lnTo>
                  <a:lnTo>
                    <a:pt x="19137" y="122916"/>
                  </a:lnTo>
                  <a:lnTo>
                    <a:pt x="26360" y="117240"/>
                  </a:lnTo>
                  <a:lnTo>
                    <a:pt x="35203" y="115087"/>
                  </a:lnTo>
                  <a:lnTo>
                    <a:pt x="61643" y="114192"/>
                  </a:lnTo>
                  <a:lnTo>
                    <a:pt x="63317" y="115246"/>
                  </a:lnTo>
                  <a:lnTo>
                    <a:pt x="64433" y="117008"/>
                  </a:lnTo>
                  <a:lnTo>
                    <a:pt x="65177" y="119241"/>
                  </a:lnTo>
                  <a:lnTo>
                    <a:pt x="66731" y="120729"/>
                  </a:lnTo>
                  <a:lnTo>
                    <a:pt x="71281" y="122383"/>
                  </a:lnTo>
                  <a:lnTo>
                    <a:pt x="103429" y="123706"/>
                  </a:lnTo>
                  <a:lnTo>
                    <a:pt x="103874" y="122648"/>
                  </a:lnTo>
                  <a:lnTo>
                    <a:pt x="104370" y="118650"/>
                  </a:lnTo>
                  <a:lnTo>
                    <a:pt x="107411" y="113345"/>
                  </a:lnTo>
                  <a:lnTo>
                    <a:pt x="120568" y="97391"/>
                  </a:lnTo>
                  <a:lnTo>
                    <a:pt x="123910" y="88510"/>
                  </a:lnTo>
                  <a:lnTo>
                    <a:pt x="130076" y="79175"/>
                  </a:lnTo>
                  <a:lnTo>
                    <a:pt x="133432" y="69707"/>
                  </a:lnTo>
                  <a:lnTo>
                    <a:pt x="139600" y="60199"/>
                  </a:lnTo>
                  <a:lnTo>
                    <a:pt x="141898" y="50679"/>
                  </a:lnTo>
                  <a:lnTo>
                    <a:pt x="142436" y="44330"/>
                  </a:lnTo>
                  <a:lnTo>
                    <a:pt x="145497" y="37981"/>
                  </a:lnTo>
                  <a:lnTo>
                    <a:pt x="152380" y="28471"/>
                  </a:lnTo>
                  <a:lnTo>
                    <a:pt x="152387" y="33517"/>
                  </a:lnTo>
                  <a:lnTo>
                    <a:pt x="149566" y="38819"/>
                  </a:lnTo>
                  <a:lnTo>
                    <a:pt x="145844" y="44703"/>
                  </a:lnTo>
                  <a:lnTo>
                    <a:pt x="142688" y="53966"/>
                  </a:lnTo>
                  <a:lnTo>
                    <a:pt x="136580" y="63414"/>
                  </a:lnTo>
                  <a:lnTo>
                    <a:pt x="133243" y="72916"/>
                  </a:lnTo>
                  <a:lnTo>
                    <a:pt x="127079" y="83493"/>
                  </a:lnTo>
                  <a:lnTo>
                    <a:pt x="123723" y="98503"/>
                  </a:lnTo>
                  <a:lnTo>
                    <a:pt x="97084" y="145504"/>
                  </a:lnTo>
                  <a:lnTo>
                    <a:pt x="90729" y="155329"/>
                  </a:lnTo>
                  <a:lnTo>
                    <a:pt x="80160" y="168131"/>
                  </a:lnTo>
                  <a:lnTo>
                    <a:pt x="74152" y="180851"/>
                  </a:lnTo>
                  <a:lnTo>
                    <a:pt x="58903" y="198025"/>
                  </a:lnTo>
                  <a:lnTo>
                    <a:pt x="57924" y="201892"/>
                  </a:lnTo>
                  <a:lnTo>
                    <a:pt x="57663" y="204405"/>
                  </a:lnTo>
                  <a:lnTo>
                    <a:pt x="56431" y="206081"/>
                  </a:lnTo>
                  <a:lnTo>
                    <a:pt x="54551" y="207197"/>
                  </a:lnTo>
                  <a:lnTo>
                    <a:pt x="47615" y="2094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2" name="SMARTInkShape-480"/>
            <p:cNvSpPr/>
            <p:nvPr>
              <p:custDataLst>
                <p:tags r:id="rId25"/>
              </p:custDataLst>
            </p:nvPr>
          </p:nvSpPr>
          <p:spPr>
            <a:xfrm>
              <a:off x="11144250" y="6124578"/>
              <a:ext cx="142840" cy="228598"/>
            </a:xfrm>
            <a:custGeom>
              <a:avLst/>
              <a:gdLst/>
              <a:ahLst/>
              <a:cxnLst/>
              <a:rect l="0" t="0" r="0" b="0"/>
              <a:pathLst>
                <a:path w="142840" h="228598">
                  <a:moveTo>
                    <a:pt x="0" y="133347"/>
                  </a:moveTo>
                  <a:lnTo>
                    <a:pt x="0" y="133347"/>
                  </a:lnTo>
                  <a:lnTo>
                    <a:pt x="8202" y="133347"/>
                  </a:lnTo>
                  <a:lnTo>
                    <a:pt x="8642" y="132289"/>
                  </a:lnTo>
                  <a:lnTo>
                    <a:pt x="9410" y="125146"/>
                  </a:lnTo>
                  <a:lnTo>
                    <a:pt x="12296" y="124410"/>
                  </a:lnTo>
                  <a:lnTo>
                    <a:pt x="14547" y="124215"/>
                  </a:lnTo>
                  <a:lnTo>
                    <a:pt x="19871" y="121174"/>
                  </a:lnTo>
                  <a:lnTo>
                    <a:pt x="35840" y="108019"/>
                  </a:lnTo>
                  <a:lnTo>
                    <a:pt x="44721" y="104676"/>
                  </a:lnTo>
                  <a:lnTo>
                    <a:pt x="92075" y="60315"/>
                  </a:lnTo>
                  <a:lnTo>
                    <a:pt x="131469" y="20928"/>
                  </a:lnTo>
                  <a:lnTo>
                    <a:pt x="132514" y="17061"/>
                  </a:lnTo>
                  <a:lnTo>
                    <a:pt x="132793" y="14548"/>
                  </a:lnTo>
                  <a:lnTo>
                    <a:pt x="134038" y="12872"/>
                  </a:lnTo>
                  <a:lnTo>
                    <a:pt x="138242" y="11011"/>
                  </a:lnTo>
                  <a:lnTo>
                    <a:pt x="139787" y="9457"/>
                  </a:lnTo>
                  <a:lnTo>
                    <a:pt x="142839" y="125"/>
                  </a:lnTo>
                  <a:lnTo>
                    <a:pt x="133741" y="0"/>
                  </a:lnTo>
                  <a:lnTo>
                    <a:pt x="133465" y="5054"/>
                  </a:lnTo>
                  <a:lnTo>
                    <a:pt x="132368" y="6544"/>
                  </a:lnTo>
                  <a:lnTo>
                    <a:pt x="128328" y="8198"/>
                  </a:lnTo>
                  <a:lnTo>
                    <a:pt x="126827" y="9698"/>
                  </a:lnTo>
                  <a:lnTo>
                    <a:pt x="125161" y="14187"/>
                  </a:lnTo>
                  <a:lnTo>
                    <a:pt x="123031" y="25690"/>
                  </a:lnTo>
                  <a:lnTo>
                    <a:pt x="117358" y="35009"/>
                  </a:lnTo>
                  <a:lnTo>
                    <a:pt x="114148" y="44473"/>
                  </a:lnTo>
                  <a:lnTo>
                    <a:pt x="108022" y="55037"/>
                  </a:lnTo>
                  <a:lnTo>
                    <a:pt x="104680" y="70045"/>
                  </a:lnTo>
                  <a:lnTo>
                    <a:pt x="97426" y="85134"/>
                  </a:lnTo>
                  <a:lnTo>
                    <a:pt x="81099" y="131651"/>
                  </a:lnTo>
                  <a:lnTo>
                    <a:pt x="74023" y="151755"/>
                  </a:lnTo>
                  <a:lnTo>
                    <a:pt x="71574" y="155144"/>
                  </a:lnTo>
                  <a:lnTo>
                    <a:pt x="68852" y="164554"/>
                  </a:lnTo>
                  <a:lnTo>
                    <a:pt x="66584" y="174734"/>
                  </a:lnTo>
                  <a:lnTo>
                    <a:pt x="59327" y="189892"/>
                  </a:lnTo>
                  <a:lnTo>
                    <a:pt x="56378" y="206292"/>
                  </a:lnTo>
                  <a:lnTo>
                    <a:pt x="49668" y="219055"/>
                  </a:lnTo>
                  <a:lnTo>
                    <a:pt x="47625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1015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1008CC8E-5B71-EC9E-C0CA-68768B22D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Arial Narrow" panose="020B0606020202030204" pitchFamily="34" charset="0"/>
              </a:rPr>
              <a:t/>
            </a:r>
            <a:br>
              <a:rPr lang="ru-RU" sz="2400" dirty="0">
                <a:latin typeface="Arial Narrow" panose="020B0606020202030204" pitchFamily="34" charset="0"/>
              </a:rPr>
            </a:br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EBC242B9-17F2-F6C8-A1A7-54A570DBE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41"/>
          <a:srcRect b="10543"/>
          <a:stretch/>
        </p:blipFill>
        <p:spPr>
          <a:xfrm>
            <a:off x="352885" y="1126156"/>
            <a:ext cx="3006332" cy="1857677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775C8BB-C79F-08C9-B3D5-BB850284F16C}"/>
              </a:ext>
            </a:extLst>
          </p:cNvPr>
          <p:cNvPicPr>
            <a:picLocks noChangeAspect="1"/>
          </p:cNvPicPr>
          <p:nvPr/>
        </p:nvPicPr>
        <p:blipFill>
          <a:blip r:embed="rId642"/>
          <a:stretch>
            <a:fillRect/>
          </a:stretch>
        </p:blipFill>
        <p:spPr>
          <a:xfrm>
            <a:off x="352885" y="318728"/>
            <a:ext cx="11552623" cy="807428"/>
          </a:xfrm>
          <a:prstGeom prst="rect">
            <a:avLst/>
          </a:prstGeom>
        </p:spPr>
      </p:pic>
      <p:grpSp>
        <p:nvGrpSpPr>
          <p:cNvPr id="7" name="SMARTInkShape-Group88"/>
          <p:cNvGrpSpPr/>
          <p:nvPr/>
        </p:nvGrpSpPr>
        <p:grpSpPr>
          <a:xfrm>
            <a:off x="295275" y="2933700"/>
            <a:ext cx="114301" cy="161926"/>
            <a:chOff x="295275" y="2933700"/>
            <a:chExt cx="114301" cy="161926"/>
          </a:xfrm>
        </p:grpSpPr>
        <p:sp>
          <p:nvSpPr>
            <p:cNvPr id="2" name="SMARTInkShape-481"/>
            <p:cNvSpPr/>
            <p:nvPr>
              <p:custDataLst>
                <p:tags r:id="rId637"/>
              </p:custDataLst>
            </p:nvPr>
          </p:nvSpPr>
          <p:spPr>
            <a:xfrm>
              <a:off x="295275" y="3048000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28575"/>
                  </a:moveTo>
                  <a:lnTo>
                    <a:pt x="0" y="28575"/>
                  </a:lnTo>
                  <a:lnTo>
                    <a:pt x="5056" y="23519"/>
                  </a:lnTo>
                  <a:lnTo>
                    <a:pt x="10361" y="21036"/>
                  </a:lnTo>
                  <a:lnTo>
                    <a:pt x="36339" y="19060"/>
                  </a:lnTo>
                  <a:lnTo>
                    <a:pt x="46146" y="10850"/>
                  </a:lnTo>
                  <a:lnTo>
                    <a:pt x="52243" y="9918"/>
                  </a:lnTo>
                  <a:lnTo>
                    <a:pt x="79778" y="9528"/>
                  </a:lnTo>
                  <a:lnTo>
                    <a:pt x="81761" y="8469"/>
                  </a:lnTo>
                  <a:lnTo>
                    <a:pt x="83082" y="6704"/>
                  </a:lnTo>
                  <a:lnTo>
                    <a:pt x="83963" y="4469"/>
                  </a:lnTo>
                  <a:lnTo>
                    <a:pt x="85609" y="2979"/>
                  </a:lnTo>
                  <a:lnTo>
                    <a:pt x="93771" y="392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SMARTInkShape-482"/>
            <p:cNvSpPr/>
            <p:nvPr>
              <p:custDataLst>
                <p:tags r:id="rId638"/>
              </p:custDataLst>
            </p:nvPr>
          </p:nvSpPr>
          <p:spPr>
            <a:xfrm>
              <a:off x="333375" y="2933700"/>
              <a:ext cx="76201" cy="161926"/>
            </a:xfrm>
            <a:custGeom>
              <a:avLst/>
              <a:gdLst/>
              <a:ahLst/>
              <a:cxnLst/>
              <a:rect l="0" t="0" r="0" b="0"/>
              <a:pathLst>
                <a:path w="76201" h="161926">
                  <a:moveTo>
                    <a:pt x="57150" y="0"/>
                  </a:moveTo>
                  <a:lnTo>
                    <a:pt x="57150" y="0"/>
                  </a:lnTo>
                  <a:lnTo>
                    <a:pt x="57150" y="32270"/>
                  </a:lnTo>
                  <a:lnTo>
                    <a:pt x="59972" y="38332"/>
                  </a:lnTo>
                  <a:lnTo>
                    <a:pt x="65351" y="45789"/>
                  </a:lnTo>
                  <a:lnTo>
                    <a:pt x="66413" y="54867"/>
                  </a:lnTo>
                  <a:lnTo>
                    <a:pt x="66675" y="101954"/>
                  </a:lnTo>
                  <a:lnTo>
                    <a:pt x="66675" y="102894"/>
                  </a:lnTo>
                  <a:lnTo>
                    <a:pt x="73221" y="112008"/>
                  </a:lnTo>
                  <a:lnTo>
                    <a:pt x="75317" y="120911"/>
                  </a:lnTo>
                  <a:lnTo>
                    <a:pt x="76200" y="161925"/>
                  </a:lnTo>
                  <a:lnTo>
                    <a:pt x="76200" y="114416"/>
                  </a:lnTo>
                  <a:lnTo>
                    <a:pt x="76200" y="68430"/>
                  </a:lnTo>
                  <a:lnTo>
                    <a:pt x="76200" y="62138"/>
                  </a:lnTo>
                  <a:lnTo>
                    <a:pt x="75142" y="60476"/>
                  </a:lnTo>
                  <a:lnTo>
                    <a:pt x="73378" y="59368"/>
                  </a:lnTo>
                  <a:lnTo>
                    <a:pt x="71144" y="58628"/>
                  </a:lnTo>
                  <a:lnTo>
                    <a:pt x="69654" y="57077"/>
                  </a:lnTo>
                  <a:lnTo>
                    <a:pt x="67067" y="49079"/>
                  </a:lnTo>
                  <a:lnTo>
                    <a:pt x="66675" y="19488"/>
                  </a:lnTo>
                  <a:lnTo>
                    <a:pt x="57150" y="9525"/>
                  </a:lnTo>
                  <a:lnTo>
                    <a:pt x="47628" y="9525"/>
                  </a:lnTo>
                  <a:lnTo>
                    <a:pt x="47625" y="18658"/>
                  </a:lnTo>
                  <a:lnTo>
                    <a:pt x="29933" y="36740"/>
                  </a:lnTo>
                  <a:lnTo>
                    <a:pt x="28977" y="42753"/>
                  </a:lnTo>
                  <a:lnTo>
                    <a:pt x="27785" y="44378"/>
                  </a:lnTo>
                  <a:lnTo>
                    <a:pt x="23638" y="46181"/>
                  </a:lnTo>
                  <a:lnTo>
                    <a:pt x="22109" y="47721"/>
                  </a:lnTo>
                  <a:lnTo>
                    <a:pt x="16832" y="57796"/>
                  </a:lnTo>
                  <a:lnTo>
                    <a:pt x="12773" y="63787"/>
                  </a:lnTo>
                  <a:lnTo>
                    <a:pt x="10968" y="69977"/>
                  </a:lnTo>
                  <a:lnTo>
                    <a:pt x="9429" y="72052"/>
                  </a:lnTo>
                  <a:lnTo>
                    <a:pt x="7344" y="73434"/>
                  </a:lnTo>
                  <a:lnTo>
                    <a:pt x="4896" y="74356"/>
                  </a:lnTo>
                  <a:lnTo>
                    <a:pt x="3264" y="76029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483"/>
            <p:cNvSpPr/>
            <p:nvPr>
              <p:custDataLst>
                <p:tags r:id="rId639"/>
              </p:custDataLst>
            </p:nvPr>
          </p:nvSpPr>
          <p:spPr>
            <a:xfrm>
              <a:off x="333375" y="2981325"/>
              <a:ext cx="9526" cy="76201"/>
            </a:xfrm>
            <a:custGeom>
              <a:avLst/>
              <a:gdLst/>
              <a:ahLst/>
              <a:cxnLst/>
              <a:rect l="0" t="0" r="0" b="0"/>
              <a:pathLst>
                <a:path w="9526" h="76201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6703" y="10361"/>
                  </a:lnTo>
                  <a:lnTo>
                    <a:pt x="1324" y="17334"/>
                  </a:lnTo>
                  <a:lnTo>
                    <a:pt x="116" y="27100"/>
                  </a:lnTo>
                  <a:lnTo>
                    <a:pt x="0" y="74213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SMARTInkShape-484"/>
          <p:cNvSpPr/>
          <p:nvPr>
            <p:custDataLst>
              <p:tags r:id="rId1"/>
            </p:custDataLst>
          </p:nvPr>
        </p:nvSpPr>
        <p:spPr>
          <a:xfrm>
            <a:off x="3210042" y="2752725"/>
            <a:ext cx="180859" cy="180972"/>
          </a:xfrm>
          <a:custGeom>
            <a:avLst/>
            <a:gdLst/>
            <a:ahLst/>
            <a:cxnLst/>
            <a:rect l="0" t="0" r="0" b="0"/>
            <a:pathLst>
              <a:path w="180859" h="180972">
                <a:moveTo>
                  <a:pt x="114183" y="66675"/>
                </a:moveTo>
                <a:lnTo>
                  <a:pt x="114183" y="66675"/>
                </a:lnTo>
                <a:lnTo>
                  <a:pt x="114183" y="74876"/>
                </a:lnTo>
                <a:lnTo>
                  <a:pt x="107637" y="83543"/>
                </a:lnTo>
                <a:lnTo>
                  <a:pt x="105541" y="92369"/>
                </a:lnTo>
                <a:lnTo>
                  <a:pt x="104775" y="102932"/>
                </a:lnTo>
                <a:lnTo>
                  <a:pt x="98135" y="112015"/>
                </a:lnTo>
                <a:lnTo>
                  <a:pt x="96022" y="120914"/>
                </a:lnTo>
                <a:lnTo>
                  <a:pt x="95529" y="127117"/>
                </a:lnTo>
                <a:lnTo>
                  <a:pt x="94338" y="129195"/>
                </a:lnTo>
                <a:lnTo>
                  <a:pt x="92487" y="130580"/>
                </a:lnTo>
                <a:lnTo>
                  <a:pt x="90194" y="131503"/>
                </a:lnTo>
                <a:lnTo>
                  <a:pt x="88665" y="133177"/>
                </a:lnTo>
                <a:lnTo>
                  <a:pt x="84818" y="142942"/>
                </a:lnTo>
                <a:lnTo>
                  <a:pt x="79141" y="150186"/>
                </a:lnTo>
                <a:lnTo>
                  <a:pt x="76486" y="160170"/>
                </a:lnTo>
                <a:lnTo>
                  <a:pt x="75293" y="160755"/>
                </a:lnTo>
                <a:lnTo>
                  <a:pt x="66961" y="161879"/>
                </a:lnTo>
                <a:lnTo>
                  <a:pt x="57152" y="171334"/>
                </a:lnTo>
                <a:lnTo>
                  <a:pt x="57033" y="144316"/>
                </a:lnTo>
                <a:lnTo>
                  <a:pt x="74725" y="125187"/>
                </a:lnTo>
                <a:lnTo>
                  <a:pt x="80737" y="124229"/>
                </a:lnTo>
                <a:lnTo>
                  <a:pt x="82361" y="123035"/>
                </a:lnTo>
                <a:lnTo>
                  <a:pt x="84164" y="118888"/>
                </a:lnTo>
                <a:lnTo>
                  <a:pt x="85704" y="117359"/>
                </a:lnTo>
                <a:lnTo>
                  <a:pt x="93682" y="114702"/>
                </a:lnTo>
                <a:lnTo>
                  <a:pt x="99760" y="114419"/>
                </a:lnTo>
                <a:lnTo>
                  <a:pt x="105303" y="117175"/>
                </a:lnTo>
                <a:lnTo>
                  <a:pt x="112429" y="122511"/>
                </a:lnTo>
                <a:lnTo>
                  <a:pt x="118720" y="123436"/>
                </a:lnTo>
                <a:lnTo>
                  <a:pt x="120382" y="124624"/>
                </a:lnTo>
                <a:lnTo>
                  <a:pt x="121491" y="126474"/>
                </a:lnTo>
                <a:lnTo>
                  <a:pt x="123416" y="133503"/>
                </a:lnTo>
                <a:lnTo>
                  <a:pt x="123578" y="138005"/>
                </a:lnTo>
                <a:lnTo>
                  <a:pt x="124680" y="139628"/>
                </a:lnTo>
                <a:lnTo>
                  <a:pt x="126473" y="140710"/>
                </a:lnTo>
                <a:lnTo>
                  <a:pt x="128726" y="141432"/>
                </a:lnTo>
                <a:lnTo>
                  <a:pt x="130229" y="142971"/>
                </a:lnTo>
                <a:lnTo>
                  <a:pt x="131898" y="147504"/>
                </a:lnTo>
                <a:lnTo>
                  <a:pt x="133116" y="160171"/>
                </a:lnTo>
                <a:lnTo>
                  <a:pt x="141424" y="169972"/>
                </a:lnTo>
                <a:lnTo>
                  <a:pt x="142724" y="180545"/>
                </a:lnTo>
                <a:lnTo>
                  <a:pt x="157223" y="180971"/>
                </a:lnTo>
                <a:lnTo>
                  <a:pt x="158751" y="179914"/>
                </a:lnTo>
                <a:lnTo>
                  <a:pt x="159771" y="178151"/>
                </a:lnTo>
                <a:lnTo>
                  <a:pt x="161540" y="171274"/>
                </a:lnTo>
                <a:lnTo>
                  <a:pt x="161689" y="166786"/>
                </a:lnTo>
                <a:lnTo>
                  <a:pt x="164577" y="161263"/>
                </a:lnTo>
                <a:lnTo>
                  <a:pt x="168330" y="155281"/>
                </a:lnTo>
                <a:lnTo>
                  <a:pt x="170740" y="142817"/>
                </a:lnTo>
                <a:lnTo>
                  <a:pt x="172313" y="120446"/>
                </a:lnTo>
                <a:lnTo>
                  <a:pt x="179524" y="101991"/>
                </a:lnTo>
                <a:lnTo>
                  <a:pt x="180853" y="57151"/>
                </a:lnTo>
                <a:lnTo>
                  <a:pt x="180855" y="53976"/>
                </a:lnTo>
                <a:lnTo>
                  <a:pt x="178035" y="47625"/>
                </a:lnTo>
                <a:lnTo>
                  <a:pt x="165048" y="30867"/>
                </a:lnTo>
                <a:lnTo>
                  <a:pt x="163248" y="25008"/>
                </a:lnTo>
                <a:lnTo>
                  <a:pt x="161710" y="23022"/>
                </a:lnTo>
                <a:lnTo>
                  <a:pt x="142566" y="11743"/>
                </a:lnTo>
                <a:lnTo>
                  <a:pt x="117351" y="8553"/>
                </a:lnTo>
                <a:lnTo>
                  <a:pt x="104656" y="2003"/>
                </a:lnTo>
                <a:lnTo>
                  <a:pt x="57033" y="5"/>
                </a:lnTo>
                <a:lnTo>
                  <a:pt x="53858" y="3"/>
                </a:lnTo>
                <a:lnTo>
                  <a:pt x="47508" y="2823"/>
                </a:lnTo>
                <a:lnTo>
                  <a:pt x="41158" y="6547"/>
                </a:lnTo>
                <a:lnTo>
                  <a:pt x="30339" y="9133"/>
                </a:lnTo>
                <a:lnTo>
                  <a:pt x="23959" y="9409"/>
                </a:lnTo>
                <a:lnTo>
                  <a:pt x="18344" y="12296"/>
                </a:lnTo>
                <a:lnTo>
                  <a:pt x="1220" y="27241"/>
                </a:lnTo>
                <a:lnTo>
                  <a:pt x="0" y="36659"/>
                </a:lnTo>
                <a:lnTo>
                  <a:pt x="1020" y="37139"/>
                </a:lnTo>
                <a:lnTo>
                  <a:pt x="4974" y="37673"/>
                </a:lnTo>
                <a:lnTo>
                  <a:pt x="6452" y="38874"/>
                </a:lnTo>
                <a:lnTo>
                  <a:pt x="9019" y="46263"/>
                </a:lnTo>
                <a:lnTo>
                  <a:pt x="12057" y="47020"/>
                </a:lnTo>
                <a:lnTo>
                  <a:pt x="57090" y="47625"/>
                </a:lnTo>
                <a:lnTo>
                  <a:pt x="69744" y="47625"/>
                </a:lnTo>
                <a:lnTo>
                  <a:pt x="76088" y="44803"/>
                </a:lnTo>
                <a:lnTo>
                  <a:pt x="82435" y="41079"/>
                </a:lnTo>
                <a:lnTo>
                  <a:pt x="93017" y="38983"/>
                </a:lnTo>
                <a:lnTo>
                  <a:pt x="108029" y="37303"/>
                </a:lnTo>
                <a:lnTo>
                  <a:pt x="121434" y="29933"/>
                </a:lnTo>
                <a:lnTo>
                  <a:pt x="130863" y="22297"/>
                </a:lnTo>
                <a:lnTo>
                  <a:pt x="139821" y="20013"/>
                </a:lnTo>
                <a:lnTo>
                  <a:pt x="146039" y="19478"/>
                </a:lnTo>
                <a:lnTo>
                  <a:pt x="152330" y="16418"/>
                </a:lnTo>
                <a:lnTo>
                  <a:pt x="159936" y="10887"/>
                </a:lnTo>
                <a:lnTo>
                  <a:pt x="170892" y="9560"/>
                </a:lnTo>
                <a:lnTo>
                  <a:pt x="171294" y="1327"/>
                </a:lnTo>
                <a:lnTo>
                  <a:pt x="172365" y="885"/>
                </a:lnTo>
                <a:lnTo>
                  <a:pt x="180858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SMARTInkShape-485"/>
          <p:cNvSpPr/>
          <p:nvPr>
            <p:custDataLst>
              <p:tags r:id="rId2"/>
            </p:custDataLst>
          </p:nvPr>
        </p:nvSpPr>
        <p:spPr>
          <a:xfrm>
            <a:off x="1790700" y="3038475"/>
            <a:ext cx="85726" cy="243588"/>
          </a:xfrm>
          <a:custGeom>
            <a:avLst/>
            <a:gdLst/>
            <a:ahLst/>
            <a:cxnLst/>
            <a:rect l="0" t="0" r="0" b="0"/>
            <a:pathLst>
              <a:path w="85726" h="243588">
                <a:moveTo>
                  <a:pt x="28575" y="104775"/>
                </a:moveTo>
                <a:lnTo>
                  <a:pt x="28575" y="104775"/>
                </a:lnTo>
                <a:lnTo>
                  <a:pt x="43763" y="88529"/>
                </a:lnTo>
                <a:lnTo>
                  <a:pt x="49684" y="76127"/>
                </a:lnTo>
                <a:lnTo>
                  <a:pt x="52173" y="72976"/>
                </a:lnTo>
                <a:lnTo>
                  <a:pt x="57760" y="69476"/>
                </a:lnTo>
                <a:lnTo>
                  <a:pt x="60732" y="68542"/>
                </a:lnTo>
                <a:lnTo>
                  <a:pt x="62713" y="66862"/>
                </a:lnTo>
                <a:lnTo>
                  <a:pt x="64914" y="62171"/>
                </a:lnTo>
                <a:lnTo>
                  <a:pt x="66559" y="60498"/>
                </a:lnTo>
                <a:lnTo>
                  <a:pt x="71210" y="58638"/>
                </a:lnTo>
                <a:lnTo>
                  <a:pt x="72873" y="57084"/>
                </a:lnTo>
                <a:lnTo>
                  <a:pt x="74721" y="52534"/>
                </a:lnTo>
                <a:lnTo>
                  <a:pt x="75762" y="44023"/>
                </a:lnTo>
                <a:lnTo>
                  <a:pt x="76966" y="42049"/>
                </a:lnTo>
                <a:lnTo>
                  <a:pt x="78828" y="40732"/>
                </a:lnTo>
                <a:lnTo>
                  <a:pt x="81127" y="39855"/>
                </a:lnTo>
                <a:lnTo>
                  <a:pt x="82659" y="38212"/>
                </a:lnTo>
                <a:lnTo>
                  <a:pt x="85321" y="30053"/>
                </a:lnTo>
                <a:lnTo>
                  <a:pt x="85724" y="9955"/>
                </a:lnTo>
                <a:lnTo>
                  <a:pt x="80668" y="9653"/>
                </a:lnTo>
                <a:lnTo>
                  <a:pt x="79179" y="8551"/>
                </a:lnTo>
                <a:lnTo>
                  <a:pt x="76592" y="1335"/>
                </a:lnTo>
                <a:lnTo>
                  <a:pt x="73552" y="594"/>
                </a:lnTo>
                <a:lnTo>
                  <a:pt x="52213" y="0"/>
                </a:lnTo>
                <a:lnTo>
                  <a:pt x="50684" y="1058"/>
                </a:lnTo>
                <a:lnTo>
                  <a:pt x="49664" y="2822"/>
                </a:lnTo>
                <a:lnTo>
                  <a:pt x="47744" y="9133"/>
                </a:lnTo>
                <a:lnTo>
                  <a:pt x="39435" y="17692"/>
                </a:lnTo>
                <a:lnTo>
                  <a:pt x="38217" y="27131"/>
                </a:lnTo>
                <a:lnTo>
                  <a:pt x="29909" y="36649"/>
                </a:lnTo>
                <a:lnTo>
                  <a:pt x="28970" y="42727"/>
                </a:lnTo>
                <a:lnTo>
                  <a:pt x="28585" y="61687"/>
                </a:lnTo>
                <a:lnTo>
                  <a:pt x="27524" y="63349"/>
                </a:lnTo>
                <a:lnTo>
                  <a:pt x="25757" y="64457"/>
                </a:lnTo>
                <a:lnTo>
                  <a:pt x="23522" y="65197"/>
                </a:lnTo>
                <a:lnTo>
                  <a:pt x="22031" y="66748"/>
                </a:lnTo>
                <a:lnTo>
                  <a:pt x="20375" y="71294"/>
                </a:lnTo>
                <a:lnTo>
                  <a:pt x="18015" y="101625"/>
                </a:lnTo>
                <a:lnTo>
                  <a:pt x="11515" y="114305"/>
                </a:lnTo>
                <a:lnTo>
                  <a:pt x="8490" y="139961"/>
                </a:lnTo>
                <a:lnTo>
                  <a:pt x="1990" y="152452"/>
                </a:lnTo>
                <a:lnTo>
                  <a:pt x="1" y="200040"/>
                </a:lnTo>
                <a:lnTo>
                  <a:pt x="0" y="226835"/>
                </a:lnTo>
                <a:lnTo>
                  <a:pt x="9133" y="237687"/>
                </a:lnTo>
                <a:lnTo>
                  <a:pt x="14465" y="237995"/>
                </a:lnTo>
                <a:lnTo>
                  <a:pt x="15993" y="239097"/>
                </a:lnTo>
                <a:lnTo>
                  <a:pt x="17692" y="243143"/>
                </a:lnTo>
                <a:lnTo>
                  <a:pt x="18144" y="243587"/>
                </a:lnTo>
                <a:lnTo>
                  <a:pt x="18446" y="242825"/>
                </a:lnTo>
                <a:lnTo>
                  <a:pt x="18648" y="241258"/>
                </a:lnTo>
                <a:lnTo>
                  <a:pt x="19840" y="240214"/>
                </a:lnTo>
                <a:lnTo>
                  <a:pt x="23987" y="239053"/>
                </a:lnTo>
                <a:lnTo>
                  <a:pt x="36373" y="238206"/>
                </a:lnTo>
                <a:lnTo>
                  <a:pt x="45363" y="231595"/>
                </a:lnTo>
                <a:lnTo>
                  <a:pt x="54246" y="228429"/>
                </a:lnTo>
                <a:lnTo>
                  <a:pt x="80816" y="204923"/>
                </a:lnTo>
                <a:lnTo>
                  <a:pt x="83543" y="199379"/>
                </a:lnTo>
                <a:lnTo>
                  <a:pt x="85640" y="181146"/>
                </a:lnTo>
                <a:lnTo>
                  <a:pt x="85725" y="157300"/>
                </a:lnTo>
                <a:lnTo>
                  <a:pt x="84667" y="155666"/>
                </a:lnTo>
                <a:lnTo>
                  <a:pt x="82902" y="154578"/>
                </a:lnTo>
                <a:lnTo>
                  <a:pt x="76592" y="152528"/>
                </a:lnTo>
                <a:lnTo>
                  <a:pt x="71260" y="152438"/>
                </a:lnTo>
                <a:lnTo>
                  <a:pt x="69732" y="151367"/>
                </a:lnTo>
                <a:lnTo>
                  <a:pt x="68713" y="149595"/>
                </a:lnTo>
                <a:lnTo>
                  <a:pt x="68033" y="147355"/>
                </a:lnTo>
                <a:lnTo>
                  <a:pt x="67581" y="146920"/>
                </a:lnTo>
                <a:lnTo>
                  <a:pt x="67279" y="147688"/>
                </a:lnTo>
                <a:lnTo>
                  <a:pt x="67077" y="149259"/>
                </a:lnTo>
                <a:lnTo>
                  <a:pt x="65885" y="150306"/>
                </a:lnTo>
                <a:lnTo>
                  <a:pt x="58509" y="152125"/>
                </a:lnTo>
                <a:lnTo>
                  <a:pt x="49069" y="152376"/>
                </a:lnTo>
                <a:lnTo>
                  <a:pt x="40306" y="158941"/>
                </a:lnTo>
                <a:lnTo>
                  <a:pt x="34494" y="160599"/>
                </a:lnTo>
                <a:lnTo>
                  <a:pt x="32521" y="162099"/>
                </a:lnTo>
                <a:lnTo>
                  <a:pt x="20528" y="179224"/>
                </a:lnTo>
                <a:lnTo>
                  <a:pt x="19488" y="185513"/>
                </a:lnTo>
                <a:lnTo>
                  <a:pt x="19050" y="2000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SMARTInkShape-Group91"/>
          <p:cNvGrpSpPr/>
          <p:nvPr/>
        </p:nvGrpSpPr>
        <p:grpSpPr>
          <a:xfrm>
            <a:off x="3638588" y="1085867"/>
            <a:ext cx="1219163" cy="257031"/>
            <a:chOff x="3638588" y="1085867"/>
            <a:chExt cx="1219163" cy="257031"/>
          </a:xfrm>
        </p:grpSpPr>
        <p:sp>
          <p:nvSpPr>
            <p:cNvPr id="11" name="SMARTInkShape-486"/>
            <p:cNvSpPr/>
            <p:nvPr>
              <p:custDataLst>
                <p:tags r:id="rId633"/>
              </p:custDataLst>
            </p:nvPr>
          </p:nvSpPr>
          <p:spPr>
            <a:xfrm>
              <a:off x="4705350" y="1209675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17052" y="6546"/>
                  </a:lnTo>
                  <a:lnTo>
                    <a:pt x="25749" y="8642"/>
                  </a:lnTo>
                  <a:lnTo>
                    <a:pt x="70125" y="9523"/>
                  </a:lnTo>
                  <a:lnTo>
                    <a:pt x="117465" y="9525"/>
                  </a:lnTo>
                  <a:lnTo>
                    <a:pt x="136719" y="8467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487"/>
            <p:cNvSpPr/>
            <p:nvPr>
              <p:custDataLst>
                <p:tags r:id="rId634"/>
              </p:custDataLst>
            </p:nvPr>
          </p:nvSpPr>
          <p:spPr>
            <a:xfrm>
              <a:off x="4372382" y="1085867"/>
              <a:ext cx="246841" cy="209520"/>
            </a:xfrm>
            <a:custGeom>
              <a:avLst/>
              <a:gdLst/>
              <a:ahLst/>
              <a:cxnLst/>
              <a:rect l="0" t="0" r="0" b="0"/>
              <a:pathLst>
                <a:path w="246841" h="209520">
                  <a:moveTo>
                    <a:pt x="132943" y="9508"/>
                  </a:moveTo>
                  <a:lnTo>
                    <a:pt x="132943" y="9508"/>
                  </a:lnTo>
                  <a:lnTo>
                    <a:pt x="132943" y="4452"/>
                  </a:lnTo>
                  <a:lnTo>
                    <a:pt x="134001" y="2962"/>
                  </a:lnTo>
                  <a:lnTo>
                    <a:pt x="135765" y="1969"/>
                  </a:lnTo>
                  <a:lnTo>
                    <a:pt x="142076" y="99"/>
                  </a:lnTo>
                  <a:lnTo>
                    <a:pt x="142351" y="5074"/>
                  </a:lnTo>
                  <a:lnTo>
                    <a:pt x="143449" y="6552"/>
                  </a:lnTo>
                  <a:lnTo>
                    <a:pt x="147490" y="8194"/>
                  </a:lnTo>
                  <a:lnTo>
                    <a:pt x="148990" y="9690"/>
                  </a:lnTo>
                  <a:lnTo>
                    <a:pt x="151598" y="17594"/>
                  </a:lnTo>
                  <a:lnTo>
                    <a:pt x="151990" y="41688"/>
                  </a:lnTo>
                  <a:lnTo>
                    <a:pt x="149170" y="47799"/>
                  </a:lnTo>
                  <a:lnTo>
                    <a:pt x="146936" y="50911"/>
                  </a:lnTo>
                  <a:lnTo>
                    <a:pt x="132845" y="91799"/>
                  </a:lnTo>
                  <a:lnTo>
                    <a:pt x="104311" y="135562"/>
                  </a:lnTo>
                  <a:lnTo>
                    <a:pt x="88486" y="157772"/>
                  </a:lnTo>
                  <a:lnTo>
                    <a:pt x="44043" y="203180"/>
                  </a:lnTo>
                  <a:lnTo>
                    <a:pt x="37693" y="206709"/>
                  </a:lnTo>
                  <a:lnTo>
                    <a:pt x="24993" y="208975"/>
                  </a:lnTo>
                  <a:lnTo>
                    <a:pt x="9676" y="209519"/>
                  </a:lnTo>
                  <a:lnTo>
                    <a:pt x="966" y="201331"/>
                  </a:lnTo>
                  <a:lnTo>
                    <a:pt x="0" y="195343"/>
                  </a:lnTo>
                  <a:lnTo>
                    <a:pt x="2596" y="189821"/>
                  </a:lnTo>
                  <a:lnTo>
                    <a:pt x="6219" y="183839"/>
                  </a:lnTo>
                  <a:lnTo>
                    <a:pt x="9318" y="174521"/>
                  </a:lnTo>
                  <a:lnTo>
                    <a:pt x="50404" y="130158"/>
                  </a:lnTo>
                  <a:lnTo>
                    <a:pt x="56748" y="126630"/>
                  </a:lnTo>
                  <a:lnTo>
                    <a:pt x="69443" y="124365"/>
                  </a:lnTo>
                  <a:lnTo>
                    <a:pt x="107543" y="123812"/>
                  </a:lnTo>
                  <a:lnTo>
                    <a:pt x="113893" y="126632"/>
                  </a:lnTo>
                  <a:lnTo>
                    <a:pt x="120243" y="130355"/>
                  </a:lnTo>
                  <a:lnTo>
                    <a:pt x="126593" y="132009"/>
                  </a:lnTo>
                  <a:lnTo>
                    <a:pt x="128710" y="133509"/>
                  </a:lnTo>
                  <a:lnTo>
                    <a:pt x="130121" y="135567"/>
                  </a:lnTo>
                  <a:lnTo>
                    <a:pt x="131062" y="137997"/>
                  </a:lnTo>
                  <a:lnTo>
                    <a:pt x="132747" y="139618"/>
                  </a:lnTo>
                  <a:lnTo>
                    <a:pt x="143057" y="145040"/>
                  </a:lnTo>
                  <a:lnTo>
                    <a:pt x="146036" y="147488"/>
                  </a:lnTo>
                  <a:lnTo>
                    <a:pt x="149345" y="153030"/>
                  </a:lnTo>
                  <a:lnTo>
                    <a:pt x="151874" y="159020"/>
                  </a:lnTo>
                  <a:lnTo>
                    <a:pt x="167772" y="178673"/>
                  </a:lnTo>
                  <a:lnTo>
                    <a:pt x="169589" y="184529"/>
                  </a:lnTo>
                  <a:lnTo>
                    <a:pt x="171133" y="186513"/>
                  </a:lnTo>
                  <a:lnTo>
                    <a:pt x="175669" y="188719"/>
                  </a:lnTo>
                  <a:lnTo>
                    <a:pt x="177302" y="190365"/>
                  </a:lnTo>
                  <a:lnTo>
                    <a:pt x="179117" y="195017"/>
                  </a:lnTo>
                  <a:lnTo>
                    <a:pt x="180659" y="196680"/>
                  </a:lnTo>
                  <a:lnTo>
                    <a:pt x="188642" y="199570"/>
                  </a:lnTo>
                  <a:lnTo>
                    <a:pt x="198167" y="191769"/>
                  </a:lnTo>
                  <a:lnTo>
                    <a:pt x="204244" y="185807"/>
                  </a:lnTo>
                  <a:lnTo>
                    <a:pt x="209788" y="183113"/>
                  </a:lnTo>
                  <a:lnTo>
                    <a:pt x="212748" y="182395"/>
                  </a:lnTo>
                  <a:lnTo>
                    <a:pt x="221971" y="176327"/>
                  </a:lnTo>
                  <a:lnTo>
                    <a:pt x="225427" y="170786"/>
                  </a:lnTo>
                  <a:lnTo>
                    <a:pt x="236728" y="136307"/>
                  </a:lnTo>
                  <a:lnTo>
                    <a:pt x="238483" y="120691"/>
                  </a:lnTo>
                  <a:lnTo>
                    <a:pt x="245199" y="102574"/>
                  </a:lnTo>
                  <a:lnTo>
                    <a:pt x="246840" y="83983"/>
                  </a:lnTo>
                  <a:lnTo>
                    <a:pt x="244241" y="76827"/>
                  </a:lnTo>
                  <a:lnTo>
                    <a:pt x="240617" y="70119"/>
                  </a:lnTo>
                  <a:lnTo>
                    <a:pt x="233043" y="48939"/>
                  </a:lnTo>
                  <a:lnTo>
                    <a:pt x="218471" y="29151"/>
                  </a:lnTo>
                  <a:lnTo>
                    <a:pt x="205929" y="15975"/>
                  </a:lnTo>
                  <a:lnTo>
                    <a:pt x="199601" y="12382"/>
                  </a:lnTo>
                  <a:lnTo>
                    <a:pt x="193261" y="9727"/>
                  </a:lnTo>
                  <a:lnTo>
                    <a:pt x="186915" y="5019"/>
                  </a:lnTo>
                  <a:lnTo>
                    <a:pt x="177745" y="2221"/>
                  </a:lnTo>
                  <a:lnTo>
                    <a:pt x="130172" y="0"/>
                  </a:lnTo>
                  <a:lnTo>
                    <a:pt x="120070" y="1049"/>
                  </a:lnTo>
                  <a:lnTo>
                    <a:pt x="108432" y="7590"/>
                  </a:lnTo>
                  <a:lnTo>
                    <a:pt x="98282" y="15172"/>
                  </a:lnTo>
                  <a:lnTo>
                    <a:pt x="85370" y="21093"/>
                  </a:lnTo>
                  <a:lnTo>
                    <a:pt x="63096" y="41379"/>
                  </a:lnTo>
                  <a:lnTo>
                    <a:pt x="59566" y="47662"/>
                  </a:lnTo>
                  <a:lnTo>
                    <a:pt x="57301" y="55262"/>
                  </a:lnTo>
                  <a:lnTo>
                    <a:pt x="50308" y="64368"/>
                  </a:lnTo>
                  <a:lnTo>
                    <a:pt x="47625" y="74418"/>
                  </a:lnTo>
                  <a:lnTo>
                    <a:pt x="47339" y="80717"/>
                  </a:lnTo>
                  <a:lnTo>
                    <a:pt x="48356" y="82380"/>
                  </a:lnTo>
                  <a:lnTo>
                    <a:pt x="50094" y="83490"/>
                  </a:lnTo>
                  <a:lnTo>
                    <a:pt x="78167" y="93898"/>
                  </a:lnTo>
                  <a:lnTo>
                    <a:pt x="81609" y="93284"/>
                  </a:lnTo>
                  <a:lnTo>
                    <a:pt x="94843" y="85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488"/>
            <p:cNvSpPr/>
            <p:nvPr>
              <p:custDataLst>
                <p:tags r:id="rId635"/>
              </p:custDataLst>
            </p:nvPr>
          </p:nvSpPr>
          <p:spPr>
            <a:xfrm>
              <a:off x="4172069" y="1133475"/>
              <a:ext cx="123707" cy="160044"/>
            </a:xfrm>
            <a:custGeom>
              <a:avLst/>
              <a:gdLst/>
              <a:ahLst/>
              <a:cxnLst/>
              <a:rect l="0" t="0" r="0" b="0"/>
              <a:pathLst>
                <a:path w="123707" h="160044">
                  <a:moveTo>
                    <a:pt x="123706" y="9525"/>
                  </a:moveTo>
                  <a:lnTo>
                    <a:pt x="123706" y="9525"/>
                  </a:lnTo>
                  <a:lnTo>
                    <a:pt x="115505" y="1324"/>
                  </a:lnTo>
                  <a:lnTo>
                    <a:pt x="109517" y="392"/>
                  </a:lnTo>
                  <a:lnTo>
                    <a:pt x="63070" y="0"/>
                  </a:lnTo>
                  <a:lnTo>
                    <a:pt x="53764" y="0"/>
                  </a:lnTo>
                  <a:lnTo>
                    <a:pt x="47465" y="2822"/>
                  </a:lnTo>
                  <a:lnTo>
                    <a:pt x="41137" y="6546"/>
                  </a:lnTo>
                  <a:lnTo>
                    <a:pt x="31626" y="9701"/>
                  </a:lnTo>
                  <a:lnTo>
                    <a:pt x="20812" y="17610"/>
                  </a:lnTo>
                  <a:lnTo>
                    <a:pt x="19767" y="21232"/>
                  </a:lnTo>
                  <a:lnTo>
                    <a:pt x="19489" y="23680"/>
                  </a:lnTo>
                  <a:lnTo>
                    <a:pt x="16356" y="29222"/>
                  </a:lnTo>
                  <a:lnTo>
                    <a:pt x="12495" y="35212"/>
                  </a:lnTo>
                  <a:lnTo>
                    <a:pt x="10321" y="44535"/>
                  </a:lnTo>
                  <a:lnTo>
                    <a:pt x="9813" y="50838"/>
                  </a:lnTo>
                  <a:lnTo>
                    <a:pt x="6765" y="57167"/>
                  </a:lnTo>
                  <a:lnTo>
                    <a:pt x="2940" y="63507"/>
                  </a:lnTo>
                  <a:lnTo>
                    <a:pt x="485" y="76202"/>
                  </a:lnTo>
                  <a:lnTo>
                    <a:pt x="0" y="93957"/>
                  </a:lnTo>
                  <a:lnTo>
                    <a:pt x="2756" y="102789"/>
                  </a:lnTo>
                  <a:lnTo>
                    <a:pt x="6451" y="110242"/>
                  </a:lnTo>
                  <a:lnTo>
                    <a:pt x="9589" y="120388"/>
                  </a:lnTo>
                  <a:lnTo>
                    <a:pt x="15692" y="130097"/>
                  </a:lnTo>
                  <a:lnTo>
                    <a:pt x="19030" y="139677"/>
                  </a:lnTo>
                  <a:lnTo>
                    <a:pt x="32062" y="155572"/>
                  </a:lnTo>
                  <a:lnTo>
                    <a:pt x="38173" y="159101"/>
                  </a:lnTo>
                  <a:lnTo>
                    <a:pt x="41284" y="160043"/>
                  </a:lnTo>
                  <a:lnTo>
                    <a:pt x="44416" y="159612"/>
                  </a:lnTo>
                  <a:lnTo>
                    <a:pt x="54940" y="155007"/>
                  </a:lnTo>
                  <a:lnTo>
                    <a:pt x="76081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489"/>
            <p:cNvSpPr/>
            <p:nvPr>
              <p:custDataLst>
                <p:tags r:id="rId636"/>
              </p:custDataLst>
            </p:nvPr>
          </p:nvSpPr>
          <p:spPr>
            <a:xfrm>
              <a:off x="3638588" y="1104904"/>
              <a:ext cx="466663" cy="237994"/>
            </a:xfrm>
            <a:custGeom>
              <a:avLst/>
              <a:gdLst/>
              <a:ahLst/>
              <a:cxnLst/>
              <a:rect l="0" t="0" r="0" b="0"/>
              <a:pathLst>
                <a:path w="466663" h="237994">
                  <a:moveTo>
                    <a:pt x="104737" y="57146"/>
                  </a:moveTo>
                  <a:lnTo>
                    <a:pt x="104737" y="57146"/>
                  </a:lnTo>
                  <a:lnTo>
                    <a:pt x="109794" y="52090"/>
                  </a:lnTo>
                  <a:lnTo>
                    <a:pt x="112276" y="43963"/>
                  </a:lnTo>
                  <a:lnTo>
                    <a:pt x="112938" y="38832"/>
                  </a:lnTo>
                  <a:lnTo>
                    <a:pt x="114438" y="35412"/>
                  </a:lnTo>
                  <a:lnTo>
                    <a:pt x="116496" y="33131"/>
                  </a:lnTo>
                  <a:lnTo>
                    <a:pt x="118926" y="31611"/>
                  </a:lnTo>
                  <a:lnTo>
                    <a:pt x="120546" y="29540"/>
                  </a:lnTo>
                  <a:lnTo>
                    <a:pt x="125969" y="18610"/>
                  </a:lnTo>
                  <a:lnTo>
                    <a:pt x="130049" y="12502"/>
                  </a:lnTo>
                  <a:lnTo>
                    <a:pt x="133311" y="0"/>
                  </a:lnTo>
                  <a:lnTo>
                    <a:pt x="133312" y="41317"/>
                  </a:lnTo>
                  <a:lnTo>
                    <a:pt x="130490" y="47641"/>
                  </a:lnTo>
                  <a:lnTo>
                    <a:pt x="126766" y="53980"/>
                  </a:lnTo>
                  <a:lnTo>
                    <a:pt x="124670" y="64557"/>
                  </a:lnTo>
                  <a:lnTo>
                    <a:pt x="123802" y="112136"/>
                  </a:lnTo>
                  <a:lnTo>
                    <a:pt x="122731" y="136433"/>
                  </a:lnTo>
                  <a:lnTo>
                    <a:pt x="115586" y="155141"/>
                  </a:lnTo>
                  <a:lnTo>
                    <a:pt x="114262" y="199972"/>
                  </a:lnTo>
                  <a:lnTo>
                    <a:pt x="119319" y="200007"/>
                  </a:lnTo>
                  <a:lnTo>
                    <a:pt x="120808" y="198953"/>
                  </a:lnTo>
                  <a:lnTo>
                    <a:pt x="121801" y="197192"/>
                  </a:lnTo>
                  <a:lnTo>
                    <a:pt x="123525" y="190320"/>
                  </a:lnTo>
                  <a:lnTo>
                    <a:pt x="123787" y="144153"/>
                  </a:lnTo>
                  <a:lnTo>
                    <a:pt x="123787" y="121037"/>
                  </a:lnTo>
                  <a:lnTo>
                    <a:pt x="122729" y="118790"/>
                  </a:lnTo>
                  <a:lnTo>
                    <a:pt x="120965" y="117292"/>
                  </a:lnTo>
                  <a:lnTo>
                    <a:pt x="118730" y="116293"/>
                  </a:lnTo>
                  <a:lnTo>
                    <a:pt x="117241" y="114569"/>
                  </a:lnTo>
                  <a:lnTo>
                    <a:pt x="112028" y="104198"/>
                  </a:lnTo>
                  <a:lnTo>
                    <a:pt x="109598" y="101214"/>
                  </a:lnTo>
                  <a:lnTo>
                    <a:pt x="104075" y="97898"/>
                  </a:lnTo>
                  <a:lnTo>
                    <a:pt x="91906" y="95770"/>
                  </a:lnTo>
                  <a:lnTo>
                    <a:pt x="82474" y="95401"/>
                  </a:lnTo>
                  <a:lnTo>
                    <a:pt x="80369" y="94291"/>
                  </a:lnTo>
                  <a:lnTo>
                    <a:pt x="78967" y="92493"/>
                  </a:lnTo>
                  <a:lnTo>
                    <a:pt x="78032" y="90236"/>
                  </a:lnTo>
                  <a:lnTo>
                    <a:pt x="75292" y="89789"/>
                  </a:lnTo>
                  <a:lnTo>
                    <a:pt x="28496" y="95235"/>
                  </a:lnTo>
                  <a:lnTo>
                    <a:pt x="25334" y="95239"/>
                  </a:lnTo>
                  <a:lnTo>
                    <a:pt x="23227" y="96300"/>
                  </a:lnTo>
                  <a:lnTo>
                    <a:pt x="21822" y="98065"/>
                  </a:lnTo>
                  <a:lnTo>
                    <a:pt x="20886" y="100300"/>
                  </a:lnTo>
                  <a:lnTo>
                    <a:pt x="19203" y="101791"/>
                  </a:lnTo>
                  <a:lnTo>
                    <a:pt x="10975" y="104378"/>
                  </a:lnTo>
                  <a:lnTo>
                    <a:pt x="1417" y="112938"/>
                  </a:lnTo>
                  <a:lnTo>
                    <a:pt x="90" y="122378"/>
                  </a:lnTo>
                  <a:lnTo>
                    <a:pt x="0" y="128450"/>
                  </a:lnTo>
                  <a:lnTo>
                    <a:pt x="1046" y="130082"/>
                  </a:lnTo>
                  <a:lnTo>
                    <a:pt x="2801" y="131170"/>
                  </a:lnTo>
                  <a:lnTo>
                    <a:pt x="5030" y="131895"/>
                  </a:lnTo>
                  <a:lnTo>
                    <a:pt x="6515" y="133437"/>
                  </a:lnTo>
                  <a:lnTo>
                    <a:pt x="8166" y="137973"/>
                  </a:lnTo>
                  <a:lnTo>
                    <a:pt x="9665" y="139606"/>
                  </a:lnTo>
                  <a:lnTo>
                    <a:pt x="28733" y="150219"/>
                  </a:lnTo>
                  <a:lnTo>
                    <a:pt x="50773" y="152269"/>
                  </a:lnTo>
                  <a:lnTo>
                    <a:pt x="57117" y="149517"/>
                  </a:lnTo>
                  <a:lnTo>
                    <a:pt x="63464" y="145825"/>
                  </a:lnTo>
                  <a:lnTo>
                    <a:pt x="107225" y="133247"/>
                  </a:lnTo>
                  <a:lnTo>
                    <a:pt x="154750" y="107861"/>
                  </a:lnTo>
                  <a:lnTo>
                    <a:pt x="168121" y="99454"/>
                  </a:lnTo>
                  <a:lnTo>
                    <a:pt x="197215" y="90744"/>
                  </a:lnTo>
                  <a:lnTo>
                    <a:pt x="214687" y="79109"/>
                  </a:lnTo>
                  <a:lnTo>
                    <a:pt x="246273" y="53961"/>
                  </a:lnTo>
                  <a:lnTo>
                    <a:pt x="269441" y="43121"/>
                  </a:lnTo>
                  <a:lnTo>
                    <a:pt x="282459" y="32543"/>
                  </a:lnTo>
                  <a:lnTo>
                    <a:pt x="295222" y="26533"/>
                  </a:lnTo>
                  <a:lnTo>
                    <a:pt x="301580" y="22374"/>
                  </a:lnTo>
                  <a:lnTo>
                    <a:pt x="312405" y="19484"/>
                  </a:lnTo>
                  <a:lnTo>
                    <a:pt x="323773" y="9556"/>
                  </a:lnTo>
                  <a:lnTo>
                    <a:pt x="328857" y="9532"/>
                  </a:lnTo>
                  <a:lnTo>
                    <a:pt x="329292" y="10586"/>
                  </a:lnTo>
                  <a:lnTo>
                    <a:pt x="324433" y="19222"/>
                  </a:lnTo>
                  <a:lnTo>
                    <a:pt x="323836" y="33201"/>
                  </a:lnTo>
                  <a:lnTo>
                    <a:pt x="321001" y="38743"/>
                  </a:lnTo>
                  <a:lnTo>
                    <a:pt x="315613" y="45867"/>
                  </a:lnTo>
                  <a:lnTo>
                    <a:pt x="313491" y="61425"/>
                  </a:lnTo>
                  <a:lnTo>
                    <a:pt x="306799" y="75787"/>
                  </a:lnTo>
                  <a:lnTo>
                    <a:pt x="306120" y="79098"/>
                  </a:lnTo>
                  <a:lnTo>
                    <a:pt x="282106" y="125670"/>
                  </a:lnTo>
                  <a:lnTo>
                    <a:pt x="278818" y="135579"/>
                  </a:lnTo>
                  <a:lnTo>
                    <a:pt x="276298" y="145980"/>
                  </a:lnTo>
                  <a:lnTo>
                    <a:pt x="268879" y="161281"/>
                  </a:lnTo>
                  <a:lnTo>
                    <a:pt x="258591" y="187253"/>
                  </a:lnTo>
                  <a:lnTo>
                    <a:pt x="250878" y="197460"/>
                  </a:lnTo>
                  <a:lnTo>
                    <a:pt x="248042" y="207745"/>
                  </a:lnTo>
                  <a:lnTo>
                    <a:pt x="247650" y="217589"/>
                  </a:lnTo>
                  <a:lnTo>
                    <a:pt x="247623" y="213576"/>
                  </a:lnTo>
                  <a:lnTo>
                    <a:pt x="248677" y="212232"/>
                  </a:lnTo>
                  <a:lnTo>
                    <a:pt x="252672" y="210740"/>
                  </a:lnTo>
                  <a:lnTo>
                    <a:pt x="254160" y="209284"/>
                  </a:lnTo>
                  <a:lnTo>
                    <a:pt x="255814" y="204843"/>
                  </a:lnTo>
                  <a:lnTo>
                    <a:pt x="257934" y="193369"/>
                  </a:lnTo>
                  <a:lnTo>
                    <a:pt x="263606" y="184057"/>
                  </a:lnTo>
                  <a:lnTo>
                    <a:pt x="273998" y="158542"/>
                  </a:lnTo>
                  <a:lnTo>
                    <a:pt x="291090" y="130236"/>
                  </a:lnTo>
                  <a:lnTo>
                    <a:pt x="295067" y="118431"/>
                  </a:lnTo>
                  <a:lnTo>
                    <a:pt x="301419" y="107172"/>
                  </a:lnTo>
                  <a:lnTo>
                    <a:pt x="304830" y="91959"/>
                  </a:lnTo>
                  <a:lnTo>
                    <a:pt x="312105" y="76801"/>
                  </a:lnTo>
                  <a:lnTo>
                    <a:pt x="314159" y="50862"/>
                  </a:lnTo>
                  <a:lnTo>
                    <a:pt x="321809" y="37687"/>
                  </a:lnTo>
                  <a:lnTo>
                    <a:pt x="323416" y="25315"/>
                  </a:lnTo>
                  <a:lnTo>
                    <a:pt x="324607" y="23225"/>
                  </a:lnTo>
                  <a:lnTo>
                    <a:pt x="326458" y="21832"/>
                  </a:lnTo>
                  <a:lnTo>
                    <a:pt x="331338" y="20284"/>
                  </a:lnTo>
                  <a:lnTo>
                    <a:pt x="337035" y="19596"/>
                  </a:lnTo>
                  <a:lnTo>
                    <a:pt x="338977" y="18355"/>
                  </a:lnTo>
                  <a:lnTo>
                    <a:pt x="340272" y="16469"/>
                  </a:lnTo>
                  <a:lnTo>
                    <a:pt x="341135" y="14153"/>
                  </a:lnTo>
                  <a:lnTo>
                    <a:pt x="342769" y="12609"/>
                  </a:lnTo>
                  <a:lnTo>
                    <a:pt x="347407" y="10893"/>
                  </a:lnTo>
                  <a:lnTo>
                    <a:pt x="393697" y="9522"/>
                  </a:lnTo>
                  <a:lnTo>
                    <a:pt x="395802" y="10580"/>
                  </a:lnTo>
                  <a:lnTo>
                    <a:pt x="397206" y="12344"/>
                  </a:lnTo>
                  <a:lnTo>
                    <a:pt x="398141" y="14578"/>
                  </a:lnTo>
                  <a:lnTo>
                    <a:pt x="399823" y="16067"/>
                  </a:lnTo>
                  <a:lnTo>
                    <a:pt x="404514" y="17722"/>
                  </a:lnTo>
                  <a:lnTo>
                    <a:pt x="406188" y="19222"/>
                  </a:lnTo>
                  <a:lnTo>
                    <a:pt x="409096" y="27131"/>
                  </a:lnTo>
                  <a:lnTo>
                    <a:pt x="409534" y="52158"/>
                  </a:lnTo>
                  <a:lnTo>
                    <a:pt x="406713" y="57751"/>
                  </a:lnTo>
                  <a:lnTo>
                    <a:pt x="404480" y="60724"/>
                  </a:lnTo>
                  <a:lnTo>
                    <a:pt x="399175" y="64028"/>
                  </a:lnTo>
                  <a:lnTo>
                    <a:pt x="396279" y="64909"/>
                  </a:lnTo>
                  <a:lnTo>
                    <a:pt x="394348" y="66555"/>
                  </a:lnTo>
                  <a:lnTo>
                    <a:pt x="392204" y="71206"/>
                  </a:lnTo>
                  <a:lnTo>
                    <a:pt x="390573" y="72869"/>
                  </a:lnTo>
                  <a:lnTo>
                    <a:pt x="371256" y="83540"/>
                  </a:lnTo>
                  <a:lnTo>
                    <a:pt x="368141" y="84267"/>
                  </a:lnTo>
                  <a:lnTo>
                    <a:pt x="366065" y="85810"/>
                  </a:lnTo>
                  <a:lnTo>
                    <a:pt x="364680" y="87897"/>
                  </a:lnTo>
                  <a:lnTo>
                    <a:pt x="363758" y="90347"/>
                  </a:lnTo>
                  <a:lnTo>
                    <a:pt x="362084" y="91980"/>
                  </a:lnTo>
                  <a:lnTo>
                    <a:pt x="352398" y="95243"/>
                  </a:lnTo>
                  <a:lnTo>
                    <a:pt x="360589" y="87045"/>
                  </a:lnTo>
                  <a:lnTo>
                    <a:pt x="366576" y="86113"/>
                  </a:lnTo>
                  <a:lnTo>
                    <a:pt x="412364" y="85722"/>
                  </a:lnTo>
                  <a:lnTo>
                    <a:pt x="422435" y="86780"/>
                  </a:lnTo>
                  <a:lnTo>
                    <a:pt x="447364" y="96043"/>
                  </a:lnTo>
                  <a:lnTo>
                    <a:pt x="452102" y="100186"/>
                  </a:lnTo>
                  <a:lnTo>
                    <a:pt x="454913" y="105556"/>
                  </a:lnTo>
                  <a:lnTo>
                    <a:pt x="455662" y="108469"/>
                  </a:lnTo>
                  <a:lnTo>
                    <a:pt x="464504" y="123890"/>
                  </a:lnTo>
                  <a:lnTo>
                    <a:pt x="466662" y="159805"/>
                  </a:lnTo>
                  <a:lnTo>
                    <a:pt x="465622" y="174817"/>
                  </a:lnTo>
                  <a:lnTo>
                    <a:pt x="454928" y="199847"/>
                  </a:lnTo>
                  <a:lnTo>
                    <a:pt x="444021" y="212687"/>
                  </a:lnTo>
                  <a:lnTo>
                    <a:pt x="437916" y="216233"/>
                  </a:lnTo>
                  <a:lnTo>
                    <a:pt x="434806" y="217179"/>
                  </a:lnTo>
                  <a:lnTo>
                    <a:pt x="432733" y="218868"/>
                  </a:lnTo>
                  <a:lnTo>
                    <a:pt x="428757" y="225243"/>
                  </a:lnTo>
                  <a:lnTo>
                    <a:pt x="409361" y="235939"/>
                  </a:lnTo>
                  <a:lnTo>
                    <a:pt x="395503" y="237993"/>
                  </a:lnTo>
                  <a:lnTo>
                    <a:pt x="389894" y="235242"/>
                  </a:lnTo>
                  <a:lnTo>
                    <a:pt x="382726" y="229909"/>
                  </a:lnTo>
                  <a:lnTo>
                    <a:pt x="376428" y="228985"/>
                  </a:lnTo>
                  <a:lnTo>
                    <a:pt x="374764" y="227797"/>
                  </a:lnTo>
                  <a:lnTo>
                    <a:pt x="373655" y="225947"/>
                  </a:lnTo>
                  <a:lnTo>
                    <a:pt x="371437" y="2190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SMARTInkShape-490"/>
          <p:cNvSpPr/>
          <p:nvPr>
            <p:custDataLst>
              <p:tags r:id="rId3"/>
            </p:custDataLst>
          </p:nvPr>
        </p:nvSpPr>
        <p:spPr>
          <a:xfrm>
            <a:off x="5039119" y="1105031"/>
            <a:ext cx="504394" cy="341269"/>
          </a:xfrm>
          <a:custGeom>
            <a:avLst/>
            <a:gdLst/>
            <a:ahLst/>
            <a:cxnLst/>
            <a:rect l="0" t="0" r="0" b="0"/>
            <a:pathLst>
              <a:path w="504394" h="341269">
                <a:moveTo>
                  <a:pt x="47231" y="9394"/>
                </a:moveTo>
                <a:lnTo>
                  <a:pt x="47231" y="9394"/>
                </a:lnTo>
                <a:lnTo>
                  <a:pt x="56753" y="9394"/>
                </a:lnTo>
                <a:lnTo>
                  <a:pt x="51699" y="9394"/>
                </a:lnTo>
                <a:lnTo>
                  <a:pt x="50209" y="10452"/>
                </a:lnTo>
                <a:lnTo>
                  <a:pt x="49217" y="12216"/>
                </a:lnTo>
                <a:lnTo>
                  <a:pt x="47493" y="19095"/>
                </a:lnTo>
                <a:lnTo>
                  <a:pt x="47241" y="41275"/>
                </a:lnTo>
                <a:lnTo>
                  <a:pt x="46180" y="43348"/>
                </a:lnTo>
                <a:lnTo>
                  <a:pt x="44414" y="44730"/>
                </a:lnTo>
                <a:lnTo>
                  <a:pt x="42178" y="45651"/>
                </a:lnTo>
                <a:lnTo>
                  <a:pt x="40687" y="48382"/>
                </a:lnTo>
                <a:lnTo>
                  <a:pt x="36910" y="72275"/>
                </a:lnTo>
                <a:lnTo>
                  <a:pt x="30218" y="85472"/>
                </a:lnTo>
                <a:lnTo>
                  <a:pt x="29539" y="88688"/>
                </a:lnTo>
                <a:lnTo>
                  <a:pt x="23527" y="98270"/>
                </a:lnTo>
                <a:lnTo>
                  <a:pt x="13072" y="110989"/>
                </a:lnTo>
                <a:lnTo>
                  <a:pt x="9650" y="121812"/>
                </a:lnTo>
                <a:lnTo>
                  <a:pt x="9176" y="131730"/>
                </a:lnTo>
                <a:lnTo>
                  <a:pt x="8103" y="132226"/>
                </a:lnTo>
                <a:lnTo>
                  <a:pt x="0" y="133180"/>
                </a:lnTo>
                <a:lnTo>
                  <a:pt x="6230" y="125607"/>
                </a:lnTo>
                <a:lnTo>
                  <a:pt x="8271" y="116970"/>
                </a:lnTo>
                <a:lnTo>
                  <a:pt x="8749" y="110828"/>
                </a:lnTo>
                <a:lnTo>
                  <a:pt x="11784" y="104570"/>
                </a:lnTo>
                <a:lnTo>
                  <a:pt x="47251" y="59004"/>
                </a:lnTo>
                <a:lnTo>
                  <a:pt x="53590" y="52610"/>
                </a:lnTo>
                <a:lnTo>
                  <a:pt x="69458" y="43111"/>
                </a:lnTo>
                <a:lnTo>
                  <a:pt x="72984" y="37432"/>
                </a:lnTo>
                <a:lnTo>
                  <a:pt x="73925" y="34436"/>
                </a:lnTo>
                <a:lnTo>
                  <a:pt x="75610" y="32439"/>
                </a:lnTo>
                <a:lnTo>
                  <a:pt x="80305" y="30219"/>
                </a:lnTo>
                <a:lnTo>
                  <a:pt x="91943" y="27736"/>
                </a:lnTo>
                <a:lnTo>
                  <a:pt x="98148" y="23543"/>
                </a:lnTo>
                <a:lnTo>
                  <a:pt x="100225" y="23060"/>
                </a:lnTo>
                <a:lnTo>
                  <a:pt x="101610" y="23797"/>
                </a:lnTo>
                <a:lnTo>
                  <a:pt x="103834" y="27526"/>
                </a:lnTo>
                <a:lnTo>
                  <a:pt x="109275" y="28172"/>
                </a:lnTo>
                <a:lnTo>
                  <a:pt x="110819" y="29321"/>
                </a:lnTo>
                <a:lnTo>
                  <a:pt x="116548" y="40192"/>
                </a:lnTo>
                <a:lnTo>
                  <a:pt x="122071" y="46052"/>
                </a:lnTo>
                <a:lnTo>
                  <a:pt x="123028" y="52123"/>
                </a:lnTo>
                <a:lnTo>
                  <a:pt x="123421" y="79282"/>
                </a:lnTo>
                <a:lnTo>
                  <a:pt x="120604" y="85611"/>
                </a:lnTo>
                <a:lnTo>
                  <a:pt x="115229" y="93241"/>
                </a:lnTo>
                <a:lnTo>
                  <a:pt x="114022" y="103155"/>
                </a:lnTo>
                <a:lnTo>
                  <a:pt x="112925" y="103651"/>
                </a:lnTo>
                <a:lnTo>
                  <a:pt x="104776" y="104605"/>
                </a:lnTo>
                <a:lnTo>
                  <a:pt x="109554" y="104632"/>
                </a:lnTo>
                <a:lnTo>
                  <a:pt x="111005" y="103578"/>
                </a:lnTo>
                <a:lnTo>
                  <a:pt x="114710" y="94943"/>
                </a:lnTo>
                <a:lnTo>
                  <a:pt x="161537" y="47489"/>
                </a:lnTo>
                <a:lnTo>
                  <a:pt x="177407" y="32677"/>
                </a:lnTo>
                <a:lnTo>
                  <a:pt x="190106" y="26458"/>
                </a:lnTo>
                <a:lnTo>
                  <a:pt x="197750" y="20408"/>
                </a:lnTo>
                <a:lnTo>
                  <a:pt x="198377" y="20970"/>
                </a:lnTo>
                <a:lnTo>
                  <a:pt x="199073" y="24417"/>
                </a:lnTo>
                <a:lnTo>
                  <a:pt x="200318" y="25759"/>
                </a:lnTo>
                <a:lnTo>
                  <a:pt x="204523" y="27251"/>
                </a:lnTo>
                <a:lnTo>
                  <a:pt x="206067" y="28707"/>
                </a:lnTo>
                <a:lnTo>
                  <a:pt x="208750" y="36540"/>
                </a:lnTo>
                <a:lnTo>
                  <a:pt x="209120" y="51101"/>
                </a:lnTo>
                <a:lnTo>
                  <a:pt x="199892" y="89594"/>
                </a:lnTo>
                <a:lnTo>
                  <a:pt x="199631" y="118776"/>
                </a:lnTo>
                <a:lnTo>
                  <a:pt x="200690" y="120415"/>
                </a:lnTo>
                <a:lnTo>
                  <a:pt x="202453" y="121508"/>
                </a:lnTo>
                <a:lnTo>
                  <a:pt x="209992" y="123046"/>
                </a:lnTo>
                <a:lnTo>
                  <a:pt x="212888" y="123262"/>
                </a:lnTo>
                <a:lnTo>
                  <a:pt x="214819" y="122348"/>
                </a:lnTo>
                <a:lnTo>
                  <a:pt x="216106" y="120680"/>
                </a:lnTo>
                <a:lnTo>
                  <a:pt x="216964" y="118510"/>
                </a:lnTo>
                <a:lnTo>
                  <a:pt x="219653" y="117063"/>
                </a:lnTo>
                <a:lnTo>
                  <a:pt x="232493" y="113968"/>
                </a:lnTo>
                <a:lnTo>
                  <a:pt x="246848" y="103977"/>
                </a:lnTo>
                <a:lnTo>
                  <a:pt x="294289" y="66539"/>
                </a:lnTo>
                <a:lnTo>
                  <a:pt x="300969" y="59133"/>
                </a:lnTo>
                <a:lnTo>
                  <a:pt x="307464" y="48787"/>
                </a:lnTo>
                <a:lnTo>
                  <a:pt x="311736" y="45181"/>
                </a:lnTo>
                <a:lnTo>
                  <a:pt x="338442" y="30998"/>
                </a:lnTo>
                <a:lnTo>
                  <a:pt x="345286" y="24993"/>
                </a:lnTo>
                <a:lnTo>
                  <a:pt x="349034" y="18796"/>
                </a:lnTo>
                <a:lnTo>
                  <a:pt x="350032" y="15662"/>
                </a:lnTo>
                <a:lnTo>
                  <a:pt x="351757" y="13573"/>
                </a:lnTo>
                <a:lnTo>
                  <a:pt x="358183" y="9574"/>
                </a:lnTo>
                <a:lnTo>
                  <a:pt x="360057" y="4888"/>
                </a:lnTo>
                <a:lnTo>
                  <a:pt x="361615" y="3215"/>
                </a:lnTo>
                <a:lnTo>
                  <a:pt x="370650" y="0"/>
                </a:lnTo>
                <a:lnTo>
                  <a:pt x="371081" y="47511"/>
                </a:lnTo>
                <a:lnTo>
                  <a:pt x="371081" y="50681"/>
                </a:lnTo>
                <a:lnTo>
                  <a:pt x="359322" y="95367"/>
                </a:lnTo>
                <a:lnTo>
                  <a:pt x="345132" y="133241"/>
                </a:lnTo>
                <a:lnTo>
                  <a:pt x="335247" y="171518"/>
                </a:lnTo>
                <a:lnTo>
                  <a:pt x="316700" y="218770"/>
                </a:lnTo>
                <a:lnTo>
                  <a:pt x="306692" y="257217"/>
                </a:lnTo>
                <a:lnTo>
                  <a:pt x="296645" y="286517"/>
                </a:lnTo>
                <a:lnTo>
                  <a:pt x="294171" y="307590"/>
                </a:lnTo>
                <a:lnTo>
                  <a:pt x="285762" y="331229"/>
                </a:lnTo>
                <a:lnTo>
                  <a:pt x="285392" y="341268"/>
                </a:lnTo>
                <a:lnTo>
                  <a:pt x="285359" y="329380"/>
                </a:lnTo>
                <a:lnTo>
                  <a:pt x="288179" y="323413"/>
                </a:lnTo>
                <a:lnTo>
                  <a:pt x="290413" y="320340"/>
                </a:lnTo>
                <a:lnTo>
                  <a:pt x="305068" y="273016"/>
                </a:lnTo>
                <a:lnTo>
                  <a:pt x="315975" y="226213"/>
                </a:lnTo>
                <a:lnTo>
                  <a:pt x="333160" y="178660"/>
                </a:lnTo>
                <a:lnTo>
                  <a:pt x="344507" y="133863"/>
                </a:lnTo>
                <a:lnTo>
                  <a:pt x="349802" y="114360"/>
                </a:lnTo>
                <a:lnTo>
                  <a:pt x="354193" y="95176"/>
                </a:lnTo>
                <a:lnTo>
                  <a:pt x="362197" y="78908"/>
                </a:lnTo>
                <a:lnTo>
                  <a:pt x="367132" y="70981"/>
                </a:lnTo>
                <a:lnTo>
                  <a:pt x="370969" y="60568"/>
                </a:lnTo>
                <a:lnTo>
                  <a:pt x="387488" y="37991"/>
                </a:lnTo>
                <a:lnTo>
                  <a:pt x="388369" y="34809"/>
                </a:lnTo>
                <a:lnTo>
                  <a:pt x="390015" y="32687"/>
                </a:lnTo>
                <a:lnTo>
                  <a:pt x="406275" y="22270"/>
                </a:lnTo>
                <a:lnTo>
                  <a:pt x="415610" y="18854"/>
                </a:lnTo>
                <a:lnTo>
                  <a:pt x="425079" y="12667"/>
                </a:lnTo>
                <a:lnTo>
                  <a:pt x="435877" y="9825"/>
                </a:lnTo>
                <a:lnTo>
                  <a:pt x="444989" y="2933"/>
                </a:lnTo>
                <a:lnTo>
                  <a:pt x="453893" y="777"/>
                </a:lnTo>
                <a:lnTo>
                  <a:pt x="460098" y="273"/>
                </a:lnTo>
                <a:lnTo>
                  <a:pt x="466383" y="2870"/>
                </a:lnTo>
                <a:lnTo>
                  <a:pt x="472704" y="6495"/>
                </a:lnTo>
                <a:lnTo>
                  <a:pt x="483502" y="9012"/>
                </a:lnTo>
                <a:lnTo>
                  <a:pt x="499521" y="23573"/>
                </a:lnTo>
                <a:lnTo>
                  <a:pt x="502249" y="29101"/>
                </a:lnTo>
                <a:lnTo>
                  <a:pt x="504303" y="50707"/>
                </a:lnTo>
                <a:lnTo>
                  <a:pt x="504393" y="60205"/>
                </a:lnTo>
                <a:lnTo>
                  <a:pt x="501592" y="66549"/>
                </a:lnTo>
                <a:lnTo>
                  <a:pt x="472250" y="108129"/>
                </a:lnTo>
                <a:lnTo>
                  <a:pt x="466139" y="111485"/>
                </a:lnTo>
                <a:lnTo>
                  <a:pt x="459895" y="114034"/>
                </a:lnTo>
                <a:lnTo>
                  <a:pt x="450431" y="120362"/>
                </a:lnTo>
                <a:lnTo>
                  <a:pt x="439635" y="123255"/>
                </a:lnTo>
                <a:lnTo>
                  <a:pt x="433256" y="123564"/>
                </a:lnTo>
                <a:lnTo>
                  <a:pt x="427642" y="120814"/>
                </a:lnTo>
                <a:lnTo>
                  <a:pt x="420471" y="115482"/>
                </a:lnTo>
                <a:lnTo>
                  <a:pt x="419490" y="111930"/>
                </a:lnTo>
                <a:lnTo>
                  <a:pt x="419229" y="109501"/>
                </a:lnTo>
                <a:lnTo>
                  <a:pt x="421761" y="103981"/>
                </a:lnTo>
                <a:lnTo>
                  <a:pt x="428231" y="9511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SMARTInkShape-Group93"/>
          <p:cNvGrpSpPr/>
          <p:nvPr/>
        </p:nvGrpSpPr>
        <p:grpSpPr>
          <a:xfrm>
            <a:off x="5600710" y="1076756"/>
            <a:ext cx="1114416" cy="190032"/>
            <a:chOff x="5600710" y="1076756"/>
            <a:chExt cx="1114416" cy="190032"/>
          </a:xfrm>
        </p:grpSpPr>
        <p:sp>
          <p:nvSpPr>
            <p:cNvPr id="17" name="SMARTInkShape-491"/>
            <p:cNvSpPr/>
            <p:nvPr>
              <p:custDataLst>
                <p:tags r:id="rId631"/>
              </p:custDataLst>
            </p:nvPr>
          </p:nvSpPr>
          <p:spPr>
            <a:xfrm>
              <a:off x="6610384" y="1106272"/>
              <a:ext cx="104742" cy="141504"/>
            </a:xfrm>
            <a:custGeom>
              <a:avLst/>
              <a:gdLst/>
              <a:ahLst/>
              <a:cxnLst/>
              <a:rect l="0" t="0" r="0" b="0"/>
              <a:pathLst>
                <a:path w="104742" h="141504">
                  <a:moveTo>
                    <a:pt x="9491" y="103403"/>
                  </a:moveTo>
                  <a:lnTo>
                    <a:pt x="9491" y="103403"/>
                  </a:lnTo>
                  <a:lnTo>
                    <a:pt x="9491" y="112812"/>
                  </a:lnTo>
                  <a:lnTo>
                    <a:pt x="0" y="122418"/>
                  </a:lnTo>
                  <a:lnTo>
                    <a:pt x="26815" y="122453"/>
                  </a:lnTo>
                  <a:lnTo>
                    <a:pt x="35804" y="115907"/>
                  </a:lnTo>
                  <a:lnTo>
                    <a:pt x="44687" y="112752"/>
                  </a:lnTo>
                  <a:lnTo>
                    <a:pt x="85743" y="77593"/>
                  </a:lnTo>
                  <a:lnTo>
                    <a:pt x="88901" y="76672"/>
                  </a:lnTo>
                  <a:lnTo>
                    <a:pt x="91006" y="74999"/>
                  </a:lnTo>
                  <a:lnTo>
                    <a:pt x="101392" y="58689"/>
                  </a:lnTo>
                  <a:lnTo>
                    <a:pt x="103749" y="49350"/>
                  </a:lnTo>
                  <a:lnTo>
                    <a:pt x="104741" y="8700"/>
                  </a:lnTo>
                  <a:lnTo>
                    <a:pt x="96541" y="0"/>
                  </a:lnTo>
                  <a:lnTo>
                    <a:pt x="95040" y="601"/>
                  </a:lnTo>
                  <a:lnTo>
                    <a:pt x="87131" y="6949"/>
                  </a:lnTo>
                  <a:lnTo>
                    <a:pt x="81061" y="7796"/>
                  </a:lnTo>
                  <a:lnTo>
                    <a:pt x="79429" y="8974"/>
                  </a:lnTo>
                  <a:lnTo>
                    <a:pt x="78342" y="10817"/>
                  </a:lnTo>
                  <a:lnTo>
                    <a:pt x="77616" y="13104"/>
                  </a:lnTo>
                  <a:lnTo>
                    <a:pt x="68818" y="27437"/>
                  </a:lnTo>
                  <a:lnTo>
                    <a:pt x="68092" y="30534"/>
                  </a:lnTo>
                  <a:lnTo>
                    <a:pt x="66550" y="32599"/>
                  </a:lnTo>
                  <a:lnTo>
                    <a:pt x="64464" y="33975"/>
                  </a:lnTo>
                  <a:lnTo>
                    <a:pt x="62015" y="34893"/>
                  </a:lnTo>
                  <a:lnTo>
                    <a:pt x="60382" y="36563"/>
                  </a:lnTo>
                  <a:lnTo>
                    <a:pt x="58567" y="41241"/>
                  </a:lnTo>
                  <a:lnTo>
                    <a:pt x="57124" y="86857"/>
                  </a:lnTo>
                  <a:lnTo>
                    <a:pt x="57116" y="106861"/>
                  </a:lnTo>
                  <a:lnTo>
                    <a:pt x="59938" y="113054"/>
                  </a:lnTo>
                  <a:lnTo>
                    <a:pt x="80714" y="136479"/>
                  </a:lnTo>
                  <a:lnTo>
                    <a:pt x="86301" y="139270"/>
                  </a:lnTo>
                  <a:lnTo>
                    <a:pt x="95216" y="14150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492"/>
            <p:cNvSpPr/>
            <p:nvPr>
              <p:custDataLst>
                <p:tags r:id="rId632"/>
              </p:custDataLst>
            </p:nvPr>
          </p:nvSpPr>
          <p:spPr>
            <a:xfrm>
              <a:off x="5600710" y="1076756"/>
              <a:ext cx="971541" cy="190032"/>
            </a:xfrm>
            <a:custGeom>
              <a:avLst/>
              <a:gdLst/>
              <a:ahLst/>
              <a:cxnLst/>
              <a:rect l="0" t="0" r="0" b="0"/>
              <a:pathLst>
                <a:path w="971541" h="190032">
                  <a:moveTo>
                    <a:pt x="76190" y="47194"/>
                  </a:moveTo>
                  <a:lnTo>
                    <a:pt x="76190" y="47194"/>
                  </a:lnTo>
                  <a:lnTo>
                    <a:pt x="66781" y="37785"/>
                  </a:lnTo>
                  <a:lnTo>
                    <a:pt x="39449" y="37669"/>
                  </a:lnTo>
                  <a:lnTo>
                    <a:pt x="33436" y="42725"/>
                  </a:lnTo>
                  <a:lnTo>
                    <a:pt x="30730" y="48030"/>
                  </a:lnTo>
                  <a:lnTo>
                    <a:pt x="28993" y="55003"/>
                  </a:lnTo>
                  <a:lnTo>
                    <a:pt x="22103" y="63984"/>
                  </a:lnTo>
                  <a:lnTo>
                    <a:pt x="18890" y="72865"/>
                  </a:lnTo>
                  <a:lnTo>
                    <a:pt x="12763" y="82199"/>
                  </a:lnTo>
                  <a:lnTo>
                    <a:pt x="10478" y="91668"/>
                  </a:lnTo>
                  <a:lnTo>
                    <a:pt x="9943" y="98005"/>
                  </a:lnTo>
                  <a:lnTo>
                    <a:pt x="6883" y="104349"/>
                  </a:lnTo>
                  <a:lnTo>
                    <a:pt x="3053" y="110696"/>
                  </a:lnTo>
                  <a:lnTo>
                    <a:pt x="393" y="121513"/>
                  </a:lnTo>
                  <a:lnTo>
                    <a:pt x="0" y="132478"/>
                  </a:lnTo>
                  <a:lnTo>
                    <a:pt x="14180" y="132907"/>
                  </a:lnTo>
                  <a:lnTo>
                    <a:pt x="19702" y="130092"/>
                  </a:lnTo>
                  <a:lnTo>
                    <a:pt x="25683" y="126371"/>
                  </a:lnTo>
                  <a:lnTo>
                    <a:pt x="35002" y="123218"/>
                  </a:lnTo>
                  <a:lnTo>
                    <a:pt x="60318" y="101038"/>
                  </a:lnTo>
                  <a:lnTo>
                    <a:pt x="63845" y="94761"/>
                  </a:lnTo>
                  <a:lnTo>
                    <a:pt x="66469" y="88443"/>
                  </a:lnTo>
                  <a:lnTo>
                    <a:pt x="95229" y="56731"/>
                  </a:lnTo>
                  <a:lnTo>
                    <a:pt x="95240" y="88600"/>
                  </a:lnTo>
                  <a:lnTo>
                    <a:pt x="92418" y="94877"/>
                  </a:lnTo>
                  <a:lnTo>
                    <a:pt x="88695" y="101195"/>
                  </a:lnTo>
                  <a:lnTo>
                    <a:pt x="86303" y="113874"/>
                  </a:lnTo>
                  <a:lnTo>
                    <a:pt x="86107" y="117047"/>
                  </a:lnTo>
                  <a:lnTo>
                    <a:pt x="87035" y="119163"/>
                  </a:lnTo>
                  <a:lnTo>
                    <a:pt x="88712" y="120573"/>
                  </a:lnTo>
                  <a:lnTo>
                    <a:pt x="90888" y="121514"/>
                  </a:lnTo>
                  <a:lnTo>
                    <a:pt x="92339" y="123199"/>
                  </a:lnTo>
                  <a:lnTo>
                    <a:pt x="94858" y="131430"/>
                  </a:lnTo>
                  <a:lnTo>
                    <a:pt x="97893" y="132257"/>
                  </a:lnTo>
                  <a:lnTo>
                    <a:pt x="100183" y="132478"/>
                  </a:lnTo>
                  <a:lnTo>
                    <a:pt x="101711" y="131566"/>
                  </a:lnTo>
                  <a:lnTo>
                    <a:pt x="102728" y="129901"/>
                  </a:lnTo>
                  <a:lnTo>
                    <a:pt x="103407" y="127732"/>
                  </a:lnTo>
                  <a:lnTo>
                    <a:pt x="104918" y="126286"/>
                  </a:lnTo>
                  <a:lnTo>
                    <a:pt x="114948" y="121143"/>
                  </a:lnTo>
                  <a:lnTo>
                    <a:pt x="159544" y="87385"/>
                  </a:lnTo>
                  <a:lnTo>
                    <a:pt x="192709" y="57306"/>
                  </a:lnTo>
                  <a:lnTo>
                    <a:pt x="202060" y="50630"/>
                  </a:lnTo>
                  <a:lnTo>
                    <a:pt x="222506" y="24979"/>
                  </a:lnTo>
                  <a:lnTo>
                    <a:pt x="228709" y="21446"/>
                  </a:lnTo>
                  <a:lnTo>
                    <a:pt x="231844" y="20503"/>
                  </a:lnTo>
                  <a:lnTo>
                    <a:pt x="233934" y="18817"/>
                  </a:lnTo>
                  <a:lnTo>
                    <a:pt x="237952" y="9535"/>
                  </a:lnTo>
                  <a:lnTo>
                    <a:pt x="246302" y="17334"/>
                  </a:lnTo>
                  <a:lnTo>
                    <a:pt x="247243" y="23295"/>
                  </a:lnTo>
                  <a:lnTo>
                    <a:pt x="247640" y="69422"/>
                  </a:lnTo>
                  <a:lnTo>
                    <a:pt x="247640" y="88469"/>
                  </a:lnTo>
                  <a:lnTo>
                    <a:pt x="244818" y="94819"/>
                  </a:lnTo>
                  <a:lnTo>
                    <a:pt x="241095" y="101169"/>
                  </a:lnTo>
                  <a:lnTo>
                    <a:pt x="238703" y="113869"/>
                  </a:lnTo>
                  <a:lnTo>
                    <a:pt x="238508" y="117044"/>
                  </a:lnTo>
                  <a:lnTo>
                    <a:pt x="235467" y="123394"/>
                  </a:lnTo>
                  <a:lnTo>
                    <a:pt x="219073" y="142437"/>
                  </a:lnTo>
                  <a:lnTo>
                    <a:pt x="219068" y="142441"/>
                  </a:lnTo>
                  <a:lnTo>
                    <a:pt x="219065" y="137387"/>
                  </a:lnTo>
                  <a:lnTo>
                    <a:pt x="221887" y="132082"/>
                  </a:lnTo>
                  <a:lnTo>
                    <a:pt x="257223" y="85415"/>
                  </a:lnTo>
                  <a:lnTo>
                    <a:pt x="273047" y="70493"/>
                  </a:lnTo>
                  <a:lnTo>
                    <a:pt x="285741" y="64261"/>
                  </a:lnTo>
                  <a:lnTo>
                    <a:pt x="292090" y="60071"/>
                  </a:lnTo>
                  <a:lnTo>
                    <a:pt x="298440" y="58209"/>
                  </a:lnTo>
                  <a:lnTo>
                    <a:pt x="300557" y="56654"/>
                  </a:lnTo>
                  <a:lnTo>
                    <a:pt x="301968" y="54559"/>
                  </a:lnTo>
                  <a:lnTo>
                    <a:pt x="302909" y="52104"/>
                  </a:lnTo>
                  <a:lnTo>
                    <a:pt x="304594" y="50467"/>
                  </a:lnTo>
                  <a:lnTo>
                    <a:pt x="312826" y="47625"/>
                  </a:lnTo>
                  <a:lnTo>
                    <a:pt x="322385" y="47232"/>
                  </a:lnTo>
                  <a:lnTo>
                    <a:pt x="322870" y="48278"/>
                  </a:lnTo>
                  <a:lnTo>
                    <a:pt x="323840" y="88597"/>
                  </a:lnTo>
                  <a:lnTo>
                    <a:pt x="321018" y="94876"/>
                  </a:lnTo>
                  <a:lnTo>
                    <a:pt x="317295" y="101194"/>
                  </a:lnTo>
                  <a:lnTo>
                    <a:pt x="314903" y="113874"/>
                  </a:lnTo>
                  <a:lnTo>
                    <a:pt x="314349" y="131038"/>
                  </a:lnTo>
                  <a:lnTo>
                    <a:pt x="320868" y="140152"/>
                  </a:lnTo>
                  <a:lnTo>
                    <a:pt x="322519" y="146011"/>
                  </a:lnTo>
                  <a:lnTo>
                    <a:pt x="324018" y="147997"/>
                  </a:lnTo>
                  <a:lnTo>
                    <a:pt x="331925" y="151446"/>
                  </a:lnTo>
                  <a:lnTo>
                    <a:pt x="355718" y="151955"/>
                  </a:lnTo>
                  <a:lnTo>
                    <a:pt x="357792" y="150902"/>
                  </a:lnTo>
                  <a:lnTo>
                    <a:pt x="359175" y="149141"/>
                  </a:lnTo>
                  <a:lnTo>
                    <a:pt x="360096" y="146909"/>
                  </a:lnTo>
                  <a:lnTo>
                    <a:pt x="362828" y="145420"/>
                  </a:lnTo>
                  <a:lnTo>
                    <a:pt x="375726" y="142268"/>
                  </a:lnTo>
                  <a:lnTo>
                    <a:pt x="390102" y="132257"/>
                  </a:lnTo>
                  <a:lnTo>
                    <a:pt x="395623" y="126275"/>
                  </a:lnTo>
                  <a:lnTo>
                    <a:pt x="401990" y="113811"/>
                  </a:lnTo>
                  <a:lnTo>
                    <a:pt x="424458" y="88467"/>
                  </a:lnTo>
                  <a:lnTo>
                    <a:pt x="430616" y="75769"/>
                  </a:lnTo>
                  <a:lnTo>
                    <a:pt x="436654" y="68125"/>
                  </a:lnTo>
                  <a:lnTo>
                    <a:pt x="437700" y="61745"/>
                  </a:lnTo>
                  <a:lnTo>
                    <a:pt x="438129" y="47717"/>
                  </a:lnTo>
                  <a:lnTo>
                    <a:pt x="414460" y="47195"/>
                  </a:lnTo>
                  <a:lnTo>
                    <a:pt x="412828" y="48253"/>
                  </a:lnTo>
                  <a:lnTo>
                    <a:pt x="411740" y="50017"/>
                  </a:lnTo>
                  <a:lnTo>
                    <a:pt x="411016" y="52251"/>
                  </a:lnTo>
                  <a:lnTo>
                    <a:pt x="409474" y="53740"/>
                  </a:lnTo>
                  <a:lnTo>
                    <a:pt x="404937" y="55395"/>
                  </a:lnTo>
                  <a:lnTo>
                    <a:pt x="403305" y="56895"/>
                  </a:lnTo>
                  <a:lnTo>
                    <a:pt x="392692" y="75965"/>
                  </a:lnTo>
                  <a:lnTo>
                    <a:pt x="389743" y="91670"/>
                  </a:lnTo>
                  <a:lnTo>
                    <a:pt x="383033" y="104349"/>
                  </a:lnTo>
                  <a:lnTo>
                    <a:pt x="381001" y="145619"/>
                  </a:lnTo>
                  <a:lnTo>
                    <a:pt x="382055" y="147736"/>
                  </a:lnTo>
                  <a:lnTo>
                    <a:pt x="383817" y="149147"/>
                  </a:lnTo>
                  <a:lnTo>
                    <a:pt x="386050" y="150088"/>
                  </a:lnTo>
                  <a:lnTo>
                    <a:pt x="387538" y="151773"/>
                  </a:lnTo>
                  <a:lnTo>
                    <a:pt x="389192" y="156468"/>
                  </a:lnTo>
                  <a:lnTo>
                    <a:pt x="390691" y="158143"/>
                  </a:lnTo>
                  <a:lnTo>
                    <a:pt x="395180" y="160005"/>
                  </a:lnTo>
                  <a:lnTo>
                    <a:pt x="412871" y="161363"/>
                  </a:lnTo>
                  <a:lnTo>
                    <a:pt x="419148" y="158614"/>
                  </a:lnTo>
                  <a:lnTo>
                    <a:pt x="464098" y="129694"/>
                  </a:lnTo>
                  <a:lnTo>
                    <a:pt x="511241" y="96935"/>
                  </a:lnTo>
                  <a:lnTo>
                    <a:pt x="556901" y="52255"/>
                  </a:lnTo>
                  <a:lnTo>
                    <a:pt x="559714" y="46621"/>
                  </a:lnTo>
                  <a:lnTo>
                    <a:pt x="561833" y="38193"/>
                  </a:lnTo>
                  <a:lnTo>
                    <a:pt x="566983" y="42881"/>
                  </a:lnTo>
                  <a:lnTo>
                    <a:pt x="567427" y="44318"/>
                  </a:lnTo>
                  <a:lnTo>
                    <a:pt x="566664" y="45277"/>
                  </a:lnTo>
                  <a:lnTo>
                    <a:pt x="565098" y="45916"/>
                  </a:lnTo>
                  <a:lnTo>
                    <a:pt x="564054" y="47400"/>
                  </a:lnTo>
                  <a:lnTo>
                    <a:pt x="562584" y="54546"/>
                  </a:lnTo>
                  <a:lnTo>
                    <a:pt x="560923" y="83203"/>
                  </a:lnTo>
                  <a:lnTo>
                    <a:pt x="553324" y="109814"/>
                  </a:lnTo>
                  <a:lnTo>
                    <a:pt x="552443" y="146940"/>
                  </a:lnTo>
                  <a:lnTo>
                    <a:pt x="553500" y="148616"/>
                  </a:lnTo>
                  <a:lnTo>
                    <a:pt x="555263" y="149734"/>
                  </a:lnTo>
                  <a:lnTo>
                    <a:pt x="560641" y="151527"/>
                  </a:lnTo>
                  <a:lnTo>
                    <a:pt x="572152" y="144372"/>
                  </a:lnTo>
                  <a:lnTo>
                    <a:pt x="575106" y="143729"/>
                  </a:lnTo>
                  <a:lnTo>
                    <a:pt x="584321" y="137768"/>
                  </a:lnTo>
                  <a:lnTo>
                    <a:pt x="630492" y="101157"/>
                  </a:lnTo>
                  <a:lnTo>
                    <a:pt x="655021" y="70301"/>
                  </a:lnTo>
                  <a:lnTo>
                    <a:pt x="669030" y="60155"/>
                  </a:lnTo>
                  <a:lnTo>
                    <a:pt x="684183" y="39561"/>
                  </a:lnTo>
                  <a:lnTo>
                    <a:pt x="685782" y="28231"/>
                  </a:lnTo>
                  <a:lnTo>
                    <a:pt x="685790" y="28149"/>
                  </a:lnTo>
                  <a:lnTo>
                    <a:pt x="685790" y="28147"/>
                  </a:lnTo>
                  <a:lnTo>
                    <a:pt x="685790" y="28145"/>
                  </a:lnTo>
                  <a:lnTo>
                    <a:pt x="685790" y="69458"/>
                  </a:lnTo>
                  <a:lnTo>
                    <a:pt x="688612" y="75786"/>
                  </a:lnTo>
                  <a:lnTo>
                    <a:pt x="692335" y="82127"/>
                  </a:lnTo>
                  <a:lnTo>
                    <a:pt x="694727" y="94821"/>
                  </a:lnTo>
                  <a:lnTo>
                    <a:pt x="695199" y="102463"/>
                  </a:lnTo>
                  <a:lnTo>
                    <a:pt x="701839" y="111577"/>
                  </a:lnTo>
                  <a:lnTo>
                    <a:pt x="703951" y="120481"/>
                  </a:lnTo>
                  <a:lnTo>
                    <a:pt x="704840" y="156503"/>
                  </a:lnTo>
                  <a:lnTo>
                    <a:pt x="702018" y="162098"/>
                  </a:lnTo>
                  <a:lnTo>
                    <a:pt x="687230" y="179065"/>
                  </a:lnTo>
                  <a:lnTo>
                    <a:pt x="686217" y="185162"/>
                  </a:lnTo>
                  <a:lnTo>
                    <a:pt x="685016" y="186798"/>
                  </a:lnTo>
                  <a:lnTo>
                    <a:pt x="683158" y="187888"/>
                  </a:lnTo>
                  <a:lnTo>
                    <a:pt x="676385" y="190031"/>
                  </a:lnTo>
                  <a:lnTo>
                    <a:pt x="676268" y="175879"/>
                  </a:lnTo>
                  <a:lnTo>
                    <a:pt x="679088" y="170357"/>
                  </a:lnTo>
                  <a:lnTo>
                    <a:pt x="682812" y="164374"/>
                  </a:lnTo>
                  <a:lnTo>
                    <a:pt x="685966" y="155057"/>
                  </a:lnTo>
                  <a:lnTo>
                    <a:pt x="720741" y="110497"/>
                  </a:lnTo>
                  <a:lnTo>
                    <a:pt x="736593" y="92036"/>
                  </a:lnTo>
                  <a:lnTo>
                    <a:pt x="777603" y="60959"/>
                  </a:lnTo>
                  <a:lnTo>
                    <a:pt x="790513" y="54734"/>
                  </a:lnTo>
                  <a:lnTo>
                    <a:pt x="806433" y="41641"/>
                  </a:lnTo>
                  <a:lnTo>
                    <a:pt x="817258" y="38192"/>
                  </a:lnTo>
                  <a:lnTo>
                    <a:pt x="828627" y="28180"/>
                  </a:lnTo>
                  <a:lnTo>
                    <a:pt x="828665" y="69465"/>
                  </a:lnTo>
                  <a:lnTo>
                    <a:pt x="825843" y="75789"/>
                  </a:lnTo>
                  <a:lnTo>
                    <a:pt x="822120" y="82128"/>
                  </a:lnTo>
                  <a:lnTo>
                    <a:pt x="819728" y="94821"/>
                  </a:lnTo>
                  <a:lnTo>
                    <a:pt x="819150" y="126569"/>
                  </a:lnTo>
                  <a:lnTo>
                    <a:pt x="820205" y="128686"/>
                  </a:lnTo>
                  <a:lnTo>
                    <a:pt x="821967" y="130097"/>
                  </a:lnTo>
                  <a:lnTo>
                    <a:pt x="824200" y="131038"/>
                  </a:lnTo>
                  <a:lnTo>
                    <a:pt x="825688" y="132723"/>
                  </a:lnTo>
                  <a:lnTo>
                    <a:pt x="828273" y="140955"/>
                  </a:lnTo>
                  <a:lnTo>
                    <a:pt x="831314" y="141782"/>
                  </a:lnTo>
                  <a:lnTo>
                    <a:pt x="841888" y="142313"/>
                  </a:lnTo>
                  <a:lnTo>
                    <a:pt x="847948" y="139564"/>
                  </a:lnTo>
                  <a:lnTo>
                    <a:pt x="854168" y="135872"/>
                  </a:lnTo>
                  <a:lnTo>
                    <a:pt x="863621" y="132736"/>
                  </a:lnTo>
                  <a:lnTo>
                    <a:pt x="907100" y="104286"/>
                  </a:lnTo>
                  <a:lnTo>
                    <a:pt x="917500" y="96910"/>
                  </a:lnTo>
                  <a:lnTo>
                    <a:pt x="952433" y="54071"/>
                  </a:lnTo>
                  <a:lnTo>
                    <a:pt x="959176" y="39706"/>
                  </a:lnTo>
                  <a:lnTo>
                    <a:pt x="961812" y="32225"/>
                  </a:lnTo>
                  <a:lnTo>
                    <a:pt x="970049" y="20620"/>
                  </a:lnTo>
                  <a:lnTo>
                    <a:pt x="971409" y="10594"/>
                  </a:lnTo>
                  <a:lnTo>
                    <a:pt x="971537" y="0"/>
                  </a:lnTo>
                  <a:lnTo>
                    <a:pt x="971540" y="16914"/>
                  </a:lnTo>
                  <a:lnTo>
                    <a:pt x="964995" y="25886"/>
                  </a:lnTo>
                  <a:lnTo>
                    <a:pt x="963340" y="31727"/>
                  </a:lnTo>
                  <a:lnTo>
                    <a:pt x="961219" y="50645"/>
                  </a:lnTo>
                  <a:lnTo>
                    <a:pt x="950272" y="75599"/>
                  </a:lnTo>
                  <a:lnTo>
                    <a:pt x="947836" y="78831"/>
                  </a:lnTo>
                  <a:lnTo>
                    <a:pt x="945130" y="88066"/>
                  </a:lnTo>
                  <a:lnTo>
                    <a:pt x="942869" y="98168"/>
                  </a:lnTo>
                  <a:lnTo>
                    <a:pt x="935616" y="113276"/>
                  </a:lnTo>
                  <a:lnTo>
                    <a:pt x="933451" y="146940"/>
                  </a:lnTo>
                  <a:lnTo>
                    <a:pt x="934506" y="148616"/>
                  </a:lnTo>
                  <a:lnTo>
                    <a:pt x="936267" y="149734"/>
                  </a:lnTo>
                  <a:lnTo>
                    <a:pt x="938500" y="150479"/>
                  </a:lnTo>
                  <a:lnTo>
                    <a:pt x="939988" y="152034"/>
                  </a:lnTo>
                  <a:lnTo>
                    <a:pt x="942965" y="1614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SMARTInkShape-493"/>
          <p:cNvSpPr/>
          <p:nvPr>
            <p:custDataLst>
              <p:tags r:id="rId4"/>
            </p:custDataLst>
          </p:nvPr>
        </p:nvSpPr>
        <p:spPr>
          <a:xfrm>
            <a:off x="6962775" y="1219200"/>
            <a:ext cx="19051" cy="85726"/>
          </a:xfrm>
          <a:custGeom>
            <a:avLst/>
            <a:gdLst/>
            <a:ahLst/>
            <a:cxnLst/>
            <a:rect l="0" t="0" r="0" b="0"/>
            <a:pathLst>
              <a:path w="19051" h="85726">
                <a:moveTo>
                  <a:pt x="9525" y="0"/>
                </a:moveTo>
                <a:lnTo>
                  <a:pt x="9525" y="0"/>
                </a:lnTo>
                <a:lnTo>
                  <a:pt x="14581" y="0"/>
                </a:lnTo>
                <a:lnTo>
                  <a:pt x="16070" y="1058"/>
                </a:lnTo>
                <a:lnTo>
                  <a:pt x="17063" y="2822"/>
                </a:lnTo>
                <a:lnTo>
                  <a:pt x="18934" y="9133"/>
                </a:lnTo>
                <a:lnTo>
                  <a:pt x="19050" y="41405"/>
                </a:lnTo>
                <a:lnTo>
                  <a:pt x="16228" y="47683"/>
                </a:lnTo>
                <a:lnTo>
                  <a:pt x="12505" y="54001"/>
                </a:lnTo>
                <a:lnTo>
                  <a:pt x="9349" y="63508"/>
                </a:lnTo>
                <a:lnTo>
                  <a:pt x="3241" y="73027"/>
                </a:lnTo>
                <a:lnTo>
                  <a:pt x="0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SMARTInkShape-Group95"/>
          <p:cNvGrpSpPr/>
          <p:nvPr/>
        </p:nvGrpSpPr>
        <p:grpSpPr>
          <a:xfrm>
            <a:off x="7211750" y="1057275"/>
            <a:ext cx="1113101" cy="238126"/>
            <a:chOff x="7211750" y="1057275"/>
            <a:chExt cx="1113101" cy="238126"/>
          </a:xfrm>
        </p:grpSpPr>
        <p:sp>
          <p:nvSpPr>
            <p:cNvPr id="21" name="SMARTInkShape-494"/>
            <p:cNvSpPr/>
            <p:nvPr>
              <p:custDataLst>
                <p:tags r:id="rId626"/>
              </p:custDataLst>
            </p:nvPr>
          </p:nvSpPr>
          <p:spPr>
            <a:xfrm>
              <a:off x="8286750" y="1219200"/>
              <a:ext cx="38101" cy="76201"/>
            </a:xfrm>
            <a:custGeom>
              <a:avLst/>
              <a:gdLst/>
              <a:ahLst/>
              <a:cxnLst/>
              <a:rect l="0" t="0" r="0" b="0"/>
              <a:pathLst>
                <a:path w="38101" h="76201">
                  <a:moveTo>
                    <a:pt x="38100" y="0"/>
                  </a:moveTo>
                  <a:lnTo>
                    <a:pt x="38100" y="0"/>
                  </a:lnTo>
                  <a:lnTo>
                    <a:pt x="29900" y="8201"/>
                  </a:lnTo>
                  <a:lnTo>
                    <a:pt x="28691" y="17610"/>
                  </a:lnTo>
                  <a:lnTo>
                    <a:pt x="22052" y="26370"/>
                  </a:lnTo>
                  <a:lnTo>
                    <a:pt x="19939" y="35212"/>
                  </a:lnTo>
                  <a:lnTo>
                    <a:pt x="19445" y="41403"/>
                  </a:lnTo>
                  <a:lnTo>
                    <a:pt x="16404" y="47682"/>
                  </a:lnTo>
                  <a:lnTo>
                    <a:pt x="3247" y="64385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495"/>
            <p:cNvSpPr/>
            <p:nvPr>
              <p:custDataLst>
                <p:tags r:id="rId627"/>
              </p:custDataLst>
            </p:nvPr>
          </p:nvSpPr>
          <p:spPr>
            <a:xfrm>
              <a:off x="8124826" y="1085861"/>
              <a:ext cx="114300" cy="119674"/>
            </a:xfrm>
            <a:custGeom>
              <a:avLst/>
              <a:gdLst/>
              <a:ahLst/>
              <a:cxnLst/>
              <a:rect l="0" t="0" r="0" b="0"/>
              <a:pathLst>
                <a:path w="114300" h="119674">
                  <a:moveTo>
                    <a:pt x="114299" y="38089"/>
                  </a:moveTo>
                  <a:lnTo>
                    <a:pt x="114299" y="38089"/>
                  </a:lnTo>
                  <a:lnTo>
                    <a:pt x="114299" y="23900"/>
                  </a:lnTo>
                  <a:lnTo>
                    <a:pt x="113241" y="22279"/>
                  </a:lnTo>
                  <a:lnTo>
                    <a:pt x="111477" y="21199"/>
                  </a:lnTo>
                  <a:lnTo>
                    <a:pt x="109243" y="20479"/>
                  </a:lnTo>
                  <a:lnTo>
                    <a:pt x="107754" y="18941"/>
                  </a:lnTo>
                  <a:lnTo>
                    <a:pt x="106099" y="14409"/>
                  </a:lnTo>
                  <a:lnTo>
                    <a:pt x="104598" y="12777"/>
                  </a:lnTo>
                  <a:lnTo>
                    <a:pt x="85832" y="957"/>
                  </a:lnTo>
                  <a:lnTo>
                    <a:pt x="62139" y="0"/>
                  </a:lnTo>
                  <a:lnTo>
                    <a:pt x="56544" y="2816"/>
                  </a:lnTo>
                  <a:lnTo>
                    <a:pt x="41195" y="15178"/>
                  </a:lnTo>
                  <a:lnTo>
                    <a:pt x="28558" y="21099"/>
                  </a:lnTo>
                  <a:lnTo>
                    <a:pt x="25388" y="23587"/>
                  </a:lnTo>
                  <a:lnTo>
                    <a:pt x="21867" y="29174"/>
                  </a:lnTo>
                  <a:lnTo>
                    <a:pt x="19243" y="35185"/>
                  </a:lnTo>
                  <a:lnTo>
                    <a:pt x="14549" y="41385"/>
                  </a:lnTo>
                  <a:lnTo>
                    <a:pt x="11757" y="50490"/>
                  </a:lnTo>
                  <a:lnTo>
                    <a:pt x="9458" y="60534"/>
                  </a:lnTo>
                  <a:lnTo>
                    <a:pt x="2181" y="75605"/>
                  </a:lnTo>
                  <a:lnTo>
                    <a:pt x="0" y="113766"/>
                  </a:lnTo>
                  <a:lnTo>
                    <a:pt x="5055" y="119191"/>
                  </a:lnTo>
                  <a:lnTo>
                    <a:pt x="6544" y="119673"/>
                  </a:lnTo>
                  <a:lnTo>
                    <a:pt x="7537" y="118937"/>
                  </a:lnTo>
                  <a:lnTo>
                    <a:pt x="8199" y="117388"/>
                  </a:lnTo>
                  <a:lnTo>
                    <a:pt x="9700" y="116355"/>
                  </a:lnTo>
                  <a:lnTo>
                    <a:pt x="17609" y="114561"/>
                  </a:lnTo>
                  <a:lnTo>
                    <a:pt x="23679" y="114370"/>
                  </a:lnTo>
                  <a:lnTo>
                    <a:pt x="29221" y="111503"/>
                  </a:lnTo>
                  <a:lnTo>
                    <a:pt x="76030" y="76168"/>
                  </a:lnTo>
                  <a:lnTo>
                    <a:pt x="90213" y="62164"/>
                  </a:lnTo>
                  <a:lnTo>
                    <a:pt x="93011" y="56550"/>
                  </a:lnTo>
                  <a:lnTo>
                    <a:pt x="93757" y="53571"/>
                  </a:lnTo>
                  <a:lnTo>
                    <a:pt x="95313" y="51585"/>
                  </a:lnTo>
                  <a:lnTo>
                    <a:pt x="104736" y="47628"/>
                  </a:lnTo>
                  <a:lnTo>
                    <a:pt x="99705" y="47618"/>
                  </a:lnTo>
                  <a:lnTo>
                    <a:pt x="98220" y="48675"/>
                  </a:lnTo>
                  <a:lnTo>
                    <a:pt x="97229" y="50438"/>
                  </a:lnTo>
                  <a:lnTo>
                    <a:pt x="95510" y="57315"/>
                  </a:lnTo>
                  <a:lnTo>
                    <a:pt x="95364" y="61803"/>
                  </a:lnTo>
                  <a:lnTo>
                    <a:pt x="92478" y="67326"/>
                  </a:lnTo>
                  <a:lnTo>
                    <a:pt x="88726" y="73308"/>
                  </a:lnTo>
                  <a:lnTo>
                    <a:pt x="86317" y="85772"/>
                  </a:lnTo>
                  <a:lnTo>
                    <a:pt x="85724" y="113858"/>
                  </a:lnTo>
                  <a:lnTo>
                    <a:pt x="104774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496"/>
            <p:cNvSpPr/>
            <p:nvPr>
              <p:custDataLst>
                <p:tags r:id="rId628"/>
              </p:custDataLst>
            </p:nvPr>
          </p:nvSpPr>
          <p:spPr>
            <a:xfrm>
              <a:off x="7792775" y="1190625"/>
              <a:ext cx="93926" cy="9526"/>
            </a:xfrm>
            <a:custGeom>
              <a:avLst/>
              <a:gdLst/>
              <a:ahLst/>
              <a:cxnLst/>
              <a:rect l="0" t="0" r="0" b="0"/>
              <a:pathLst>
                <a:path w="93926" h="9526">
                  <a:moveTo>
                    <a:pt x="8200" y="0"/>
                  </a:moveTo>
                  <a:lnTo>
                    <a:pt x="8200" y="0"/>
                  </a:lnTo>
                  <a:lnTo>
                    <a:pt x="0" y="8201"/>
                  </a:lnTo>
                  <a:lnTo>
                    <a:pt x="616" y="8642"/>
                  </a:lnTo>
                  <a:lnTo>
                    <a:pt x="46369" y="9525"/>
                  </a:lnTo>
                  <a:lnTo>
                    <a:pt x="93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497"/>
            <p:cNvSpPr/>
            <p:nvPr>
              <p:custDataLst>
                <p:tags r:id="rId629"/>
              </p:custDataLst>
            </p:nvPr>
          </p:nvSpPr>
          <p:spPr>
            <a:xfrm>
              <a:off x="7810500" y="111442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5056" y="9409"/>
                  </a:lnTo>
                  <a:lnTo>
                    <a:pt x="6545" y="10506"/>
                  </a:lnTo>
                  <a:lnTo>
                    <a:pt x="8200" y="14547"/>
                  </a:lnTo>
                  <a:lnTo>
                    <a:pt x="9701" y="16048"/>
                  </a:lnTo>
                  <a:lnTo>
                    <a:pt x="17610" y="18655"/>
                  </a:lnTo>
                  <a:lnTo>
                    <a:pt x="63507" y="19049"/>
                  </a:lnTo>
                  <a:lnTo>
                    <a:pt x="110067" y="19050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498"/>
            <p:cNvSpPr/>
            <p:nvPr>
              <p:custDataLst>
                <p:tags r:id="rId630"/>
              </p:custDataLst>
            </p:nvPr>
          </p:nvSpPr>
          <p:spPr>
            <a:xfrm>
              <a:off x="7211750" y="1057275"/>
              <a:ext cx="417776" cy="180964"/>
            </a:xfrm>
            <a:custGeom>
              <a:avLst/>
              <a:gdLst/>
              <a:ahLst/>
              <a:cxnLst/>
              <a:rect l="0" t="0" r="0" b="0"/>
              <a:pathLst>
                <a:path w="417776" h="180964">
                  <a:moveTo>
                    <a:pt x="17725" y="28575"/>
                  </a:moveTo>
                  <a:lnTo>
                    <a:pt x="17725" y="28575"/>
                  </a:lnTo>
                  <a:lnTo>
                    <a:pt x="17725" y="19166"/>
                  </a:lnTo>
                  <a:lnTo>
                    <a:pt x="25925" y="27261"/>
                  </a:lnTo>
                  <a:lnTo>
                    <a:pt x="27134" y="36661"/>
                  </a:lnTo>
                  <a:lnTo>
                    <a:pt x="27240" y="51231"/>
                  </a:lnTo>
                  <a:lnTo>
                    <a:pt x="24423" y="57342"/>
                  </a:lnTo>
                  <a:lnTo>
                    <a:pt x="20702" y="63585"/>
                  </a:lnTo>
                  <a:lnTo>
                    <a:pt x="18313" y="76217"/>
                  </a:lnTo>
                  <a:lnTo>
                    <a:pt x="17732" y="120826"/>
                  </a:lnTo>
                  <a:lnTo>
                    <a:pt x="17726" y="144610"/>
                  </a:lnTo>
                  <a:lnTo>
                    <a:pt x="14903" y="151760"/>
                  </a:lnTo>
                  <a:lnTo>
                    <a:pt x="11180" y="158465"/>
                  </a:lnTo>
                  <a:lnTo>
                    <a:pt x="8461" y="171229"/>
                  </a:lnTo>
                  <a:lnTo>
                    <a:pt x="8201" y="180936"/>
                  </a:lnTo>
                  <a:lnTo>
                    <a:pt x="3144" y="180963"/>
                  </a:lnTo>
                  <a:lnTo>
                    <a:pt x="1655" y="179909"/>
                  </a:lnTo>
                  <a:lnTo>
                    <a:pt x="662" y="178148"/>
                  </a:lnTo>
                  <a:lnTo>
                    <a:pt x="0" y="175915"/>
                  </a:lnTo>
                  <a:lnTo>
                    <a:pt x="616" y="174427"/>
                  </a:lnTo>
                  <a:lnTo>
                    <a:pt x="2086" y="173434"/>
                  </a:lnTo>
                  <a:lnTo>
                    <a:pt x="4124" y="172773"/>
                  </a:lnTo>
                  <a:lnTo>
                    <a:pt x="5483" y="171274"/>
                  </a:lnTo>
                  <a:lnTo>
                    <a:pt x="6992" y="166785"/>
                  </a:lnTo>
                  <a:lnTo>
                    <a:pt x="9237" y="129953"/>
                  </a:lnTo>
                  <a:lnTo>
                    <a:pt x="15734" y="112061"/>
                  </a:lnTo>
                  <a:lnTo>
                    <a:pt x="18706" y="73113"/>
                  </a:lnTo>
                  <a:lnTo>
                    <a:pt x="25916" y="54405"/>
                  </a:lnTo>
                  <a:lnTo>
                    <a:pt x="27133" y="31818"/>
                  </a:lnTo>
                  <a:lnTo>
                    <a:pt x="34774" y="18641"/>
                  </a:lnTo>
                  <a:lnTo>
                    <a:pt x="36380" y="11326"/>
                  </a:lnTo>
                  <a:lnTo>
                    <a:pt x="44941" y="1482"/>
                  </a:lnTo>
                  <a:lnTo>
                    <a:pt x="48518" y="659"/>
                  </a:lnTo>
                  <a:lnTo>
                    <a:pt x="79804" y="0"/>
                  </a:lnTo>
                  <a:lnTo>
                    <a:pt x="81336" y="1058"/>
                  </a:lnTo>
                  <a:lnTo>
                    <a:pt x="82357" y="2822"/>
                  </a:lnTo>
                  <a:lnTo>
                    <a:pt x="83795" y="10361"/>
                  </a:lnTo>
                  <a:lnTo>
                    <a:pt x="84364" y="23598"/>
                  </a:lnTo>
                  <a:lnTo>
                    <a:pt x="81562" y="29185"/>
                  </a:lnTo>
                  <a:lnTo>
                    <a:pt x="77847" y="35196"/>
                  </a:lnTo>
                  <a:lnTo>
                    <a:pt x="75462" y="47679"/>
                  </a:lnTo>
                  <a:lnTo>
                    <a:pt x="75266" y="50836"/>
                  </a:lnTo>
                  <a:lnTo>
                    <a:pt x="72226" y="57166"/>
                  </a:lnTo>
                  <a:lnTo>
                    <a:pt x="68406" y="63507"/>
                  </a:lnTo>
                  <a:lnTo>
                    <a:pt x="65197" y="73027"/>
                  </a:lnTo>
                  <a:lnTo>
                    <a:pt x="46306" y="95244"/>
                  </a:lnTo>
                  <a:lnTo>
                    <a:pt x="46304" y="95246"/>
                  </a:lnTo>
                  <a:lnTo>
                    <a:pt x="51357" y="95249"/>
                  </a:lnTo>
                  <a:lnTo>
                    <a:pt x="52847" y="94191"/>
                  </a:lnTo>
                  <a:lnTo>
                    <a:pt x="53840" y="92427"/>
                  </a:lnTo>
                  <a:lnTo>
                    <a:pt x="54501" y="90193"/>
                  </a:lnTo>
                  <a:lnTo>
                    <a:pt x="56001" y="88704"/>
                  </a:lnTo>
                  <a:lnTo>
                    <a:pt x="60490" y="87049"/>
                  </a:lnTo>
                  <a:lnTo>
                    <a:pt x="77893" y="83077"/>
                  </a:lnTo>
                  <a:lnTo>
                    <a:pt x="91997" y="78238"/>
                  </a:lnTo>
                  <a:lnTo>
                    <a:pt x="109547" y="75410"/>
                  </a:lnTo>
                  <a:lnTo>
                    <a:pt x="122450" y="68714"/>
                  </a:lnTo>
                  <a:lnTo>
                    <a:pt x="135191" y="67078"/>
                  </a:lnTo>
                  <a:lnTo>
                    <a:pt x="141546" y="69676"/>
                  </a:lnTo>
                  <a:lnTo>
                    <a:pt x="147898" y="73301"/>
                  </a:lnTo>
                  <a:lnTo>
                    <a:pt x="158719" y="75818"/>
                  </a:lnTo>
                  <a:lnTo>
                    <a:pt x="168636" y="84367"/>
                  </a:lnTo>
                  <a:lnTo>
                    <a:pt x="169464" y="87944"/>
                  </a:lnTo>
                  <a:lnTo>
                    <a:pt x="170124" y="133355"/>
                  </a:lnTo>
                  <a:lnTo>
                    <a:pt x="170125" y="146051"/>
                  </a:lnTo>
                  <a:lnTo>
                    <a:pt x="169067" y="148167"/>
                  </a:lnTo>
                  <a:lnTo>
                    <a:pt x="167303" y="149578"/>
                  </a:lnTo>
                  <a:lnTo>
                    <a:pt x="162521" y="152204"/>
                  </a:lnTo>
                  <a:lnTo>
                    <a:pt x="156868" y="156899"/>
                  </a:lnTo>
                  <a:lnTo>
                    <a:pt x="153650" y="162513"/>
                  </a:lnTo>
                  <a:lnTo>
                    <a:pt x="152792" y="165492"/>
                  </a:lnTo>
                  <a:lnTo>
                    <a:pt x="151162" y="167478"/>
                  </a:lnTo>
                  <a:lnTo>
                    <a:pt x="146527" y="169685"/>
                  </a:lnTo>
                  <a:lnTo>
                    <a:pt x="137968" y="170927"/>
                  </a:lnTo>
                  <a:lnTo>
                    <a:pt x="135988" y="172160"/>
                  </a:lnTo>
                  <a:lnTo>
                    <a:pt x="134667" y="174040"/>
                  </a:lnTo>
                  <a:lnTo>
                    <a:pt x="133786" y="176352"/>
                  </a:lnTo>
                  <a:lnTo>
                    <a:pt x="132140" y="177893"/>
                  </a:lnTo>
                  <a:lnTo>
                    <a:pt x="122938" y="180855"/>
                  </a:lnTo>
                  <a:lnTo>
                    <a:pt x="122503" y="158308"/>
                  </a:lnTo>
                  <a:lnTo>
                    <a:pt x="125324" y="152204"/>
                  </a:lnTo>
                  <a:lnTo>
                    <a:pt x="168161" y="106759"/>
                  </a:lnTo>
                  <a:lnTo>
                    <a:pt x="181890" y="95838"/>
                  </a:lnTo>
                  <a:lnTo>
                    <a:pt x="229479" y="61231"/>
                  </a:lnTo>
                  <a:lnTo>
                    <a:pt x="270734" y="32832"/>
                  </a:lnTo>
                  <a:lnTo>
                    <a:pt x="280956" y="29836"/>
                  </a:lnTo>
                  <a:lnTo>
                    <a:pt x="287469" y="29136"/>
                  </a:lnTo>
                  <a:lnTo>
                    <a:pt x="289629" y="27890"/>
                  </a:lnTo>
                  <a:lnTo>
                    <a:pt x="291070" y="26002"/>
                  </a:lnTo>
                  <a:lnTo>
                    <a:pt x="292030" y="23685"/>
                  </a:lnTo>
                  <a:lnTo>
                    <a:pt x="293728" y="23198"/>
                  </a:lnTo>
                  <a:lnTo>
                    <a:pt x="295918" y="23932"/>
                  </a:lnTo>
                  <a:lnTo>
                    <a:pt x="301174" y="26512"/>
                  </a:lnTo>
                  <a:lnTo>
                    <a:pt x="311233" y="28303"/>
                  </a:lnTo>
                  <a:lnTo>
                    <a:pt x="311823" y="29452"/>
                  </a:lnTo>
                  <a:lnTo>
                    <a:pt x="312845" y="36752"/>
                  </a:lnTo>
                  <a:lnTo>
                    <a:pt x="321186" y="46183"/>
                  </a:lnTo>
                  <a:lnTo>
                    <a:pt x="322408" y="55699"/>
                  </a:lnTo>
                  <a:lnTo>
                    <a:pt x="323506" y="56183"/>
                  </a:lnTo>
                  <a:lnTo>
                    <a:pt x="332016" y="57147"/>
                  </a:lnTo>
                  <a:lnTo>
                    <a:pt x="332050" y="39540"/>
                  </a:lnTo>
                  <a:lnTo>
                    <a:pt x="323850" y="30025"/>
                  </a:lnTo>
                  <a:lnTo>
                    <a:pt x="322918" y="23948"/>
                  </a:lnTo>
                  <a:lnTo>
                    <a:pt x="321729" y="22315"/>
                  </a:lnTo>
                  <a:lnTo>
                    <a:pt x="319877" y="21227"/>
                  </a:lnTo>
                  <a:lnTo>
                    <a:pt x="312847" y="19337"/>
                  </a:lnTo>
                  <a:lnTo>
                    <a:pt x="298545" y="19053"/>
                  </a:lnTo>
                  <a:lnTo>
                    <a:pt x="297013" y="20110"/>
                  </a:lnTo>
                  <a:lnTo>
                    <a:pt x="295992" y="21874"/>
                  </a:lnTo>
                  <a:lnTo>
                    <a:pt x="295312" y="24107"/>
                  </a:lnTo>
                  <a:lnTo>
                    <a:pt x="293800" y="25597"/>
                  </a:lnTo>
                  <a:lnTo>
                    <a:pt x="289297" y="27251"/>
                  </a:lnTo>
                  <a:lnTo>
                    <a:pt x="287673" y="28751"/>
                  </a:lnTo>
                  <a:lnTo>
                    <a:pt x="277076" y="47821"/>
                  </a:lnTo>
                  <a:lnTo>
                    <a:pt x="273927" y="81675"/>
                  </a:lnTo>
                  <a:lnTo>
                    <a:pt x="268379" y="92874"/>
                  </a:lnTo>
                  <a:lnTo>
                    <a:pt x="265492" y="126598"/>
                  </a:lnTo>
                  <a:lnTo>
                    <a:pt x="268249" y="133171"/>
                  </a:lnTo>
                  <a:lnTo>
                    <a:pt x="271944" y="139621"/>
                  </a:lnTo>
                  <a:lnTo>
                    <a:pt x="275082" y="149201"/>
                  </a:lnTo>
                  <a:lnTo>
                    <a:pt x="281187" y="158743"/>
                  </a:lnTo>
                  <a:lnTo>
                    <a:pt x="282986" y="165097"/>
                  </a:lnTo>
                  <a:lnTo>
                    <a:pt x="284523" y="167215"/>
                  </a:lnTo>
                  <a:lnTo>
                    <a:pt x="286608" y="168626"/>
                  </a:lnTo>
                  <a:lnTo>
                    <a:pt x="291745" y="171253"/>
                  </a:lnTo>
                  <a:lnTo>
                    <a:pt x="300588" y="177624"/>
                  </a:lnTo>
                  <a:lnTo>
                    <a:pt x="306778" y="179486"/>
                  </a:lnTo>
                  <a:lnTo>
                    <a:pt x="309911" y="178924"/>
                  </a:lnTo>
                  <a:lnTo>
                    <a:pt x="320434" y="174135"/>
                  </a:lnTo>
                  <a:lnTo>
                    <a:pt x="358941" y="166498"/>
                  </a:lnTo>
                  <a:lnTo>
                    <a:pt x="405486" y="142806"/>
                  </a:lnTo>
                  <a:lnTo>
                    <a:pt x="41777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SMARTInkShape-499"/>
          <p:cNvSpPr/>
          <p:nvPr>
            <p:custDataLst>
              <p:tags r:id="rId5"/>
            </p:custDataLst>
          </p:nvPr>
        </p:nvSpPr>
        <p:spPr>
          <a:xfrm>
            <a:off x="8239125" y="11430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SMARTInkShape-Group97"/>
          <p:cNvGrpSpPr/>
          <p:nvPr/>
        </p:nvGrpSpPr>
        <p:grpSpPr>
          <a:xfrm>
            <a:off x="8582025" y="1009768"/>
            <a:ext cx="1228726" cy="218552"/>
            <a:chOff x="8582025" y="1009768"/>
            <a:chExt cx="1228726" cy="218552"/>
          </a:xfrm>
        </p:grpSpPr>
        <p:sp>
          <p:nvSpPr>
            <p:cNvPr id="28" name="SMARTInkShape-500"/>
            <p:cNvSpPr/>
            <p:nvPr>
              <p:custDataLst>
                <p:tags r:id="rId621"/>
              </p:custDataLst>
            </p:nvPr>
          </p:nvSpPr>
          <p:spPr>
            <a:xfrm>
              <a:off x="9696450" y="1028711"/>
              <a:ext cx="114301" cy="190452"/>
            </a:xfrm>
            <a:custGeom>
              <a:avLst/>
              <a:gdLst/>
              <a:ahLst/>
              <a:cxnLst/>
              <a:rect l="0" t="0" r="0" b="0"/>
              <a:pathLst>
                <a:path w="114301" h="190452">
                  <a:moveTo>
                    <a:pt x="0" y="161914"/>
                  </a:moveTo>
                  <a:lnTo>
                    <a:pt x="0" y="161914"/>
                  </a:lnTo>
                  <a:lnTo>
                    <a:pt x="13257" y="161914"/>
                  </a:lnTo>
                  <a:lnTo>
                    <a:pt x="15187" y="160856"/>
                  </a:lnTo>
                  <a:lnTo>
                    <a:pt x="16476" y="159092"/>
                  </a:lnTo>
                  <a:lnTo>
                    <a:pt x="18542" y="153713"/>
                  </a:lnTo>
                  <a:lnTo>
                    <a:pt x="23956" y="147725"/>
                  </a:lnTo>
                  <a:lnTo>
                    <a:pt x="29344" y="145024"/>
                  </a:lnTo>
                  <a:lnTo>
                    <a:pt x="32262" y="144304"/>
                  </a:lnTo>
                  <a:lnTo>
                    <a:pt x="41427" y="138234"/>
                  </a:lnTo>
                  <a:lnTo>
                    <a:pt x="79377" y="101578"/>
                  </a:lnTo>
                  <a:lnTo>
                    <a:pt x="82903" y="95234"/>
                  </a:lnTo>
                  <a:lnTo>
                    <a:pt x="85530" y="88887"/>
                  </a:lnTo>
                  <a:lnTo>
                    <a:pt x="111529" y="57139"/>
                  </a:lnTo>
                  <a:lnTo>
                    <a:pt x="113752" y="44439"/>
                  </a:lnTo>
                  <a:lnTo>
                    <a:pt x="114300" y="4588"/>
                  </a:lnTo>
                  <a:lnTo>
                    <a:pt x="113242" y="3055"/>
                  </a:lnTo>
                  <a:lnTo>
                    <a:pt x="111476" y="2033"/>
                  </a:lnTo>
                  <a:lnTo>
                    <a:pt x="105166" y="109"/>
                  </a:lnTo>
                  <a:lnTo>
                    <a:pt x="91552" y="0"/>
                  </a:lnTo>
                  <a:lnTo>
                    <a:pt x="89610" y="1054"/>
                  </a:lnTo>
                  <a:lnTo>
                    <a:pt x="88314" y="2816"/>
                  </a:lnTo>
                  <a:lnTo>
                    <a:pt x="87451" y="5049"/>
                  </a:lnTo>
                  <a:lnTo>
                    <a:pt x="85817" y="6537"/>
                  </a:lnTo>
                  <a:lnTo>
                    <a:pt x="81180" y="8191"/>
                  </a:lnTo>
                  <a:lnTo>
                    <a:pt x="79521" y="9690"/>
                  </a:lnTo>
                  <a:lnTo>
                    <a:pt x="77676" y="14178"/>
                  </a:lnTo>
                  <a:lnTo>
                    <a:pt x="76126" y="15799"/>
                  </a:lnTo>
                  <a:lnTo>
                    <a:pt x="63072" y="23669"/>
                  </a:lnTo>
                  <a:lnTo>
                    <a:pt x="53849" y="32170"/>
                  </a:lnTo>
                  <a:lnTo>
                    <a:pt x="50391" y="38281"/>
                  </a:lnTo>
                  <a:lnTo>
                    <a:pt x="47796" y="44524"/>
                  </a:lnTo>
                  <a:lnTo>
                    <a:pt x="23205" y="74075"/>
                  </a:lnTo>
                  <a:lnTo>
                    <a:pt x="17048" y="93253"/>
                  </a:lnTo>
                  <a:lnTo>
                    <a:pt x="12870" y="100707"/>
                  </a:lnTo>
                  <a:lnTo>
                    <a:pt x="10185" y="114115"/>
                  </a:lnTo>
                  <a:lnTo>
                    <a:pt x="9530" y="161738"/>
                  </a:lnTo>
                  <a:lnTo>
                    <a:pt x="9526" y="169523"/>
                  </a:lnTo>
                  <a:lnTo>
                    <a:pt x="23716" y="185578"/>
                  </a:lnTo>
                  <a:lnTo>
                    <a:pt x="29238" y="188306"/>
                  </a:lnTo>
                  <a:lnTo>
                    <a:pt x="50840" y="190361"/>
                  </a:lnTo>
                  <a:lnTo>
                    <a:pt x="60337" y="190451"/>
                  </a:lnTo>
                  <a:lnTo>
                    <a:pt x="66679" y="187650"/>
                  </a:lnTo>
                  <a:lnTo>
                    <a:pt x="73027" y="183936"/>
                  </a:lnTo>
                  <a:lnTo>
                    <a:pt x="85725" y="181551"/>
                  </a:lnTo>
                  <a:lnTo>
                    <a:pt x="88900" y="181355"/>
                  </a:lnTo>
                  <a:lnTo>
                    <a:pt x="91017" y="180167"/>
                  </a:lnTo>
                  <a:lnTo>
                    <a:pt x="92426" y="178316"/>
                  </a:lnTo>
                  <a:lnTo>
                    <a:pt x="93369" y="176024"/>
                  </a:lnTo>
                  <a:lnTo>
                    <a:pt x="95054" y="174495"/>
                  </a:lnTo>
                  <a:lnTo>
                    <a:pt x="99749" y="172797"/>
                  </a:lnTo>
                  <a:lnTo>
                    <a:pt x="101424" y="171286"/>
                  </a:lnTo>
                  <a:lnTo>
                    <a:pt x="104332" y="163357"/>
                  </a:lnTo>
                  <a:lnTo>
                    <a:pt x="104774" y="134817"/>
                  </a:lnTo>
                  <a:lnTo>
                    <a:pt x="103717" y="134324"/>
                  </a:lnTo>
                  <a:lnTo>
                    <a:pt x="87166" y="133350"/>
                  </a:lnTo>
                  <a:lnTo>
                    <a:pt x="78405" y="139887"/>
                  </a:lnTo>
                  <a:lnTo>
                    <a:pt x="72593" y="141541"/>
                  </a:lnTo>
                  <a:lnTo>
                    <a:pt x="70621" y="143040"/>
                  </a:lnTo>
                  <a:lnTo>
                    <a:pt x="57150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501"/>
            <p:cNvSpPr/>
            <p:nvPr>
              <p:custDataLst>
                <p:tags r:id="rId622"/>
              </p:custDataLst>
            </p:nvPr>
          </p:nvSpPr>
          <p:spPr>
            <a:xfrm>
              <a:off x="9353550" y="120015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41396" y="9525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502"/>
            <p:cNvSpPr/>
            <p:nvPr>
              <p:custDataLst>
                <p:tags r:id="rId623"/>
              </p:custDataLst>
            </p:nvPr>
          </p:nvSpPr>
          <p:spPr>
            <a:xfrm>
              <a:off x="9344025" y="11144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28771" y="16475"/>
                  </a:lnTo>
                  <a:lnTo>
                    <a:pt x="40103" y="18824"/>
                  </a:lnTo>
                  <a:lnTo>
                    <a:pt x="85151" y="19048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503"/>
            <p:cNvSpPr/>
            <p:nvPr>
              <p:custDataLst>
                <p:tags r:id="rId624"/>
              </p:custDataLst>
            </p:nvPr>
          </p:nvSpPr>
          <p:spPr>
            <a:xfrm>
              <a:off x="8706254" y="1038228"/>
              <a:ext cx="418697" cy="190092"/>
            </a:xfrm>
            <a:custGeom>
              <a:avLst/>
              <a:gdLst/>
              <a:ahLst/>
              <a:cxnLst/>
              <a:rect l="0" t="0" r="0" b="0"/>
              <a:pathLst>
                <a:path w="418697" h="190092">
                  <a:moveTo>
                    <a:pt x="104371" y="123822"/>
                  </a:moveTo>
                  <a:lnTo>
                    <a:pt x="104371" y="123822"/>
                  </a:lnTo>
                  <a:lnTo>
                    <a:pt x="104371" y="92023"/>
                  </a:lnTo>
                  <a:lnTo>
                    <a:pt x="101549" y="85700"/>
                  </a:lnTo>
                  <a:lnTo>
                    <a:pt x="97825" y="79362"/>
                  </a:lnTo>
                  <a:lnTo>
                    <a:pt x="96170" y="73018"/>
                  </a:lnTo>
                  <a:lnTo>
                    <a:pt x="94670" y="70902"/>
                  </a:lnTo>
                  <a:lnTo>
                    <a:pt x="92611" y="69492"/>
                  </a:lnTo>
                  <a:lnTo>
                    <a:pt x="87503" y="66867"/>
                  </a:lnTo>
                  <a:lnTo>
                    <a:pt x="78677" y="60497"/>
                  </a:lnTo>
                  <a:lnTo>
                    <a:pt x="69358" y="57081"/>
                  </a:lnTo>
                  <a:lnTo>
                    <a:pt x="58616" y="49077"/>
                  </a:lnTo>
                  <a:lnTo>
                    <a:pt x="52243" y="48053"/>
                  </a:lnTo>
                  <a:lnTo>
                    <a:pt x="43652" y="47750"/>
                  </a:lnTo>
                  <a:lnTo>
                    <a:pt x="37522" y="50501"/>
                  </a:lnTo>
                  <a:lnTo>
                    <a:pt x="31269" y="54193"/>
                  </a:lnTo>
                  <a:lnTo>
                    <a:pt x="24961" y="55834"/>
                  </a:lnTo>
                  <a:lnTo>
                    <a:pt x="22857" y="57330"/>
                  </a:lnTo>
                  <a:lnTo>
                    <a:pt x="21453" y="59386"/>
                  </a:lnTo>
                  <a:lnTo>
                    <a:pt x="20518" y="61815"/>
                  </a:lnTo>
                  <a:lnTo>
                    <a:pt x="18835" y="63434"/>
                  </a:lnTo>
                  <a:lnTo>
                    <a:pt x="10609" y="66246"/>
                  </a:lnTo>
                  <a:lnTo>
                    <a:pt x="9782" y="69305"/>
                  </a:lnTo>
                  <a:lnTo>
                    <a:pt x="9562" y="71602"/>
                  </a:lnTo>
                  <a:lnTo>
                    <a:pt x="6495" y="76977"/>
                  </a:lnTo>
                  <a:lnTo>
                    <a:pt x="958" y="83995"/>
                  </a:lnTo>
                  <a:lnTo>
                    <a:pt x="0" y="90267"/>
                  </a:lnTo>
                  <a:lnTo>
                    <a:pt x="923" y="91927"/>
                  </a:lnTo>
                  <a:lnTo>
                    <a:pt x="2597" y="93034"/>
                  </a:lnTo>
                  <a:lnTo>
                    <a:pt x="4772" y="93771"/>
                  </a:lnTo>
                  <a:lnTo>
                    <a:pt x="6222" y="95322"/>
                  </a:lnTo>
                  <a:lnTo>
                    <a:pt x="9925" y="104861"/>
                  </a:lnTo>
                  <a:lnTo>
                    <a:pt x="14066" y="109398"/>
                  </a:lnTo>
                  <a:lnTo>
                    <a:pt x="19433" y="112120"/>
                  </a:lnTo>
                  <a:lnTo>
                    <a:pt x="40917" y="114169"/>
                  </a:lnTo>
                  <a:lnTo>
                    <a:pt x="47242" y="111418"/>
                  </a:lnTo>
                  <a:lnTo>
                    <a:pt x="50409" y="109203"/>
                  </a:lnTo>
                  <a:lnTo>
                    <a:pt x="73812" y="102533"/>
                  </a:lnTo>
                  <a:lnTo>
                    <a:pt x="77648" y="100104"/>
                  </a:lnTo>
                  <a:lnTo>
                    <a:pt x="123617" y="85075"/>
                  </a:lnTo>
                  <a:lnTo>
                    <a:pt x="136208" y="80143"/>
                  </a:lnTo>
                  <a:lnTo>
                    <a:pt x="180576" y="68889"/>
                  </a:lnTo>
                  <a:lnTo>
                    <a:pt x="199622" y="64507"/>
                  </a:lnTo>
                  <a:lnTo>
                    <a:pt x="215849" y="56505"/>
                  </a:lnTo>
                  <a:lnTo>
                    <a:pt x="219965" y="53544"/>
                  </a:lnTo>
                  <a:lnTo>
                    <a:pt x="230181" y="50254"/>
                  </a:lnTo>
                  <a:lnTo>
                    <a:pt x="275763" y="47642"/>
                  </a:lnTo>
                  <a:lnTo>
                    <a:pt x="299369" y="47622"/>
                  </a:lnTo>
                  <a:lnTo>
                    <a:pt x="301044" y="48681"/>
                  </a:lnTo>
                  <a:lnTo>
                    <a:pt x="302161" y="50444"/>
                  </a:lnTo>
                  <a:lnTo>
                    <a:pt x="302907" y="52679"/>
                  </a:lnTo>
                  <a:lnTo>
                    <a:pt x="304461" y="54168"/>
                  </a:lnTo>
                  <a:lnTo>
                    <a:pt x="314560" y="59381"/>
                  </a:lnTo>
                  <a:lnTo>
                    <a:pt x="321691" y="65232"/>
                  </a:lnTo>
                  <a:lnTo>
                    <a:pt x="322665" y="68854"/>
                  </a:lnTo>
                  <a:lnTo>
                    <a:pt x="323431" y="89327"/>
                  </a:lnTo>
                  <a:lnTo>
                    <a:pt x="320617" y="95438"/>
                  </a:lnTo>
                  <a:lnTo>
                    <a:pt x="316898" y="101682"/>
                  </a:lnTo>
                  <a:lnTo>
                    <a:pt x="308981" y="123856"/>
                  </a:lnTo>
                  <a:lnTo>
                    <a:pt x="297460" y="142458"/>
                  </a:lnTo>
                  <a:lnTo>
                    <a:pt x="294963" y="149038"/>
                  </a:lnTo>
                  <a:lnTo>
                    <a:pt x="290326" y="155490"/>
                  </a:lnTo>
                  <a:lnTo>
                    <a:pt x="284738" y="159064"/>
                  </a:lnTo>
                  <a:lnTo>
                    <a:pt x="281766" y="160016"/>
                  </a:lnTo>
                  <a:lnTo>
                    <a:pt x="279784" y="161710"/>
                  </a:lnTo>
                  <a:lnTo>
                    <a:pt x="271286" y="175012"/>
                  </a:lnTo>
                  <a:lnTo>
                    <a:pt x="265692" y="178323"/>
                  </a:lnTo>
                  <a:lnTo>
                    <a:pt x="253477" y="180449"/>
                  </a:lnTo>
                  <a:lnTo>
                    <a:pt x="251401" y="181681"/>
                  </a:lnTo>
                  <a:lnTo>
                    <a:pt x="250016" y="183562"/>
                  </a:lnTo>
                  <a:lnTo>
                    <a:pt x="247408" y="190091"/>
                  </a:lnTo>
                  <a:lnTo>
                    <a:pt x="247250" y="173153"/>
                  </a:lnTo>
                  <a:lnTo>
                    <a:pt x="253792" y="164180"/>
                  </a:lnTo>
                  <a:lnTo>
                    <a:pt x="255447" y="158339"/>
                  </a:lnTo>
                  <a:lnTo>
                    <a:pt x="256947" y="156358"/>
                  </a:lnTo>
                  <a:lnTo>
                    <a:pt x="269912" y="147862"/>
                  </a:lnTo>
                  <a:lnTo>
                    <a:pt x="273195" y="142268"/>
                  </a:lnTo>
                  <a:lnTo>
                    <a:pt x="274070" y="139294"/>
                  </a:lnTo>
                  <a:lnTo>
                    <a:pt x="275712" y="137312"/>
                  </a:lnTo>
                  <a:lnTo>
                    <a:pt x="280359" y="135109"/>
                  </a:lnTo>
                  <a:lnTo>
                    <a:pt x="293109" y="133502"/>
                  </a:lnTo>
                  <a:lnTo>
                    <a:pt x="299406" y="128336"/>
                  </a:lnTo>
                  <a:lnTo>
                    <a:pt x="302127" y="127890"/>
                  </a:lnTo>
                  <a:lnTo>
                    <a:pt x="305000" y="128651"/>
                  </a:lnTo>
                  <a:lnTo>
                    <a:pt x="311015" y="131260"/>
                  </a:lnTo>
                  <a:lnTo>
                    <a:pt x="327955" y="133266"/>
                  </a:lnTo>
                  <a:lnTo>
                    <a:pt x="329626" y="134351"/>
                  </a:lnTo>
                  <a:lnTo>
                    <a:pt x="330742" y="136133"/>
                  </a:lnTo>
                  <a:lnTo>
                    <a:pt x="332531" y="141541"/>
                  </a:lnTo>
                  <a:lnTo>
                    <a:pt x="341134" y="150956"/>
                  </a:lnTo>
                  <a:lnTo>
                    <a:pt x="342376" y="160471"/>
                  </a:lnTo>
                  <a:lnTo>
                    <a:pt x="360210" y="179637"/>
                  </a:lnTo>
                  <a:lnTo>
                    <a:pt x="366207" y="180576"/>
                  </a:lnTo>
                  <a:lnTo>
                    <a:pt x="367828" y="179650"/>
                  </a:lnTo>
                  <a:lnTo>
                    <a:pt x="368909" y="177974"/>
                  </a:lnTo>
                  <a:lnTo>
                    <a:pt x="369630" y="175798"/>
                  </a:lnTo>
                  <a:lnTo>
                    <a:pt x="371168" y="174348"/>
                  </a:lnTo>
                  <a:lnTo>
                    <a:pt x="380688" y="170643"/>
                  </a:lnTo>
                  <a:lnTo>
                    <a:pt x="385223" y="166504"/>
                  </a:lnTo>
                  <a:lnTo>
                    <a:pt x="387944" y="161136"/>
                  </a:lnTo>
                  <a:lnTo>
                    <a:pt x="388670" y="158223"/>
                  </a:lnTo>
                  <a:lnTo>
                    <a:pt x="397469" y="142803"/>
                  </a:lnTo>
                  <a:lnTo>
                    <a:pt x="398195" y="139651"/>
                  </a:lnTo>
                  <a:lnTo>
                    <a:pt x="406994" y="123816"/>
                  </a:lnTo>
                  <a:lnTo>
                    <a:pt x="409153" y="78183"/>
                  </a:lnTo>
                  <a:lnTo>
                    <a:pt x="408105" y="69671"/>
                  </a:lnTo>
                  <a:lnTo>
                    <a:pt x="401564" y="54037"/>
                  </a:lnTo>
                  <a:lnTo>
                    <a:pt x="392694" y="38737"/>
                  </a:lnTo>
                  <a:lnTo>
                    <a:pt x="390207" y="32031"/>
                  </a:lnTo>
                  <a:lnTo>
                    <a:pt x="385573" y="25523"/>
                  </a:lnTo>
                  <a:lnTo>
                    <a:pt x="371958" y="15909"/>
                  </a:lnTo>
                  <a:lnTo>
                    <a:pt x="339426" y="1487"/>
                  </a:lnTo>
                  <a:lnTo>
                    <a:pt x="294871" y="2"/>
                  </a:lnTo>
                  <a:lnTo>
                    <a:pt x="291696" y="0"/>
                  </a:lnTo>
                  <a:lnTo>
                    <a:pt x="285346" y="2821"/>
                  </a:lnTo>
                  <a:lnTo>
                    <a:pt x="267785" y="17607"/>
                  </a:lnTo>
                  <a:lnTo>
                    <a:pt x="266739" y="23677"/>
                  </a:lnTo>
                  <a:lnTo>
                    <a:pt x="266308" y="50835"/>
                  </a:lnTo>
                  <a:lnTo>
                    <a:pt x="267362" y="52939"/>
                  </a:lnTo>
                  <a:lnTo>
                    <a:pt x="269123" y="54342"/>
                  </a:lnTo>
                  <a:lnTo>
                    <a:pt x="271355" y="55277"/>
                  </a:lnTo>
                  <a:lnTo>
                    <a:pt x="272844" y="56958"/>
                  </a:lnTo>
                  <a:lnTo>
                    <a:pt x="278056" y="67262"/>
                  </a:lnTo>
                  <a:lnTo>
                    <a:pt x="280487" y="70240"/>
                  </a:lnTo>
                  <a:lnTo>
                    <a:pt x="286009" y="73550"/>
                  </a:lnTo>
                  <a:lnTo>
                    <a:pt x="298177" y="75674"/>
                  </a:lnTo>
                  <a:lnTo>
                    <a:pt x="343959" y="76183"/>
                  </a:lnTo>
                  <a:lnTo>
                    <a:pt x="364578" y="75136"/>
                  </a:lnTo>
                  <a:lnTo>
                    <a:pt x="382763" y="68657"/>
                  </a:lnTo>
                  <a:lnTo>
                    <a:pt x="418696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504"/>
            <p:cNvSpPr/>
            <p:nvPr>
              <p:custDataLst>
                <p:tags r:id="rId625"/>
              </p:custDataLst>
            </p:nvPr>
          </p:nvSpPr>
          <p:spPr>
            <a:xfrm>
              <a:off x="8582025" y="1009768"/>
              <a:ext cx="247648" cy="199897"/>
            </a:xfrm>
            <a:custGeom>
              <a:avLst/>
              <a:gdLst/>
              <a:ahLst/>
              <a:cxnLst/>
              <a:rect l="0" t="0" r="0" b="0"/>
              <a:pathLst>
                <a:path w="247648" h="199897">
                  <a:moveTo>
                    <a:pt x="0" y="171332"/>
                  </a:moveTo>
                  <a:lnTo>
                    <a:pt x="0" y="171332"/>
                  </a:lnTo>
                  <a:lnTo>
                    <a:pt x="0" y="179533"/>
                  </a:lnTo>
                  <a:lnTo>
                    <a:pt x="1058" y="179974"/>
                  </a:lnTo>
                  <a:lnTo>
                    <a:pt x="5056" y="180465"/>
                  </a:lnTo>
                  <a:lnTo>
                    <a:pt x="6545" y="181654"/>
                  </a:lnTo>
                  <a:lnTo>
                    <a:pt x="8200" y="185797"/>
                  </a:lnTo>
                  <a:lnTo>
                    <a:pt x="9701" y="187326"/>
                  </a:lnTo>
                  <a:lnTo>
                    <a:pt x="14189" y="189024"/>
                  </a:lnTo>
                  <a:lnTo>
                    <a:pt x="15809" y="190535"/>
                  </a:lnTo>
                  <a:lnTo>
                    <a:pt x="17610" y="195036"/>
                  </a:lnTo>
                  <a:lnTo>
                    <a:pt x="19148" y="196660"/>
                  </a:lnTo>
                  <a:lnTo>
                    <a:pt x="23680" y="198464"/>
                  </a:lnTo>
                  <a:lnTo>
                    <a:pt x="56260" y="199896"/>
                  </a:lnTo>
                  <a:lnTo>
                    <a:pt x="64868" y="197080"/>
                  </a:lnTo>
                  <a:lnTo>
                    <a:pt x="111279" y="163891"/>
                  </a:lnTo>
                  <a:lnTo>
                    <a:pt x="158641" y="119538"/>
                  </a:lnTo>
                  <a:lnTo>
                    <a:pt x="196558" y="73057"/>
                  </a:lnTo>
                  <a:lnTo>
                    <a:pt x="224359" y="32601"/>
                  </a:lnTo>
                  <a:lnTo>
                    <a:pt x="230584" y="19123"/>
                  </a:lnTo>
                  <a:lnTo>
                    <a:pt x="247533" y="0"/>
                  </a:lnTo>
                  <a:lnTo>
                    <a:pt x="247647" y="9018"/>
                  </a:lnTo>
                  <a:lnTo>
                    <a:pt x="239449" y="17574"/>
                  </a:lnTo>
                  <a:lnTo>
                    <a:pt x="238516" y="23586"/>
                  </a:lnTo>
                  <a:lnTo>
                    <a:pt x="238240" y="32070"/>
                  </a:lnTo>
                  <a:lnTo>
                    <a:pt x="235354" y="38177"/>
                  </a:lnTo>
                  <a:lnTo>
                    <a:pt x="233103" y="41287"/>
                  </a:lnTo>
                  <a:lnTo>
                    <a:pt x="229936" y="55777"/>
                  </a:lnTo>
                  <a:lnTo>
                    <a:pt x="227620" y="83231"/>
                  </a:lnTo>
                  <a:lnTo>
                    <a:pt x="219965" y="110102"/>
                  </a:lnTo>
                  <a:lnTo>
                    <a:pt x="218095" y="136523"/>
                  </a:lnTo>
                  <a:lnTo>
                    <a:pt x="210440" y="151817"/>
                  </a:lnTo>
                  <a:lnTo>
                    <a:pt x="209553" y="179377"/>
                  </a:lnTo>
                  <a:lnTo>
                    <a:pt x="210610" y="179870"/>
                  </a:lnTo>
                  <a:lnTo>
                    <a:pt x="214607" y="180418"/>
                  </a:lnTo>
                  <a:lnTo>
                    <a:pt x="216096" y="179506"/>
                  </a:lnTo>
                  <a:lnTo>
                    <a:pt x="217090" y="177840"/>
                  </a:lnTo>
                  <a:lnTo>
                    <a:pt x="217751" y="175671"/>
                  </a:lnTo>
                  <a:lnTo>
                    <a:pt x="219251" y="174224"/>
                  </a:lnTo>
                  <a:lnTo>
                    <a:pt x="223741" y="172618"/>
                  </a:lnTo>
                  <a:lnTo>
                    <a:pt x="225360" y="171131"/>
                  </a:lnTo>
                  <a:lnTo>
                    <a:pt x="228600" y="1618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SMARTInkShape-Group98"/>
          <p:cNvGrpSpPr/>
          <p:nvPr/>
        </p:nvGrpSpPr>
        <p:grpSpPr>
          <a:xfrm>
            <a:off x="10010775" y="1019176"/>
            <a:ext cx="733426" cy="209430"/>
            <a:chOff x="10010775" y="1019176"/>
            <a:chExt cx="733426" cy="209430"/>
          </a:xfrm>
        </p:grpSpPr>
        <p:sp>
          <p:nvSpPr>
            <p:cNvPr id="34" name="SMARTInkShape-505"/>
            <p:cNvSpPr/>
            <p:nvPr>
              <p:custDataLst>
                <p:tags r:id="rId618"/>
              </p:custDataLst>
            </p:nvPr>
          </p:nvSpPr>
          <p:spPr>
            <a:xfrm>
              <a:off x="10372840" y="1019176"/>
              <a:ext cx="371361" cy="209430"/>
            </a:xfrm>
            <a:custGeom>
              <a:avLst/>
              <a:gdLst/>
              <a:ahLst/>
              <a:cxnLst/>
              <a:rect l="0" t="0" r="0" b="0"/>
              <a:pathLst>
                <a:path w="371361" h="209430">
                  <a:moveTo>
                    <a:pt x="9410" y="38099"/>
                  </a:moveTo>
                  <a:lnTo>
                    <a:pt x="9410" y="38099"/>
                  </a:lnTo>
                  <a:lnTo>
                    <a:pt x="9410" y="28966"/>
                  </a:lnTo>
                  <a:lnTo>
                    <a:pt x="0" y="28577"/>
                  </a:lnTo>
                  <a:lnTo>
                    <a:pt x="4975" y="28575"/>
                  </a:lnTo>
                  <a:lnTo>
                    <a:pt x="6453" y="27516"/>
                  </a:lnTo>
                  <a:lnTo>
                    <a:pt x="8096" y="23518"/>
                  </a:lnTo>
                  <a:lnTo>
                    <a:pt x="9295" y="19441"/>
                  </a:lnTo>
                  <a:lnTo>
                    <a:pt x="17599" y="10882"/>
                  </a:lnTo>
                  <a:lnTo>
                    <a:pt x="23596" y="9926"/>
                  </a:lnTo>
                  <a:lnTo>
                    <a:pt x="36234" y="9559"/>
                  </a:lnTo>
                  <a:lnTo>
                    <a:pt x="46032" y="1326"/>
                  </a:lnTo>
                  <a:lnTo>
                    <a:pt x="56604" y="33"/>
                  </a:lnTo>
                  <a:lnTo>
                    <a:pt x="66157" y="0"/>
                  </a:lnTo>
                  <a:lnTo>
                    <a:pt x="66557" y="17609"/>
                  </a:lnTo>
                  <a:lnTo>
                    <a:pt x="60014" y="26369"/>
                  </a:lnTo>
                  <a:lnTo>
                    <a:pt x="57918" y="35211"/>
                  </a:lnTo>
                  <a:lnTo>
                    <a:pt x="57426" y="41402"/>
                  </a:lnTo>
                  <a:lnTo>
                    <a:pt x="54387" y="47681"/>
                  </a:lnTo>
                  <a:lnTo>
                    <a:pt x="43812" y="60335"/>
                  </a:lnTo>
                  <a:lnTo>
                    <a:pt x="37752" y="63857"/>
                  </a:lnTo>
                  <a:lnTo>
                    <a:pt x="34655" y="64796"/>
                  </a:lnTo>
                  <a:lnTo>
                    <a:pt x="32590" y="66480"/>
                  </a:lnTo>
                  <a:lnTo>
                    <a:pt x="9428" y="95232"/>
                  </a:lnTo>
                  <a:lnTo>
                    <a:pt x="9422" y="95237"/>
                  </a:lnTo>
                  <a:lnTo>
                    <a:pt x="14469" y="95246"/>
                  </a:lnTo>
                  <a:lnTo>
                    <a:pt x="15958" y="94188"/>
                  </a:lnTo>
                  <a:lnTo>
                    <a:pt x="16951" y="92425"/>
                  </a:lnTo>
                  <a:lnTo>
                    <a:pt x="17612" y="90192"/>
                  </a:lnTo>
                  <a:lnTo>
                    <a:pt x="19112" y="88702"/>
                  </a:lnTo>
                  <a:lnTo>
                    <a:pt x="23601" y="87048"/>
                  </a:lnTo>
                  <a:lnTo>
                    <a:pt x="35104" y="84927"/>
                  </a:lnTo>
                  <a:lnTo>
                    <a:pt x="45667" y="77557"/>
                  </a:lnTo>
                  <a:lnTo>
                    <a:pt x="54751" y="76467"/>
                  </a:lnTo>
                  <a:lnTo>
                    <a:pt x="60606" y="76318"/>
                  </a:lnTo>
                  <a:lnTo>
                    <a:pt x="62591" y="75220"/>
                  </a:lnTo>
                  <a:lnTo>
                    <a:pt x="63914" y="73430"/>
                  </a:lnTo>
                  <a:lnTo>
                    <a:pt x="64796" y="71178"/>
                  </a:lnTo>
                  <a:lnTo>
                    <a:pt x="66442" y="70735"/>
                  </a:lnTo>
                  <a:lnTo>
                    <a:pt x="76157" y="75580"/>
                  </a:lnTo>
                  <a:lnTo>
                    <a:pt x="84157" y="76118"/>
                  </a:lnTo>
                  <a:lnTo>
                    <a:pt x="84640" y="77203"/>
                  </a:lnTo>
                  <a:lnTo>
                    <a:pt x="85610" y="123841"/>
                  </a:lnTo>
                  <a:lnTo>
                    <a:pt x="85610" y="136527"/>
                  </a:lnTo>
                  <a:lnTo>
                    <a:pt x="71419" y="171087"/>
                  </a:lnTo>
                  <a:lnTo>
                    <a:pt x="68743" y="174383"/>
                  </a:lnTo>
                  <a:lnTo>
                    <a:pt x="60975" y="180079"/>
                  </a:lnTo>
                  <a:lnTo>
                    <a:pt x="52497" y="193974"/>
                  </a:lnTo>
                  <a:lnTo>
                    <a:pt x="46905" y="197335"/>
                  </a:lnTo>
                  <a:lnTo>
                    <a:pt x="39748" y="199493"/>
                  </a:lnTo>
                  <a:lnTo>
                    <a:pt x="30730" y="206465"/>
                  </a:lnTo>
                  <a:lnTo>
                    <a:pt x="20698" y="209143"/>
                  </a:lnTo>
                  <a:lnTo>
                    <a:pt x="14402" y="209429"/>
                  </a:lnTo>
                  <a:lnTo>
                    <a:pt x="12738" y="208411"/>
                  </a:lnTo>
                  <a:lnTo>
                    <a:pt x="11628" y="206673"/>
                  </a:lnTo>
                  <a:lnTo>
                    <a:pt x="9539" y="200413"/>
                  </a:lnTo>
                  <a:lnTo>
                    <a:pt x="1221" y="191857"/>
                  </a:lnTo>
                  <a:lnTo>
                    <a:pt x="280" y="185845"/>
                  </a:lnTo>
                  <a:lnTo>
                    <a:pt x="2883" y="180317"/>
                  </a:lnTo>
                  <a:lnTo>
                    <a:pt x="8120" y="173201"/>
                  </a:lnTo>
                  <a:lnTo>
                    <a:pt x="10213" y="164191"/>
                  </a:lnTo>
                  <a:lnTo>
                    <a:pt x="14352" y="158345"/>
                  </a:lnTo>
                  <a:lnTo>
                    <a:pt x="19720" y="155042"/>
                  </a:lnTo>
                  <a:lnTo>
                    <a:pt x="22635" y="154161"/>
                  </a:lnTo>
                  <a:lnTo>
                    <a:pt x="24575" y="152515"/>
                  </a:lnTo>
                  <a:lnTo>
                    <a:pt x="26734" y="147864"/>
                  </a:lnTo>
                  <a:lnTo>
                    <a:pt x="33337" y="142270"/>
                  </a:lnTo>
                  <a:lnTo>
                    <a:pt x="56626" y="126593"/>
                  </a:lnTo>
                  <a:lnTo>
                    <a:pt x="63203" y="123996"/>
                  </a:lnTo>
                  <a:lnTo>
                    <a:pt x="73915" y="117643"/>
                  </a:lnTo>
                  <a:lnTo>
                    <a:pt x="88966" y="114231"/>
                  </a:lnTo>
                  <a:lnTo>
                    <a:pt x="101656" y="108047"/>
                  </a:lnTo>
                  <a:lnTo>
                    <a:pt x="149001" y="96217"/>
                  </a:lnTo>
                  <a:lnTo>
                    <a:pt x="196576" y="95260"/>
                  </a:lnTo>
                  <a:lnTo>
                    <a:pt x="228485" y="95249"/>
                  </a:lnTo>
                  <a:lnTo>
                    <a:pt x="228485" y="90193"/>
                  </a:lnTo>
                  <a:lnTo>
                    <a:pt x="227427" y="88703"/>
                  </a:lnTo>
                  <a:lnTo>
                    <a:pt x="225661" y="87710"/>
                  </a:lnTo>
                  <a:lnTo>
                    <a:pt x="219351" y="85840"/>
                  </a:lnTo>
                  <a:lnTo>
                    <a:pt x="209837" y="94860"/>
                  </a:lnTo>
                  <a:lnTo>
                    <a:pt x="204497" y="95134"/>
                  </a:lnTo>
                  <a:lnTo>
                    <a:pt x="202968" y="96230"/>
                  </a:lnTo>
                  <a:lnTo>
                    <a:pt x="201948" y="98020"/>
                  </a:lnTo>
                  <a:lnTo>
                    <a:pt x="200312" y="108496"/>
                  </a:lnTo>
                  <a:lnTo>
                    <a:pt x="199119" y="110431"/>
                  </a:lnTo>
                  <a:lnTo>
                    <a:pt x="197266" y="111720"/>
                  </a:lnTo>
                  <a:lnTo>
                    <a:pt x="194972" y="112580"/>
                  </a:lnTo>
                  <a:lnTo>
                    <a:pt x="193443" y="114211"/>
                  </a:lnTo>
                  <a:lnTo>
                    <a:pt x="191744" y="118846"/>
                  </a:lnTo>
                  <a:lnTo>
                    <a:pt x="190787" y="127406"/>
                  </a:lnTo>
                  <a:lnTo>
                    <a:pt x="189594" y="129387"/>
                  </a:lnTo>
                  <a:lnTo>
                    <a:pt x="187741" y="130707"/>
                  </a:lnTo>
                  <a:lnTo>
                    <a:pt x="185447" y="131588"/>
                  </a:lnTo>
                  <a:lnTo>
                    <a:pt x="183918" y="133233"/>
                  </a:lnTo>
                  <a:lnTo>
                    <a:pt x="182219" y="137884"/>
                  </a:lnTo>
                  <a:lnTo>
                    <a:pt x="180863" y="169963"/>
                  </a:lnTo>
                  <a:lnTo>
                    <a:pt x="189994" y="180543"/>
                  </a:lnTo>
                  <a:lnTo>
                    <a:pt x="204563" y="180963"/>
                  </a:lnTo>
                  <a:lnTo>
                    <a:pt x="210090" y="178147"/>
                  </a:lnTo>
                  <a:lnTo>
                    <a:pt x="223497" y="166785"/>
                  </a:lnTo>
                  <a:lnTo>
                    <a:pt x="226268" y="161262"/>
                  </a:lnTo>
                  <a:lnTo>
                    <a:pt x="227007" y="158308"/>
                  </a:lnTo>
                  <a:lnTo>
                    <a:pt x="228559" y="156338"/>
                  </a:lnTo>
                  <a:lnTo>
                    <a:pt x="233103" y="154150"/>
                  </a:lnTo>
                  <a:lnTo>
                    <a:pt x="234739" y="152508"/>
                  </a:lnTo>
                  <a:lnTo>
                    <a:pt x="236557" y="147861"/>
                  </a:lnTo>
                  <a:lnTo>
                    <a:pt x="238100" y="146199"/>
                  </a:lnTo>
                  <a:lnTo>
                    <a:pt x="242635" y="144352"/>
                  </a:lnTo>
                  <a:lnTo>
                    <a:pt x="244268" y="142801"/>
                  </a:lnTo>
                  <a:lnTo>
                    <a:pt x="247531" y="133366"/>
                  </a:lnTo>
                  <a:lnTo>
                    <a:pt x="247533" y="133356"/>
                  </a:lnTo>
                  <a:lnTo>
                    <a:pt x="247534" y="133354"/>
                  </a:lnTo>
                  <a:lnTo>
                    <a:pt x="247534" y="133352"/>
                  </a:lnTo>
                  <a:lnTo>
                    <a:pt x="247535" y="166462"/>
                  </a:lnTo>
                  <a:lnTo>
                    <a:pt x="250359" y="172055"/>
                  </a:lnTo>
                  <a:lnTo>
                    <a:pt x="265144" y="189020"/>
                  </a:lnTo>
                  <a:lnTo>
                    <a:pt x="271215" y="190061"/>
                  </a:lnTo>
                  <a:lnTo>
                    <a:pt x="298372" y="190487"/>
                  </a:lnTo>
                  <a:lnTo>
                    <a:pt x="304703" y="187672"/>
                  </a:lnTo>
                  <a:lnTo>
                    <a:pt x="307872" y="185439"/>
                  </a:lnTo>
                  <a:lnTo>
                    <a:pt x="322444" y="182297"/>
                  </a:lnTo>
                  <a:lnTo>
                    <a:pt x="340511" y="181090"/>
                  </a:lnTo>
                  <a:lnTo>
                    <a:pt x="352846" y="173450"/>
                  </a:lnTo>
                  <a:lnTo>
                    <a:pt x="361679" y="171484"/>
                  </a:lnTo>
                  <a:lnTo>
                    <a:pt x="371358" y="161926"/>
                  </a:lnTo>
                  <a:lnTo>
                    <a:pt x="37136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506"/>
            <p:cNvSpPr/>
            <p:nvPr>
              <p:custDataLst>
                <p:tags r:id="rId619"/>
              </p:custDataLst>
            </p:nvPr>
          </p:nvSpPr>
          <p:spPr>
            <a:xfrm>
              <a:off x="10020300" y="1171575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19050"/>
                  </a:moveTo>
                  <a:lnTo>
                    <a:pt x="0" y="19050"/>
                  </a:lnTo>
                  <a:lnTo>
                    <a:pt x="44738" y="19050"/>
                  </a:lnTo>
                  <a:lnTo>
                    <a:pt x="69862" y="19050"/>
                  </a:lnTo>
                  <a:lnTo>
                    <a:pt x="71974" y="17992"/>
                  </a:lnTo>
                  <a:lnTo>
                    <a:pt x="73382" y="16228"/>
                  </a:lnTo>
                  <a:lnTo>
                    <a:pt x="74322" y="13994"/>
                  </a:lnTo>
                  <a:lnTo>
                    <a:pt x="76005" y="12504"/>
                  </a:lnTo>
                  <a:lnTo>
                    <a:pt x="80700" y="10849"/>
                  </a:lnTo>
                  <a:lnTo>
                    <a:pt x="120659" y="8474"/>
                  </a:lnTo>
                  <a:lnTo>
                    <a:pt x="133351" y="1987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507"/>
            <p:cNvSpPr/>
            <p:nvPr>
              <p:custDataLst>
                <p:tags r:id="rId620"/>
              </p:custDataLst>
            </p:nvPr>
          </p:nvSpPr>
          <p:spPr>
            <a:xfrm>
              <a:off x="10010775" y="1104900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45358" y="9525"/>
                  </a:lnTo>
                  <a:lnTo>
                    <a:pt x="51203" y="9525"/>
                  </a:lnTo>
                  <a:lnTo>
                    <a:pt x="57329" y="6703"/>
                  </a:lnTo>
                  <a:lnTo>
                    <a:pt x="63578" y="2979"/>
                  </a:lnTo>
                  <a:lnTo>
                    <a:pt x="76216" y="588"/>
                  </a:lnTo>
                  <a:lnTo>
                    <a:pt x="123385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SMARTInkShape-Group99"/>
          <p:cNvGrpSpPr/>
          <p:nvPr/>
        </p:nvGrpSpPr>
        <p:grpSpPr>
          <a:xfrm>
            <a:off x="3752850" y="1352551"/>
            <a:ext cx="2208477" cy="333375"/>
            <a:chOff x="3752850" y="1352551"/>
            <a:chExt cx="2208477" cy="333375"/>
          </a:xfrm>
        </p:grpSpPr>
        <p:sp>
          <p:nvSpPr>
            <p:cNvPr id="38" name="SMARTInkShape-508"/>
            <p:cNvSpPr/>
            <p:nvPr>
              <p:custDataLst>
                <p:tags r:id="rId610"/>
              </p:custDataLst>
            </p:nvPr>
          </p:nvSpPr>
          <p:spPr>
            <a:xfrm>
              <a:off x="5953125" y="1533525"/>
              <a:ext cx="8202" cy="114301"/>
            </a:xfrm>
            <a:custGeom>
              <a:avLst/>
              <a:gdLst/>
              <a:ahLst/>
              <a:cxnLst/>
              <a:rect l="0" t="0" r="0" b="0"/>
              <a:pathLst>
                <a:path w="8202" h="11430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4076" y="0"/>
                  </a:lnTo>
                  <a:lnTo>
                    <a:pt x="2717" y="1058"/>
                  </a:lnTo>
                  <a:lnTo>
                    <a:pt x="358" y="8201"/>
                  </a:lnTo>
                  <a:lnTo>
                    <a:pt x="0" y="50627"/>
                  </a:lnTo>
                  <a:lnTo>
                    <a:pt x="0" y="95200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509"/>
            <p:cNvSpPr/>
            <p:nvPr>
              <p:custDataLst>
                <p:tags r:id="rId611"/>
              </p:custDataLst>
            </p:nvPr>
          </p:nvSpPr>
          <p:spPr>
            <a:xfrm>
              <a:off x="5600700" y="1352551"/>
              <a:ext cx="190070" cy="200015"/>
            </a:xfrm>
            <a:custGeom>
              <a:avLst/>
              <a:gdLst/>
              <a:ahLst/>
              <a:cxnLst/>
              <a:rect l="0" t="0" r="0" b="0"/>
              <a:pathLst>
                <a:path w="190070" h="200015">
                  <a:moveTo>
                    <a:pt x="28575" y="104774"/>
                  </a:moveTo>
                  <a:lnTo>
                    <a:pt x="28575" y="104774"/>
                  </a:lnTo>
                  <a:lnTo>
                    <a:pt x="28575" y="150139"/>
                  </a:lnTo>
                  <a:lnTo>
                    <a:pt x="28575" y="175027"/>
                  </a:lnTo>
                  <a:lnTo>
                    <a:pt x="29633" y="177009"/>
                  </a:lnTo>
                  <a:lnTo>
                    <a:pt x="31397" y="178331"/>
                  </a:lnTo>
                  <a:lnTo>
                    <a:pt x="33631" y="179212"/>
                  </a:lnTo>
                  <a:lnTo>
                    <a:pt x="35120" y="180858"/>
                  </a:lnTo>
                  <a:lnTo>
                    <a:pt x="36776" y="185509"/>
                  </a:lnTo>
                  <a:lnTo>
                    <a:pt x="38276" y="187172"/>
                  </a:lnTo>
                  <a:lnTo>
                    <a:pt x="47723" y="191265"/>
                  </a:lnTo>
                  <a:lnTo>
                    <a:pt x="55699" y="198661"/>
                  </a:lnTo>
                  <a:lnTo>
                    <a:pt x="65224" y="199904"/>
                  </a:lnTo>
                  <a:lnTo>
                    <a:pt x="74749" y="200014"/>
                  </a:lnTo>
                  <a:lnTo>
                    <a:pt x="83517" y="193476"/>
                  </a:lnTo>
                  <a:lnTo>
                    <a:pt x="92362" y="190323"/>
                  </a:lnTo>
                  <a:lnTo>
                    <a:pt x="101685" y="184214"/>
                  </a:lnTo>
                  <a:lnTo>
                    <a:pt x="111150" y="180876"/>
                  </a:lnTo>
                  <a:lnTo>
                    <a:pt x="136723" y="163753"/>
                  </a:lnTo>
                  <a:lnTo>
                    <a:pt x="164984" y="130555"/>
                  </a:lnTo>
                  <a:lnTo>
                    <a:pt x="168576" y="121171"/>
                  </a:lnTo>
                  <a:lnTo>
                    <a:pt x="171231" y="111003"/>
                  </a:lnTo>
                  <a:lnTo>
                    <a:pt x="177617" y="98271"/>
                  </a:lnTo>
                  <a:lnTo>
                    <a:pt x="181039" y="82621"/>
                  </a:lnTo>
                  <a:lnTo>
                    <a:pt x="188317" y="67315"/>
                  </a:lnTo>
                  <a:lnTo>
                    <a:pt x="190069" y="49044"/>
                  </a:lnTo>
                  <a:lnTo>
                    <a:pt x="189154" y="45396"/>
                  </a:lnTo>
                  <a:lnTo>
                    <a:pt x="187486" y="42963"/>
                  </a:lnTo>
                  <a:lnTo>
                    <a:pt x="185316" y="41342"/>
                  </a:lnTo>
                  <a:lnTo>
                    <a:pt x="183869" y="39203"/>
                  </a:lnTo>
                  <a:lnTo>
                    <a:pt x="180774" y="31135"/>
                  </a:lnTo>
                  <a:lnTo>
                    <a:pt x="174683" y="22042"/>
                  </a:lnTo>
                  <a:lnTo>
                    <a:pt x="172887" y="15793"/>
                  </a:lnTo>
                  <a:lnTo>
                    <a:pt x="171350" y="13703"/>
                  </a:lnTo>
                  <a:lnTo>
                    <a:pt x="169266" y="12310"/>
                  </a:lnTo>
                  <a:lnTo>
                    <a:pt x="163376" y="10074"/>
                  </a:lnTo>
                  <a:lnTo>
                    <a:pt x="154606" y="3087"/>
                  </a:lnTo>
                  <a:lnTo>
                    <a:pt x="145763" y="914"/>
                  </a:lnTo>
                  <a:lnTo>
                    <a:pt x="101538" y="4"/>
                  </a:lnTo>
                  <a:lnTo>
                    <a:pt x="83792" y="0"/>
                  </a:lnTo>
                  <a:lnTo>
                    <a:pt x="76752" y="2822"/>
                  </a:lnTo>
                  <a:lnTo>
                    <a:pt x="70095" y="6545"/>
                  </a:lnTo>
                  <a:lnTo>
                    <a:pt x="57198" y="8936"/>
                  </a:lnTo>
                  <a:lnTo>
                    <a:pt x="54007" y="9132"/>
                  </a:lnTo>
                  <a:lnTo>
                    <a:pt x="51880" y="10321"/>
                  </a:lnTo>
                  <a:lnTo>
                    <a:pt x="50462" y="12172"/>
                  </a:lnTo>
                  <a:lnTo>
                    <a:pt x="49516" y="14464"/>
                  </a:lnTo>
                  <a:lnTo>
                    <a:pt x="47828" y="15993"/>
                  </a:lnTo>
                  <a:lnTo>
                    <a:pt x="37512" y="21267"/>
                  </a:lnTo>
                  <a:lnTo>
                    <a:pt x="14541" y="42636"/>
                  </a:lnTo>
                  <a:lnTo>
                    <a:pt x="11754" y="48229"/>
                  </a:lnTo>
                  <a:lnTo>
                    <a:pt x="8760" y="63579"/>
                  </a:lnTo>
                  <a:lnTo>
                    <a:pt x="3066" y="74106"/>
                  </a:lnTo>
                  <a:lnTo>
                    <a:pt x="24" y="120572"/>
                  </a:lnTo>
                  <a:lnTo>
                    <a:pt x="0" y="146046"/>
                  </a:lnTo>
                  <a:lnTo>
                    <a:pt x="2822" y="152398"/>
                  </a:lnTo>
                  <a:lnTo>
                    <a:pt x="9525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510"/>
            <p:cNvSpPr/>
            <p:nvPr>
              <p:custDataLst>
                <p:tags r:id="rId612"/>
              </p:custDataLst>
            </p:nvPr>
          </p:nvSpPr>
          <p:spPr>
            <a:xfrm>
              <a:off x="5305425" y="155257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28575"/>
                  </a:moveTo>
                  <a:lnTo>
                    <a:pt x="0" y="28575"/>
                  </a:lnTo>
                  <a:lnTo>
                    <a:pt x="41679" y="28575"/>
                  </a:lnTo>
                  <a:lnTo>
                    <a:pt x="47804" y="25753"/>
                  </a:lnTo>
                  <a:lnTo>
                    <a:pt x="54054" y="22029"/>
                  </a:lnTo>
                  <a:lnTo>
                    <a:pt x="63524" y="18874"/>
                  </a:lnTo>
                  <a:lnTo>
                    <a:pt x="73032" y="12765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511"/>
            <p:cNvSpPr/>
            <p:nvPr>
              <p:custDataLst>
                <p:tags r:id="rId613"/>
              </p:custDataLst>
            </p:nvPr>
          </p:nvSpPr>
          <p:spPr>
            <a:xfrm>
              <a:off x="5286375" y="1476375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4719" y="9525"/>
                  </a:lnTo>
                  <a:lnTo>
                    <a:pt x="69861" y="9525"/>
                  </a:lnTo>
                  <a:lnTo>
                    <a:pt x="76205" y="6703"/>
                  </a:lnTo>
                  <a:lnTo>
                    <a:pt x="82552" y="2979"/>
                  </a:lnTo>
                  <a:lnTo>
                    <a:pt x="95250" y="588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512"/>
            <p:cNvSpPr/>
            <p:nvPr>
              <p:custDataLst>
                <p:tags r:id="rId614"/>
              </p:custDataLst>
            </p:nvPr>
          </p:nvSpPr>
          <p:spPr>
            <a:xfrm>
              <a:off x="4943881" y="1430121"/>
              <a:ext cx="190095" cy="179474"/>
            </a:xfrm>
            <a:custGeom>
              <a:avLst/>
              <a:gdLst/>
              <a:ahLst/>
              <a:cxnLst/>
              <a:rect l="0" t="0" r="0" b="0"/>
              <a:pathLst>
                <a:path w="190095" h="179474">
                  <a:moveTo>
                    <a:pt x="66269" y="36729"/>
                  </a:moveTo>
                  <a:lnTo>
                    <a:pt x="66269" y="36729"/>
                  </a:lnTo>
                  <a:lnTo>
                    <a:pt x="66269" y="45861"/>
                  </a:lnTo>
                  <a:lnTo>
                    <a:pt x="71325" y="51194"/>
                  </a:lnTo>
                  <a:lnTo>
                    <a:pt x="71757" y="52723"/>
                  </a:lnTo>
                  <a:lnTo>
                    <a:pt x="70985" y="53741"/>
                  </a:lnTo>
                  <a:lnTo>
                    <a:pt x="69413" y="54421"/>
                  </a:lnTo>
                  <a:lnTo>
                    <a:pt x="68365" y="55932"/>
                  </a:lnTo>
                  <a:lnTo>
                    <a:pt x="66890" y="63115"/>
                  </a:lnTo>
                  <a:lnTo>
                    <a:pt x="66276" y="88864"/>
                  </a:lnTo>
                  <a:lnTo>
                    <a:pt x="63450" y="94472"/>
                  </a:lnTo>
                  <a:lnTo>
                    <a:pt x="59724" y="100493"/>
                  </a:lnTo>
                  <a:lnTo>
                    <a:pt x="57332" y="112981"/>
                  </a:lnTo>
                  <a:lnTo>
                    <a:pt x="57136" y="116139"/>
                  </a:lnTo>
                  <a:lnTo>
                    <a:pt x="54096" y="122470"/>
                  </a:lnTo>
                  <a:lnTo>
                    <a:pt x="50275" y="128811"/>
                  </a:lnTo>
                  <a:lnTo>
                    <a:pt x="47067" y="138331"/>
                  </a:lnTo>
                  <a:lnTo>
                    <a:pt x="30796" y="160554"/>
                  </a:lnTo>
                  <a:lnTo>
                    <a:pt x="29921" y="163729"/>
                  </a:lnTo>
                  <a:lnTo>
                    <a:pt x="28279" y="165846"/>
                  </a:lnTo>
                  <a:lnTo>
                    <a:pt x="21969" y="169883"/>
                  </a:lnTo>
                  <a:lnTo>
                    <a:pt x="20122" y="174578"/>
                  </a:lnTo>
                  <a:lnTo>
                    <a:pt x="18571" y="176253"/>
                  </a:lnTo>
                  <a:lnTo>
                    <a:pt x="9550" y="179473"/>
                  </a:lnTo>
                  <a:lnTo>
                    <a:pt x="9119" y="155924"/>
                  </a:lnTo>
                  <a:lnTo>
                    <a:pt x="11942" y="150382"/>
                  </a:lnTo>
                  <a:lnTo>
                    <a:pt x="15665" y="144392"/>
                  </a:lnTo>
                  <a:lnTo>
                    <a:pt x="17320" y="138201"/>
                  </a:lnTo>
                  <a:lnTo>
                    <a:pt x="18820" y="136127"/>
                  </a:lnTo>
                  <a:lnTo>
                    <a:pt x="20878" y="134744"/>
                  </a:lnTo>
                  <a:lnTo>
                    <a:pt x="25987" y="132150"/>
                  </a:lnTo>
                  <a:lnTo>
                    <a:pt x="31785" y="127469"/>
                  </a:lnTo>
                  <a:lnTo>
                    <a:pt x="35068" y="121861"/>
                  </a:lnTo>
                  <a:lnTo>
                    <a:pt x="35943" y="118883"/>
                  </a:lnTo>
                  <a:lnTo>
                    <a:pt x="37585" y="116899"/>
                  </a:lnTo>
                  <a:lnTo>
                    <a:pt x="45741" y="113452"/>
                  </a:lnTo>
                  <a:lnTo>
                    <a:pt x="61370" y="112943"/>
                  </a:lnTo>
                  <a:lnTo>
                    <a:pt x="63003" y="113996"/>
                  </a:lnTo>
                  <a:lnTo>
                    <a:pt x="64092" y="115757"/>
                  </a:lnTo>
                  <a:lnTo>
                    <a:pt x="64818" y="117989"/>
                  </a:lnTo>
                  <a:lnTo>
                    <a:pt x="75885" y="131893"/>
                  </a:lnTo>
                  <a:lnTo>
                    <a:pt x="80420" y="136527"/>
                  </a:lnTo>
                  <a:lnTo>
                    <a:pt x="85964" y="139292"/>
                  </a:lnTo>
                  <a:lnTo>
                    <a:pt x="88924" y="140030"/>
                  </a:lnTo>
                  <a:lnTo>
                    <a:pt x="90897" y="141579"/>
                  </a:lnTo>
                  <a:lnTo>
                    <a:pt x="112440" y="168601"/>
                  </a:lnTo>
                  <a:lnTo>
                    <a:pt x="118520" y="169641"/>
                  </a:lnTo>
                  <a:lnTo>
                    <a:pt x="124064" y="167062"/>
                  </a:lnTo>
                  <a:lnTo>
                    <a:pt x="131190" y="161840"/>
                  </a:lnTo>
                  <a:lnTo>
                    <a:pt x="140201" y="159750"/>
                  </a:lnTo>
                  <a:lnTo>
                    <a:pt x="146047" y="155610"/>
                  </a:lnTo>
                  <a:lnTo>
                    <a:pt x="149351" y="150243"/>
                  </a:lnTo>
                  <a:lnTo>
                    <a:pt x="152704" y="135051"/>
                  </a:lnTo>
                  <a:lnTo>
                    <a:pt x="158437" y="125598"/>
                  </a:lnTo>
                  <a:lnTo>
                    <a:pt x="160910" y="112923"/>
                  </a:lnTo>
                  <a:lnTo>
                    <a:pt x="161483" y="82503"/>
                  </a:lnTo>
                  <a:lnTo>
                    <a:pt x="158681" y="75417"/>
                  </a:lnTo>
                  <a:lnTo>
                    <a:pt x="154966" y="68741"/>
                  </a:lnTo>
                  <a:lnTo>
                    <a:pt x="152581" y="55831"/>
                  </a:lnTo>
                  <a:lnTo>
                    <a:pt x="151196" y="48394"/>
                  </a:lnTo>
                  <a:lnTo>
                    <a:pt x="147054" y="38033"/>
                  </a:lnTo>
                  <a:lnTo>
                    <a:pt x="144467" y="34423"/>
                  </a:lnTo>
                  <a:lnTo>
                    <a:pt x="117038" y="12203"/>
                  </a:lnTo>
                  <a:lnTo>
                    <a:pt x="110705" y="9954"/>
                  </a:lnTo>
                  <a:lnTo>
                    <a:pt x="91471" y="7451"/>
                  </a:lnTo>
                  <a:lnTo>
                    <a:pt x="73011" y="0"/>
                  </a:lnTo>
                  <a:lnTo>
                    <a:pt x="69706" y="601"/>
                  </a:lnTo>
                  <a:lnTo>
                    <a:pt x="56796" y="6348"/>
                  </a:lnTo>
                  <a:lnTo>
                    <a:pt x="31346" y="9142"/>
                  </a:lnTo>
                  <a:lnTo>
                    <a:pt x="18644" y="15679"/>
                  </a:lnTo>
                  <a:lnTo>
                    <a:pt x="15469" y="16346"/>
                  </a:lnTo>
                  <a:lnTo>
                    <a:pt x="13352" y="17848"/>
                  </a:lnTo>
                  <a:lnTo>
                    <a:pt x="11941" y="19909"/>
                  </a:lnTo>
                  <a:lnTo>
                    <a:pt x="9677" y="25763"/>
                  </a:lnTo>
                  <a:lnTo>
                    <a:pt x="2683" y="34524"/>
                  </a:lnTo>
                  <a:lnTo>
                    <a:pt x="509" y="43366"/>
                  </a:lnTo>
                  <a:lnTo>
                    <a:pt x="0" y="49557"/>
                  </a:lnTo>
                  <a:lnTo>
                    <a:pt x="924" y="51631"/>
                  </a:lnTo>
                  <a:lnTo>
                    <a:pt x="2597" y="53014"/>
                  </a:lnTo>
                  <a:lnTo>
                    <a:pt x="4771" y="53935"/>
                  </a:lnTo>
                  <a:lnTo>
                    <a:pt x="6220" y="55608"/>
                  </a:lnTo>
                  <a:lnTo>
                    <a:pt x="7831" y="60289"/>
                  </a:lnTo>
                  <a:lnTo>
                    <a:pt x="8737" y="68875"/>
                  </a:lnTo>
                  <a:lnTo>
                    <a:pt x="9923" y="70859"/>
                  </a:lnTo>
                  <a:lnTo>
                    <a:pt x="11772" y="72183"/>
                  </a:lnTo>
                  <a:lnTo>
                    <a:pt x="16648" y="73653"/>
                  </a:lnTo>
                  <a:lnTo>
                    <a:pt x="62841" y="74820"/>
                  </a:lnTo>
                  <a:lnTo>
                    <a:pt x="69331" y="74825"/>
                  </a:lnTo>
                  <a:lnTo>
                    <a:pt x="83992" y="69771"/>
                  </a:lnTo>
                  <a:lnTo>
                    <a:pt x="101363" y="59640"/>
                  </a:lnTo>
                  <a:lnTo>
                    <a:pt x="130209" y="51231"/>
                  </a:lnTo>
                  <a:lnTo>
                    <a:pt x="148710" y="40691"/>
                  </a:lnTo>
                  <a:lnTo>
                    <a:pt x="190094" y="272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513"/>
            <p:cNvSpPr/>
            <p:nvPr>
              <p:custDataLst>
                <p:tags r:id="rId615"/>
              </p:custDataLst>
            </p:nvPr>
          </p:nvSpPr>
          <p:spPr>
            <a:xfrm>
              <a:off x="4724400" y="1428753"/>
              <a:ext cx="133340" cy="200023"/>
            </a:xfrm>
            <a:custGeom>
              <a:avLst/>
              <a:gdLst/>
              <a:ahLst/>
              <a:cxnLst/>
              <a:rect l="0" t="0" r="0" b="0"/>
              <a:pathLst>
                <a:path w="133340" h="200023">
                  <a:moveTo>
                    <a:pt x="9525" y="19047"/>
                  </a:moveTo>
                  <a:lnTo>
                    <a:pt x="9525" y="19047"/>
                  </a:lnTo>
                  <a:lnTo>
                    <a:pt x="9525" y="10846"/>
                  </a:lnTo>
                  <a:lnTo>
                    <a:pt x="8467" y="10405"/>
                  </a:lnTo>
                  <a:lnTo>
                    <a:pt x="34" y="9525"/>
                  </a:lnTo>
                  <a:lnTo>
                    <a:pt x="0" y="53998"/>
                  </a:lnTo>
                  <a:lnTo>
                    <a:pt x="0" y="100714"/>
                  </a:lnTo>
                  <a:lnTo>
                    <a:pt x="0" y="147895"/>
                  </a:lnTo>
                  <a:lnTo>
                    <a:pt x="0" y="171409"/>
                  </a:lnTo>
                  <a:lnTo>
                    <a:pt x="0" y="123816"/>
                  </a:lnTo>
                  <a:lnTo>
                    <a:pt x="0" y="78575"/>
                  </a:lnTo>
                  <a:lnTo>
                    <a:pt x="0" y="55330"/>
                  </a:lnTo>
                  <a:lnTo>
                    <a:pt x="2822" y="48226"/>
                  </a:lnTo>
                  <a:lnTo>
                    <a:pt x="6546" y="41540"/>
                  </a:lnTo>
                  <a:lnTo>
                    <a:pt x="9701" y="31826"/>
                  </a:lnTo>
                  <a:lnTo>
                    <a:pt x="15810" y="22246"/>
                  </a:lnTo>
                  <a:lnTo>
                    <a:pt x="17610" y="15882"/>
                  </a:lnTo>
                  <a:lnTo>
                    <a:pt x="19148" y="13762"/>
                  </a:lnTo>
                  <a:lnTo>
                    <a:pt x="21232" y="12349"/>
                  </a:lnTo>
                  <a:lnTo>
                    <a:pt x="23680" y="11407"/>
                  </a:lnTo>
                  <a:lnTo>
                    <a:pt x="25312" y="9720"/>
                  </a:lnTo>
                  <a:lnTo>
                    <a:pt x="27124" y="5024"/>
                  </a:lnTo>
                  <a:lnTo>
                    <a:pt x="28666" y="3348"/>
                  </a:lnTo>
                  <a:lnTo>
                    <a:pt x="36649" y="438"/>
                  </a:lnTo>
                  <a:lnTo>
                    <a:pt x="55699" y="0"/>
                  </a:lnTo>
                  <a:lnTo>
                    <a:pt x="65224" y="8198"/>
                  </a:lnTo>
                  <a:lnTo>
                    <a:pt x="66245" y="14186"/>
                  </a:lnTo>
                  <a:lnTo>
                    <a:pt x="67447" y="15807"/>
                  </a:lnTo>
                  <a:lnTo>
                    <a:pt x="71605" y="17607"/>
                  </a:lnTo>
                  <a:lnTo>
                    <a:pt x="73136" y="19145"/>
                  </a:lnTo>
                  <a:lnTo>
                    <a:pt x="74838" y="23677"/>
                  </a:lnTo>
                  <a:lnTo>
                    <a:pt x="75797" y="32178"/>
                  </a:lnTo>
                  <a:lnTo>
                    <a:pt x="73198" y="38289"/>
                  </a:lnTo>
                  <a:lnTo>
                    <a:pt x="69574" y="44532"/>
                  </a:lnTo>
                  <a:lnTo>
                    <a:pt x="67964" y="50835"/>
                  </a:lnTo>
                  <a:lnTo>
                    <a:pt x="66475" y="52939"/>
                  </a:lnTo>
                  <a:lnTo>
                    <a:pt x="64426" y="54342"/>
                  </a:lnTo>
                  <a:lnTo>
                    <a:pt x="62000" y="55277"/>
                  </a:lnTo>
                  <a:lnTo>
                    <a:pt x="60384" y="56959"/>
                  </a:lnTo>
                  <a:lnTo>
                    <a:pt x="54967" y="67262"/>
                  </a:lnTo>
                  <a:lnTo>
                    <a:pt x="39551" y="84243"/>
                  </a:lnTo>
                  <a:lnTo>
                    <a:pt x="33474" y="85284"/>
                  </a:lnTo>
                  <a:lnTo>
                    <a:pt x="31841" y="86488"/>
                  </a:lnTo>
                  <a:lnTo>
                    <a:pt x="28862" y="94339"/>
                  </a:lnTo>
                  <a:lnTo>
                    <a:pt x="28575" y="95244"/>
                  </a:lnTo>
                  <a:lnTo>
                    <a:pt x="33632" y="95246"/>
                  </a:lnTo>
                  <a:lnTo>
                    <a:pt x="35121" y="94188"/>
                  </a:lnTo>
                  <a:lnTo>
                    <a:pt x="36114" y="92424"/>
                  </a:lnTo>
                  <a:lnTo>
                    <a:pt x="36776" y="90190"/>
                  </a:lnTo>
                  <a:lnTo>
                    <a:pt x="38276" y="88701"/>
                  </a:lnTo>
                  <a:lnTo>
                    <a:pt x="42764" y="87046"/>
                  </a:lnTo>
                  <a:lnTo>
                    <a:pt x="60456" y="85838"/>
                  </a:lnTo>
                  <a:lnTo>
                    <a:pt x="66734" y="88596"/>
                  </a:lnTo>
                  <a:lnTo>
                    <a:pt x="73051" y="92291"/>
                  </a:lnTo>
                  <a:lnTo>
                    <a:pt x="83846" y="94858"/>
                  </a:lnTo>
                  <a:lnTo>
                    <a:pt x="92958" y="101716"/>
                  </a:lnTo>
                  <a:lnTo>
                    <a:pt x="101862" y="104925"/>
                  </a:lnTo>
                  <a:lnTo>
                    <a:pt x="118809" y="118926"/>
                  </a:lnTo>
                  <a:lnTo>
                    <a:pt x="121596" y="124468"/>
                  </a:lnTo>
                  <a:lnTo>
                    <a:pt x="122339" y="127428"/>
                  </a:lnTo>
                  <a:lnTo>
                    <a:pt x="123892" y="129401"/>
                  </a:lnTo>
                  <a:lnTo>
                    <a:pt x="128441" y="131593"/>
                  </a:lnTo>
                  <a:lnTo>
                    <a:pt x="130077" y="133236"/>
                  </a:lnTo>
                  <a:lnTo>
                    <a:pt x="131895" y="137884"/>
                  </a:lnTo>
                  <a:lnTo>
                    <a:pt x="133339" y="165500"/>
                  </a:lnTo>
                  <a:lnTo>
                    <a:pt x="132285" y="167482"/>
                  </a:lnTo>
                  <a:lnTo>
                    <a:pt x="130523" y="168804"/>
                  </a:lnTo>
                  <a:lnTo>
                    <a:pt x="128290" y="169685"/>
                  </a:lnTo>
                  <a:lnTo>
                    <a:pt x="126802" y="171331"/>
                  </a:lnTo>
                  <a:lnTo>
                    <a:pt x="125148" y="175982"/>
                  </a:lnTo>
                  <a:lnTo>
                    <a:pt x="123649" y="177645"/>
                  </a:lnTo>
                  <a:lnTo>
                    <a:pt x="119161" y="179493"/>
                  </a:lnTo>
                  <a:lnTo>
                    <a:pt x="110684" y="180534"/>
                  </a:lnTo>
                  <a:lnTo>
                    <a:pt x="108714" y="181738"/>
                  </a:lnTo>
                  <a:lnTo>
                    <a:pt x="107401" y="183599"/>
                  </a:lnTo>
                  <a:lnTo>
                    <a:pt x="106526" y="185899"/>
                  </a:lnTo>
                  <a:lnTo>
                    <a:pt x="104884" y="187432"/>
                  </a:lnTo>
                  <a:lnTo>
                    <a:pt x="100237" y="189134"/>
                  </a:lnTo>
                  <a:lnTo>
                    <a:pt x="91671" y="190093"/>
                  </a:lnTo>
                  <a:lnTo>
                    <a:pt x="89689" y="191286"/>
                  </a:lnTo>
                  <a:lnTo>
                    <a:pt x="88368" y="193140"/>
                  </a:lnTo>
                  <a:lnTo>
                    <a:pt x="87487" y="195434"/>
                  </a:lnTo>
                  <a:lnTo>
                    <a:pt x="85841" y="196963"/>
                  </a:lnTo>
                  <a:lnTo>
                    <a:pt x="81191" y="198663"/>
                  </a:lnTo>
                  <a:lnTo>
                    <a:pt x="66675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514"/>
            <p:cNvSpPr/>
            <p:nvPr>
              <p:custDataLst>
                <p:tags r:id="rId616"/>
              </p:custDataLst>
            </p:nvPr>
          </p:nvSpPr>
          <p:spPr>
            <a:xfrm>
              <a:off x="4333875" y="1447801"/>
              <a:ext cx="200026" cy="238125"/>
            </a:xfrm>
            <a:custGeom>
              <a:avLst/>
              <a:gdLst/>
              <a:ahLst/>
              <a:cxnLst/>
              <a:rect l="0" t="0" r="0" b="0"/>
              <a:pathLst>
                <a:path w="200026" h="238125">
                  <a:moveTo>
                    <a:pt x="9525" y="238124"/>
                  </a:moveTo>
                  <a:lnTo>
                    <a:pt x="9525" y="238124"/>
                  </a:lnTo>
                  <a:lnTo>
                    <a:pt x="117" y="238124"/>
                  </a:lnTo>
                  <a:lnTo>
                    <a:pt x="0" y="205943"/>
                  </a:lnTo>
                  <a:lnTo>
                    <a:pt x="2822" y="199832"/>
                  </a:lnTo>
                  <a:lnTo>
                    <a:pt x="6546" y="193589"/>
                  </a:lnTo>
                  <a:lnTo>
                    <a:pt x="8936" y="180957"/>
                  </a:lnTo>
                  <a:lnTo>
                    <a:pt x="10506" y="164039"/>
                  </a:lnTo>
                  <a:lnTo>
                    <a:pt x="17716" y="141023"/>
                  </a:lnTo>
                  <a:lnTo>
                    <a:pt x="20030" y="107851"/>
                  </a:lnTo>
                  <a:lnTo>
                    <a:pt x="30804" y="76844"/>
                  </a:lnTo>
                  <a:lnTo>
                    <a:pt x="34857" y="70136"/>
                  </a:lnTo>
                  <a:lnTo>
                    <a:pt x="38197" y="60409"/>
                  </a:lnTo>
                  <a:lnTo>
                    <a:pt x="44361" y="50824"/>
                  </a:lnTo>
                  <a:lnTo>
                    <a:pt x="47716" y="41281"/>
                  </a:lnTo>
                  <a:lnTo>
                    <a:pt x="69978" y="15874"/>
                  </a:lnTo>
                  <a:lnTo>
                    <a:pt x="76257" y="12347"/>
                  </a:lnTo>
                  <a:lnTo>
                    <a:pt x="82575" y="9720"/>
                  </a:lnTo>
                  <a:lnTo>
                    <a:pt x="92082" y="3350"/>
                  </a:lnTo>
                  <a:lnTo>
                    <a:pt x="101602" y="992"/>
                  </a:lnTo>
                  <a:lnTo>
                    <a:pt x="147374" y="0"/>
                  </a:lnTo>
                  <a:lnTo>
                    <a:pt x="152989" y="2822"/>
                  </a:lnTo>
                  <a:lnTo>
                    <a:pt x="166458" y="14188"/>
                  </a:lnTo>
                  <a:lnTo>
                    <a:pt x="169232" y="19711"/>
                  </a:lnTo>
                  <a:lnTo>
                    <a:pt x="171012" y="31880"/>
                  </a:lnTo>
                  <a:lnTo>
                    <a:pt x="172216" y="33953"/>
                  </a:lnTo>
                  <a:lnTo>
                    <a:pt x="174077" y="35335"/>
                  </a:lnTo>
                  <a:lnTo>
                    <a:pt x="176376" y="36256"/>
                  </a:lnTo>
                  <a:lnTo>
                    <a:pt x="177909" y="38987"/>
                  </a:lnTo>
                  <a:lnTo>
                    <a:pt x="180706" y="62880"/>
                  </a:lnTo>
                  <a:lnTo>
                    <a:pt x="180974" y="107593"/>
                  </a:lnTo>
                  <a:lnTo>
                    <a:pt x="180975" y="152347"/>
                  </a:lnTo>
                  <a:lnTo>
                    <a:pt x="182033" y="174813"/>
                  </a:lnTo>
                  <a:lnTo>
                    <a:pt x="189617" y="190041"/>
                  </a:lnTo>
                  <a:lnTo>
                    <a:pt x="190500" y="218635"/>
                  </a:lnTo>
                  <a:lnTo>
                    <a:pt x="200025" y="2095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515"/>
            <p:cNvSpPr/>
            <p:nvPr>
              <p:custDataLst>
                <p:tags r:id="rId617"/>
              </p:custDataLst>
            </p:nvPr>
          </p:nvSpPr>
          <p:spPr>
            <a:xfrm>
              <a:off x="3752850" y="1409705"/>
              <a:ext cx="419101" cy="276182"/>
            </a:xfrm>
            <a:custGeom>
              <a:avLst/>
              <a:gdLst/>
              <a:ahLst/>
              <a:cxnLst/>
              <a:rect l="0" t="0" r="0" b="0"/>
              <a:pathLst>
                <a:path w="419101" h="276182">
                  <a:moveTo>
                    <a:pt x="0" y="190495"/>
                  </a:moveTo>
                  <a:lnTo>
                    <a:pt x="0" y="190495"/>
                  </a:lnTo>
                  <a:lnTo>
                    <a:pt x="0" y="195551"/>
                  </a:lnTo>
                  <a:lnTo>
                    <a:pt x="2822" y="200856"/>
                  </a:lnTo>
                  <a:lnTo>
                    <a:pt x="6546" y="206742"/>
                  </a:lnTo>
                  <a:lnTo>
                    <a:pt x="9132" y="217238"/>
                  </a:lnTo>
                  <a:lnTo>
                    <a:pt x="10322" y="217848"/>
                  </a:lnTo>
                  <a:lnTo>
                    <a:pt x="14465" y="218527"/>
                  </a:lnTo>
                  <a:lnTo>
                    <a:pt x="19834" y="221651"/>
                  </a:lnTo>
                  <a:lnTo>
                    <a:pt x="25749" y="225509"/>
                  </a:lnTo>
                  <a:lnTo>
                    <a:pt x="36264" y="228188"/>
                  </a:lnTo>
                  <a:lnTo>
                    <a:pt x="48219" y="221002"/>
                  </a:lnTo>
                  <a:lnTo>
                    <a:pt x="51196" y="220358"/>
                  </a:lnTo>
                  <a:lnTo>
                    <a:pt x="60442" y="214395"/>
                  </a:lnTo>
                  <a:lnTo>
                    <a:pt x="73048" y="201840"/>
                  </a:lnTo>
                  <a:lnTo>
                    <a:pt x="83615" y="187036"/>
                  </a:lnTo>
                  <a:lnTo>
                    <a:pt x="97565" y="174418"/>
                  </a:lnTo>
                  <a:lnTo>
                    <a:pt x="108995" y="151728"/>
                  </a:lnTo>
                  <a:lnTo>
                    <a:pt x="136215" y="107906"/>
                  </a:lnTo>
                  <a:lnTo>
                    <a:pt x="161913" y="64682"/>
                  </a:lnTo>
                  <a:lnTo>
                    <a:pt x="193675" y="17325"/>
                  </a:lnTo>
                  <a:lnTo>
                    <a:pt x="197203" y="10166"/>
                  </a:lnTo>
                  <a:lnTo>
                    <a:pt x="199976" y="171"/>
                  </a:lnTo>
                  <a:lnTo>
                    <a:pt x="209157" y="0"/>
                  </a:lnTo>
                  <a:lnTo>
                    <a:pt x="209550" y="44455"/>
                  </a:lnTo>
                  <a:lnTo>
                    <a:pt x="209550" y="87954"/>
                  </a:lnTo>
                  <a:lnTo>
                    <a:pt x="209550" y="135070"/>
                  </a:lnTo>
                  <a:lnTo>
                    <a:pt x="210608" y="168361"/>
                  </a:lnTo>
                  <a:lnTo>
                    <a:pt x="218192" y="195877"/>
                  </a:lnTo>
                  <a:lnTo>
                    <a:pt x="219075" y="237989"/>
                  </a:lnTo>
                  <a:lnTo>
                    <a:pt x="219075" y="190478"/>
                  </a:lnTo>
                  <a:lnTo>
                    <a:pt x="219075" y="177792"/>
                  </a:lnTo>
                  <a:lnTo>
                    <a:pt x="209374" y="146928"/>
                  </a:lnTo>
                  <a:lnTo>
                    <a:pt x="196409" y="130286"/>
                  </a:lnTo>
                  <a:lnTo>
                    <a:pt x="190304" y="126694"/>
                  </a:lnTo>
                  <a:lnTo>
                    <a:pt x="184063" y="124039"/>
                  </a:lnTo>
                  <a:lnTo>
                    <a:pt x="174599" y="117652"/>
                  </a:lnTo>
                  <a:lnTo>
                    <a:pt x="165093" y="115290"/>
                  </a:lnTo>
                  <a:lnTo>
                    <a:pt x="120454" y="114302"/>
                  </a:lnTo>
                  <a:lnTo>
                    <a:pt x="112449" y="114298"/>
                  </a:lnTo>
                  <a:lnTo>
                    <a:pt x="109891" y="115356"/>
                  </a:lnTo>
                  <a:lnTo>
                    <a:pt x="108186" y="117119"/>
                  </a:lnTo>
                  <a:lnTo>
                    <a:pt x="107049" y="119352"/>
                  </a:lnTo>
                  <a:lnTo>
                    <a:pt x="105233" y="120841"/>
                  </a:lnTo>
                  <a:lnTo>
                    <a:pt x="94713" y="126054"/>
                  </a:lnTo>
                  <a:lnTo>
                    <a:pt x="88662" y="130105"/>
                  </a:lnTo>
                  <a:lnTo>
                    <a:pt x="82444" y="131905"/>
                  </a:lnTo>
                  <a:lnTo>
                    <a:pt x="80363" y="133443"/>
                  </a:lnTo>
                  <a:lnTo>
                    <a:pt x="78975" y="135527"/>
                  </a:lnTo>
                  <a:lnTo>
                    <a:pt x="76748" y="141420"/>
                  </a:lnTo>
                  <a:lnTo>
                    <a:pt x="76214" y="157021"/>
                  </a:lnTo>
                  <a:lnTo>
                    <a:pt x="77268" y="158654"/>
                  </a:lnTo>
                  <a:lnTo>
                    <a:pt x="79029" y="159743"/>
                  </a:lnTo>
                  <a:lnTo>
                    <a:pt x="86563" y="161275"/>
                  </a:lnTo>
                  <a:lnTo>
                    <a:pt x="89459" y="161490"/>
                  </a:lnTo>
                  <a:lnTo>
                    <a:pt x="95498" y="164551"/>
                  </a:lnTo>
                  <a:lnTo>
                    <a:pt x="101710" y="168381"/>
                  </a:lnTo>
                  <a:lnTo>
                    <a:pt x="107999" y="170083"/>
                  </a:lnTo>
                  <a:lnTo>
                    <a:pt x="150715" y="162277"/>
                  </a:lnTo>
                  <a:lnTo>
                    <a:pt x="181171" y="151606"/>
                  </a:lnTo>
                  <a:lnTo>
                    <a:pt x="225436" y="130124"/>
                  </a:lnTo>
                  <a:lnTo>
                    <a:pt x="268818" y="107942"/>
                  </a:lnTo>
                  <a:lnTo>
                    <a:pt x="311215" y="80428"/>
                  </a:lnTo>
                  <a:lnTo>
                    <a:pt x="337696" y="75508"/>
                  </a:lnTo>
                  <a:lnTo>
                    <a:pt x="339431" y="73620"/>
                  </a:lnTo>
                  <a:lnTo>
                    <a:pt x="340587" y="71304"/>
                  </a:lnTo>
                  <a:lnTo>
                    <a:pt x="342417" y="70817"/>
                  </a:lnTo>
                  <a:lnTo>
                    <a:pt x="344694" y="71552"/>
                  </a:lnTo>
                  <a:lnTo>
                    <a:pt x="350048" y="74131"/>
                  </a:lnTo>
                  <a:lnTo>
                    <a:pt x="368370" y="77072"/>
                  </a:lnTo>
                  <a:lnTo>
                    <a:pt x="374681" y="81171"/>
                  </a:lnTo>
                  <a:lnTo>
                    <a:pt x="378192" y="86520"/>
                  </a:lnTo>
                  <a:lnTo>
                    <a:pt x="379128" y="89429"/>
                  </a:lnTo>
                  <a:lnTo>
                    <a:pt x="380810" y="91367"/>
                  </a:lnTo>
                  <a:lnTo>
                    <a:pt x="385502" y="93522"/>
                  </a:lnTo>
                  <a:lnTo>
                    <a:pt x="387176" y="95154"/>
                  </a:lnTo>
                  <a:lnTo>
                    <a:pt x="390084" y="103295"/>
                  </a:lnTo>
                  <a:lnTo>
                    <a:pt x="393151" y="104114"/>
                  </a:lnTo>
                  <a:lnTo>
                    <a:pt x="395451" y="104333"/>
                  </a:lnTo>
                  <a:lnTo>
                    <a:pt x="396984" y="105537"/>
                  </a:lnTo>
                  <a:lnTo>
                    <a:pt x="398687" y="109697"/>
                  </a:lnTo>
                  <a:lnTo>
                    <a:pt x="400200" y="111230"/>
                  </a:lnTo>
                  <a:lnTo>
                    <a:pt x="408131" y="113891"/>
                  </a:lnTo>
                  <a:lnTo>
                    <a:pt x="408933" y="116938"/>
                  </a:lnTo>
                  <a:lnTo>
                    <a:pt x="409448" y="122461"/>
                  </a:lnTo>
                  <a:lnTo>
                    <a:pt x="412341" y="123216"/>
                  </a:lnTo>
                  <a:lnTo>
                    <a:pt x="418983" y="123810"/>
                  </a:lnTo>
                  <a:lnTo>
                    <a:pt x="419100" y="106210"/>
                  </a:lnTo>
                  <a:lnTo>
                    <a:pt x="418042" y="105730"/>
                  </a:lnTo>
                  <a:lnTo>
                    <a:pt x="414043" y="105197"/>
                  </a:lnTo>
                  <a:lnTo>
                    <a:pt x="412554" y="103996"/>
                  </a:lnTo>
                  <a:lnTo>
                    <a:pt x="409692" y="95648"/>
                  </a:lnTo>
                  <a:lnTo>
                    <a:pt x="401384" y="87079"/>
                  </a:lnTo>
                  <a:lnTo>
                    <a:pt x="400446" y="81066"/>
                  </a:lnTo>
                  <a:lnTo>
                    <a:pt x="399255" y="79443"/>
                  </a:lnTo>
                  <a:lnTo>
                    <a:pt x="397404" y="78360"/>
                  </a:lnTo>
                  <a:lnTo>
                    <a:pt x="391883" y="76623"/>
                  </a:lnTo>
                  <a:lnTo>
                    <a:pt x="391129" y="73563"/>
                  </a:lnTo>
                  <a:lnTo>
                    <a:pt x="390927" y="71265"/>
                  </a:lnTo>
                  <a:lnTo>
                    <a:pt x="389735" y="69734"/>
                  </a:lnTo>
                  <a:lnTo>
                    <a:pt x="382360" y="67073"/>
                  </a:lnTo>
                  <a:lnTo>
                    <a:pt x="358344" y="66673"/>
                  </a:lnTo>
                  <a:lnTo>
                    <a:pt x="356371" y="67730"/>
                  </a:lnTo>
                  <a:lnTo>
                    <a:pt x="355056" y="69494"/>
                  </a:lnTo>
                  <a:lnTo>
                    <a:pt x="354179" y="71727"/>
                  </a:lnTo>
                  <a:lnTo>
                    <a:pt x="352536" y="73216"/>
                  </a:lnTo>
                  <a:lnTo>
                    <a:pt x="347888" y="74871"/>
                  </a:lnTo>
                  <a:lnTo>
                    <a:pt x="346226" y="76371"/>
                  </a:lnTo>
                  <a:lnTo>
                    <a:pt x="343338" y="84280"/>
                  </a:lnTo>
                  <a:lnTo>
                    <a:pt x="343030" y="90350"/>
                  </a:lnTo>
                  <a:lnTo>
                    <a:pt x="340135" y="95892"/>
                  </a:lnTo>
                  <a:lnTo>
                    <a:pt x="336379" y="101882"/>
                  </a:lnTo>
                  <a:lnTo>
                    <a:pt x="333968" y="114352"/>
                  </a:lnTo>
                  <a:lnTo>
                    <a:pt x="333382" y="159542"/>
                  </a:lnTo>
                  <a:lnTo>
                    <a:pt x="333375" y="193268"/>
                  </a:lnTo>
                  <a:lnTo>
                    <a:pt x="342725" y="237941"/>
                  </a:lnTo>
                  <a:lnTo>
                    <a:pt x="342866" y="245728"/>
                  </a:lnTo>
                  <a:lnTo>
                    <a:pt x="349439" y="254871"/>
                  </a:lnTo>
                  <a:lnTo>
                    <a:pt x="351098" y="260734"/>
                  </a:lnTo>
                  <a:lnTo>
                    <a:pt x="352599" y="262721"/>
                  </a:lnTo>
                  <a:lnTo>
                    <a:pt x="358709" y="266576"/>
                  </a:lnTo>
                  <a:lnTo>
                    <a:pt x="361523" y="274741"/>
                  </a:lnTo>
                  <a:lnTo>
                    <a:pt x="364582" y="275563"/>
                  </a:lnTo>
                  <a:lnTo>
                    <a:pt x="379273" y="276181"/>
                  </a:lnTo>
                  <a:lnTo>
                    <a:pt x="388263" y="269666"/>
                  </a:lnTo>
                  <a:lnTo>
                    <a:pt x="397146" y="266517"/>
                  </a:lnTo>
                  <a:lnTo>
                    <a:pt x="419100" y="2476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SMARTInkShape-Group100"/>
          <p:cNvGrpSpPr/>
          <p:nvPr/>
        </p:nvGrpSpPr>
        <p:grpSpPr>
          <a:xfrm>
            <a:off x="6372342" y="1325345"/>
            <a:ext cx="1409550" cy="274856"/>
            <a:chOff x="6372342" y="1325345"/>
            <a:chExt cx="1409550" cy="274856"/>
          </a:xfrm>
        </p:grpSpPr>
        <p:sp>
          <p:nvSpPr>
            <p:cNvPr id="47" name="SMARTInkShape-516"/>
            <p:cNvSpPr/>
            <p:nvPr>
              <p:custDataLst>
                <p:tags r:id="rId603"/>
              </p:custDataLst>
            </p:nvPr>
          </p:nvSpPr>
          <p:spPr>
            <a:xfrm>
              <a:off x="7743825" y="1514475"/>
              <a:ext cx="38067" cy="85726"/>
            </a:xfrm>
            <a:custGeom>
              <a:avLst/>
              <a:gdLst/>
              <a:ahLst/>
              <a:cxnLst/>
              <a:rect l="0" t="0" r="0" b="0"/>
              <a:pathLst>
                <a:path w="38067" h="85726">
                  <a:moveTo>
                    <a:pt x="28575" y="0"/>
                  </a:moveTo>
                  <a:lnTo>
                    <a:pt x="28575" y="0"/>
                  </a:lnTo>
                  <a:lnTo>
                    <a:pt x="36775" y="0"/>
                  </a:lnTo>
                  <a:lnTo>
                    <a:pt x="37217" y="1058"/>
                  </a:lnTo>
                  <a:lnTo>
                    <a:pt x="38066" y="14189"/>
                  </a:lnTo>
                  <a:lnTo>
                    <a:pt x="37019" y="15810"/>
                  </a:lnTo>
                  <a:lnTo>
                    <a:pt x="35262" y="16890"/>
                  </a:lnTo>
                  <a:lnTo>
                    <a:pt x="33033" y="17610"/>
                  </a:lnTo>
                  <a:lnTo>
                    <a:pt x="31547" y="19148"/>
                  </a:lnTo>
                  <a:lnTo>
                    <a:pt x="28966" y="27125"/>
                  </a:lnTo>
                  <a:lnTo>
                    <a:pt x="28690" y="33202"/>
                  </a:lnTo>
                  <a:lnTo>
                    <a:pt x="25804" y="38745"/>
                  </a:lnTo>
                  <a:lnTo>
                    <a:pt x="22052" y="44737"/>
                  </a:lnTo>
                  <a:lnTo>
                    <a:pt x="20384" y="50927"/>
                  </a:lnTo>
                  <a:lnTo>
                    <a:pt x="18881" y="53002"/>
                  </a:lnTo>
                  <a:lnTo>
                    <a:pt x="16821" y="54385"/>
                  </a:lnTo>
                  <a:lnTo>
                    <a:pt x="14389" y="55306"/>
                  </a:lnTo>
                  <a:lnTo>
                    <a:pt x="12767" y="56979"/>
                  </a:lnTo>
                  <a:lnTo>
                    <a:pt x="10966" y="61660"/>
                  </a:lnTo>
                  <a:lnTo>
                    <a:pt x="8751" y="73289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517"/>
            <p:cNvSpPr/>
            <p:nvPr>
              <p:custDataLst>
                <p:tags r:id="rId604"/>
              </p:custDataLst>
            </p:nvPr>
          </p:nvSpPr>
          <p:spPr>
            <a:xfrm>
              <a:off x="7391400" y="1476375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0" y="28575"/>
                  </a:moveTo>
                  <a:lnTo>
                    <a:pt x="0" y="28575"/>
                  </a:lnTo>
                  <a:lnTo>
                    <a:pt x="13257" y="28575"/>
                  </a:lnTo>
                  <a:lnTo>
                    <a:pt x="15188" y="27517"/>
                  </a:lnTo>
                  <a:lnTo>
                    <a:pt x="16475" y="25753"/>
                  </a:lnTo>
                  <a:lnTo>
                    <a:pt x="17333" y="23519"/>
                  </a:lnTo>
                  <a:lnTo>
                    <a:pt x="18963" y="22029"/>
                  </a:lnTo>
                  <a:lnTo>
                    <a:pt x="23598" y="20374"/>
                  </a:lnTo>
                  <a:lnTo>
                    <a:pt x="45356" y="18015"/>
                  </a:lnTo>
                  <a:lnTo>
                    <a:pt x="54244" y="12511"/>
                  </a:lnTo>
                  <a:lnTo>
                    <a:pt x="66728" y="10115"/>
                  </a:lnTo>
                  <a:lnTo>
                    <a:pt x="88902" y="9559"/>
                  </a:lnTo>
                  <a:lnTo>
                    <a:pt x="95251" y="6718"/>
                  </a:lnTo>
                  <a:lnTo>
                    <a:pt x="102894" y="1327"/>
                  </a:lnTo>
                  <a:lnTo>
                    <a:pt x="112008" y="26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518"/>
            <p:cNvSpPr/>
            <p:nvPr>
              <p:custDataLst>
                <p:tags r:id="rId605"/>
              </p:custDataLst>
            </p:nvPr>
          </p:nvSpPr>
          <p:spPr>
            <a:xfrm>
              <a:off x="7086611" y="1362075"/>
              <a:ext cx="438140" cy="200015"/>
            </a:xfrm>
            <a:custGeom>
              <a:avLst/>
              <a:gdLst/>
              <a:ahLst/>
              <a:cxnLst/>
              <a:rect l="0" t="0" r="0" b="0"/>
              <a:pathLst>
                <a:path w="438140" h="200015">
                  <a:moveTo>
                    <a:pt x="142864" y="19050"/>
                  </a:moveTo>
                  <a:lnTo>
                    <a:pt x="142864" y="19050"/>
                  </a:lnTo>
                  <a:lnTo>
                    <a:pt x="129607" y="19050"/>
                  </a:lnTo>
                  <a:lnTo>
                    <a:pt x="127676" y="17992"/>
                  </a:lnTo>
                  <a:lnTo>
                    <a:pt x="126389" y="16228"/>
                  </a:lnTo>
                  <a:lnTo>
                    <a:pt x="125531" y="13993"/>
                  </a:lnTo>
                  <a:lnTo>
                    <a:pt x="123901" y="12504"/>
                  </a:lnTo>
                  <a:lnTo>
                    <a:pt x="119266" y="10849"/>
                  </a:lnTo>
                  <a:lnTo>
                    <a:pt x="87477" y="9528"/>
                  </a:lnTo>
                  <a:lnTo>
                    <a:pt x="77667" y="17726"/>
                  </a:lnTo>
                  <a:lnTo>
                    <a:pt x="68118" y="18934"/>
                  </a:lnTo>
                  <a:lnTo>
                    <a:pt x="57569" y="28180"/>
                  </a:lnTo>
                  <a:lnTo>
                    <a:pt x="57266" y="33514"/>
                  </a:lnTo>
                  <a:lnTo>
                    <a:pt x="56166" y="35043"/>
                  </a:lnTo>
                  <a:lnTo>
                    <a:pt x="54373" y="36062"/>
                  </a:lnTo>
                  <a:lnTo>
                    <a:pt x="52120" y="36741"/>
                  </a:lnTo>
                  <a:lnTo>
                    <a:pt x="50618" y="38252"/>
                  </a:lnTo>
                  <a:lnTo>
                    <a:pt x="48009" y="46182"/>
                  </a:lnTo>
                  <a:lnTo>
                    <a:pt x="47624" y="64921"/>
                  </a:lnTo>
                  <a:lnTo>
                    <a:pt x="65305" y="84362"/>
                  </a:lnTo>
                  <a:lnTo>
                    <a:pt x="74746" y="85605"/>
                  </a:lnTo>
                  <a:lnTo>
                    <a:pt x="104761" y="85725"/>
                  </a:lnTo>
                  <a:lnTo>
                    <a:pt x="96563" y="93926"/>
                  </a:lnTo>
                  <a:lnTo>
                    <a:pt x="86141" y="95216"/>
                  </a:lnTo>
                  <a:lnTo>
                    <a:pt x="80784" y="95240"/>
                  </a:lnTo>
                  <a:lnTo>
                    <a:pt x="75408" y="98068"/>
                  </a:lnTo>
                  <a:lnTo>
                    <a:pt x="68390" y="103450"/>
                  </a:lnTo>
                  <a:lnTo>
                    <a:pt x="62119" y="104382"/>
                  </a:lnTo>
                  <a:lnTo>
                    <a:pt x="60459" y="105572"/>
                  </a:lnTo>
                  <a:lnTo>
                    <a:pt x="59352" y="107423"/>
                  </a:lnTo>
                  <a:lnTo>
                    <a:pt x="58615" y="109715"/>
                  </a:lnTo>
                  <a:lnTo>
                    <a:pt x="57065" y="111243"/>
                  </a:lnTo>
                  <a:lnTo>
                    <a:pt x="52520" y="112942"/>
                  </a:lnTo>
                  <a:lnTo>
                    <a:pt x="50884" y="114453"/>
                  </a:lnTo>
                  <a:lnTo>
                    <a:pt x="49068" y="118954"/>
                  </a:lnTo>
                  <a:lnTo>
                    <a:pt x="47525" y="120578"/>
                  </a:lnTo>
                  <a:lnTo>
                    <a:pt x="42988" y="122382"/>
                  </a:lnTo>
                  <a:lnTo>
                    <a:pt x="41355" y="123921"/>
                  </a:lnTo>
                  <a:lnTo>
                    <a:pt x="39540" y="128454"/>
                  </a:lnTo>
                  <a:lnTo>
                    <a:pt x="37998" y="130086"/>
                  </a:lnTo>
                  <a:lnTo>
                    <a:pt x="20793" y="141424"/>
                  </a:lnTo>
                  <a:lnTo>
                    <a:pt x="14503" y="147501"/>
                  </a:lnTo>
                  <a:lnTo>
                    <a:pt x="11731" y="153045"/>
                  </a:lnTo>
                  <a:lnTo>
                    <a:pt x="10992" y="156005"/>
                  </a:lnTo>
                  <a:lnTo>
                    <a:pt x="9440" y="157978"/>
                  </a:lnTo>
                  <a:lnTo>
                    <a:pt x="4895" y="160171"/>
                  </a:lnTo>
                  <a:lnTo>
                    <a:pt x="3259" y="161814"/>
                  </a:lnTo>
                  <a:lnTo>
                    <a:pt x="420" y="169972"/>
                  </a:lnTo>
                  <a:lnTo>
                    <a:pt x="0" y="185601"/>
                  </a:lnTo>
                  <a:lnTo>
                    <a:pt x="1055" y="187234"/>
                  </a:lnTo>
                  <a:lnTo>
                    <a:pt x="2816" y="188323"/>
                  </a:lnTo>
                  <a:lnTo>
                    <a:pt x="5049" y="189048"/>
                  </a:lnTo>
                  <a:lnTo>
                    <a:pt x="6537" y="190591"/>
                  </a:lnTo>
                  <a:lnTo>
                    <a:pt x="8191" y="195126"/>
                  </a:lnTo>
                  <a:lnTo>
                    <a:pt x="9690" y="196759"/>
                  </a:lnTo>
                  <a:lnTo>
                    <a:pt x="14179" y="198574"/>
                  </a:lnTo>
                  <a:lnTo>
                    <a:pt x="50800" y="200014"/>
                  </a:lnTo>
                  <a:lnTo>
                    <a:pt x="57144" y="197198"/>
                  </a:lnTo>
                  <a:lnTo>
                    <a:pt x="60316" y="194965"/>
                  </a:lnTo>
                  <a:lnTo>
                    <a:pt x="83729" y="188266"/>
                  </a:lnTo>
                  <a:lnTo>
                    <a:pt x="87566" y="185835"/>
                  </a:lnTo>
                  <a:lnTo>
                    <a:pt x="112129" y="178793"/>
                  </a:lnTo>
                  <a:lnTo>
                    <a:pt x="116024" y="176345"/>
                  </a:lnTo>
                  <a:lnTo>
                    <a:pt x="140688" y="169272"/>
                  </a:lnTo>
                  <a:lnTo>
                    <a:pt x="187857" y="142818"/>
                  </a:lnTo>
                  <a:lnTo>
                    <a:pt x="234930" y="98425"/>
                  </a:lnTo>
                  <a:lnTo>
                    <a:pt x="263775" y="70647"/>
                  </a:lnTo>
                  <a:lnTo>
                    <a:pt x="276266" y="64637"/>
                  </a:lnTo>
                  <a:lnTo>
                    <a:pt x="283868" y="58629"/>
                  </a:lnTo>
                  <a:lnTo>
                    <a:pt x="290241" y="57588"/>
                  </a:lnTo>
                  <a:lnTo>
                    <a:pt x="291915" y="56384"/>
                  </a:lnTo>
                  <a:lnTo>
                    <a:pt x="293032" y="54523"/>
                  </a:lnTo>
                  <a:lnTo>
                    <a:pt x="295263" y="47628"/>
                  </a:lnTo>
                  <a:lnTo>
                    <a:pt x="295264" y="47626"/>
                  </a:lnTo>
                  <a:lnTo>
                    <a:pt x="295264" y="55826"/>
                  </a:lnTo>
                  <a:lnTo>
                    <a:pt x="288719" y="64493"/>
                  </a:lnTo>
                  <a:lnTo>
                    <a:pt x="286622" y="73319"/>
                  </a:lnTo>
                  <a:lnTo>
                    <a:pt x="286132" y="79506"/>
                  </a:lnTo>
                  <a:lnTo>
                    <a:pt x="284943" y="81579"/>
                  </a:lnTo>
                  <a:lnTo>
                    <a:pt x="283091" y="82961"/>
                  </a:lnTo>
                  <a:lnTo>
                    <a:pt x="280799" y="83882"/>
                  </a:lnTo>
                  <a:lnTo>
                    <a:pt x="279270" y="85555"/>
                  </a:lnTo>
                  <a:lnTo>
                    <a:pt x="277573" y="90235"/>
                  </a:lnTo>
                  <a:lnTo>
                    <a:pt x="275424" y="101864"/>
                  </a:lnTo>
                  <a:lnTo>
                    <a:pt x="269748" y="111203"/>
                  </a:lnTo>
                  <a:lnTo>
                    <a:pt x="267293" y="123841"/>
                  </a:lnTo>
                  <a:lnTo>
                    <a:pt x="266724" y="137850"/>
                  </a:lnTo>
                  <a:lnTo>
                    <a:pt x="263882" y="143464"/>
                  </a:lnTo>
                  <a:lnTo>
                    <a:pt x="257557" y="151877"/>
                  </a:lnTo>
                  <a:lnTo>
                    <a:pt x="257198" y="160555"/>
                  </a:lnTo>
                  <a:lnTo>
                    <a:pt x="258245" y="161012"/>
                  </a:lnTo>
                  <a:lnTo>
                    <a:pt x="266574" y="161914"/>
                  </a:lnTo>
                  <a:lnTo>
                    <a:pt x="266655" y="156865"/>
                  </a:lnTo>
                  <a:lnTo>
                    <a:pt x="267725" y="155377"/>
                  </a:lnTo>
                  <a:lnTo>
                    <a:pt x="271735" y="153723"/>
                  </a:lnTo>
                  <a:lnTo>
                    <a:pt x="273228" y="152224"/>
                  </a:lnTo>
                  <a:lnTo>
                    <a:pt x="274887" y="147735"/>
                  </a:lnTo>
                  <a:lnTo>
                    <a:pt x="276388" y="146115"/>
                  </a:lnTo>
                  <a:lnTo>
                    <a:pt x="280877" y="144315"/>
                  </a:lnTo>
                  <a:lnTo>
                    <a:pt x="282498" y="141718"/>
                  </a:lnTo>
                  <a:lnTo>
                    <a:pt x="287921" y="125164"/>
                  </a:lnTo>
                  <a:lnTo>
                    <a:pt x="292001" y="118070"/>
                  </a:lnTo>
                  <a:lnTo>
                    <a:pt x="295355" y="108126"/>
                  </a:lnTo>
                  <a:lnTo>
                    <a:pt x="301524" y="98477"/>
                  </a:lnTo>
                  <a:lnTo>
                    <a:pt x="316491" y="57739"/>
                  </a:lnTo>
                  <a:lnTo>
                    <a:pt x="320573" y="51062"/>
                  </a:lnTo>
                  <a:lnTo>
                    <a:pt x="323194" y="38152"/>
                  </a:lnTo>
                  <a:lnTo>
                    <a:pt x="323409" y="34959"/>
                  </a:lnTo>
                  <a:lnTo>
                    <a:pt x="324610" y="32831"/>
                  </a:lnTo>
                  <a:lnTo>
                    <a:pt x="326471" y="31413"/>
                  </a:lnTo>
                  <a:lnTo>
                    <a:pt x="328768" y="30467"/>
                  </a:lnTo>
                  <a:lnTo>
                    <a:pt x="330300" y="28778"/>
                  </a:lnTo>
                  <a:lnTo>
                    <a:pt x="334153" y="18985"/>
                  </a:lnTo>
                  <a:lnTo>
                    <a:pt x="342770" y="9653"/>
                  </a:lnTo>
                  <a:lnTo>
                    <a:pt x="342878" y="1335"/>
                  </a:lnTo>
                  <a:lnTo>
                    <a:pt x="343940" y="890"/>
                  </a:lnTo>
                  <a:lnTo>
                    <a:pt x="390609" y="0"/>
                  </a:lnTo>
                  <a:lnTo>
                    <a:pt x="43813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519"/>
            <p:cNvSpPr/>
            <p:nvPr>
              <p:custDataLst>
                <p:tags r:id="rId606"/>
              </p:custDataLst>
            </p:nvPr>
          </p:nvSpPr>
          <p:spPr>
            <a:xfrm>
              <a:off x="6715125" y="1476375"/>
              <a:ext cx="190501" cy="38101"/>
            </a:xfrm>
            <a:custGeom>
              <a:avLst/>
              <a:gdLst/>
              <a:ahLst/>
              <a:cxnLst/>
              <a:rect l="0" t="0" r="0" b="0"/>
              <a:pathLst>
                <a:path w="190501" h="38101">
                  <a:moveTo>
                    <a:pt x="0" y="38100"/>
                  </a:moveTo>
                  <a:lnTo>
                    <a:pt x="0" y="38100"/>
                  </a:lnTo>
                  <a:lnTo>
                    <a:pt x="8200" y="38100"/>
                  </a:lnTo>
                  <a:lnTo>
                    <a:pt x="17610" y="29899"/>
                  </a:lnTo>
                  <a:lnTo>
                    <a:pt x="23680" y="28968"/>
                  </a:lnTo>
                  <a:lnTo>
                    <a:pt x="69672" y="28575"/>
                  </a:lnTo>
                  <a:lnTo>
                    <a:pt x="75023" y="28575"/>
                  </a:lnTo>
                  <a:lnTo>
                    <a:pt x="83791" y="25753"/>
                  </a:lnTo>
                  <a:lnTo>
                    <a:pt x="91215" y="22029"/>
                  </a:lnTo>
                  <a:lnTo>
                    <a:pt x="107837" y="19443"/>
                  </a:lnTo>
                  <a:lnTo>
                    <a:pt x="117442" y="19166"/>
                  </a:lnTo>
                  <a:lnTo>
                    <a:pt x="123810" y="16280"/>
                  </a:lnTo>
                  <a:lnTo>
                    <a:pt x="130169" y="12527"/>
                  </a:lnTo>
                  <a:lnTo>
                    <a:pt x="142874" y="10118"/>
                  </a:lnTo>
                  <a:lnTo>
                    <a:pt x="174625" y="9535"/>
                  </a:lnTo>
                  <a:lnTo>
                    <a:pt x="180975" y="6707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520"/>
            <p:cNvSpPr/>
            <p:nvPr>
              <p:custDataLst>
                <p:tags r:id="rId607"/>
              </p:custDataLst>
            </p:nvPr>
          </p:nvSpPr>
          <p:spPr>
            <a:xfrm>
              <a:off x="6705600" y="15144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521"/>
            <p:cNvSpPr/>
            <p:nvPr>
              <p:custDataLst>
                <p:tags r:id="rId608"/>
              </p:custDataLst>
            </p:nvPr>
          </p:nvSpPr>
          <p:spPr>
            <a:xfrm>
              <a:off x="6686553" y="1390650"/>
              <a:ext cx="228598" cy="152401"/>
            </a:xfrm>
            <a:custGeom>
              <a:avLst/>
              <a:gdLst/>
              <a:ahLst/>
              <a:cxnLst/>
              <a:rect l="0" t="0" r="0" b="0"/>
              <a:pathLst>
                <a:path w="228598" h="152401">
                  <a:moveTo>
                    <a:pt x="171447" y="0"/>
                  </a:moveTo>
                  <a:lnTo>
                    <a:pt x="171447" y="0"/>
                  </a:lnTo>
                  <a:lnTo>
                    <a:pt x="130051" y="0"/>
                  </a:lnTo>
                  <a:lnTo>
                    <a:pt x="123769" y="2822"/>
                  </a:lnTo>
                  <a:lnTo>
                    <a:pt x="120611" y="5057"/>
                  </a:lnTo>
                  <a:lnTo>
                    <a:pt x="97228" y="11759"/>
                  </a:lnTo>
                  <a:lnTo>
                    <a:pt x="89778" y="15810"/>
                  </a:lnTo>
                  <a:lnTo>
                    <a:pt x="76371" y="18410"/>
                  </a:lnTo>
                  <a:lnTo>
                    <a:pt x="73137" y="18623"/>
                  </a:lnTo>
                  <a:lnTo>
                    <a:pt x="66724" y="21683"/>
                  </a:lnTo>
                  <a:lnTo>
                    <a:pt x="50804" y="34213"/>
                  </a:lnTo>
                  <a:lnTo>
                    <a:pt x="38098" y="40155"/>
                  </a:lnTo>
                  <a:lnTo>
                    <a:pt x="4897" y="71301"/>
                  </a:lnTo>
                  <a:lnTo>
                    <a:pt x="2175" y="76845"/>
                  </a:lnTo>
                  <a:lnTo>
                    <a:pt x="34" y="93772"/>
                  </a:lnTo>
                  <a:lnTo>
                    <a:pt x="0" y="103321"/>
                  </a:lnTo>
                  <a:lnTo>
                    <a:pt x="33200" y="137976"/>
                  </a:lnTo>
                  <a:lnTo>
                    <a:pt x="38743" y="140698"/>
                  </a:lnTo>
                  <a:lnTo>
                    <a:pt x="54057" y="143647"/>
                  </a:lnTo>
                  <a:lnTo>
                    <a:pt x="66688" y="150357"/>
                  </a:lnTo>
                  <a:lnTo>
                    <a:pt x="114297" y="152395"/>
                  </a:lnTo>
                  <a:lnTo>
                    <a:pt x="161922" y="152400"/>
                  </a:lnTo>
                  <a:lnTo>
                    <a:pt x="165097" y="152400"/>
                  </a:lnTo>
                  <a:lnTo>
                    <a:pt x="171447" y="149578"/>
                  </a:lnTo>
                  <a:lnTo>
                    <a:pt x="177797" y="145854"/>
                  </a:lnTo>
                  <a:lnTo>
                    <a:pt x="190497" y="143463"/>
                  </a:lnTo>
                  <a:lnTo>
                    <a:pt x="22859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522"/>
            <p:cNvSpPr/>
            <p:nvPr>
              <p:custDataLst>
                <p:tags r:id="rId609"/>
              </p:custDataLst>
            </p:nvPr>
          </p:nvSpPr>
          <p:spPr>
            <a:xfrm>
              <a:off x="6372342" y="1325345"/>
              <a:ext cx="237568" cy="227220"/>
            </a:xfrm>
            <a:custGeom>
              <a:avLst/>
              <a:gdLst/>
              <a:ahLst/>
              <a:cxnLst/>
              <a:rect l="0" t="0" r="0" b="0"/>
              <a:pathLst>
                <a:path w="237568" h="227220">
                  <a:moveTo>
                    <a:pt x="28458" y="74830"/>
                  </a:moveTo>
                  <a:lnTo>
                    <a:pt x="28458" y="74830"/>
                  </a:lnTo>
                  <a:lnTo>
                    <a:pt x="28458" y="79887"/>
                  </a:lnTo>
                  <a:lnTo>
                    <a:pt x="27400" y="81376"/>
                  </a:lnTo>
                  <a:lnTo>
                    <a:pt x="25636" y="82369"/>
                  </a:lnTo>
                  <a:lnTo>
                    <a:pt x="23402" y="83031"/>
                  </a:lnTo>
                  <a:lnTo>
                    <a:pt x="21913" y="84531"/>
                  </a:lnTo>
                  <a:lnTo>
                    <a:pt x="20257" y="89019"/>
                  </a:lnTo>
                  <a:lnTo>
                    <a:pt x="19326" y="97496"/>
                  </a:lnTo>
                  <a:lnTo>
                    <a:pt x="18137" y="99466"/>
                  </a:lnTo>
                  <a:lnTo>
                    <a:pt x="16285" y="100779"/>
                  </a:lnTo>
                  <a:lnTo>
                    <a:pt x="13993" y="101654"/>
                  </a:lnTo>
                  <a:lnTo>
                    <a:pt x="12464" y="104355"/>
                  </a:lnTo>
                  <a:lnTo>
                    <a:pt x="9676" y="128192"/>
                  </a:lnTo>
                  <a:lnTo>
                    <a:pt x="9527" y="134882"/>
                  </a:lnTo>
                  <a:lnTo>
                    <a:pt x="6638" y="141384"/>
                  </a:lnTo>
                  <a:lnTo>
                    <a:pt x="2886" y="147801"/>
                  </a:lnTo>
                  <a:lnTo>
                    <a:pt x="476" y="160544"/>
                  </a:lnTo>
                  <a:lnTo>
                    <a:pt x="0" y="178309"/>
                  </a:lnTo>
                  <a:lnTo>
                    <a:pt x="2757" y="187143"/>
                  </a:lnTo>
                  <a:lnTo>
                    <a:pt x="6452" y="194597"/>
                  </a:lnTo>
                  <a:lnTo>
                    <a:pt x="9591" y="204743"/>
                  </a:lnTo>
                  <a:lnTo>
                    <a:pt x="23563" y="222194"/>
                  </a:lnTo>
                  <a:lnTo>
                    <a:pt x="29105" y="224992"/>
                  </a:lnTo>
                  <a:lnTo>
                    <a:pt x="47565" y="227033"/>
                  </a:lnTo>
                  <a:lnTo>
                    <a:pt x="74793" y="227219"/>
                  </a:lnTo>
                  <a:lnTo>
                    <a:pt x="83624" y="224403"/>
                  </a:lnTo>
                  <a:lnTo>
                    <a:pt x="91076" y="220682"/>
                  </a:lnTo>
                  <a:lnTo>
                    <a:pt x="112773" y="213040"/>
                  </a:lnTo>
                  <a:lnTo>
                    <a:pt x="145860" y="191160"/>
                  </a:lnTo>
                  <a:lnTo>
                    <a:pt x="163988" y="172049"/>
                  </a:lnTo>
                  <a:lnTo>
                    <a:pt x="174419" y="163547"/>
                  </a:lnTo>
                  <a:lnTo>
                    <a:pt x="206173" y="116214"/>
                  </a:lnTo>
                  <a:lnTo>
                    <a:pt x="224242" y="87457"/>
                  </a:lnTo>
                  <a:lnTo>
                    <a:pt x="230467" y="67486"/>
                  </a:lnTo>
                  <a:lnTo>
                    <a:pt x="234656" y="59924"/>
                  </a:lnTo>
                  <a:lnTo>
                    <a:pt x="237346" y="46446"/>
                  </a:lnTo>
                  <a:lnTo>
                    <a:pt x="237567" y="43208"/>
                  </a:lnTo>
                  <a:lnTo>
                    <a:pt x="234990" y="36787"/>
                  </a:lnTo>
                  <a:lnTo>
                    <a:pt x="215338" y="14114"/>
                  </a:lnTo>
                  <a:lnTo>
                    <a:pt x="209235" y="10803"/>
                  </a:lnTo>
                  <a:lnTo>
                    <a:pt x="201751" y="8678"/>
                  </a:lnTo>
                  <a:lnTo>
                    <a:pt x="195397" y="3253"/>
                  </a:lnTo>
                  <a:lnTo>
                    <a:pt x="186967" y="685"/>
                  </a:lnTo>
                  <a:lnTo>
                    <a:pt x="181756" y="0"/>
                  </a:lnTo>
                  <a:lnTo>
                    <a:pt x="173143" y="2061"/>
                  </a:lnTo>
                  <a:lnTo>
                    <a:pt x="165788" y="5447"/>
                  </a:lnTo>
                  <a:lnTo>
                    <a:pt x="146004" y="7917"/>
                  </a:lnTo>
                  <a:lnTo>
                    <a:pt x="120343" y="9192"/>
                  </a:lnTo>
                  <a:lnTo>
                    <a:pt x="95308" y="19913"/>
                  </a:lnTo>
                  <a:lnTo>
                    <a:pt x="79281" y="32791"/>
                  </a:lnTo>
                  <a:lnTo>
                    <a:pt x="66563" y="38774"/>
                  </a:lnTo>
                  <a:lnTo>
                    <a:pt x="44333" y="59075"/>
                  </a:lnTo>
                  <a:lnTo>
                    <a:pt x="40805" y="68180"/>
                  </a:lnTo>
                  <a:lnTo>
                    <a:pt x="38179" y="78225"/>
                  </a:lnTo>
                  <a:lnTo>
                    <a:pt x="27870" y="93296"/>
                  </a:lnTo>
                  <a:lnTo>
                    <a:pt x="22904" y="99970"/>
                  </a:lnTo>
                  <a:lnTo>
                    <a:pt x="20110" y="109678"/>
                  </a:lnTo>
                  <a:lnTo>
                    <a:pt x="18942" y="156497"/>
                  </a:lnTo>
                  <a:lnTo>
                    <a:pt x="18933" y="1700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SMARTInkShape-523"/>
          <p:cNvSpPr/>
          <p:nvPr>
            <p:custDataLst>
              <p:tags r:id="rId6"/>
            </p:custDataLst>
          </p:nvPr>
        </p:nvSpPr>
        <p:spPr>
          <a:xfrm>
            <a:off x="7239000" y="139065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0" name="SMARTInkShape-Group102"/>
          <p:cNvGrpSpPr/>
          <p:nvPr/>
        </p:nvGrpSpPr>
        <p:grpSpPr>
          <a:xfrm>
            <a:off x="8143875" y="1324367"/>
            <a:ext cx="723901" cy="209156"/>
            <a:chOff x="8143875" y="1324367"/>
            <a:chExt cx="723901" cy="209156"/>
          </a:xfrm>
        </p:grpSpPr>
        <p:sp>
          <p:nvSpPr>
            <p:cNvPr id="56" name="SMARTInkShape-524"/>
            <p:cNvSpPr/>
            <p:nvPr>
              <p:custDataLst>
                <p:tags r:id="rId599"/>
              </p:custDataLst>
            </p:nvPr>
          </p:nvSpPr>
          <p:spPr>
            <a:xfrm>
              <a:off x="8810625" y="1333569"/>
              <a:ext cx="57151" cy="161857"/>
            </a:xfrm>
            <a:custGeom>
              <a:avLst/>
              <a:gdLst/>
              <a:ahLst/>
              <a:cxnLst/>
              <a:rect l="0" t="0" r="0" b="0"/>
              <a:pathLst>
                <a:path w="57151" h="161857">
                  <a:moveTo>
                    <a:pt x="57150" y="18981"/>
                  </a:moveTo>
                  <a:lnTo>
                    <a:pt x="57150" y="18981"/>
                  </a:lnTo>
                  <a:lnTo>
                    <a:pt x="57150" y="0"/>
                  </a:lnTo>
                  <a:lnTo>
                    <a:pt x="57150" y="23635"/>
                  </a:lnTo>
                  <a:lnTo>
                    <a:pt x="54328" y="29163"/>
                  </a:lnTo>
                  <a:lnTo>
                    <a:pt x="48949" y="36279"/>
                  </a:lnTo>
                  <a:lnTo>
                    <a:pt x="46643" y="62817"/>
                  </a:lnTo>
                  <a:lnTo>
                    <a:pt x="40102" y="76010"/>
                  </a:lnTo>
                  <a:lnTo>
                    <a:pt x="39436" y="79225"/>
                  </a:lnTo>
                  <a:lnTo>
                    <a:pt x="30737" y="97992"/>
                  </a:lnTo>
                  <a:lnTo>
                    <a:pt x="28478" y="108072"/>
                  </a:lnTo>
                  <a:lnTo>
                    <a:pt x="20500" y="121482"/>
                  </a:lnTo>
                  <a:lnTo>
                    <a:pt x="12790" y="130911"/>
                  </a:lnTo>
                  <a:lnTo>
                    <a:pt x="10492" y="139869"/>
                  </a:lnTo>
                  <a:lnTo>
                    <a:pt x="9563" y="156839"/>
                  </a:lnTo>
                  <a:lnTo>
                    <a:pt x="8493" y="158512"/>
                  </a:lnTo>
                  <a:lnTo>
                    <a:pt x="6720" y="159626"/>
                  </a:lnTo>
                  <a:lnTo>
                    <a:pt x="0" y="1618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525"/>
            <p:cNvSpPr/>
            <p:nvPr>
              <p:custDataLst>
                <p:tags r:id="rId600"/>
              </p:custDataLst>
            </p:nvPr>
          </p:nvSpPr>
          <p:spPr>
            <a:xfrm>
              <a:off x="8743950" y="1324367"/>
              <a:ext cx="57151" cy="161534"/>
            </a:xfrm>
            <a:custGeom>
              <a:avLst/>
              <a:gdLst/>
              <a:ahLst/>
              <a:cxnLst/>
              <a:rect l="0" t="0" r="0" b="0"/>
              <a:pathLst>
                <a:path w="57151" h="161534">
                  <a:moveTo>
                    <a:pt x="57150" y="9133"/>
                  </a:moveTo>
                  <a:lnTo>
                    <a:pt x="57150" y="9133"/>
                  </a:lnTo>
                  <a:lnTo>
                    <a:pt x="57150" y="0"/>
                  </a:lnTo>
                  <a:lnTo>
                    <a:pt x="57150" y="45390"/>
                  </a:lnTo>
                  <a:lnTo>
                    <a:pt x="50604" y="55531"/>
                  </a:lnTo>
                  <a:lnTo>
                    <a:pt x="47449" y="69918"/>
                  </a:lnTo>
                  <a:lnTo>
                    <a:pt x="40260" y="84797"/>
                  </a:lnTo>
                  <a:lnTo>
                    <a:pt x="39539" y="88150"/>
                  </a:lnTo>
                  <a:lnTo>
                    <a:pt x="30751" y="107158"/>
                  </a:lnTo>
                  <a:lnTo>
                    <a:pt x="30025" y="112583"/>
                  </a:lnTo>
                  <a:lnTo>
                    <a:pt x="28483" y="116200"/>
                  </a:lnTo>
                  <a:lnTo>
                    <a:pt x="26398" y="118611"/>
                  </a:lnTo>
                  <a:lnTo>
                    <a:pt x="23948" y="120218"/>
                  </a:lnTo>
                  <a:lnTo>
                    <a:pt x="22315" y="122348"/>
                  </a:lnTo>
                  <a:lnTo>
                    <a:pt x="20501" y="127537"/>
                  </a:lnTo>
                  <a:lnTo>
                    <a:pt x="18279" y="139491"/>
                  </a:lnTo>
                  <a:lnTo>
                    <a:pt x="0" y="1615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526"/>
            <p:cNvSpPr/>
            <p:nvPr>
              <p:custDataLst>
                <p:tags r:id="rId601"/>
              </p:custDataLst>
            </p:nvPr>
          </p:nvSpPr>
          <p:spPr>
            <a:xfrm>
              <a:off x="8467725" y="144780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9132" y="9918"/>
                  </a:lnTo>
                  <a:lnTo>
                    <a:pt x="54239" y="9525"/>
                  </a:lnTo>
                  <a:lnTo>
                    <a:pt x="60442" y="9525"/>
                  </a:lnTo>
                  <a:lnTo>
                    <a:pt x="66727" y="6703"/>
                  </a:lnTo>
                  <a:lnTo>
                    <a:pt x="73047" y="2979"/>
                  </a:lnTo>
                  <a:lnTo>
                    <a:pt x="85730" y="588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527"/>
            <p:cNvSpPr/>
            <p:nvPr>
              <p:custDataLst>
                <p:tags r:id="rId602"/>
              </p:custDataLst>
            </p:nvPr>
          </p:nvSpPr>
          <p:spPr>
            <a:xfrm>
              <a:off x="8143875" y="1343025"/>
              <a:ext cx="457201" cy="190498"/>
            </a:xfrm>
            <a:custGeom>
              <a:avLst/>
              <a:gdLst/>
              <a:ahLst/>
              <a:cxnLst/>
              <a:rect l="0" t="0" r="0" b="0"/>
              <a:pathLst>
                <a:path w="457201" h="190498">
                  <a:moveTo>
                    <a:pt x="171450" y="19050"/>
                  </a:moveTo>
                  <a:lnTo>
                    <a:pt x="171450" y="19050"/>
                  </a:lnTo>
                  <a:lnTo>
                    <a:pt x="163250" y="19050"/>
                  </a:lnTo>
                  <a:lnTo>
                    <a:pt x="162808" y="17992"/>
                  </a:lnTo>
                  <a:lnTo>
                    <a:pt x="162318" y="13993"/>
                  </a:lnTo>
                  <a:lnTo>
                    <a:pt x="161129" y="12504"/>
                  </a:lnTo>
                  <a:lnTo>
                    <a:pt x="152247" y="8728"/>
                  </a:lnTo>
                  <a:lnTo>
                    <a:pt x="144318" y="1358"/>
                  </a:lnTo>
                  <a:lnTo>
                    <a:pt x="138247" y="402"/>
                  </a:lnTo>
                  <a:lnTo>
                    <a:pt x="111088" y="10"/>
                  </a:lnTo>
                  <a:lnTo>
                    <a:pt x="104759" y="2827"/>
                  </a:lnTo>
                  <a:lnTo>
                    <a:pt x="98418" y="6548"/>
                  </a:lnTo>
                  <a:lnTo>
                    <a:pt x="85724" y="8937"/>
                  </a:lnTo>
                  <a:lnTo>
                    <a:pt x="82549" y="9133"/>
                  </a:lnTo>
                  <a:lnTo>
                    <a:pt x="76200" y="12173"/>
                  </a:lnTo>
                  <a:lnTo>
                    <a:pt x="43091" y="42637"/>
                  </a:lnTo>
                  <a:lnTo>
                    <a:pt x="40318" y="48230"/>
                  </a:lnTo>
                  <a:lnTo>
                    <a:pt x="38138" y="74329"/>
                  </a:lnTo>
                  <a:lnTo>
                    <a:pt x="38111" y="80702"/>
                  </a:lnTo>
                  <a:lnTo>
                    <a:pt x="40927" y="86315"/>
                  </a:lnTo>
                  <a:lnTo>
                    <a:pt x="52290" y="99784"/>
                  </a:lnTo>
                  <a:lnTo>
                    <a:pt x="57812" y="102557"/>
                  </a:lnTo>
                  <a:lnTo>
                    <a:pt x="76030" y="104688"/>
                  </a:lnTo>
                  <a:lnTo>
                    <a:pt x="95250" y="104775"/>
                  </a:lnTo>
                  <a:lnTo>
                    <a:pt x="68426" y="104775"/>
                  </a:lnTo>
                  <a:lnTo>
                    <a:pt x="59416" y="111321"/>
                  </a:lnTo>
                  <a:lnTo>
                    <a:pt x="49387" y="113907"/>
                  </a:lnTo>
                  <a:lnTo>
                    <a:pt x="40369" y="120769"/>
                  </a:lnTo>
                  <a:lnTo>
                    <a:pt x="31482" y="123978"/>
                  </a:lnTo>
                  <a:lnTo>
                    <a:pt x="22146" y="130103"/>
                  </a:lnTo>
                  <a:lnTo>
                    <a:pt x="15840" y="131907"/>
                  </a:lnTo>
                  <a:lnTo>
                    <a:pt x="13735" y="133446"/>
                  </a:lnTo>
                  <a:lnTo>
                    <a:pt x="12332" y="135531"/>
                  </a:lnTo>
                  <a:lnTo>
                    <a:pt x="11396" y="137979"/>
                  </a:lnTo>
                  <a:lnTo>
                    <a:pt x="9715" y="139611"/>
                  </a:lnTo>
                  <a:lnTo>
                    <a:pt x="5023" y="141424"/>
                  </a:lnTo>
                  <a:lnTo>
                    <a:pt x="3349" y="142966"/>
                  </a:lnTo>
                  <a:lnTo>
                    <a:pt x="1488" y="147502"/>
                  </a:lnTo>
                  <a:lnTo>
                    <a:pt x="0" y="185601"/>
                  </a:lnTo>
                  <a:lnTo>
                    <a:pt x="1058" y="187234"/>
                  </a:lnTo>
                  <a:lnTo>
                    <a:pt x="2822" y="188323"/>
                  </a:lnTo>
                  <a:lnTo>
                    <a:pt x="10361" y="189855"/>
                  </a:lnTo>
                  <a:lnTo>
                    <a:pt x="55861" y="190497"/>
                  </a:lnTo>
                  <a:lnTo>
                    <a:pt x="102974" y="176311"/>
                  </a:lnTo>
                  <a:lnTo>
                    <a:pt x="130708" y="161729"/>
                  </a:lnTo>
                  <a:lnTo>
                    <a:pt x="150585" y="149186"/>
                  </a:lnTo>
                  <a:lnTo>
                    <a:pt x="195850" y="126998"/>
                  </a:lnTo>
                  <a:lnTo>
                    <a:pt x="239502" y="101600"/>
                  </a:lnTo>
                  <a:lnTo>
                    <a:pt x="277550" y="78317"/>
                  </a:lnTo>
                  <a:lnTo>
                    <a:pt x="285437" y="63304"/>
                  </a:lnTo>
                  <a:lnTo>
                    <a:pt x="331465" y="20942"/>
                  </a:lnTo>
                  <a:lnTo>
                    <a:pt x="332526" y="17069"/>
                  </a:lnTo>
                  <a:lnTo>
                    <a:pt x="332808" y="14554"/>
                  </a:lnTo>
                  <a:lnTo>
                    <a:pt x="334056" y="12878"/>
                  </a:lnTo>
                  <a:lnTo>
                    <a:pt x="342493" y="9656"/>
                  </a:lnTo>
                  <a:lnTo>
                    <a:pt x="342897" y="117"/>
                  </a:lnTo>
                  <a:lnTo>
                    <a:pt x="342900" y="22748"/>
                  </a:lnTo>
                  <a:lnTo>
                    <a:pt x="340078" y="28808"/>
                  </a:lnTo>
                  <a:lnTo>
                    <a:pt x="336355" y="35028"/>
                  </a:lnTo>
                  <a:lnTo>
                    <a:pt x="333963" y="47645"/>
                  </a:lnTo>
                  <a:lnTo>
                    <a:pt x="333491" y="60329"/>
                  </a:lnTo>
                  <a:lnTo>
                    <a:pt x="330604" y="66677"/>
                  </a:lnTo>
                  <a:lnTo>
                    <a:pt x="326852" y="73026"/>
                  </a:lnTo>
                  <a:lnTo>
                    <a:pt x="323681" y="82550"/>
                  </a:lnTo>
                  <a:lnTo>
                    <a:pt x="317567" y="93133"/>
                  </a:lnTo>
                  <a:lnTo>
                    <a:pt x="314227" y="108146"/>
                  </a:lnTo>
                  <a:lnTo>
                    <a:pt x="306976" y="123237"/>
                  </a:lnTo>
                  <a:lnTo>
                    <a:pt x="305230" y="131352"/>
                  </a:lnTo>
                  <a:lnTo>
                    <a:pt x="298339" y="140560"/>
                  </a:lnTo>
                  <a:lnTo>
                    <a:pt x="295679" y="150632"/>
                  </a:lnTo>
                  <a:lnTo>
                    <a:pt x="295275" y="161914"/>
                  </a:lnTo>
                  <a:lnTo>
                    <a:pt x="295275" y="144591"/>
                  </a:lnTo>
                  <a:lnTo>
                    <a:pt x="301820" y="135610"/>
                  </a:lnTo>
                  <a:lnTo>
                    <a:pt x="303917" y="126729"/>
                  </a:lnTo>
                  <a:lnTo>
                    <a:pt x="305781" y="106868"/>
                  </a:lnTo>
                  <a:lnTo>
                    <a:pt x="312991" y="83871"/>
                  </a:lnTo>
                  <a:lnTo>
                    <a:pt x="315120" y="70111"/>
                  </a:lnTo>
                  <a:lnTo>
                    <a:pt x="321812" y="57201"/>
                  </a:lnTo>
                  <a:lnTo>
                    <a:pt x="323815" y="30457"/>
                  </a:lnTo>
                  <a:lnTo>
                    <a:pt x="332048" y="20539"/>
                  </a:lnTo>
                  <a:lnTo>
                    <a:pt x="333365" y="9653"/>
                  </a:lnTo>
                  <a:lnTo>
                    <a:pt x="341575" y="1335"/>
                  </a:lnTo>
                  <a:lnTo>
                    <a:pt x="350985" y="117"/>
                  </a:lnTo>
                  <a:lnTo>
                    <a:pt x="397139" y="0"/>
                  </a:lnTo>
                  <a:lnTo>
                    <a:pt x="444405" y="0"/>
                  </a:lnTo>
                  <a:lnTo>
                    <a:pt x="457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0" name="SMARTInkShape-Group103"/>
          <p:cNvGrpSpPr/>
          <p:nvPr/>
        </p:nvGrpSpPr>
        <p:grpSpPr>
          <a:xfrm>
            <a:off x="8991717" y="1314462"/>
            <a:ext cx="1142884" cy="200014"/>
            <a:chOff x="8991717" y="1314462"/>
            <a:chExt cx="1142884" cy="200014"/>
          </a:xfrm>
        </p:grpSpPr>
        <p:sp>
          <p:nvSpPr>
            <p:cNvPr id="61" name="SMARTInkShape-528"/>
            <p:cNvSpPr/>
            <p:nvPr>
              <p:custDataLst>
                <p:tags r:id="rId590"/>
              </p:custDataLst>
            </p:nvPr>
          </p:nvSpPr>
          <p:spPr>
            <a:xfrm>
              <a:off x="9896485" y="1352586"/>
              <a:ext cx="238116" cy="161879"/>
            </a:xfrm>
            <a:custGeom>
              <a:avLst/>
              <a:gdLst/>
              <a:ahLst/>
              <a:cxnLst/>
              <a:rect l="0" t="0" r="0" b="0"/>
              <a:pathLst>
                <a:path w="238116" h="161879">
                  <a:moveTo>
                    <a:pt x="66665" y="19014"/>
                  </a:moveTo>
                  <a:lnTo>
                    <a:pt x="66665" y="19014"/>
                  </a:lnTo>
                  <a:lnTo>
                    <a:pt x="75799" y="19014"/>
                  </a:lnTo>
                  <a:lnTo>
                    <a:pt x="76187" y="36624"/>
                  </a:lnTo>
                  <a:lnTo>
                    <a:pt x="69644" y="45384"/>
                  </a:lnTo>
                  <a:lnTo>
                    <a:pt x="67548" y="54226"/>
                  </a:lnTo>
                  <a:lnTo>
                    <a:pt x="67056" y="60417"/>
                  </a:lnTo>
                  <a:lnTo>
                    <a:pt x="64017" y="66696"/>
                  </a:lnTo>
                  <a:lnTo>
                    <a:pt x="60197" y="73014"/>
                  </a:lnTo>
                  <a:lnTo>
                    <a:pt x="57744" y="85694"/>
                  </a:lnTo>
                  <a:lnTo>
                    <a:pt x="57542" y="88867"/>
                  </a:lnTo>
                  <a:lnTo>
                    <a:pt x="54496" y="95216"/>
                  </a:lnTo>
                  <a:lnTo>
                    <a:pt x="41975" y="111089"/>
                  </a:lnTo>
                  <a:lnTo>
                    <a:pt x="36035" y="123789"/>
                  </a:lnTo>
                  <a:lnTo>
                    <a:pt x="31886" y="130139"/>
                  </a:lnTo>
                  <a:lnTo>
                    <a:pt x="30041" y="136489"/>
                  </a:lnTo>
                  <a:lnTo>
                    <a:pt x="28491" y="138606"/>
                  </a:lnTo>
                  <a:lnTo>
                    <a:pt x="26398" y="140017"/>
                  </a:lnTo>
                  <a:lnTo>
                    <a:pt x="21253" y="142643"/>
                  </a:lnTo>
                  <a:lnTo>
                    <a:pt x="110" y="161769"/>
                  </a:lnTo>
                  <a:lnTo>
                    <a:pt x="0" y="153678"/>
                  </a:lnTo>
                  <a:lnTo>
                    <a:pt x="8192" y="144278"/>
                  </a:lnTo>
                  <a:lnTo>
                    <a:pt x="10313" y="135519"/>
                  </a:lnTo>
                  <a:lnTo>
                    <a:pt x="14455" y="129708"/>
                  </a:lnTo>
                  <a:lnTo>
                    <a:pt x="19824" y="126419"/>
                  </a:lnTo>
                  <a:lnTo>
                    <a:pt x="22738" y="125542"/>
                  </a:lnTo>
                  <a:lnTo>
                    <a:pt x="24680" y="123900"/>
                  </a:lnTo>
                  <a:lnTo>
                    <a:pt x="26839" y="119252"/>
                  </a:lnTo>
                  <a:lnTo>
                    <a:pt x="28473" y="117589"/>
                  </a:lnTo>
                  <a:lnTo>
                    <a:pt x="33110" y="115742"/>
                  </a:lnTo>
                  <a:lnTo>
                    <a:pt x="41671" y="114702"/>
                  </a:lnTo>
                  <a:lnTo>
                    <a:pt x="43652" y="113498"/>
                  </a:lnTo>
                  <a:lnTo>
                    <a:pt x="44973" y="111636"/>
                  </a:lnTo>
                  <a:lnTo>
                    <a:pt x="47093" y="106102"/>
                  </a:lnTo>
                  <a:lnTo>
                    <a:pt x="50205" y="108167"/>
                  </a:lnTo>
                  <a:lnTo>
                    <a:pt x="56734" y="113907"/>
                  </a:lnTo>
                  <a:lnTo>
                    <a:pt x="57139" y="137943"/>
                  </a:lnTo>
                  <a:lnTo>
                    <a:pt x="58198" y="139575"/>
                  </a:lnTo>
                  <a:lnTo>
                    <a:pt x="59964" y="140663"/>
                  </a:lnTo>
                  <a:lnTo>
                    <a:pt x="62197" y="141388"/>
                  </a:lnTo>
                  <a:lnTo>
                    <a:pt x="63686" y="142930"/>
                  </a:lnTo>
                  <a:lnTo>
                    <a:pt x="66274" y="150913"/>
                  </a:lnTo>
                  <a:lnTo>
                    <a:pt x="66655" y="161459"/>
                  </a:lnTo>
                  <a:lnTo>
                    <a:pt x="75797" y="161878"/>
                  </a:lnTo>
                  <a:lnTo>
                    <a:pt x="98853" y="139223"/>
                  </a:lnTo>
                  <a:lnTo>
                    <a:pt x="102138" y="133118"/>
                  </a:lnTo>
                  <a:lnTo>
                    <a:pt x="104656" y="126877"/>
                  </a:lnTo>
                  <a:lnTo>
                    <a:pt x="121171" y="104734"/>
                  </a:lnTo>
                  <a:lnTo>
                    <a:pt x="123700" y="98387"/>
                  </a:lnTo>
                  <a:lnTo>
                    <a:pt x="130012" y="88863"/>
                  </a:lnTo>
                  <a:lnTo>
                    <a:pt x="132354" y="79339"/>
                  </a:lnTo>
                  <a:lnTo>
                    <a:pt x="133337" y="33957"/>
                  </a:lnTo>
                  <a:lnTo>
                    <a:pt x="130516" y="28125"/>
                  </a:lnTo>
                  <a:lnTo>
                    <a:pt x="116005" y="11346"/>
                  </a:lnTo>
                  <a:lnTo>
                    <a:pt x="112231" y="10314"/>
                  </a:lnTo>
                  <a:lnTo>
                    <a:pt x="109742" y="10039"/>
                  </a:lnTo>
                  <a:lnTo>
                    <a:pt x="104155" y="6911"/>
                  </a:lnTo>
                  <a:lnTo>
                    <a:pt x="98144" y="3052"/>
                  </a:lnTo>
                  <a:lnTo>
                    <a:pt x="88809" y="879"/>
                  </a:lnTo>
                  <a:lnTo>
                    <a:pt x="63486" y="0"/>
                  </a:lnTo>
                  <a:lnTo>
                    <a:pt x="57139" y="2802"/>
                  </a:lnTo>
                  <a:lnTo>
                    <a:pt x="50790" y="6517"/>
                  </a:lnTo>
                  <a:lnTo>
                    <a:pt x="39971" y="9098"/>
                  </a:lnTo>
                  <a:lnTo>
                    <a:pt x="33591" y="14429"/>
                  </a:lnTo>
                  <a:lnTo>
                    <a:pt x="30800" y="19799"/>
                  </a:lnTo>
                  <a:lnTo>
                    <a:pt x="29008" y="26812"/>
                  </a:lnTo>
                  <a:lnTo>
                    <a:pt x="20402" y="36588"/>
                  </a:lnTo>
                  <a:lnTo>
                    <a:pt x="19443" y="42683"/>
                  </a:lnTo>
                  <a:lnTo>
                    <a:pt x="19076" y="60416"/>
                  </a:lnTo>
                  <a:lnTo>
                    <a:pt x="20122" y="62490"/>
                  </a:lnTo>
                  <a:lnTo>
                    <a:pt x="21878" y="63873"/>
                  </a:lnTo>
                  <a:lnTo>
                    <a:pt x="24107" y="64795"/>
                  </a:lnTo>
                  <a:lnTo>
                    <a:pt x="25592" y="66468"/>
                  </a:lnTo>
                  <a:lnTo>
                    <a:pt x="27244" y="71149"/>
                  </a:lnTo>
                  <a:lnTo>
                    <a:pt x="28743" y="72821"/>
                  </a:lnTo>
                  <a:lnTo>
                    <a:pt x="36651" y="75724"/>
                  </a:lnTo>
                  <a:lnTo>
                    <a:pt x="82741" y="76162"/>
                  </a:lnTo>
                  <a:lnTo>
                    <a:pt x="98356" y="75105"/>
                  </a:lnTo>
                  <a:lnTo>
                    <a:pt x="116474" y="68625"/>
                  </a:lnTo>
                  <a:lnTo>
                    <a:pt x="133987" y="64405"/>
                  </a:lnTo>
                  <a:lnTo>
                    <a:pt x="152580" y="59274"/>
                  </a:lnTo>
                  <a:lnTo>
                    <a:pt x="164116" y="57016"/>
                  </a:lnTo>
                  <a:lnTo>
                    <a:pt x="203141" y="39515"/>
                  </a:lnTo>
                  <a:lnTo>
                    <a:pt x="238115" y="38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29"/>
            <p:cNvSpPr/>
            <p:nvPr>
              <p:custDataLst>
                <p:tags r:id="rId591"/>
              </p:custDataLst>
            </p:nvPr>
          </p:nvSpPr>
          <p:spPr>
            <a:xfrm>
              <a:off x="9686925" y="1457325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8201" y="9409"/>
                  </a:lnTo>
                  <a:lnTo>
                    <a:pt x="16868" y="16048"/>
                  </a:lnTo>
                  <a:lnTo>
                    <a:pt x="25694" y="18161"/>
                  </a:lnTo>
                  <a:lnTo>
                    <a:pt x="381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30"/>
            <p:cNvSpPr/>
            <p:nvPr>
              <p:custDataLst>
                <p:tags r:id="rId592"/>
              </p:custDataLst>
            </p:nvPr>
          </p:nvSpPr>
          <p:spPr>
            <a:xfrm>
              <a:off x="9763125" y="1343060"/>
              <a:ext cx="19051" cy="171416"/>
            </a:xfrm>
            <a:custGeom>
              <a:avLst/>
              <a:gdLst/>
              <a:ahLst/>
              <a:cxnLst/>
              <a:rect l="0" t="0" r="0" b="0"/>
              <a:pathLst>
                <a:path w="19051" h="171416">
                  <a:moveTo>
                    <a:pt x="19050" y="9490"/>
                  </a:moveTo>
                  <a:lnTo>
                    <a:pt x="19050" y="9490"/>
                  </a:lnTo>
                  <a:lnTo>
                    <a:pt x="19050" y="0"/>
                  </a:lnTo>
                  <a:lnTo>
                    <a:pt x="19050" y="44500"/>
                  </a:lnTo>
                  <a:lnTo>
                    <a:pt x="19050" y="50803"/>
                  </a:lnTo>
                  <a:lnTo>
                    <a:pt x="16226" y="57132"/>
                  </a:lnTo>
                  <a:lnTo>
                    <a:pt x="12504" y="63472"/>
                  </a:lnTo>
                  <a:lnTo>
                    <a:pt x="10113" y="76167"/>
                  </a:lnTo>
                  <a:lnTo>
                    <a:pt x="9560" y="106591"/>
                  </a:lnTo>
                  <a:lnTo>
                    <a:pt x="6718" y="113677"/>
                  </a:lnTo>
                  <a:lnTo>
                    <a:pt x="2986" y="120353"/>
                  </a:lnTo>
                  <a:lnTo>
                    <a:pt x="591" y="133263"/>
                  </a:lnTo>
                  <a:lnTo>
                    <a:pt x="0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531"/>
            <p:cNvSpPr/>
            <p:nvPr>
              <p:custDataLst>
                <p:tags r:id="rId593"/>
              </p:custDataLst>
            </p:nvPr>
          </p:nvSpPr>
          <p:spPr>
            <a:xfrm>
              <a:off x="9662389" y="1333500"/>
              <a:ext cx="91212" cy="180976"/>
            </a:xfrm>
            <a:custGeom>
              <a:avLst/>
              <a:gdLst/>
              <a:ahLst/>
              <a:cxnLst/>
              <a:rect l="0" t="0" r="0" b="0"/>
              <a:pathLst>
                <a:path w="91212" h="180976">
                  <a:moveTo>
                    <a:pt x="91211" y="0"/>
                  </a:moveTo>
                  <a:lnTo>
                    <a:pt x="91211" y="0"/>
                  </a:lnTo>
                  <a:lnTo>
                    <a:pt x="91211" y="5057"/>
                  </a:lnTo>
                  <a:lnTo>
                    <a:pt x="90153" y="6546"/>
                  </a:lnTo>
                  <a:lnTo>
                    <a:pt x="88389" y="7539"/>
                  </a:lnTo>
                  <a:lnTo>
                    <a:pt x="83010" y="9133"/>
                  </a:lnTo>
                  <a:lnTo>
                    <a:pt x="58009" y="33204"/>
                  </a:lnTo>
                  <a:lnTo>
                    <a:pt x="55288" y="38746"/>
                  </a:lnTo>
                  <a:lnTo>
                    <a:pt x="53541" y="50928"/>
                  </a:lnTo>
                  <a:lnTo>
                    <a:pt x="52340" y="53002"/>
                  </a:lnTo>
                  <a:lnTo>
                    <a:pt x="50479" y="54385"/>
                  </a:lnTo>
                  <a:lnTo>
                    <a:pt x="45592" y="56979"/>
                  </a:lnTo>
                  <a:lnTo>
                    <a:pt x="39891" y="61660"/>
                  </a:lnTo>
                  <a:lnTo>
                    <a:pt x="36652" y="67268"/>
                  </a:lnTo>
                  <a:lnTo>
                    <a:pt x="34155" y="73289"/>
                  </a:lnTo>
                  <a:lnTo>
                    <a:pt x="27856" y="82628"/>
                  </a:lnTo>
                  <a:lnTo>
                    <a:pt x="24462" y="92098"/>
                  </a:lnTo>
                  <a:lnTo>
                    <a:pt x="18282" y="102665"/>
                  </a:lnTo>
                  <a:lnTo>
                    <a:pt x="14922" y="116615"/>
                  </a:lnTo>
                  <a:lnTo>
                    <a:pt x="12835" y="119018"/>
                  </a:lnTo>
                  <a:lnTo>
                    <a:pt x="10386" y="120620"/>
                  </a:lnTo>
                  <a:lnTo>
                    <a:pt x="7663" y="128045"/>
                  </a:lnTo>
                  <a:lnTo>
                    <a:pt x="5498" y="165189"/>
                  </a:lnTo>
                  <a:lnTo>
                    <a:pt x="4435" y="167276"/>
                  </a:lnTo>
                  <a:lnTo>
                    <a:pt x="2668" y="168667"/>
                  </a:lnTo>
                  <a:lnTo>
                    <a:pt x="433" y="169595"/>
                  </a:lnTo>
                  <a:lnTo>
                    <a:pt x="0" y="171271"/>
                  </a:lnTo>
                  <a:lnTo>
                    <a:pt x="548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532"/>
            <p:cNvSpPr/>
            <p:nvPr>
              <p:custDataLst>
                <p:tags r:id="rId594"/>
              </p:custDataLst>
            </p:nvPr>
          </p:nvSpPr>
          <p:spPr>
            <a:xfrm>
              <a:off x="9534525" y="1352550"/>
              <a:ext cx="19051" cy="123826"/>
            </a:xfrm>
            <a:custGeom>
              <a:avLst/>
              <a:gdLst/>
              <a:ahLst/>
              <a:cxnLst/>
              <a:rect l="0" t="0" r="0" b="0"/>
              <a:pathLst>
                <a:path w="19051" h="123826">
                  <a:moveTo>
                    <a:pt x="19050" y="0"/>
                  </a:moveTo>
                  <a:lnTo>
                    <a:pt x="19050" y="0"/>
                  </a:lnTo>
                  <a:lnTo>
                    <a:pt x="19050" y="41321"/>
                  </a:lnTo>
                  <a:lnTo>
                    <a:pt x="16228" y="47645"/>
                  </a:lnTo>
                  <a:lnTo>
                    <a:pt x="12504" y="53984"/>
                  </a:lnTo>
                  <a:lnTo>
                    <a:pt x="10113" y="66677"/>
                  </a:lnTo>
                  <a:lnTo>
                    <a:pt x="9640" y="79375"/>
                  </a:lnTo>
                  <a:lnTo>
                    <a:pt x="6754" y="85725"/>
                  </a:lnTo>
                  <a:lnTo>
                    <a:pt x="3002" y="92075"/>
                  </a:lnTo>
                  <a:lnTo>
                    <a:pt x="593" y="104775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533"/>
            <p:cNvSpPr/>
            <p:nvPr>
              <p:custDataLst>
                <p:tags r:id="rId595"/>
              </p:custDataLst>
            </p:nvPr>
          </p:nvSpPr>
          <p:spPr>
            <a:xfrm>
              <a:off x="9471889" y="1333501"/>
              <a:ext cx="34062" cy="152400"/>
            </a:xfrm>
            <a:custGeom>
              <a:avLst/>
              <a:gdLst/>
              <a:ahLst/>
              <a:cxnLst/>
              <a:rect l="0" t="0" r="0" b="0"/>
              <a:pathLst>
                <a:path w="34062" h="152400">
                  <a:moveTo>
                    <a:pt x="34061" y="9524"/>
                  </a:moveTo>
                  <a:lnTo>
                    <a:pt x="34061" y="9524"/>
                  </a:lnTo>
                  <a:lnTo>
                    <a:pt x="34061" y="0"/>
                  </a:lnTo>
                  <a:lnTo>
                    <a:pt x="34061" y="41402"/>
                  </a:lnTo>
                  <a:lnTo>
                    <a:pt x="31239" y="47681"/>
                  </a:lnTo>
                  <a:lnTo>
                    <a:pt x="27515" y="53999"/>
                  </a:lnTo>
                  <a:lnTo>
                    <a:pt x="24360" y="63506"/>
                  </a:lnTo>
                  <a:lnTo>
                    <a:pt x="18251" y="73026"/>
                  </a:lnTo>
                  <a:lnTo>
                    <a:pt x="6453" y="110241"/>
                  </a:lnTo>
                  <a:lnTo>
                    <a:pt x="5489" y="141106"/>
                  </a:lnTo>
                  <a:lnTo>
                    <a:pt x="4429" y="141695"/>
                  </a:lnTo>
                  <a:lnTo>
                    <a:pt x="430" y="142350"/>
                  </a:lnTo>
                  <a:lnTo>
                    <a:pt x="0" y="143583"/>
                  </a:lnTo>
                  <a:lnTo>
                    <a:pt x="5486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534"/>
            <p:cNvSpPr/>
            <p:nvPr>
              <p:custDataLst>
                <p:tags r:id="rId596"/>
              </p:custDataLst>
            </p:nvPr>
          </p:nvSpPr>
          <p:spPr>
            <a:xfrm>
              <a:off x="9239251" y="1352553"/>
              <a:ext cx="95250" cy="133345"/>
            </a:xfrm>
            <a:custGeom>
              <a:avLst/>
              <a:gdLst/>
              <a:ahLst/>
              <a:cxnLst/>
              <a:rect l="0" t="0" r="0" b="0"/>
              <a:pathLst>
                <a:path w="95250" h="133345">
                  <a:moveTo>
                    <a:pt x="76199" y="28572"/>
                  </a:moveTo>
                  <a:lnTo>
                    <a:pt x="76199" y="28572"/>
                  </a:lnTo>
                  <a:lnTo>
                    <a:pt x="76199" y="9924"/>
                  </a:lnTo>
                  <a:lnTo>
                    <a:pt x="67065" y="400"/>
                  </a:lnTo>
                  <a:lnTo>
                    <a:pt x="52212" y="0"/>
                  </a:lnTo>
                  <a:lnTo>
                    <a:pt x="50682" y="1057"/>
                  </a:lnTo>
                  <a:lnTo>
                    <a:pt x="49663" y="2821"/>
                  </a:lnTo>
                  <a:lnTo>
                    <a:pt x="48983" y="5054"/>
                  </a:lnTo>
                  <a:lnTo>
                    <a:pt x="47472" y="6543"/>
                  </a:lnTo>
                  <a:lnTo>
                    <a:pt x="37442" y="11756"/>
                  </a:lnTo>
                  <a:lnTo>
                    <a:pt x="24037" y="23677"/>
                  </a:lnTo>
                  <a:lnTo>
                    <a:pt x="21266" y="29219"/>
                  </a:lnTo>
                  <a:lnTo>
                    <a:pt x="20527" y="32178"/>
                  </a:lnTo>
                  <a:lnTo>
                    <a:pt x="14431" y="41400"/>
                  </a:lnTo>
                  <a:lnTo>
                    <a:pt x="3947" y="53997"/>
                  </a:lnTo>
                  <a:lnTo>
                    <a:pt x="1169" y="63504"/>
                  </a:lnTo>
                  <a:lnTo>
                    <a:pt x="0" y="109271"/>
                  </a:lnTo>
                  <a:lnTo>
                    <a:pt x="0" y="117864"/>
                  </a:lnTo>
                  <a:lnTo>
                    <a:pt x="1057" y="119850"/>
                  </a:lnTo>
                  <a:lnTo>
                    <a:pt x="2821" y="121174"/>
                  </a:lnTo>
                  <a:lnTo>
                    <a:pt x="7604" y="123703"/>
                  </a:lnTo>
                  <a:lnTo>
                    <a:pt x="16245" y="130019"/>
                  </a:lnTo>
                  <a:lnTo>
                    <a:pt x="25508" y="132361"/>
                  </a:lnTo>
                  <a:lnTo>
                    <a:pt x="68918" y="133344"/>
                  </a:lnTo>
                  <a:lnTo>
                    <a:pt x="75784" y="130523"/>
                  </a:lnTo>
                  <a:lnTo>
                    <a:pt x="82365" y="126801"/>
                  </a:lnTo>
                  <a:lnTo>
                    <a:pt x="95249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535"/>
            <p:cNvSpPr/>
            <p:nvPr>
              <p:custDataLst>
                <p:tags r:id="rId597"/>
              </p:custDataLst>
            </p:nvPr>
          </p:nvSpPr>
          <p:spPr>
            <a:xfrm>
              <a:off x="9239250" y="136207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10113" y="9525"/>
                  </a:lnTo>
                  <a:lnTo>
                    <a:pt x="17900" y="6703"/>
                  </a:lnTo>
                  <a:lnTo>
                    <a:pt x="24889" y="2979"/>
                  </a:lnTo>
                  <a:lnTo>
                    <a:pt x="37859" y="262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536"/>
            <p:cNvSpPr/>
            <p:nvPr>
              <p:custDataLst>
                <p:tags r:id="rId598"/>
              </p:custDataLst>
            </p:nvPr>
          </p:nvSpPr>
          <p:spPr>
            <a:xfrm>
              <a:off x="8991717" y="1314462"/>
              <a:ext cx="161773" cy="190489"/>
            </a:xfrm>
            <a:custGeom>
              <a:avLst/>
              <a:gdLst/>
              <a:ahLst/>
              <a:cxnLst/>
              <a:rect l="0" t="0" r="0" b="0"/>
              <a:pathLst>
                <a:path w="161773" h="190489">
                  <a:moveTo>
                    <a:pt x="66558" y="9513"/>
                  </a:moveTo>
                  <a:lnTo>
                    <a:pt x="66558" y="9513"/>
                  </a:lnTo>
                  <a:lnTo>
                    <a:pt x="74759" y="9513"/>
                  </a:lnTo>
                  <a:lnTo>
                    <a:pt x="67766" y="17714"/>
                  </a:lnTo>
                  <a:lnTo>
                    <a:pt x="66797" y="26381"/>
                  </a:lnTo>
                  <a:lnTo>
                    <a:pt x="66590" y="41394"/>
                  </a:lnTo>
                  <a:lnTo>
                    <a:pt x="63750" y="47671"/>
                  </a:lnTo>
                  <a:lnTo>
                    <a:pt x="61511" y="50827"/>
                  </a:lnTo>
                  <a:lnTo>
                    <a:pt x="58360" y="65381"/>
                  </a:lnTo>
                  <a:lnTo>
                    <a:pt x="56237" y="81658"/>
                  </a:lnTo>
                  <a:lnTo>
                    <a:pt x="40572" y="112251"/>
                  </a:lnTo>
                  <a:lnTo>
                    <a:pt x="38075" y="119732"/>
                  </a:lnTo>
                  <a:lnTo>
                    <a:pt x="31778" y="129895"/>
                  </a:lnTo>
                  <a:lnTo>
                    <a:pt x="28384" y="139609"/>
                  </a:lnTo>
                  <a:lnTo>
                    <a:pt x="22204" y="149189"/>
                  </a:lnTo>
                  <a:lnTo>
                    <a:pt x="19364" y="160029"/>
                  </a:lnTo>
                  <a:lnTo>
                    <a:pt x="9527" y="171307"/>
                  </a:lnTo>
                  <a:lnTo>
                    <a:pt x="1219" y="171427"/>
                  </a:lnTo>
                  <a:lnTo>
                    <a:pt x="773" y="170372"/>
                  </a:lnTo>
                  <a:lnTo>
                    <a:pt x="0" y="163236"/>
                  </a:lnTo>
                  <a:lnTo>
                    <a:pt x="6452" y="154570"/>
                  </a:lnTo>
                  <a:lnTo>
                    <a:pt x="8531" y="145744"/>
                  </a:lnTo>
                  <a:lnTo>
                    <a:pt x="10207" y="135368"/>
                  </a:lnTo>
                  <a:lnTo>
                    <a:pt x="21151" y="105346"/>
                  </a:lnTo>
                  <a:lnTo>
                    <a:pt x="32071" y="87122"/>
                  </a:lnTo>
                  <a:lnTo>
                    <a:pt x="36231" y="74371"/>
                  </a:lnTo>
                  <a:lnTo>
                    <a:pt x="38696" y="60581"/>
                  </a:lnTo>
                  <a:lnTo>
                    <a:pt x="45453" y="47666"/>
                  </a:lnTo>
                  <a:lnTo>
                    <a:pt x="46138" y="44473"/>
                  </a:lnTo>
                  <a:lnTo>
                    <a:pt x="55589" y="25391"/>
                  </a:lnTo>
                  <a:lnTo>
                    <a:pt x="56605" y="15864"/>
                  </a:lnTo>
                  <a:lnTo>
                    <a:pt x="57807" y="13747"/>
                  </a:lnTo>
                  <a:lnTo>
                    <a:pt x="59665" y="12336"/>
                  </a:lnTo>
                  <a:lnTo>
                    <a:pt x="64553" y="9709"/>
                  </a:lnTo>
                  <a:lnTo>
                    <a:pt x="74356" y="1477"/>
                  </a:lnTo>
                  <a:lnTo>
                    <a:pt x="84132" y="119"/>
                  </a:lnTo>
                  <a:lnTo>
                    <a:pt x="98736" y="0"/>
                  </a:lnTo>
                  <a:lnTo>
                    <a:pt x="100710" y="1054"/>
                  </a:lnTo>
                  <a:lnTo>
                    <a:pt x="102026" y="2815"/>
                  </a:lnTo>
                  <a:lnTo>
                    <a:pt x="104138" y="8190"/>
                  </a:lnTo>
                  <a:lnTo>
                    <a:pt x="112813" y="17598"/>
                  </a:lnTo>
                  <a:lnTo>
                    <a:pt x="113777" y="23668"/>
                  </a:lnTo>
                  <a:lnTo>
                    <a:pt x="114173" y="45769"/>
                  </a:lnTo>
                  <a:lnTo>
                    <a:pt x="107635" y="54853"/>
                  </a:lnTo>
                  <a:lnTo>
                    <a:pt x="105049" y="64899"/>
                  </a:lnTo>
                  <a:lnTo>
                    <a:pt x="99718" y="71197"/>
                  </a:lnTo>
                  <a:lnTo>
                    <a:pt x="94349" y="73970"/>
                  </a:lnTo>
                  <a:lnTo>
                    <a:pt x="91435" y="74709"/>
                  </a:lnTo>
                  <a:lnTo>
                    <a:pt x="89492" y="76260"/>
                  </a:lnTo>
                  <a:lnTo>
                    <a:pt x="76121" y="95192"/>
                  </a:lnTo>
                  <a:lnTo>
                    <a:pt x="76086" y="103435"/>
                  </a:lnTo>
                  <a:lnTo>
                    <a:pt x="77143" y="103877"/>
                  </a:lnTo>
                  <a:lnTo>
                    <a:pt x="81140" y="104370"/>
                  </a:lnTo>
                  <a:lnTo>
                    <a:pt x="82629" y="103442"/>
                  </a:lnTo>
                  <a:lnTo>
                    <a:pt x="83623" y="101766"/>
                  </a:lnTo>
                  <a:lnTo>
                    <a:pt x="84284" y="99590"/>
                  </a:lnTo>
                  <a:lnTo>
                    <a:pt x="85784" y="98139"/>
                  </a:lnTo>
                  <a:lnTo>
                    <a:pt x="90274" y="96527"/>
                  </a:lnTo>
                  <a:lnTo>
                    <a:pt x="136411" y="95241"/>
                  </a:lnTo>
                  <a:lnTo>
                    <a:pt x="140878" y="95239"/>
                  </a:lnTo>
                  <a:lnTo>
                    <a:pt x="150794" y="103439"/>
                  </a:lnTo>
                  <a:lnTo>
                    <a:pt x="151622" y="106997"/>
                  </a:lnTo>
                  <a:lnTo>
                    <a:pt x="151842" y="109427"/>
                  </a:lnTo>
                  <a:lnTo>
                    <a:pt x="153048" y="111048"/>
                  </a:lnTo>
                  <a:lnTo>
                    <a:pt x="157209" y="112848"/>
                  </a:lnTo>
                  <a:lnTo>
                    <a:pt x="158742" y="114386"/>
                  </a:lnTo>
                  <a:lnTo>
                    <a:pt x="160446" y="118918"/>
                  </a:lnTo>
                  <a:lnTo>
                    <a:pt x="161772" y="137875"/>
                  </a:lnTo>
                  <a:lnTo>
                    <a:pt x="158970" y="143468"/>
                  </a:lnTo>
                  <a:lnTo>
                    <a:pt x="155256" y="149482"/>
                  </a:lnTo>
                  <a:lnTo>
                    <a:pt x="152674" y="160067"/>
                  </a:lnTo>
                  <a:lnTo>
                    <a:pt x="152398" y="166423"/>
                  </a:lnTo>
                  <a:lnTo>
                    <a:pt x="149512" y="172031"/>
                  </a:lnTo>
                  <a:lnTo>
                    <a:pt x="138097" y="185497"/>
                  </a:lnTo>
                  <a:lnTo>
                    <a:pt x="132573" y="188270"/>
                  </a:lnTo>
                  <a:lnTo>
                    <a:pt x="122995" y="190401"/>
                  </a:lnTo>
                  <a:lnTo>
                    <a:pt x="104658" y="190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" name="SMARTInkShape-537"/>
          <p:cNvSpPr/>
          <p:nvPr>
            <p:custDataLst>
              <p:tags r:id="rId7"/>
            </p:custDataLst>
          </p:nvPr>
        </p:nvSpPr>
        <p:spPr>
          <a:xfrm>
            <a:off x="3714751" y="1866935"/>
            <a:ext cx="142875" cy="161891"/>
          </a:xfrm>
          <a:custGeom>
            <a:avLst/>
            <a:gdLst/>
            <a:ahLst/>
            <a:cxnLst/>
            <a:rect l="0" t="0" r="0" b="0"/>
            <a:pathLst>
              <a:path w="142875" h="161891">
                <a:moveTo>
                  <a:pt x="76199" y="9490"/>
                </a:moveTo>
                <a:lnTo>
                  <a:pt x="76199" y="9490"/>
                </a:lnTo>
                <a:lnTo>
                  <a:pt x="71142" y="9490"/>
                </a:lnTo>
                <a:lnTo>
                  <a:pt x="69653" y="10548"/>
                </a:lnTo>
                <a:lnTo>
                  <a:pt x="68660" y="12312"/>
                </a:lnTo>
                <a:lnTo>
                  <a:pt x="66936" y="19191"/>
                </a:lnTo>
                <a:lnTo>
                  <a:pt x="66791" y="23679"/>
                </a:lnTo>
                <a:lnTo>
                  <a:pt x="63904" y="29202"/>
                </a:lnTo>
                <a:lnTo>
                  <a:pt x="52488" y="42603"/>
                </a:lnTo>
                <a:lnTo>
                  <a:pt x="49785" y="51018"/>
                </a:lnTo>
                <a:lnTo>
                  <a:pt x="46850" y="72187"/>
                </a:lnTo>
                <a:lnTo>
                  <a:pt x="37319" y="85531"/>
                </a:lnTo>
                <a:lnTo>
                  <a:pt x="25244" y="103415"/>
                </a:lnTo>
                <a:lnTo>
                  <a:pt x="11009" y="131316"/>
                </a:lnTo>
                <a:lnTo>
                  <a:pt x="1454" y="141340"/>
                </a:lnTo>
                <a:lnTo>
                  <a:pt x="10" y="152237"/>
                </a:lnTo>
                <a:lnTo>
                  <a:pt x="0" y="144153"/>
                </a:lnTo>
                <a:lnTo>
                  <a:pt x="6545" y="135495"/>
                </a:lnTo>
                <a:lnTo>
                  <a:pt x="8200" y="129698"/>
                </a:lnTo>
                <a:lnTo>
                  <a:pt x="9700" y="127728"/>
                </a:lnTo>
                <a:lnTo>
                  <a:pt x="14188" y="125540"/>
                </a:lnTo>
                <a:lnTo>
                  <a:pt x="15808" y="122840"/>
                </a:lnTo>
                <a:lnTo>
                  <a:pt x="19147" y="109985"/>
                </a:lnTo>
                <a:lnTo>
                  <a:pt x="29221" y="95624"/>
                </a:lnTo>
                <a:lnTo>
                  <a:pt x="41402" y="77539"/>
                </a:lnTo>
                <a:lnTo>
                  <a:pt x="59311" y="38118"/>
                </a:lnTo>
                <a:lnTo>
                  <a:pt x="65219" y="30432"/>
                </a:lnTo>
                <a:lnTo>
                  <a:pt x="66243" y="24044"/>
                </a:lnTo>
                <a:lnTo>
                  <a:pt x="66546" y="15449"/>
                </a:lnTo>
                <a:lnTo>
                  <a:pt x="67647" y="13462"/>
                </a:lnTo>
                <a:lnTo>
                  <a:pt x="69439" y="12138"/>
                </a:lnTo>
                <a:lnTo>
                  <a:pt x="75803" y="9645"/>
                </a:lnTo>
                <a:lnTo>
                  <a:pt x="76199" y="0"/>
                </a:lnTo>
                <a:lnTo>
                  <a:pt x="85331" y="9099"/>
                </a:lnTo>
                <a:lnTo>
                  <a:pt x="90664" y="9374"/>
                </a:lnTo>
                <a:lnTo>
                  <a:pt x="92193" y="10471"/>
                </a:lnTo>
                <a:lnTo>
                  <a:pt x="93212" y="12261"/>
                </a:lnTo>
                <a:lnTo>
                  <a:pt x="94847" y="22737"/>
                </a:lnTo>
                <a:lnTo>
                  <a:pt x="96039" y="24672"/>
                </a:lnTo>
                <a:lnTo>
                  <a:pt x="97893" y="25961"/>
                </a:lnTo>
                <a:lnTo>
                  <a:pt x="100186" y="26821"/>
                </a:lnTo>
                <a:lnTo>
                  <a:pt x="101716" y="28452"/>
                </a:lnTo>
                <a:lnTo>
                  <a:pt x="106992" y="38675"/>
                </a:lnTo>
                <a:lnTo>
                  <a:pt x="120560" y="54847"/>
                </a:lnTo>
                <a:lnTo>
                  <a:pt x="123915" y="63734"/>
                </a:lnTo>
                <a:lnTo>
                  <a:pt x="141423" y="84204"/>
                </a:lnTo>
                <a:lnTo>
                  <a:pt x="142746" y="93760"/>
                </a:lnTo>
                <a:lnTo>
                  <a:pt x="142874" y="118918"/>
                </a:lnTo>
                <a:lnTo>
                  <a:pt x="141816" y="120542"/>
                </a:lnTo>
                <a:lnTo>
                  <a:pt x="140052" y="121625"/>
                </a:lnTo>
                <a:lnTo>
                  <a:pt x="134673" y="123362"/>
                </a:lnTo>
                <a:lnTo>
                  <a:pt x="126006" y="130251"/>
                </a:lnTo>
                <a:lnTo>
                  <a:pt x="116050" y="132912"/>
                </a:lnTo>
                <a:lnTo>
                  <a:pt x="107041" y="139781"/>
                </a:lnTo>
                <a:lnTo>
                  <a:pt x="98155" y="142992"/>
                </a:lnTo>
                <a:lnTo>
                  <a:pt x="88819" y="149117"/>
                </a:lnTo>
                <a:lnTo>
                  <a:pt x="79350" y="151403"/>
                </a:lnTo>
                <a:lnTo>
                  <a:pt x="63496" y="152238"/>
                </a:lnTo>
                <a:lnTo>
                  <a:pt x="57147" y="155131"/>
                </a:lnTo>
                <a:lnTo>
                  <a:pt x="50798" y="158886"/>
                </a:lnTo>
                <a:lnTo>
                  <a:pt x="39981" y="161494"/>
                </a:lnTo>
                <a:lnTo>
                  <a:pt x="9920" y="161890"/>
                </a:lnTo>
                <a:lnTo>
                  <a:pt x="19049" y="15236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9" name="SMARTInkShape-Group105"/>
          <p:cNvGrpSpPr/>
          <p:nvPr/>
        </p:nvGrpSpPr>
        <p:grpSpPr>
          <a:xfrm>
            <a:off x="3981450" y="1724026"/>
            <a:ext cx="2238376" cy="314291"/>
            <a:chOff x="3981450" y="1724026"/>
            <a:chExt cx="2238376" cy="314291"/>
          </a:xfrm>
        </p:grpSpPr>
        <p:sp>
          <p:nvSpPr>
            <p:cNvPr id="72" name="SMARTInkShape-538"/>
            <p:cNvSpPr/>
            <p:nvPr>
              <p:custDataLst>
                <p:tags r:id="rId583"/>
              </p:custDataLst>
            </p:nvPr>
          </p:nvSpPr>
          <p:spPr>
            <a:xfrm>
              <a:off x="6048386" y="1752638"/>
              <a:ext cx="171440" cy="142407"/>
            </a:xfrm>
            <a:custGeom>
              <a:avLst/>
              <a:gdLst/>
              <a:ahLst/>
              <a:cxnLst/>
              <a:rect l="0" t="0" r="0" b="0"/>
              <a:pathLst>
                <a:path w="171440" h="142407">
                  <a:moveTo>
                    <a:pt x="19039" y="19012"/>
                  </a:moveTo>
                  <a:lnTo>
                    <a:pt x="19039" y="19012"/>
                  </a:lnTo>
                  <a:lnTo>
                    <a:pt x="24095" y="13956"/>
                  </a:lnTo>
                  <a:lnTo>
                    <a:pt x="29400" y="11473"/>
                  </a:lnTo>
                  <a:lnTo>
                    <a:pt x="47209" y="9490"/>
                  </a:lnTo>
                  <a:lnTo>
                    <a:pt x="47578" y="22745"/>
                  </a:lnTo>
                  <a:lnTo>
                    <a:pt x="48648" y="24675"/>
                  </a:lnTo>
                  <a:lnTo>
                    <a:pt x="50421" y="25963"/>
                  </a:lnTo>
                  <a:lnTo>
                    <a:pt x="52660" y="26821"/>
                  </a:lnTo>
                  <a:lnTo>
                    <a:pt x="54153" y="28451"/>
                  </a:lnTo>
                  <a:lnTo>
                    <a:pt x="55812" y="33085"/>
                  </a:lnTo>
                  <a:lnTo>
                    <a:pt x="57313" y="34744"/>
                  </a:lnTo>
                  <a:lnTo>
                    <a:pt x="65224" y="37625"/>
                  </a:lnTo>
                  <a:lnTo>
                    <a:pt x="66024" y="40690"/>
                  </a:lnTo>
                  <a:lnTo>
                    <a:pt x="66237" y="42989"/>
                  </a:lnTo>
                  <a:lnTo>
                    <a:pt x="67438" y="44522"/>
                  </a:lnTo>
                  <a:lnTo>
                    <a:pt x="74827" y="47183"/>
                  </a:lnTo>
                  <a:lnTo>
                    <a:pt x="80842" y="47467"/>
                  </a:lnTo>
                  <a:lnTo>
                    <a:pt x="82466" y="46449"/>
                  </a:lnTo>
                  <a:lnTo>
                    <a:pt x="83548" y="44712"/>
                  </a:lnTo>
                  <a:lnTo>
                    <a:pt x="85587" y="38451"/>
                  </a:lnTo>
                  <a:lnTo>
                    <a:pt x="85711" y="23883"/>
                  </a:lnTo>
                  <a:lnTo>
                    <a:pt x="84654" y="22259"/>
                  </a:lnTo>
                  <a:lnTo>
                    <a:pt x="82891" y="21177"/>
                  </a:lnTo>
                  <a:lnTo>
                    <a:pt x="80657" y="20455"/>
                  </a:lnTo>
                  <a:lnTo>
                    <a:pt x="79167" y="18916"/>
                  </a:lnTo>
                  <a:lnTo>
                    <a:pt x="77513" y="14383"/>
                  </a:lnTo>
                  <a:lnTo>
                    <a:pt x="76013" y="12751"/>
                  </a:lnTo>
                  <a:lnTo>
                    <a:pt x="71524" y="10938"/>
                  </a:lnTo>
                  <a:lnTo>
                    <a:pt x="69904" y="9396"/>
                  </a:lnTo>
                  <a:lnTo>
                    <a:pt x="68104" y="4860"/>
                  </a:lnTo>
                  <a:lnTo>
                    <a:pt x="66566" y="3227"/>
                  </a:lnTo>
                  <a:lnTo>
                    <a:pt x="58590" y="392"/>
                  </a:lnTo>
                  <a:lnTo>
                    <a:pt x="49065" y="0"/>
                  </a:lnTo>
                  <a:lnTo>
                    <a:pt x="39540" y="8166"/>
                  </a:lnTo>
                  <a:lnTo>
                    <a:pt x="30772" y="10284"/>
                  </a:lnTo>
                  <a:lnTo>
                    <a:pt x="24959" y="14428"/>
                  </a:lnTo>
                  <a:lnTo>
                    <a:pt x="21670" y="19797"/>
                  </a:lnTo>
                  <a:lnTo>
                    <a:pt x="18327" y="34990"/>
                  </a:lnTo>
                  <a:lnTo>
                    <a:pt x="12595" y="44443"/>
                  </a:lnTo>
                  <a:lnTo>
                    <a:pt x="9369" y="53946"/>
                  </a:lnTo>
                  <a:lnTo>
                    <a:pt x="3238" y="63465"/>
                  </a:lnTo>
                  <a:lnTo>
                    <a:pt x="952" y="72988"/>
                  </a:lnTo>
                  <a:lnTo>
                    <a:pt x="0" y="107912"/>
                  </a:lnTo>
                  <a:lnTo>
                    <a:pt x="2816" y="114262"/>
                  </a:lnTo>
                  <a:lnTo>
                    <a:pt x="14179" y="128286"/>
                  </a:lnTo>
                  <a:lnTo>
                    <a:pt x="19701" y="131078"/>
                  </a:lnTo>
                  <a:lnTo>
                    <a:pt x="22655" y="131823"/>
                  </a:lnTo>
                  <a:lnTo>
                    <a:pt x="38147" y="140655"/>
                  </a:lnTo>
                  <a:lnTo>
                    <a:pt x="55857" y="142406"/>
                  </a:lnTo>
                  <a:lnTo>
                    <a:pt x="64683" y="139823"/>
                  </a:lnTo>
                  <a:lnTo>
                    <a:pt x="73192" y="136206"/>
                  </a:lnTo>
                  <a:lnTo>
                    <a:pt x="88824" y="133111"/>
                  </a:lnTo>
                  <a:lnTo>
                    <a:pt x="101687" y="127020"/>
                  </a:lnTo>
                  <a:lnTo>
                    <a:pt x="136801" y="116467"/>
                  </a:lnTo>
                  <a:lnTo>
                    <a:pt x="171439" y="952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539"/>
            <p:cNvSpPr/>
            <p:nvPr>
              <p:custDataLst>
                <p:tags r:id="rId584"/>
              </p:custDataLst>
            </p:nvPr>
          </p:nvSpPr>
          <p:spPr>
            <a:xfrm>
              <a:off x="5676900" y="1724026"/>
              <a:ext cx="293913" cy="209539"/>
            </a:xfrm>
            <a:custGeom>
              <a:avLst/>
              <a:gdLst/>
              <a:ahLst/>
              <a:cxnLst/>
              <a:rect l="0" t="0" r="0" b="0"/>
              <a:pathLst>
                <a:path w="293913" h="209539">
                  <a:moveTo>
                    <a:pt x="19050" y="38099"/>
                  </a:moveTo>
                  <a:lnTo>
                    <a:pt x="19050" y="38099"/>
                  </a:lnTo>
                  <a:lnTo>
                    <a:pt x="19050" y="84445"/>
                  </a:lnTo>
                  <a:lnTo>
                    <a:pt x="19050" y="129214"/>
                  </a:lnTo>
                  <a:lnTo>
                    <a:pt x="19050" y="174221"/>
                  </a:lnTo>
                  <a:lnTo>
                    <a:pt x="19050" y="188582"/>
                  </a:lnTo>
                  <a:lnTo>
                    <a:pt x="9559" y="199985"/>
                  </a:lnTo>
                  <a:lnTo>
                    <a:pt x="9525" y="177633"/>
                  </a:lnTo>
                  <a:lnTo>
                    <a:pt x="6703" y="171375"/>
                  </a:lnTo>
                  <a:lnTo>
                    <a:pt x="2980" y="165066"/>
                  </a:lnTo>
                  <a:lnTo>
                    <a:pt x="588" y="152393"/>
                  </a:lnTo>
                  <a:lnTo>
                    <a:pt x="10" y="106460"/>
                  </a:lnTo>
                  <a:lnTo>
                    <a:pt x="0" y="61291"/>
                  </a:lnTo>
                  <a:lnTo>
                    <a:pt x="0" y="44577"/>
                  </a:lnTo>
                  <a:lnTo>
                    <a:pt x="2822" y="38156"/>
                  </a:lnTo>
                  <a:lnTo>
                    <a:pt x="6545" y="31774"/>
                  </a:lnTo>
                  <a:lnTo>
                    <a:pt x="8937" y="19054"/>
                  </a:lnTo>
                  <a:lnTo>
                    <a:pt x="9133" y="15877"/>
                  </a:lnTo>
                  <a:lnTo>
                    <a:pt x="10321" y="13760"/>
                  </a:lnTo>
                  <a:lnTo>
                    <a:pt x="12173" y="12348"/>
                  </a:lnTo>
                  <a:lnTo>
                    <a:pt x="14465" y="11406"/>
                  </a:lnTo>
                  <a:lnTo>
                    <a:pt x="15994" y="9721"/>
                  </a:lnTo>
                  <a:lnTo>
                    <a:pt x="17692" y="5025"/>
                  </a:lnTo>
                  <a:lnTo>
                    <a:pt x="19202" y="3350"/>
                  </a:lnTo>
                  <a:lnTo>
                    <a:pt x="27132" y="440"/>
                  </a:lnTo>
                  <a:lnTo>
                    <a:pt x="52251" y="0"/>
                  </a:lnTo>
                  <a:lnTo>
                    <a:pt x="57795" y="2822"/>
                  </a:lnTo>
                  <a:lnTo>
                    <a:pt x="64921" y="8200"/>
                  </a:lnTo>
                  <a:lnTo>
                    <a:pt x="65895" y="11758"/>
                  </a:lnTo>
                  <a:lnTo>
                    <a:pt x="66671" y="50810"/>
                  </a:lnTo>
                  <a:lnTo>
                    <a:pt x="63851" y="57154"/>
                  </a:lnTo>
                  <a:lnTo>
                    <a:pt x="61617" y="60327"/>
                  </a:lnTo>
                  <a:lnTo>
                    <a:pt x="56313" y="63853"/>
                  </a:lnTo>
                  <a:lnTo>
                    <a:pt x="53417" y="64794"/>
                  </a:lnTo>
                  <a:lnTo>
                    <a:pt x="51486" y="66479"/>
                  </a:lnTo>
                  <a:lnTo>
                    <a:pt x="38024" y="85606"/>
                  </a:lnTo>
                  <a:lnTo>
                    <a:pt x="28613" y="95210"/>
                  </a:lnTo>
                  <a:lnTo>
                    <a:pt x="33643" y="95238"/>
                  </a:lnTo>
                  <a:lnTo>
                    <a:pt x="35128" y="94183"/>
                  </a:lnTo>
                  <a:lnTo>
                    <a:pt x="36119" y="92422"/>
                  </a:lnTo>
                  <a:lnTo>
                    <a:pt x="36779" y="90189"/>
                  </a:lnTo>
                  <a:lnTo>
                    <a:pt x="38278" y="88701"/>
                  </a:lnTo>
                  <a:lnTo>
                    <a:pt x="47723" y="84927"/>
                  </a:lnTo>
                  <a:lnTo>
                    <a:pt x="54945" y="79256"/>
                  </a:lnTo>
                  <a:lnTo>
                    <a:pt x="63787" y="77105"/>
                  </a:lnTo>
                  <a:lnTo>
                    <a:pt x="90227" y="76209"/>
                  </a:lnTo>
                  <a:lnTo>
                    <a:pt x="95839" y="79026"/>
                  </a:lnTo>
                  <a:lnTo>
                    <a:pt x="109309" y="90389"/>
                  </a:lnTo>
                  <a:lnTo>
                    <a:pt x="112082" y="95911"/>
                  </a:lnTo>
                  <a:lnTo>
                    <a:pt x="112821" y="98865"/>
                  </a:lnTo>
                  <a:lnTo>
                    <a:pt x="121645" y="114357"/>
                  </a:lnTo>
                  <a:lnTo>
                    <a:pt x="123808" y="152400"/>
                  </a:lnTo>
                  <a:lnTo>
                    <a:pt x="123825" y="174624"/>
                  </a:lnTo>
                  <a:lnTo>
                    <a:pt x="121003" y="180974"/>
                  </a:lnTo>
                  <a:lnTo>
                    <a:pt x="115624" y="188618"/>
                  </a:lnTo>
                  <a:lnTo>
                    <a:pt x="114693" y="194998"/>
                  </a:lnTo>
                  <a:lnTo>
                    <a:pt x="113504" y="196673"/>
                  </a:lnTo>
                  <a:lnTo>
                    <a:pt x="111652" y="197790"/>
                  </a:lnTo>
                  <a:lnTo>
                    <a:pt x="109360" y="198535"/>
                  </a:lnTo>
                  <a:lnTo>
                    <a:pt x="107831" y="200089"/>
                  </a:lnTo>
                  <a:lnTo>
                    <a:pt x="106133" y="204639"/>
                  </a:lnTo>
                  <a:lnTo>
                    <a:pt x="104623" y="206276"/>
                  </a:lnTo>
                  <a:lnTo>
                    <a:pt x="96693" y="209118"/>
                  </a:lnTo>
                  <a:lnTo>
                    <a:pt x="86155" y="209538"/>
                  </a:lnTo>
                  <a:lnTo>
                    <a:pt x="85725" y="177668"/>
                  </a:lnTo>
                  <a:lnTo>
                    <a:pt x="88547" y="171391"/>
                  </a:lnTo>
                  <a:lnTo>
                    <a:pt x="92270" y="165073"/>
                  </a:lnTo>
                  <a:lnTo>
                    <a:pt x="95426" y="155566"/>
                  </a:lnTo>
                  <a:lnTo>
                    <a:pt x="117606" y="130174"/>
                  </a:lnTo>
                  <a:lnTo>
                    <a:pt x="123883" y="126646"/>
                  </a:lnTo>
                  <a:lnTo>
                    <a:pt x="130201" y="124020"/>
                  </a:lnTo>
                  <a:lnTo>
                    <a:pt x="136536" y="119325"/>
                  </a:lnTo>
                  <a:lnTo>
                    <a:pt x="140058" y="113710"/>
                  </a:lnTo>
                  <a:lnTo>
                    <a:pt x="140996" y="110732"/>
                  </a:lnTo>
                  <a:lnTo>
                    <a:pt x="142681" y="108746"/>
                  </a:lnTo>
                  <a:lnTo>
                    <a:pt x="162100" y="97467"/>
                  </a:lnTo>
                  <a:lnTo>
                    <a:pt x="174659" y="95687"/>
                  </a:lnTo>
                  <a:lnTo>
                    <a:pt x="176765" y="94483"/>
                  </a:lnTo>
                  <a:lnTo>
                    <a:pt x="178168" y="92621"/>
                  </a:lnTo>
                  <a:lnTo>
                    <a:pt x="179104" y="90322"/>
                  </a:lnTo>
                  <a:lnTo>
                    <a:pt x="180785" y="88790"/>
                  </a:lnTo>
                  <a:lnTo>
                    <a:pt x="189012" y="86128"/>
                  </a:lnTo>
                  <a:lnTo>
                    <a:pt x="198570" y="93961"/>
                  </a:lnTo>
                  <a:lnTo>
                    <a:pt x="204650" y="94867"/>
                  </a:lnTo>
                  <a:lnTo>
                    <a:pt x="206284" y="96053"/>
                  </a:lnTo>
                  <a:lnTo>
                    <a:pt x="207372" y="97902"/>
                  </a:lnTo>
                  <a:lnTo>
                    <a:pt x="209263" y="104927"/>
                  </a:lnTo>
                  <a:lnTo>
                    <a:pt x="209423" y="109428"/>
                  </a:lnTo>
                  <a:lnTo>
                    <a:pt x="212316" y="114957"/>
                  </a:lnTo>
                  <a:lnTo>
                    <a:pt x="217740" y="122072"/>
                  </a:lnTo>
                  <a:lnTo>
                    <a:pt x="218811" y="131082"/>
                  </a:lnTo>
                  <a:lnTo>
                    <a:pt x="219041" y="146169"/>
                  </a:lnTo>
                  <a:lnTo>
                    <a:pt x="220111" y="148245"/>
                  </a:lnTo>
                  <a:lnTo>
                    <a:pt x="221882" y="149630"/>
                  </a:lnTo>
                  <a:lnTo>
                    <a:pt x="224121" y="150553"/>
                  </a:lnTo>
                  <a:lnTo>
                    <a:pt x="225614" y="152227"/>
                  </a:lnTo>
                  <a:lnTo>
                    <a:pt x="228207" y="160438"/>
                  </a:lnTo>
                  <a:lnTo>
                    <a:pt x="228484" y="166540"/>
                  </a:lnTo>
                  <a:lnTo>
                    <a:pt x="229581" y="168176"/>
                  </a:lnTo>
                  <a:lnTo>
                    <a:pt x="231371" y="169267"/>
                  </a:lnTo>
                  <a:lnTo>
                    <a:pt x="238294" y="171162"/>
                  </a:lnTo>
                  <a:lnTo>
                    <a:pt x="246209" y="171411"/>
                  </a:lnTo>
                  <a:lnTo>
                    <a:pt x="264494" y="155639"/>
                  </a:lnTo>
                  <a:lnTo>
                    <a:pt x="270305" y="153839"/>
                  </a:lnTo>
                  <a:lnTo>
                    <a:pt x="272278" y="152301"/>
                  </a:lnTo>
                  <a:lnTo>
                    <a:pt x="283533" y="133157"/>
                  </a:lnTo>
                  <a:lnTo>
                    <a:pt x="286516" y="117449"/>
                  </a:lnTo>
                  <a:lnTo>
                    <a:pt x="293231" y="104769"/>
                  </a:lnTo>
                  <a:lnTo>
                    <a:pt x="293912" y="101596"/>
                  </a:lnTo>
                  <a:lnTo>
                    <a:pt x="293308" y="98422"/>
                  </a:lnTo>
                  <a:lnTo>
                    <a:pt x="287556" y="85723"/>
                  </a:lnTo>
                  <a:lnTo>
                    <a:pt x="286955" y="82549"/>
                  </a:lnTo>
                  <a:lnTo>
                    <a:pt x="276121" y="61382"/>
                  </a:lnTo>
                  <a:lnTo>
                    <a:pt x="274039" y="59971"/>
                  </a:lnTo>
                  <a:lnTo>
                    <a:pt x="266052" y="57985"/>
                  </a:lnTo>
                  <a:lnTo>
                    <a:pt x="230479" y="57153"/>
                  </a:lnTo>
                  <a:lnTo>
                    <a:pt x="215507" y="70407"/>
                  </a:lnTo>
                  <a:lnTo>
                    <a:pt x="212198" y="76447"/>
                  </a:lnTo>
                  <a:lnTo>
                    <a:pt x="209669" y="82659"/>
                  </a:lnTo>
                  <a:lnTo>
                    <a:pt x="203353" y="92107"/>
                  </a:lnTo>
                  <a:lnTo>
                    <a:pt x="199952" y="101609"/>
                  </a:lnTo>
                  <a:lnTo>
                    <a:pt x="195407" y="107953"/>
                  </a:lnTo>
                  <a:lnTo>
                    <a:pt x="194830" y="111127"/>
                  </a:lnTo>
                  <a:lnTo>
                    <a:pt x="195503" y="114301"/>
                  </a:lnTo>
                  <a:lnTo>
                    <a:pt x="198015" y="120650"/>
                  </a:lnTo>
                  <a:lnTo>
                    <a:pt x="200488" y="130174"/>
                  </a:lnTo>
                  <a:lnTo>
                    <a:pt x="204817" y="136524"/>
                  </a:lnTo>
                  <a:lnTo>
                    <a:pt x="210268" y="140052"/>
                  </a:lnTo>
                  <a:lnTo>
                    <a:pt x="228600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540"/>
            <p:cNvSpPr/>
            <p:nvPr>
              <p:custDataLst>
                <p:tags r:id="rId585"/>
              </p:custDataLst>
            </p:nvPr>
          </p:nvSpPr>
          <p:spPr>
            <a:xfrm>
              <a:off x="5343920" y="1866900"/>
              <a:ext cx="142470" cy="133340"/>
            </a:xfrm>
            <a:custGeom>
              <a:avLst/>
              <a:gdLst/>
              <a:ahLst/>
              <a:cxnLst/>
              <a:rect l="0" t="0" r="0" b="0"/>
              <a:pathLst>
                <a:path w="142470" h="133340">
                  <a:moveTo>
                    <a:pt x="56755" y="28575"/>
                  </a:moveTo>
                  <a:lnTo>
                    <a:pt x="56755" y="28575"/>
                  </a:lnTo>
                  <a:lnTo>
                    <a:pt x="56755" y="1177"/>
                  </a:lnTo>
                  <a:lnTo>
                    <a:pt x="56755" y="14474"/>
                  </a:lnTo>
                  <a:lnTo>
                    <a:pt x="53933" y="19839"/>
                  </a:lnTo>
                  <a:lnTo>
                    <a:pt x="50210" y="25751"/>
                  </a:lnTo>
                  <a:lnTo>
                    <a:pt x="47818" y="38169"/>
                  </a:lnTo>
                  <a:lnTo>
                    <a:pt x="47622" y="41321"/>
                  </a:lnTo>
                  <a:lnTo>
                    <a:pt x="44582" y="47646"/>
                  </a:lnTo>
                  <a:lnTo>
                    <a:pt x="40761" y="53984"/>
                  </a:lnTo>
                  <a:lnTo>
                    <a:pt x="38309" y="66677"/>
                  </a:lnTo>
                  <a:lnTo>
                    <a:pt x="38108" y="69851"/>
                  </a:lnTo>
                  <a:lnTo>
                    <a:pt x="35062" y="76201"/>
                  </a:lnTo>
                  <a:lnTo>
                    <a:pt x="22540" y="92075"/>
                  </a:lnTo>
                  <a:lnTo>
                    <a:pt x="20382" y="98425"/>
                  </a:lnTo>
                  <a:lnTo>
                    <a:pt x="18748" y="100542"/>
                  </a:lnTo>
                  <a:lnTo>
                    <a:pt x="12450" y="104579"/>
                  </a:lnTo>
                  <a:lnTo>
                    <a:pt x="9260" y="113859"/>
                  </a:lnTo>
                  <a:lnTo>
                    <a:pt x="940" y="122462"/>
                  </a:lnTo>
                  <a:lnTo>
                    <a:pt x="495" y="121858"/>
                  </a:lnTo>
                  <a:lnTo>
                    <a:pt x="0" y="118365"/>
                  </a:lnTo>
                  <a:lnTo>
                    <a:pt x="2602" y="113284"/>
                  </a:lnTo>
                  <a:lnTo>
                    <a:pt x="6229" y="107498"/>
                  </a:lnTo>
                  <a:lnTo>
                    <a:pt x="8748" y="97072"/>
                  </a:lnTo>
                  <a:lnTo>
                    <a:pt x="10113" y="86947"/>
                  </a:lnTo>
                  <a:lnTo>
                    <a:pt x="17321" y="64706"/>
                  </a:lnTo>
                  <a:lnTo>
                    <a:pt x="21425" y="35325"/>
                  </a:lnTo>
                  <a:lnTo>
                    <a:pt x="27785" y="11801"/>
                  </a:lnTo>
                  <a:lnTo>
                    <a:pt x="28180" y="40"/>
                  </a:lnTo>
                  <a:lnTo>
                    <a:pt x="37589" y="0"/>
                  </a:lnTo>
                  <a:lnTo>
                    <a:pt x="37671" y="5057"/>
                  </a:lnTo>
                  <a:lnTo>
                    <a:pt x="38741" y="6546"/>
                  </a:lnTo>
                  <a:lnTo>
                    <a:pt x="42751" y="8201"/>
                  </a:lnTo>
                  <a:lnTo>
                    <a:pt x="44244" y="9701"/>
                  </a:lnTo>
                  <a:lnTo>
                    <a:pt x="45903" y="14189"/>
                  </a:lnTo>
                  <a:lnTo>
                    <a:pt x="47404" y="15810"/>
                  </a:lnTo>
                  <a:lnTo>
                    <a:pt x="60371" y="23680"/>
                  </a:lnTo>
                  <a:lnTo>
                    <a:pt x="63654" y="29222"/>
                  </a:lnTo>
                  <a:lnTo>
                    <a:pt x="64529" y="32181"/>
                  </a:lnTo>
                  <a:lnTo>
                    <a:pt x="71146" y="38292"/>
                  </a:lnTo>
                  <a:lnTo>
                    <a:pt x="95322" y="54921"/>
                  </a:lnTo>
                  <a:lnTo>
                    <a:pt x="98342" y="55664"/>
                  </a:lnTo>
                  <a:lnTo>
                    <a:pt x="113946" y="64493"/>
                  </a:lnTo>
                  <a:lnTo>
                    <a:pt x="117107" y="65220"/>
                  </a:lnTo>
                  <a:lnTo>
                    <a:pt x="132761" y="75232"/>
                  </a:lnTo>
                  <a:lnTo>
                    <a:pt x="142349" y="76189"/>
                  </a:lnTo>
                  <a:lnTo>
                    <a:pt x="142469" y="84400"/>
                  </a:lnTo>
                  <a:lnTo>
                    <a:pt x="141415" y="84842"/>
                  </a:lnTo>
                  <a:lnTo>
                    <a:pt x="137420" y="85332"/>
                  </a:lnTo>
                  <a:lnTo>
                    <a:pt x="135932" y="86521"/>
                  </a:lnTo>
                  <a:lnTo>
                    <a:pt x="134278" y="90665"/>
                  </a:lnTo>
                  <a:lnTo>
                    <a:pt x="132779" y="92193"/>
                  </a:lnTo>
                  <a:lnTo>
                    <a:pt x="128290" y="93892"/>
                  </a:lnTo>
                  <a:lnTo>
                    <a:pt x="116787" y="96040"/>
                  </a:lnTo>
                  <a:lnTo>
                    <a:pt x="107468" y="101716"/>
                  </a:lnTo>
                  <a:lnTo>
                    <a:pt x="98004" y="104927"/>
                  </a:lnTo>
                  <a:lnTo>
                    <a:pt x="72432" y="119884"/>
                  </a:lnTo>
                  <a:lnTo>
                    <a:pt x="57343" y="123047"/>
                  </a:lnTo>
                  <a:lnTo>
                    <a:pt x="53972" y="123306"/>
                  </a:lnTo>
                  <a:lnTo>
                    <a:pt x="47405" y="126417"/>
                  </a:lnTo>
                  <a:lnTo>
                    <a:pt x="40957" y="130269"/>
                  </a:lnTo>
                  <a:lnTo>
                    <a:pt x="28196" y="132741"/>
                  </a:lnTo>
                  <a:lnTo>
                    <a:pt x="9688" y="133339"/>
                  </a:lnTo>
                  <a:lnTo>
                    <a:pt x="913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541"/>
            <p:cNvSpPr/>
            <p:nvPr>
              <p:custDataLst>
                <p:tags r:id="rId586"/>
              </p:custDataLst>
            </p:nvPr>
          </p:nvSpPr>
          <p:spPr>
            <a:xfrm>
              <a:off x="4810125" y="1847886"/>
              <a:ext cx="333376" cy="152365"/>
            </a:xfrm>
            <a:custGeom>
              <a:avLst/>
              <a:gdLst/>
              <a:ahLst/>
              <a:cxnLst/>
              <a:rect l="0" t="0" r="0" b="0"/>
              <a:pathLst>
                <a:path w="333376" h="152365">
                  <a:moveTo>
                    <a:pt x="0" y="152364"/>
                  </a:moveTo>
                  <a:lnTo>
                    <a:pt x="0" y="152364"/>
                  </a:lnTo>
                  <a:lnTo>
                    <a:pt x="0" y="107829"/>
                  </a:lnTo>
                  <a:lnTo>
                    <a:pt x="0" y="68486"/>
                  </a:lnTo>
                  <a:lnTo>
                    <a:pt x="6546" y="59400"/>
                  </a:lnTo>
                  <a:lnTo>
                    <a:pt x="9701" y="50500"/>
                  </a:lnTo>
                  <a:lnTo>
                    <a:pt x="14189" y="44297"/>
                  </a:lnTo>
                  <a:lnTo>
                    <a:pt x="19712" y="40834"/>
                  </a:lnTo>
                  <a:lnTo>
                    <a:pt x="22666" y="39911"/>
                  </a:lnTo>
                  <a:lnTo>
                    <a:pt x="24636" y="38237"/>
                  </a:lnTo>
                  <a:lnTo>
                    <a:pt x="26824" y="33555"/>
                  </a:lnTo>
                  <a:lnTo>
                    <a:pt x="28466" y="31883"/>
                  </a:lnTo>
                  <a:lnTo>
                    <a:pt x="47509" y="19984"/>
                  </a:lnTo>
                  <a:lnTo>
                    <a:pt x="63768" y="18041"/>
                  </a:lnTo>
                  <a:lnTo>
                    <a:pt x="69969" y="13996"/>
                  </a:lnTo>
                  <a:lnTo>
                    <a:pt x="73104" y="13552"/>
                  </a:lnTo>
                  <a:lnTo>
                    <a:pt x="100059" y="18892"/>
                  </a:lnTo>
                  <a:lnTo>
                    <a:pt x="104806" y="18932"/>
                  </a:lnTo>
                  <a:lnTo>
                    <a:pt x="112903" y="21800"/>
                  </a:lnTo>
                  <a:lnTo>
                    <a:pt x="120029" y="25544"/>
                  </a:lnTo>
                  <a:lnTo>
                    <a:pt x="133228" y="27947"/>
                  </a:lnTo>
                  <a:lnTo>
                    <a:pt x="136443" y="28145"/>
                  </a:lnTo>
                  <a:lnTo>
                    <a:pt x="138587" y="29334"/>
                  </a:lnTo>
                  <a:lnTo>
                    <a:pt x="140017" y="31186"/>
                  </a:lnTo>
                  <a:lnTo>
                    <a:pt x="142663" y="36065"/>
                  </a:lnTo>
                  <a:lnTo>
                    <a:pt x="155965" y="50919"/>
                  </a:lnTo>
                  <a:lnTo>
                    <a:pt x="162098" y="54361"/>
                  </a:lnTo>
                  <a:lnTo>
                    <a:pt x="168352" y="56949"/>
                  </a:lnTo>
                  <a:lnTo>
                    <a:pt x="177823" y="63298"/>
                  </a:lnTo>
                  <a:lnTo>
                    <a:pt x="187332" y="66707"/>
                  </a:lnTo>
                  <a:lnTo>
                    <a:pt x="203201" y="79766"/>
                  </a:lnTo>
                  <a:lnTo>
                    <a:pt x="206728" y="85879"/>
                  </a:lnTo>
                  <a:lnTo>
                    <a:pt x="207669" y="88991"/>
                  </a:lnTo>
                  <a:lnTo>
                    <a:pt x="209354" y="91065"/>
                  </a:lnTo>
                  <a:lnTo>
                    <a:pt x="215725" y="95043"/>
                  </a:lnTo>
                  <a:lnTo>
                    <a:pt x="227145" y="112500"/>
                  </a:lnTo>
                  <a:lnTo>
                    <a:pt x="242751" y="128407"/>
                  </a:lnTo>
                  <a:lnTo>
                    <a:pt x="248295" y="131133"/>
                  </a:lnTo>
                  <a:lnTo>
                    <a:pt x="255421" y="132883"/>
                  </a:lnTo>
                  <a:lnTo>
                    <a:pt x="265222" y="141477"/>
                  </a:lnTo>
                  <a:lnTo>
                    <a:pt x="271318" y="142436"/>
                  </a:lnTo>
                  <a:lnTo>
                    <a:pt x="279828" y="142719"/>
                  </a:lnTo>
                  <a:lnTo>
                    <a:pt x="281801" y="141701"/>
                  </a:lnTo>
                  <a:lnTo>
                    <a:pt x="283118" y="139964"/>
                  </a:lnTo>
                  <a:lnTo>
                    <a:pt x="283995" y="137747"/>
                  </a:lnTo>
                  <a:lnTo>
                    <a:pt x="285638" y="136269"/>
                  </a:lnTo>
                  <a:lnTo>
                    <a:pt x="290286" y="134628"/>
                  </a:lnTo>
                  <a:lnTo>
                    <a:pt x="291950" y="133131"/>
                  </a:lnTo>
                  <a:lnTo>
                    <a:pt x="293797" y="128647"/>
                  </a:lnTo>
                  <a:lnTo>
                    <a:pt x="295348" y="127027"/>
                  </a:lnTo>
                  <a:lnTo>
                    <a:pt x="299893" y="125228"/>
                  </a:lnTo>
                  <a:lnTo>
                    <a:pt x="301529" y="123690"/>
                  </a:lnTo>
                  <a:lnTo>
                    <a:pt x="309426" y="110658"/>
                  </a:lnTo>
                  <a:lnTo>
                    <a:pt x="319903" y="98304"/>
                  </a:lnTo>
                  <a:lnTo>
                    <a:pt x="322096" y="92001"/>
                  </a:lnTo>
                  <a:lnTo>
                    <a:pt x="324562" y="72786"/>
                  </a:lnTo>
                  <a:lnTo>
                    <a:pt x="332006" y="54330"/>
                  </a:lnTo>
                  <a:lnTo>
                    <a:pt x="333375" y="6915"/>
                  </a:lnTo>
                  <a:lnTo>
                    <a:pt x="333375" y="0"/>
                  </a:lnTo>
                  <a:lnTo>
                    <a:pt x="333375" y="9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542"/>
            <p:cNvSpPr/>
            <p:nvPr>
              <p:custDataLst>
                <p:tags r:id="rId587"/>
              </p:custDataLst>
            </p:nvPr>
          </p:nvSpPr>
          <p:spPr>
            <a:xfrm>
              <a:off x="4486277" y="1801680"/>
              <a:ext cx="161886" cy="208081"/>
            </a:xfrm>
            <a:custGeom>
              <a:avLst/>
              <a:gdLst/>
              <a:ahLst/>
              <a:cxnLst/>
              <a:rect l="0" t="0" r="0" b="0"/>
              <a:pathLst>
                <a:path w="161886" h="208081">
                  <a:moveTo>
                    <a:pt x="95248" y="46170"/>
                  </a:moveTo>
                  <a:lnTo>
                    <a:pt x="95248" y="46170"/>
                  </a:lnTo>
                  <a:lnTo>
                    <a:pt x="95248" y="78051"/>
                  </a:lnTo>
                  <a:lnTo>
                    <a:pt x="92426" y="84328"/>
                  </a:lnTo>
                  <a:lnTo>
                    <a:pt x="88702" y="90646"/>
                  </a:lnTo>
                  <a:lnTo>
                    <a:pt x="85547" y="100153"/>
                  </a:lnTo>
                  <a:lnTo>
                    <a:pt x="70612" y="125742"/>
                  </a:lnTo>
                  <a:lnTo>
                    <a:pt x="66782" y="137362"/>
                  </a:lnTo>
                  <a:lnTo>
                    <a:pt x="34887" y="182293"/>
                  </a:lnTo>
                  <a:lnTo>
                    <a:pt x="31379" y="188866"/>
                  </a:lnTo>
                  <a:lnTo>
                    <a:pt x="28762" y="195316"/>
                  </a:lnTo>
                  <a:lnTo>
                    <a:pt x="24071" y="201710"/>
                  </a:lnTo>
                  <a:lnTo>
                    <a:pt x="18459" y="205257"/>
                  </a:lnTo>
                  <a:lnTo>
                    <a:pt x="160" y="208080"/>
                  </a:lnTo>
                  <a:lnTo>
                    <a:pt x="0" y="176296"/>
                  </a:lnTo>
                  <a:lnTo>
                    <a:pt x="2821" y="169973"/>
                  </a:lnTo>
                  <a:lnTo>
                    <a:pt x="15187" y="147571"/>
                  </a:lnTo>
                  <a:lnTo>
                    <a:pt x="17332" y="139568"/>
                  </a:lnTo>
                  <a:lnTo>
                    <a:pt x="18963" y="137010"/>
                  </a:lnTo>
                  <a:lnTo>
                    <a:pt x="21108" y="135305"/>
                  </a:lnTo>
                  <a:lnTo>
                    <a:pt x="26314" y="132352"/>
                  </a:lnTo>
                  <a:lnTo>
                    <a:pt x="36337" y="123894"/>
                  </a:lnTo>
                  <a:lnTo>
                    <a:pt x="37315" y="120225"/>
                  </a:lnTo>
                  <a:lnTo>
                    <a:pt x="37576" y="117765"/>
                  </a:lnTo>
                  <a:lnTo>
                    <a:pt x="38808" y="116125"/>
                  </a:lnTo>
                  <a:lnTo>
                    <a:pt x="46254" y="113277"/>
                  </a:lnTo>
                  <a:lnTo>
                    <a:pt x="46710" y="114191"/>
                  </a:lnTo>
                  <a:lnTo>
                    <a:pt x="47217" y="118030"/>
                  </a:lnTo>
                  <a:lnTo>
                    <a:pt x="50265" y="123263"/>
                  </a:lnTo>
                  <a:lnTo>
                    <a:pt x="55788" y="130190"/>
                  </a:lnTo>
                  <a:lnTo>
                    <a:pt x="57937" y="139163"/>
                  </a:lnTo>
                  <a:lnTo>
                    <a:pt x="63615" y="148042"/>
                  </a:lnTo>
                  <a:lnTo>
                    <a:pt x="66825" y="157376"/>
                  </a:lnTo>
                  <a:lnTo>
                    <a:pt x="72951" y="166844"/>
                  </a:lnTo>
                  <a:lnTo>
                    <a:pt x="74755" y="173181"/>
                  </a:lnTo>
                  <a:lnTo>
                    <a:pt x="76294" y="175294"/>
                  </a:lnTo>
                  <a:lnTo>
                    <a:pt x="78379" y="176703"/>
                  </a:lnTo>
                  <a:lnTo>
                    <a:pt x="80827" y="177642"/>
                  </a:lnTo>
                  <a:lnTo>
                    <a:pt x="82459" y="179326"/>
                  </a:lnTo>
                  <a:lnTo>
                    <a:pt x="84272" y="184020"/>
                  </a:lnTo>
                  <a:lnTo>
                    <a:pt x="85814" y="185695"/>
                  </a:lnTo>
                  <a:lnTo>
                    <a:pt x="90349" y="187556"/>
                  </a:lnTo>
                  <a:lnTo>
                    <a:pt x="91982" y="189111"/>
                  </a:lnTo>
                  <a:lnTo>
                    <a:pt x="93797" y="193660"/>
                  </a:lnTo>
                  <a:lnTo>
                    <a:pt x="96397" y="195297"/>
                  </a:lnTo>
                  <a:lnTo>
                    <a:pt x="104931" y="197115"/>
                  </a:lnTo>
                  <a:lnTo>
                    <a:pt x="108053" y="196542"/>
                  </a:lnTo>
                  <a:lnTo>
                    <a:pt x="110135" y="195101"/>
                  </a:lnTo>
                  <a:lnTo>
                    <a:pt x="111523" y="193083"/>
                  </a:lnTo>
                  <a:lnTo>
                    <a:pt x="113506" y="191737"/>
                  </a:lnTo>
                  <a:lnTo>
                    <a:pt x="121354" y="189842"/>
                  </a:lnTo>
                  <a:lnTo>
                    <a:pt x="127312" y="189399"/>
                  </a:lnTo>
                  <a:lnTo>
                    <a:pt x="129324" y="188223"/>
                  </a:lnTo>
                  <a:lnTo>
                    <a:pt x="130666" y="186380"/>
                  </a:lnTo>
                  <a:lnTo>
                    <a:pt x="133214" y="181511"/>
                  </a:lnTo>
                  <a:lnTo>
                    <a:pt x="139541" y="172819"/>
                  </a:lnTo>
                  <a:lnTo>
                    <a:pt x="142944" y="163541"/>
                  </a:lnTo>
                  <a:lnTo>
                    <a:pt x="149126" y="154089"/>
                  </a:lnTo>
                  <a:lnTo>
                    <a:pt x="152488" y="144586"/>
                  </a:lnTo>
                  <a:lnTo>
                    <a:pt x="158657" y="135067"/>
                  </a:lnTo>
                  <a:lnTo>
                    <a:pt x="160956" y="124486"/>
                  </a:lnTo>
                  <a:lnTo>
                    <a:pt x="161885" y="91012"/>
                  </a:lnTo>
                  <a:lnTo>
                    <a:pt x="152220" y="59776"/>
                  </a:lnTo>
                  <a:lnTo>
                    <a:pt x="145033" y="46349"/>
                  </a:lnTo>
                  <a:lnTo>
                    <a:pt x="144313" y="43114"/>
                  </a:lnTo>
                  <a:lnTo>
                    <a:pt x="133257" y="21835"/>
                  </a:lnTo>
                  <a:lnTo>
                    <a:pt x="131170" y="20422"/>
                  </a:lnTo>
                  <a:lnTo>
                    <a:pt x="126030" y="17793"/>
                  </a:lnTo>
                  <a:lnTo>
                    <a:pt x="109761" y="3455"/>
                  </a:lnTo>
                  <a:lnTo>
                    <a:pt x="101346" y="727"/>
                  </a:lnTo>
                  <a:lnTo>
                    <a:pt x="96138" y="0"/>
                  </a:lnTo>
                  <a:lnTo>
                    <a:pt x="92666" y="573"/>
                  </a:lnTo>
                  <a:lnTo>
                    <a:pt x="90352" y="2014"/>
                  </a:lnTo>
                  <a:lnTo>
                    <a:pt x="88809" y="4032"/>
                  </a:lnTo>
                  <a:lnTo>
                    <a:pt x="84272" y="6276"/>
                  </a:lnTo>
                  <a:lnTo>
                    <a:pt x="59007" y="10735"/>
                  </a:lnTo>
                  <a:lnTo>
                    <a:pt x="35032" y="30451"/>
                  </a:lnTo>
                  <a:lnTo>
                    <a:pt x="31444" y="36714"/>
                  </a:lnTo>
                  <a:lnTo>
                    <a:pt x="30487" y="39866"/>
                  </a:lnTo>
                  <a:lnTo>
                    <a:pt x="28790" y="41968"/>
                  </a:lnTo>
                  <a:lnTo>
                    <a:pt x="22405" y="45983"/>
                  </a:lnTo>
                  <a:lnTo>
                    <a:pt x="11705" y="65395"/>
                  </a:lnTo>
                  <a:lnTo>
                    <a:pt x="10978" y="68511"/>
                  </a:lnTo>
                  <a:lnTo>
                    <a:pt x="11551" y="71648"/>
                  </a:lnTo>
                  <a:lnTo>
                    <a:pt x="17852" y="82399"/>
                  </a:lnTo>
                  <a:lnTo>
                    <a:pt x="36350" y="101555"/>
                  </a:lnTo>
                  <a:lnTo>
                    <a:pt x="40144" y="102536"/>
                  </a:lnTo>
                  <a:lnTo>
                    <a:pt x="56259" y="103165"/>
                  </a:lnTo>
                  <a:lnTo>
                    <a:pt x="98557" y="93610"/>
                  </a:lnTo>
                  <a:lnTo>
                    <a:pt x="133348" y="842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543"/>
            <p:cNvSpPr/>
            <p:nvPr>
              <p:custDataLst>
                <p:tags r:id="rId588"/>
              </p:custDataLst>
            </p:nvPr>
          </p:nvSpPr>
          <p:spPr>
            <a:xfrm>
              <a:off x="4295775" y="1857378"/>
              <a:ext cx="114171" cy="123812"/>
            </a:xfrm>
            <a:custGeom>
              <a:avLst/>
              <a:gdLst/>
              <a:ahLst/>
              <a:cxnLst/>
              <a:rect l="0" t="0" r="0" b="0"/>
              <a:pathLst>
                <a:path w="114171" h="123812">
                  <a:moveTo>
                    <a:pt x="0" y="28572"/>
                  </a:moveTo>
                  <a:lnTo>
                    <a:pt x="0" y="28572"/>
                  </a:lnTo>
                  <a:lnTo>
                    <a:pt x="17900" y="21033"/>
                  </a:lnTo>
                  <a:lnTo>
                    <a:pt x="37968" y="19050"/>
                  </a:lnTo>
                  <a:lnTo>
                    <a:pt x="46289" y="27248"/>
                  </a:lnTo>
                  <a:lnTo>
                    <a:pt x="47229" y="33236"/>
                  </a:lnTo>
                  <a:lnTo>
                    <a:pt x="47615" y="60361"/>
                  </a:lnTo>
                  <a:lnTo>
                    <a:pt x="50442" y="66689"/>
                  </a:lnTo>
                  <a:lnTo>
                    <a:pt x="54169" y="73030"/>
                  </a:lnTo>
                  <a:lnTo>
                    <a:pt x="56561" y="85724"/>
                  </a:lnTo>
                  <a:lnTo>
                    <a:pt x="57033" y="98422"/>
                  </a:lnTo>
                  <a:lnTo>
                    <a:pt x="59920" y="104772"/>
                  </a:lnTo>
                  <a:lnTo>
                    <a:pt x="65341" y="112416"/>
                  </a:lnTo>
                  <a:lnTo>
                    <a:pt x="66280" y="118796"/>
                  </a:lnTo>
                  <a:lnTo>
                    <a:pt x="67470" y="120471"/>
                  </a:lnTo>
                  <a:lnTo>
                    <a:pt x="69321" y="121588"/>
                  </a:lnTo>
                  <a:lnTo>
                    <a:pt x="75797" y="123691"/>
                  </a:lnTo>
                  <a:lnTo>
                    <a:pt x="84366" y="123811"/>
                  </a:lnTo>
                  <a:lnTo>
                    <a:pt x="84819" y="122756"/>
                  </a:lnTo>
                  <a:lnTo>
                    <a:pt x="85322" y="118762"/>
                  </a:lnTo>
                  <a:lnTo>
                    <a:pt x="88368" y="113459"/>
                  </a:lnTo>
                  <a:lnTo>
                    <a:pt x="100890" y="98312"/>
                  </a:lnTo>
                  <a:lnTo>
                    <a:pt x="106830" y="85700"/>
                  </a:lnTo>
                  <a:lnTo>
                    <a:pt x="110980" y="79362"/>
                  </a:lnTo>
                  <a:lnTo>
                    <a:pt x="113316" y="69844"/>
                  </a:lnTo>
                  <a:lnTo>
                    <a:pt x="114170" y="53972"/>
                  </a:lnTo>
                  <a:lnTo>
                    <a:pt x="104592" y="23105"/>
                  </a:lnTo>
                  <a:lnTo>
                    <a:pt x="93068" y="7588"/>
                  </a:lnTo>
                  <a:lnTo>
                    <a:pt x="90620" y="5057"/>
                  </a:lnTo>
                  <a:lnTo>
                    <a:pt x="85078" y="2246"/>
                  </a:lnTo>
                  <a:lnTo>
                    <a:pt x="71663" y="129"/>
                  </a:lnTo>
                  <a:lnTo>
                    <a:pt x="49471" y="0"/>
                  </a:lnTo>
                  <a:lnTo>
                    <a:pt x="33484" y="14186"/>
                  </a:lnTo>
                  <a:lnTo>
                    <a:pt x="30757" y="19709"/>
                  </a:lnTo>
                  <a:lnTo>
                    <a:pt x="30030" y="22663"/>
                  </a:lnTo>
                  <a:lnTo>
                    <a:pt x="21228" y="38155"/>
                  </a:lnTo>
                  <a:lnTo>
                    <a:pt x="10130" y="85134"/>
                  </a:lnTo>
                  <a:lnTo>
                    <a:pt x="9525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544"/>
            <p:cNvSpPr/>
            <p:nvPr>
              <p:custDataLst>
                <p:tags r:id="rId589"/>
              </p:custDataLst>
            </p:nvPr>
          </p:nvSpPr>
          <p:spPr>
            <a:xfrm>
              <a:off x="3981450" y="1790704"/>
              <a:ext cx="219076" cy="247613"/>
            </a:xfrm>
            <a:custGeom>
              <a:avLst/>
              <a:gdLst/>
              <a:ahLst/>
              <a:cxnLst/>
              <a:rect l="0" t="0" r="0" b="0"/>
              <a:pathLst>
                <a:path w="219076" h="247613">
                  <a:moveTo>
                    <a:pt x="0" y="238121"/>
                  </a:moveTo>
                  <a:lnTo>
                    <a:pt x="0" y="238121"/>
                  </a:lnTo>
                  <a:lnTo>
                    <a:pt x="8201" y="246322"/>
                  </a:lnTo>
                  <a:lnTo>
                    <a:pt x="17610" y="247530"/>
                  </a:lnTo>
                  <a:lnTo>
                    <a:pt x="23680" y="247612"/>
                  </a:lnTo>
                  <a:lnTo>
                    <a:pt x="29222" y="244808"/>
                  </a:lnTo>
                  <a:lnTo>
                    <a:pt x="35213" y="241093"/>
                  </a:lnTo>
                  <a:lnTo>
                    <a:pt x="44535" y="237943"/>
                  </a:lnTo>
                  <a:lnTo>
                    <a:pt x="87577" y="198131"/>
                  </a:lnTo>
                  <a:lnTo>
                    <a:pt x="116035" y="164651"/>
                  </a:lnTo>
                  <a:lnTo>
                    <a:pt x="146162" y="119562"/>
                  </a:lnTo>
                  <a:lnTo>
                    <a:pt x="171271" y="74797"/>
                  </a:lnTo>
                  <a:lnTo>
                    <a:pt x="200020" y="29371"/>
                  </a:lnTo>
                  <a:lnTo>
                    <a:pt x="205315" y="22577"/>
                  </a:lnTo>
                  <a:lnTo>
                    <a:pt x="208295" y="12801"/>
                  </a:lnTo>
                  <a:lnTo>
                    <a:pt x="209385" y="1891"/>
                  </a:lnTo>
                  <a:lnTo>
                    <a:pt x="210498" y="1260"/>
                  </a:lnTo>
                  <a:lnTo>
                    <a:pt x="219040" y="0"/>
                  </a:lnTo>
                  <a:lnTo>
                    <a:pt x="214008" y="5054"/>
                  </a:lnTo>
                  <a:lnTo>
                    <a:pt x="211531" y="10358"/>
                  </a:lnTo>
                  <a:lnTo>
                    <a:pt x="209565" y="55166"/>
                  </a:lnTo>
                  <a:lnTo>
                    <a:pt x="209550" y="97428"/>
                  </a:lnTo>
                  <a:lnTo>
                    <a:pt x="208492" y="120737"/>
                  </a:lnTo>
                  <a:lnTo>
                    <a:pt x="201349" y="149651"/>
                  </a:lnTo>
                  <a:lnTo>
                    <a:pt x="200035" y="196770"/>
                  </a:lnTo>
                  <a:lnTo>
                    <a:pt x="200025" y="219057"/>
                  </a:lnTo>
                  <a:lnTo>
                    <a:pt x="200025" y="177757"/>
                  </a:lnTo>
                  <a:lnTo>
                    <a:pt x="197203" y="171429"/>
                  </a:lnTo>
                  <a:lnTo>
                    <a:pt x="193479" y="165088"/>
                  </a:lnTo>
                  <a:lnTo>
                    <a:pt x="190324" y="155569"/>
                  </a:lnTo>
                  <a:lnTo>
                    <a:pt x="177359" y="139696"/>
                  </a:lnTo>
                  <a:lnTo>
                    <a:pt x="171254" y="136168"/>
                  </a:lnTo>
                  <a:lnTo>
                    <a:pt x="165013" y="133542"/>
                  </a:lnTo>
                  <a:lnTo>
                    <a:pt x="155549" y="127172"/>
                  </a:lnTo>
                  <a:lnTo>
                    <a:pt x="146043" y="124814"/>
                  </a:lnTo>
                  <a:lnTo>
                    <a:pt x="101992" y="123832"/>
                  </a:lnTo>
                  <a:lnTo>
                    <a:pt x="95424" y="126648"/>
                  </a:lnTo>
                  <a:lnTo>
                    <a:pt x="88977" y="130369"/>
                  </a:lnTo>
                  <a:lnTo>
                    <a:pt x="76215" y="132758"/>
                  </a:lnTo>
                  <a:lnTo>
                    <a:pt x="73035" y="132954"/>
                  </a:lnTo>
                  <a:lnTo>
                    <a:pt x="70915" y="134143"/>
                  </a:lnTo>
                  <a:lnTo>
                    <a:pt x="69502" y="135994"/>
                  </a:lnTo>
                  <a:lnTo>
                    <a:pt x="68559" y="138286"/>
                  </a:lnTo>
                  <a:lnTo>
                    <a:pt x="66873" y="139814"/>
                  </a:lnTo>
                  <a:lnTo>
                    <a:pt x="62177" y="141513"/>
                  </a:lnTo>
                  <a:lnTo>
                    <a:pt x="60501" y="143024"/>
                  </a:lnTo>
                  <a:lnTo>
                    <a:pt x="57591" y="150953"/>
                  </a:lnTo>
                  <a:lnTo>
                    <a:pt x="57281" y="157025"/>
                  </a:lnTo>
                  <a:lnTo>
                    <a:pt x="58296" y="158657"/>
                  </a:lnTo>
                  <a:lnTo>
                    <a:pt x="60030" y="159745"/>
                  </a:lnTo>
                  <a:lnTo>
                    <a:pt x="62245" y="160470"/>
                  </a:lnTo>
                  <a:lnTo>
                    <a:pt x="63722" y="162012"/>
                  </a:lnTo>
                  <a:lnTo>
                    <a:pt x="65362" y="166548"/>
                  </a:lnTo>
                  <a:lnTo>
                    <a:pt x="66858" y="168181"/>
                  </a:lnTo>
                  <a:lnTo>
                    <a:pt x="71343" y="169995"/>
                  </a:lnTo>
                  <a:lnTo>
                    <a:pt x="118494" y="171421"/>
                  </a:lnTo>
                  <a:lnTo>
                    <a:pt x="155665" y="170385"/>
                  </a:lnTo>
                  <a:lnTo>
                    <a:pt x="200030" y="152148"/>
                  </a:lnTo>
                  <a:lnTo>
                    <a:pt x="219075" y="1428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SMARTInkShape-Group106"/>
          <p:cNvGrpSpPr/>
          <p:nvPr/>
        </p:nvGrpSpPr>
        <p:grpSpPr>
          <a:xfrm>
            <a:off x="6505576" y="1619261"/>
            <a:ext cx="1162050" cy="319772"/>
            <a:chOff x="6505576" y="1619261"/>
            <a:chExt cx="1162050" cy="319772"/>
          </a:xfrm>
        </p:grpSpPr>
        <p:sp>
          <p:nvSpPr>
            <p:cNvPr id="80" name="SMARTInkShape-545"/>
            <p:cNvSpPr/>
            <p:nvPr>
              <p:custDataLst>
                <p:tags r:id="rId579"/>
              </p:custDataLst>
            </p:nvPr>
          </p:nvSpPr>
          <p:spPr>
            <a:xfrm>
              <a:off x="7239000" y="1695453"/>
              <a:ext cx="428626" cy="228587"/>
            </a:xfrm>
            <a:custGeom>
              <a:avLst/>
              <a:gdLst/>
              <a:ahLst/>
              <a:cxnLst/>
              <a:rect l="0" t="0" r="0" b="0"/>
              <a:pathLst>
                <a:path w="428626" h="228587">
                  <a:moveTo>
                    <a:pt x="0" y="76197"/>
                  </a:moveTo>
                  <a:lnTo>
                    <a:pt x="0" y="76197"/>
                  </a:lnTo>
                  <a:lnTo>
                    <a:pt x="0" y="71141"/>
                  </a:lnTo>
                  <a:lnTo>
                    <a:pt x="2117" y="69651"/>
                  </a:lnTo>
                  <a:lnTo>
                    <a:pt x="13092" y="66496"/>
                  </a:lnTo>
                  <a:lnTo>
                    <a:pt x="15078" y="64438"/>
                  </a:lnTo>
                  <a:lnTo>
                    <a:pt x="20695" y="56485"/>
                  </a:lnTo>
                  <a:lnTo>
                    <a:pt x="55662" y="20535"/>
                  </a:lnTo>
                  <a:lnTo>
                    <a:pt x="57139" y="9650"/>
                  </a:lnTo>
                  <a:lnTo>
                    <a:pt x="57149" y="9533"/>
                  </a:lnTo>
                  <a:lnTo>
                    <a:pt x="57150" y="56338"/>
                  </a:lnTo>
                  <a:lnTo>
                    <a:pt x="57150" y="65102"/>
                  </a:lnTo>
                  <a:lnTo>
                    <a:pt x="65350" y="74735"/>
                  </a:lnTo>
                  <a:lnTo>
                    <a:pt x="68908" y="75547"/>
                  </a:lnTo>
                  <a:lnTo>
                    <a:pt x="83974" y="76159"/>
                  </a:lnTo>
                  <a:lnTo>
                    <a:pt x="92984" y="69644"/>
                  </a:lnTo>
                  <a:lnTo>
                    <a:pt x="101869" y="66494"/>
                  </a:lnTo>
                  <a:lnTo>
                    <a:pt x="136527" y="34883"/>
                  </a:lnTo>
                  <a:lnTo>
                    <a:pt x="140054" y="28555"/>
                  </a:lnTo>
                  <a:lnTo>
                    <a:pt x="142679" y="22214"/>
                  </a:lnTo>
                  <a:lnTo>
                    <a:pt x="150911" y="11402"/>
                  </a:lnTo>
                  <a:lnTo>
                    <a:pt x="151959" y="5023"/>
                  </a:lnTo>
                  <a:lnTo>
                    <a:pt x="153164" y="3348"/>
                  </a:lnTo>
                  <a:lnTo>
                    <a:pt x="155026" y="2231"/>
                  </a:lnTo>
                  <a:lnTo>
                    <a:pt x="161805" y="36"/>
                  </a:lnTo>
                  <a:lnTo>
                    <a:pt x="153713" y="0"/>
                  </a:lnTo>
                  <a:lnTo>
                    <a:pt x="153275" y="1058"/>
                  </a:lnTo>
                  <a:lnTo>
                    <a:pt x="152401" y="47214"/>
                  </a:lnTo>
                  <a:lnTo>
                    <a:pt x="152401" y="50525"/>
                  </a:lnTo>
                  <a:lnTo>
                    <a:pt x="149578" y="57026"/>
                  </a:lnTo>
                  <a:lnTo>
                    <a:pt x="147344" y="60241"/>
                  </a:lnTo>
                  <a:lnTo>
                    <a:pt x="144200" y="74880"/>
                  </a:lnTo>
                  <a:lnTo>
                    <a:pt x="142898" y="119686"/>
                  </a:lnTo>
                  <a:lnTo>
                    <a:pt x="141817" y="165286"/>
                  </a:lnTo>
                  <a:lnTo>
                    <a:pt x="131117" y="190322"/>
                  </a:lnTo>
                  <a:lnTo>
                    <a:pt x="117563" y="207248"/>
                  </a:lnTo>
                  <a:lnTo>
                    <a:pt x="115750" y="213111"/>
                  </a:lnTo>
                  <a:lnTo>
                    <a:pt x="114209" y="215098"/>
                  </a:lnTo>
                  <a:lnTo>
                    <a:pt x="109672" y="217306"/>
                  </a:lnTo>
                  <a:lnTo>
                    <a:pt x="108040" y="218953"/>
                  </a:lnTo>
                  <a:lnTo>
                    <a:pt x="106226" y="223605"/>
                  </a:lnTo>
                  <a:lnTo>
                    <a:pt x="104684" y="225269"/>
                  </a:lnTo>
                  <a:lnTo>
                    <a:pt x="96701" y="228159"/>
                  </a:lnTo>
                  <a:lnTo>
                    <a:pt x="81099" y="228586"/>
                  </a:lnTo>
                  <a:lnTo>
                    <a:pt x="79466" y="227531"/>
                  </a:lnTo>
                  <a:lnTo>
                    <a:pt x="78377" y="225770"/>
                  </a:lnTo>
                  <a:lnTo>
                    <a:pt x="77651" y="223537"/>
                  </a:lnTo>
                  <a:lnTo>
                    <a:pt x="76109" y="222049"/>
                  </a:lnTo>
                  <a:lnTo>
                    <a:pt x="68126" y="219464"/>
                  </a:lnTo>
                  <a:lnTo>
                    <a:pt x="67320" y="216424"/>
                  </a:lnTo>
                  <a:lnTo>
                    <a:pt x="67105" y="214132"/>
                  </a:lnTo>
                  <a:lnTo>
                    <a:pt x="65904" y="212604"/>
                  </a:lnTo>
                  <a:lnTo>
                    <a:pt x="61746" y="210905"/>
                  </a:lnTo>
                  <a:lnTo>
                    <a:pt x="60214" y="209394"/>
                  </a:lnTo>
                  <a:lnTo>
                    <a:pt x="57554" y="201465"/>
                  </a:lnTo>
                  <a:lnTo>
                    <a:pt x="57186" y="191948"/>
                  </a:lnTo>
                  <a:lnTo>
                    <a:pt x="80830" y="166821"/>
                  </a:lnTo>
                  <a:lnTo>
                    <a:pt x="86372" y="164099"/>
                  </a:lnTo>
                  <a:lnTo>
                    <a:pt x="89331" y="163373"/>
                  </a:lnTo>
                  <a:lnTo>
                    <a:pt x="102743" y="155663"/>
                  </a:lnTo>
                  <a:lnTo>
                    <a:pt x="117696" y="152306"/>
                  </a:lnTo>
                  <a:lnTo>
                    <a:pt x="132767" y="142227"/>
                  </a:lnTo>
                  <a:lnTo>
                    <a:pt x="150992" y="130045"/>
                  </a:lnTo>
                  <a:lnTo>
                    <a:pt x="198220" y="110726"/>
                  </a:lnTo>
                  <a:lnTo>
                    <a:pt x="228405" y="88529"/>
                  </a:lnTo>
                  <a:lnTo>
                    <a:pt x="234864" y="85911"/>
                  </a:lnTo>
                  <a:lnTo>
                    <a:pt x="245756" y="77685"/>
                  </a:lnTo>
                  <a:lnTo>
                    <a:pt x="257044" y="76208"/>
                  </a:lnTo>
                  <a:lnTo>
                    <a:pt x="262193" y="76200"/>
                  </a:lnTo>
                  <a:lnTo>
                    <a:pt x="263695" y="77258"/>
                  </a:lnTo>
                  <a:lnTo>
                    <a:pt x="264696" y="79021"/>
                  </a:lnTo>
                  <a:lnTo>
                    <a:pt x="266583" y="85330"/>
                  </a:lnTo>
                  <a:lnTo>
                    <a:pt x="266697" y="99901"/>
                  </a:lnTo>
                  <a:lnTo>
                    <a:pt x="267757" y="101525"/>
                  </a:lnTo>
                  <a:lnTo>
                    <a:pt x="269521" y="102607"/>
                  </a:lnTo>
                  <a:lnTo>
                    <a:pt x="271756" y="103329"/>
                  </a:lnTo>
                  <a:lnTo>
                    <a:pt x="273245" y="104868"/>
                  </a:lnTo>
                  <a:lnTo>
                    <a:pt x="274900" y="109401"/>
                  </a:lnTo>
                  <a:lnTo>
                    <a:pt x="276401" y="111033"/>
                  </a:lnTo>
                  <a:lnTo>
                    <a:pt x="285323" y="114169"/>
                  </a:lnTo>
                  <a:lnTo>
                    <a:pt x="298970" y="114286"/>
                  </a:lnTo>
                  <a:lnTo>
                    <a:pt x="300913" y="113231"/>
                  </a:lnTo>
                  <a:lnTo>
                    <a:pt x="302209" y="111470"/>
                  </a:lnTo>
                  <a:lnTo>
                    <a:pt x="304707" y="106690"/>
                  </a:lnTo>
                  <a:lnTo>
                    <a:pt x="319887" y="88787"/>
                  </a:lnTo>
                  <a:lnTo>
                    <a:pt x="325889" y="76175"/>
                  </a:lnTo>
                  <a:lnTo>
                    <a:pt x="330049" y="69837"/>
                  </a:lnTo>
                  <a:lnTo>
                    <a:pt x="333448" y="60319"/>
                  </a:lnTo>
                  <a:lnTo>
                    <a:pt x="339630" y="50796"/>
                  </a:lnTo>
                  <a:lnTo>
                    <a:pt x="341931" y="41272"/>
                  </a:lnTo>
                  <a:lnTo>
                    <a:pt x="342900" y="128"/>
                  </a:lnTo>
                  <a:lnTo>
                    <a:pt x="342900" y="45531"/>
                  </a:lnTo>
                  <a:lnTo>
                    <a:pt x="342900" y="91995"/>
                  </a:lnTo>
                  <a:lnTo>
                    <a:pt x="342900" y="98388"/>
                  </a:lnTo>
                  <a:lnTo>
                    <a:pt x="345722" y="104757"/>
                  </a:lnTo>
                  <a:lnTo>
                    <a:pt x="351100" y="112412"/>
                  </a:lnTo>
                  <a:lnTo>
                    <a:pt x="354658" y="113459"/>
                  </a:lnTo>
                  <a:lnTo>
                    <a:pt x="366580" y="114248"/>
                  </a:lnTo>
                  <a:lnTo>
                    <a:pt x="368212" y="113206"/>
                  </a:lnTo>
                  <a:lnTo>
                    <a:pt x="369299" y="111453"/>
                  </a:lnTo>
                  <a:lnTo>
                    <a:pt x="370025" y="109226"/>
                  </a:lnTo>
                  <a:lnTo>
                    <a:pt x="371566" y="107741"/>
                  </a:lnTo>
                  <a:lnTo>
                    <a:pt x="381646" y="102536"/>
                  </a:lnTo>
                  <a:lnTo>
                    <a:pt x="384605" y="100106"/>
                  </a:lnTo>
                  <a:lnTo>
                    <a:pt x="387893" y="94585"/>
                  </a:lnTo>
                  <a:lnTo>
                    <a:pt x="390414" y="88602"/>
                  </a:lnTo>
                  <a:lnTo>
                    <a:pt x="414947" y="59256"/>
                  </a:lnTo>
                  <a:lnTo>
                    <a:pt x="421101" y="40082"/>
                  </a:lnTo>
                  <a:lnTo>
                    <a:pt x="427139" y="30845"/>
                  </a:lnTo>
                  <a:lnTo>
                    <a:pt x="428494" y="20571"/>
                  </a:lnTo>
                  <a:lnTo>
                    <a:pt x="428624" y="9650"/>
                  </a:lnTo>
                  <a:lnTo>
                    <a:pt x="428625" y="55767"/>
                  </a:lnTo>
                  <a:lnTo>
                    <a:pt x="428625" y="103282"/>
                  </a:lnTo>
                  <a:lnTo>
                    <a:pt x="428625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546"/>
            <p:cNvSpPr/>
            <p:nvPr>
              <p:custDataLst>
                <p:tags r:id="rId580"/>
              </p:custDataLst>
            </p:nvPr>
          </p:nvSpPr>
          <p:spPr>
            <a:xfrm>
              <a:off x="6877088" y="1619261"/>
              <a:ext cx="352384" cy="319772"/>
            </a:xfrm>
            <a:custGeom>
              <a:avLst/>
              <a:gdLst/>
              <a:ahLst/>
              <a:cxnLst/>
              <a:rect l="0" t="0" r="0" b="0"/>
              <a:pathLst>
                <a:path w="352384" h="319772">
                  <a:moveTo>
                    <a:pt x="85687" y="123814"/>
                  </a:moveTo>
                  <a:lnTo>
                    <a:pt x="85687" y="123814"/>
                  </a:lnTo>
                  <a:lnTo>
                    <a:pt x="90743" y="123814"/>
                  </a:lnTo>
                  <a:lnTo>
                    <a:pt x="92232" y="122756"/>
                  </a:lnTo>
                  <a:lnTo>
                    <a:pt x="93225" y="120992"/>
                  </a:lnTo>
                  <a:lnTo>
                    <a:pt x="94819" y="115613"/>
                  </a:lnTo>
                  <a:lnTo>
                    <a:pt x="104702" y="104801"/>
                  </a:lnTo>
                  <a:lnTo>
                    <a:pt x="104736" y="118954"/>
                  </a:lnTo>
                  <a:lnTo>
                    <a:pt x="101915" y="124476"/>
                  </a:lnTo>
                  <a:lnTo>
                    <a:pt x="98192" y="130458"/>
                  </a:lnTo>
                  <a:lnTo>
                    <a:pt x="96095" y="140835"/>
                  </a:lnTo>
                  <a:lnTo>
                    <a:pt x="95228" y="188330"/>
                  </a:lnTo>
                  <a:lnTo>
                    <a:pt x="95212" y="235711"/>
                  </a:lnTo>
                  <a:lnTo>
                    <a:pt x="94154" y="250925"/>
                  </a:lnTo>
                  <a:lnTo>
                    <a:pt x="87012" y="269461"/>
                  </a:lnTo>
                  <a:lnTo>
                    <a:pt x="85697" y="299760"/>
                  </a:lnTo>
                  <a:lnTo>
                    <a:pt x="82869" y="305376"/>
                  </a:lnTo>
                  <a:lnTo>
                    <a:pt x="76555" y="313791"/>
                  </a:lnTo>
                  <a:lnTo>
                    <a:pt x="71222" y="314159"/>
                  </a:lnTo>
                  <a:lnTo>
                    <a:pt x="65853" y="317067"/>
                  </a:lnTo>
                  <a:lnTo>
                    <a:pt x="62939" y="319325"/>
                  </a:lnTo>
                  <a:lnTo>
                    <a:pt x="60996" y="319771"/>
                  </a:lnTo>
                  <a:lnTo>
                    <a:pt x="59702" y="319010"/>
                  </a:lnTo>
                  <a:lnTo>
                    <a:pt x="58838" y="317445"/>
                  </a:lnTo>
                  <a:lnTo>
                    <a:pt x="57205" y="316401"/>
                  </a:lnTo>
                  <a:lnTo>
                    <a:pt x="49849" y="314933"/>
                  </a:lnTo>
                  <a:lnTo>
                    <a:pt x="39823" y="314396"/>
                  </a:lnTo>
                  <a:lnTo>
                    <a:pt x="30015" y="306120"/>
                  </a:lnTo>
                  <a:lnTo>
                    <a:pt x="21225" y="303994"/>
                  </a:lnTo>
                  <a:lnTo>
                    <a:pt x="15409" y="299850"/>
                  </a:lnTo>
                  <a:lnTo>
                    <a:pt x="12119" y="294480"/>
                  </a:lnTo>
                  <a:lnTo>
                    <a:pt x="11242" y="291566"/>
                  </a:lnTo>
                  <a:lnTo>
                    <a:pt x="9599" y="289624"/>
                  </a:lnTo>
                  <a:lnTo>
                    <a:pt x="1440" y="286251"/>
                  </a:lnTo>
                  <a:lnTo>
                    <a:pt x="619" y="283144"/>
                  </a:lnTo>
                  <a:lnTo>
                    <a:pt x="0" y="268419"/>
                  </a:lnTo>
                  <a:lnTo>
                    <a:pt x="5031" y="262145"/>
                  </a:lnTo>
                  <a:lnTo>
                    <a:pt x="10328" y="259378"/>
                  </a:lnTo>
                  <a:lnTo>
                    <a:pt x="25473" y="256397"/>
                  </a:lnTo>
                  <a:lnTo>
                    <a:pt x="64653" y="231343"/>
                  </a:lnTo>
                  <a:lnTo>
                    <a:pt x="89058" y="224077"/>
                  </a:lnTo>
                  <a:lnTo>
                    <a:pt x="129875" y="198046"/>
                  </a:lnTo>
                  <a:lnTo>
                    <a:pt x="176416" y="172838"/>
                  </a:lnTo>
                  <a:lnTo>
                    <a:pt x="223944" y="144559"/>
                  </a:lnTo>
                  <a:lnTo>
                    <a:pt x="269753" y="108048"/>
                  </a:lnTo>
                  <a:lnTo>
                    <a:pt x="300326" y="79291"/>
                  </a:lnTo>
                  <a:lnTo>
                    <a:pt x="330493" y="38280"/>
                  </a:lnTo>
                  <a:lnTo>
                    <a:pt x="333132" y="31824"/>
                  </a:lnTo>
                  <a:lnTo>
                    <a:pt x="341371" y="20932"/>
                  </a:lnTo>
                  <a:lnTo>
                    <a:pt x="342420" y="14543"/>
                  </a:lnTo>
                  <a:lnTo>
                    <a:pt x="341509" y="12867"/>
                  </a:lnTo>
                  <a:lnTo>
                    <a:pt x="339844" y="11749"/>
                  </a:lnTo>
                  <a:lnTo>
                    <a:pt x="337675" y="11004"/>
                  </a:lnTo>
                  <a:lnTo>
                    <a:pt x="336229" y="9449"/>
                  </a:lnTo>
                  <a:lnTo>
                    <a:pt x="333718" y="1444"/>
                  </a:lnTo>
                  <a:lnTo>
                    <a:pt x="330684" y="636"/>
                  </a:lnTo>
                  <a:lnTo>
                    <a:pt x="318874" y="0"/>
                  </a:lnTo>
                  <a:lnTo>
                    <a:pt x="317346" y="1055"/>
                  </a:lnTo>
                  <a:lnTo>
                    <a:pt x="316326" y="2816"/>
                  </a:lnTo>
                  <a:lnTo>
                    <a:pt x="314406" y="9122"/>
                  </a:lnTo>
                  <a:lnTo>
                    <a:pt x="314322" y="14454"/>
                  </a:lnTo>
                  <a:lnTo>
                    <a:pt x="311480" y="19824"/>
                  </a:lnTo>
                  <a:lnTo>
                    <a:pt x="307748" y="25738"/>
                  </a:lnTo>
                  <a:lnTo>
                    <a:pt x="296143" y="57383"/>
                  </a:lnTo>
                  <a:lnTo>
                    <a:pt x="294447" y="70734"/>
                  </a:lnTo>
                  <a:lnTo>
                    <a:pt x="287751" y="85264"/>
                  </a:lnTo>
                  <a:lnTo>
                    <a:pt x="285728" y="132747"/>
                  </a:lnTo>
                  <a:lnTo>
                    <a:pt x="285715" y="145922"/>
                  </a:lnTo>
                  <a:lnTo>
                    <a:pt x="288536" y="152337"/>
                  </a:lnTo>
                  <a:lnTo>
                    <a:pt x="292259" y="158716"/>
                  </a:lnTo>
                  <a:lnTo>
                    <a:pt x="293913" y="165079"/>
                  </a:lnTo>
                  <a:lnTo>
                    <a:pt x="295413" y="167199"/>
                  </a:lnTo>
                  <a:lnTo>
                    <a:pt x="297472" y="168612"/>
                  </a:lnTo>
                  <a:lnTo>
                    <a:pt x="303322" y="170881"/>
                  </a:lnTo>
                  <a:lnTo>
                    <a:pt x="312837" y="179591"/>
                  </a:lnTo>
                  <a:lnTo>
                    <a:pt x="314378" y="178990"/>
                  </a:lnTo>
                  <a:lnTo>
                    <a:pt x="321605" y="174147"/>
                  </a:lnTo>
                  <a:lnTo>
                    <a:pt x="331583" y="171796"/>
                  </a:lnTo>
                  <a:lnTo>
                    <a:pt x="340595" y="164963"/>
                  </a:lnTo>
                  <a:lnTo>
                    <a:pt x="346441" y="163269"/>
                  </a:lnTo>
                  <a:lnTo>
                    <a:pt x="348423" y="161759"/>
                  </a:lnTo>
                  <a:lnTo>
                    <a:pt x="351865" y="153832"/>
                  </a:lnTo>
                  <a:lnTo>
                    <a:pt x="352383" y="128802"/>
                  </a:lnTo>
                  <a:lnTo>
                    <a:pt x="351326" y="127139"/>
                  </a:lnTo>
                  <a:lnTo>
                    <a:pt x="349563" y="126031"/>
                  </a:lnTo>
                  <a:lnTo>
                    <a:pt x="347330" y="125292"/>
                  </a:lnTo>
                  <a:lnTo>
                    <a:pt x="345840" y="123741"/>
                  </a:lnTo>
                  <a:lnTo>
                    <a:pt x="344186" y="119195"/>
                  </a:lnTo>
                  <a:lnTo>
                    <a:pt x="342686" y="117560"/>
                  </a:lnTo>
                  <a:lnTo>
                    <a:pt x="334777" y="114720"/>
                  </a:lnTo>
                  <a:lnTo>
                    <a:pt x="328707" y="114417"/>
                  </a:lnTo>
                  <a:lnTo>
                    <a:pt x="323165" y="117168"/>
                  </a:lnTo>
                  <a:lnTo>
                    <a:pt x="309750" y="128481"/>
                  </a:lnTo>
                  <a:lnTo>
                    <a:pt x="306979" y="134002"/>
                  </a:lnTo>
                  <a:lnTo>
                    <a:pt x="306240" y="136956"/>
                  </a:lnTo>
                  <a:lnTo>
                    <a:pt x="304688" y="138925"/>
                  </a:lnTo>
                  <a:lnTo>
                    <a:pt x="300143" y="141114"/>
                  </a:lnTo>
                  <a:lnTo>
                    <a:pt x="298507" y="142755"/>
                  </a:lnTo>
                  <a:lnTo>
                    <a:pt x="296691" y="147402"/>
                  </a:lnTo>
                  <a:lnTo>
                    <a:pt x="295274" y="166448"/>
                  </a:lnTo>
                  <a:lnTo>
                    <a:pt x="296320" y="168112"/>
                  </a:lnTo>
                  <a:lnTo>
                    <a:pt x="298076" y="169221"/>
                  </a:lnTo>
                  <a:lnTo>
                    <a:pt x="304940" y="171147"/>
                  </a:lnTo>
                  <a:lnTo>
                    <a:pt x="323812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547"/>
            <p:cNvSpPr/>
            <p:nvPr>
              <p:custDataLst>
                <p:tags r:id="rId581"/>
              </p:custDataLst>
            </p:nvPr>
          </p:nvSpPr>
          <p:spPr>
            <a:xfrm>
              <a:off x="6915161" y="1695485"/>
              <a:ext cx="57140" cy="66641"/>
            </a:xfrm>
            <a:custGeom>
              <a:avLst/>
              <a:gdLst/>
              <a:ahLst/>
              <a:cxnLst/>
              <a:rect l="0" t="0" r="0" b="0"/>
              <a:pathLst>
                <a:path w="57140" h="66641">
                  <a:moveTo>
                    <a:pt x="57139" y="19015"/>
                  </a:moveTo>
                  <a:lnTo>
                    <a:pt x="57139" y="19015"/>
                  </a:lnTo>
                  <a:lnTo>
                    <a:pt x="57139" y="13959"/>
                  </a:lnTo>
                  <a:lnTo>
                    <a:pt x="56081" y="12469"/>
                  </a:lnTo>
                  <a:lnTo>
                    <a:pt x="54317" y="11476"/>
                  </a:lnTo>
                  <a:lnTo>
                    <a:pt x="48939" y="9882"/>
                  </a:lnTo>
                  <a:lnTo>
                    <a:pt x="48202" y="6842"/>
                  </a:lnTo>
                  <a:lnTo>
                    <a:pt x="48007" y="4550"/>
                  </a:lnTo>
                  <a:lnTo>
                    <a:pt x="46818" y="3022"/>
                  </a:lnTo>
                  <a:lnTo>
                    <a:pt x="38491" y="84"/>
                  </a:lnTo>
                  <a:lnTo>
                    <a:pt x="33151" y="0"/>
                  </a:lnTo>
                  <a:lnTo>
                    <a:pt x="27780" y="2803"/>
                  </a:lnTo>
                  <a:lnTo>
                    <a:pt x="4895" y="23645"/>
                  </a:lnTo>
                  <a:lnTo>
                    <a:pt x="2169" y="29187"/>
                  </a:lnTo>
                  <a:lnTo>
                    <a:pt x="116" y="50803"/>
                  </a:lnTo>
                  <a:lnTo>
                    <a:pt x="0" y="64762"/>
                  </a:lnTo>
                  <a:lnTo>
                    <a:pt x="1055" y="65388"/>
                  </a:lnTo>
                  <a:lnTo>
                    <a:pt x="9514" y="66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548"/>
            <p:cNvSpPr/>
            <p:nvPr>
              <p:custDataLst>
                <p:tags r:id="rId582"/>
              </p:custDataLst>
            </p:nvPr>
          </p:nvSpPr>
          <p:spPr>
            <a:xfrm>
              <a:off x="6505576" y="1704985"/>
              <a:ext cx="228473" cy="133210"/>
            </a:xfrm>
            <a:custGeom>
              <a:avLst/>
              <a:gdLst/>
              <a:ahLst/>
              <a:cxnLst/>
              <a:rect l="0" t="0" r="0" b="0"/>
              <a:pathLst>
                <a:path w="228473" h="133210">
                  <a:moveTo>
                    <a:pt x="19049" y="9515"/>
                  </a:moveTo>
                  <a:lnTo>
                    <a:pt x="19049" y="9515"/>
                  </a:lnTo>
                  <a:lnTo>
                    <a:pt x="19049" y="0"/>
                  </a:lnTo>
                  <a:lnTo>
                    <a:pt x="19049" y="5049"/>
                  </a:lnTo>
                  <a:lnTo>
                    <a:pt x="20107" y="6538"/>
                  </a:lnTo>
                  <a:lnTo>
                    <a:pt x="21871" y="7530"/>
                  </a:lnTo>
                  <a:lnTo>
                    <a:pt x="27249" y="9123"/>
                  </a:lnTo>
                  <a:lnTo>
                    <a:pt x="27986" y="12163"/>
                  </a:lnTo>
                  <a:lnTo>
                    <a:pt x="28573" y="56732"/>
                  </a:lnTo>
                  <a:lnTo>
                    <a:pt x="28573" y="60043"/>
                  </a:lnTo>
                  <a:lnTo>
                    <a:pt x="25752" y="66544"/>
                  </a:lnTo>
                  <a:lnTo>
                    <a:pt x="22029" y="72961"/>
                  </a:lnTo>
                  <a:lnTo>
                    <a:pt x="19637" y="85704"/>
                  </a:lnTo>
                  <a:lnTo>
                    <a:pt x="19165" y="98413"/>
                  </a:lnTo>
                  <a:lnTo>
                    <a:pt x="16278" y="104764"/>
                  </a:lnTo>
                  <a:lnTo>
                    <a:pt x="12525" y="111115"/>
                  </a:lnTo>
                  <a:lnTo>
                    <a:pt x="9919" y="121934"/>
                  </a:lnTo>
                  <a:lnTo>
                    <a:pt x="118" y="133209"/>
                  </a:lnTo>
                  <a:lnTo>
                    <a:pt x="0" y="110673"/>
                  </a:lnTo>
                  <a:lnTo>
                    <a:pt x="2821" y="104568"/>
                  </a:lnTo>
                  <a:lnTo>
                    <a:pt x="6544" y="98328"/>
                  </a:lnTo>
                  <a:lnTo>
                    <a:pt x="9700" y="88864"/>
                  </a:lnTo>
                  <a:lnTo>
                    <a:pt x="15808" y="79357"/>
                  </a:lnTo>
                  <a:lnTo>
                    <a:pt x="19147" y="69838"/>
                  </a:lnTo>
                  <a:lnTo>
                    <a:pt x="25311" y="60314"/>
                  </a:lnTo>
                  <a:lnTo>
                    <a:pt x="28665" y="50790"/>
                  </a:lnTo>
                  <a:lnTo>
                    <a:pt x="41704" y="34915"/>
                  </a:lnTo>
                  <a:lnTo>
                    <a:pt x="47815" y="31387"/>
                  </a:lnTo>
                  <a:lnTo>
                    <a:pt x="50927" y="30446"/>
                  </a:lnTo>
                  <a:lnTo>
                    <a:pt x="53000" y="28761"/>
                  </a:lnTo>
                  <a:lnTo>
                    <a:pt x="56978" y="22391"/>
                  </a:lnTo>
                  <a:lnTo>
                    <a:pt x="65189" y="19481"/>
                  </a:lnTo>
                  <a:lnTo>
                    <a:pt x="74744" y="19079"/>
                  </a:lnTo>
                  <a:lnTo>
                    <a:pt x="75229" y="20124"/>
                  </a:lnTo>
                  <a:lnTo>
                    <a:pt x="76071" y="32301"/>
                  </a:lnTo>
                  <a:lnTo>
                    <a:pt x="77172" y="34231"/>
                  </a:lnTo>
                  <a:lnTo>
                    <a:pt x="78964" y="35517"/>
                  </a:lnTo>
                  <a:lnTo>
                    <a:pt x="81218" y="36375"/>
                  </a:lnTo>
                  <a:lnTo>
                    <a:pt x="82720" y="38005"/>
                  </a:lnTo>
                  <a:lnTo>
                    <a:pt x="84388" y="42638"/>
                  </a:lnTo>
                  <a:lnTo>
                    <a:pt x="85723" y="85158"/>
                  </a:lnTo>
                  <a:lnTo>
                    <a:pt x="94856" y="94833"/>
                  </a:lnTo>
                  <a:lnTo>
                    <a:pt x="103415" y="95204"/>
                  </a:lnTo>
                  <a:lnTo>
                    <a:pt x="121619" y="79430"/>
                  </a:lnTo>
                  <a:lnTo>
                    <a:pt x="127429" y="77630"/>
                  </a:lnTo>
                  <a:lnTo>
                    <a:pt x="129403" y="76092"/>
                  </a:lnTo>
                  <a:lnTo>
                    <a:pt x="137885" y="63059"/>
                  </a:lnTo>
                  <a:lnTo>
                    <a:pt x="143479" y="59771"/>
                  </a:lnTo>
                  <a:lnTo>
                    <a:pt x="146453" y="58894"/>
                  </a:lnTo>
                  <a:lnTo>
                    <a:pt x="148435" y="57251"/>
                  </a:lnTo>
                  <a:lnTo>
                    <a:pt x="151877" y="49093"/>
                  </a:lnTo>
                  <a:lnTo>
                    <a:pt x="152353" y="39544"/>
                  </a:lnTo>
                  <a:lnTo>
                    <a:pt x="153427" y="39059"/>
                  </a:lnTo>
                  <a:lnTo>
                    <a:pt x="161529" y="38128"/>
                  </a:lnTo>
                  <a:lnTo>
                    <a:pt x="161924" y="83845"/>
                  </a:lnTo>
                  <a:lnTo>
                    <a:pt x="168469" y="92950"/>
                  </a:lnTo>
                  <a:lnTo>
                    <a:pt x="170124" y="98808"/>
                  </a:lnTo>
                  <a:lnTo>
                    <a:pt x="171625" y="100794"/>
                  </a:lnTo>
                  <a:lnTo>
                    <a:pt x="176113" y="103000"/>
                  </a:lnTo>
                  <a:lnTo>
                    <a:pt x="195037" y="104719"/>
                  </a:lnTo>
                  <a:lnTo>
                    <a:pt x="200629" y="101922"/>
                  </a:lnTo>
                  <a:lnTo>
                    <a:pt x="223692" y="81085"/>
                  </a:lnTo>
                  <a:lnTo>
                    <a:pt x="226419" y="75543"/>
                  </a:lnTo>
                  <a:lnTo>
                    <a:pt x="228472" y="58984"/>
                  </a:lnTo>
                  <a:lnTo>
                    <a:pt x="221044" y="47021"/>
                  </a:lnTo>
                  <a:lnTo>
                    <a:pt x="219462" y="34798"/>
                  </a:lnTo>
                  <a:lnTo>
                    <a:pt x="218275" y="32720"/>
                  </a:lnTo>
                  <a:lnTo>
                    <a:pt x="216425" y="31335"/>
                  </a:lnTo>
                  <a:lnTo>
                    <a:pt x="209951" y="28727"/>
                  </a:lnTo>
                  <a:lnTo>
                    <a:pt x="204611" y="23557"/>
                  </a:lnTo>
                  <a:lnTo>
                    <a:pt x="202024" y="23109"/>
                  </a:lnTo>
                  <a:lnTo>
                    <a:pt x="199240" y="23870"/>
                  </a:lnTo>
                  <a:lnTo>
                    <a:pt x="190592" y="29005"/>
                  </a:lnTo>
                  <a:lnTo>
                    <a:pt x="185954" y="33347"/>
                  </a:lnTo>
                  <a:lnTo>
                    <a:pt x="183187" y="38804"/>
                  </a:lnTo>
                  <a:lnTo>
                    <a:pt x="182450" y="41741"/>
                  </a:lnTo>
                  <a:lnTo>
                    <a:pt x="171449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SMARTInkShape-Group107"/>
          <p:cNvGrpSpPr/>
          <p:nvPr/>
        </p:nvGrpSpPr>
        <p:grpSpPr>
          <a:xfrm>
            <a:off x="7924800" y="1666876"/>
            <a:ext cx="1409701" cy="293912"/>
            <a:chOff x="7924800" y="1666876"/>
            <a:chExt cx="1409701" cy="293912"/>
          </a:xfrm>
        </p:grpSpPr>
        <p:sp>
          <p:nvSpPr>
            <p:cNvPr id="85" name="SMARTInkShape-549"/>
            <p:cNvSpPr/>
            <p:nvPr>
              <p:custDataLst>
                <p:tags r:id="rId573"/>
              </p:custDataLst>
            </p:nvPr>
          </p:nvSpPr>
          <p:spPr>
            <a:xfrm>
              <a:off x="9182220" y="1790700"/>
              <a:ext cx="152281" cy="57151"/>
            </a:xfrm>
            <a:custGeom>
              <a:avLst/>
              <a:gdLst/>
              <a:ahLst/>
              <a:cxnLst/>
              <a:rect l="0" t="0" r="0" b="0"/>
              <a:pathLst>
                <a:path w="152281" h="57151">
                  <a:moveTo>
                    <a:pt x="85605" y="0"/>
                  </a:moveTo>
                  <a:lnTo>
                    <a:pt x="85605" y="0"/>
                  </a:lnTo>
                  <a:lnTo>
                    <a:pt x="69359" y="15188"/>
                  </a:lnTo>
                  <a:lnTo>
                    <a:pt x="56956" y="21109"/>
                  </a:lnTo>
                  <a:lnTo>
                    <a:pt x="50647" y="25257"/>
                  </a:lnTo>
                  <a:lnTo>
                    <a:pt x="41146" y="28650"/>
                  </a:lnTo>
                  <a:lnTo>
                    <a:pt x="31628" y="34830"/>
                  </a:lnTo>
                  <a:lnTo>
                    <a:pt x="22104" y="38189"/>
                  </a:lnTo>
                  <a:lnTo>
                    <a:pt x="9962" y="47195"/>
                  </a:lnTo>
                  <a:lnTo>
                    <a:pt x="0" y="47622"/>
                  </a:lnTo>
                  <a:lnTo>
                    <a:pt x="9290" y="57034"/>
                  </a:lnTo>
                  <a:lnTo>
                    <a:pt x="22651" y="57140"/>
                  </a:lnTo>
                  <a:lnTo>
                    <a:pt x="24586" y="56085"/>
                  </a:lnTo>
                  <a:lnTo>
                    <a:pt x="25876" y="54323"/>
                  </a:lnTo>
                  <a:lnTo>
                    <a:pt x="26737" y="52091"/>
                  </a:lnTo>
                  <a:lnTo>
                    <a:pt x="28366" y="50602"/>
                  </a:lnTo>
                  <a:lnTo>
                    <a:pt x="33001" y="48948"/>
                  </a:lnTo>
                  <a:lnTo>
                    <a:pt x="79258" y="47628"/>
                  </a:lnTo>
                  <a:lnTo>
                    <a:pt x="85606" y="50449"/>
                  </a:lnTo>
                  <a:lnTo>
                    <a:pt x="91955" y="54171"/>
                  </a:lnTo>
                  <a:lnTo>
                    <a:pt x="102773" y="56758"/>
                  </a:lnTo>
                  <a:lnTo>
                    <a:pt x="150278" y="57150"/>
                  </a:lnTo>
                  <a:lnTo>
                    <a:pt x="15228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550"/>
            <p:cNvSpPr/>
            <p:nvPr>
              <p:custDataLst>
                <p:tags r:id="rId574"/>
              </p:custDataLst>
            </p:nvPr>
          </p:nvSpPr>
          <p:spPr>
            <a:xfrm>
              <a:off x="8972550" y="1800225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551"/>
            <p:cNvSpPr/>
            <p:nvPr>
              <p:custDataLst>
                <p:tags r:id="rId575"/>
              </p:custDataLst>
            </p:nvPr>
          </p:nvSpPr>
          <p:spPr>
            <a:xfrm>
              <a:off x="8982075" y="1666876"/>
              <a:ext cx="9526" cy="28575"/>
            </a:xfrm>
            <a:custGeom>
              <a:avLst/>
              <a:gdLst/>
              <a:ahLst/>
              <a:cxnLst/>
              <a:rect l="0" t="0" r="0" b="0"/>
              <a:pathLst>
                <a:path w="9526" h="28575">
                  <a:moveTo>
                    <a:pt x="0" y="28574"/>
                  </a:moveTo>
                  <a:lnTo>
                    <a:pt x="0" y="28574"/>
                  </a:lnTo>
                  <a:lnTo>
                    <a:pt x="0" y="10858"/>
                  </a:lnTo>
                  <a:lnTo>
                    <a:pt x="1058" y="10413"/>
                  </a:lnTo>
                  <a:lnTo>
                    <a:pt x="8201" y="9641"/>
                  </a:lnTo>
                  <a:lnTo>
                    <a:pt x="8937" y="6754"/>
                  </a:lnTo>
                  <a:lnTo>
                    <a:pt x="9525" y="0"/>
                  </a:lnTo>
                  <a:lnTo>
                    <a:pt x="9525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552"/>
            <p:cNvSpPr/>
            <p:nvPr>
              <p:custDataLst>
                <p:tags r:id="rId576"/>
              </p:custDataLst>
            </p:nvPr>
          </p:nvSpPr>
          <p:spPr>
            <a:xfrm>
              <a:off x="8429626" y="1695450"/>
              <a:ext cx="352425" cy="122464"/>
            </a:xfrm>
            <a:custGeom>
              <a:avLst/>
              <a:gdLst/>
              <a:ahLst/>
              <a:cxnLst/>
              <a:rect l="0" t="0" r="0" b="0"/>
              <a:pathLst>
                <a:path w="352425" h="122464">
                  <a:moveTo>
                    <a:pt x="104774" y="28575"/>
                  </a:moveTo>
                  <a:lnTo>
                    <a:pt x="104774" y="28575"/>
                  </a:lnTo>
                  <a:lnTo>
                    <a:pt x="104774" y="19166"/>
                  </a:lnTo>
                  <a:lnTo>
                    <a:pt x="96574" y="19060"/>
                  </a:lnTo>
                  <a:lnTo>
                    <a:pt x="96132" y="17999"/>
                  </a:lnTo>
                  <a:lnTo>
                    <a:pt x="95283" y="9918"/>
                  </a:lnTo>
                  <a:lnTo>
                    <a:pt x="87051" y="1358"/>
                  </a:lnTo>
                  <a:lnTo>
                    <a:pt x="81061" y="402"/>
                  </a:lnTo>
                  <a:lnTo>
                    <a:pt x="43007" y="0"/>
                  </a:lnTo>
                  <a:lnTo>
                    <a:pt x="37458" y="2823"/>
                  </a:lnTo>
                  <a:lnTo>
                    <a:pt x="34497" y="5057"/>
                  </a:lnTo>
                  <a:lnTo>
                    <a:pt x="31206" y="10361"/>
                  </a:lnTo>
                  <a:lnTo>
                    <a:pt x="30329" y="13258"/>
                  </a:lnTo>
                  <a:lnTo>
                    <a:pt x="28686" y="15188"/>
                  </a:lnTo>
                  <a:lnTo>
                    <a:pt x="15470" y="23598"/>
                  </a:lnTo>
                  <a:lnTo>
                    <a:pt x="12166" y="29185"/>
                  </a:lnTo>
                  <a:lnTo>
                    <a:pt x="437" y="61267"/>
                  </a:lnTo>
                  <a:lnTo>
                    <a:pt x="0" y="94695"/>
                  </a:lnTo>
                  <a:lnTo>
                    <a:pt x="22389" y="95235"/>
                  </a:lnTo>
                  <a:lnTo>
                    <a:pt x="28648" y="92421"/>
                  </a:lnTo>
                  <a:lnTo>
                    <a:pt x="34957" y="88701"/>
                  </a:lnTo>
                  <a:lnTo>
                    <a:pt x="44459" y="85548"/>
                  </a:lnTo>
                  <a:lnTo>
                    <a:pt x="69849" y="63369"/>
                  </a:lnTo>
                  <a:lnTo>
                    <a:pt x="73377" y="57092"/>
                  </a:lnTo>
                  <a:lnTo>
                    <a:pt x="74318" y="53936"/>
                  </a:lnTo>
                  <a:lnTo>
                    <a:pt x="76003" y="51832"/>
                  </a:lnTo>
                  <a:lnTo>
                    <a:pt x="93484" y="39588"/>
                  </a:lnTo>
                  <a:lnTo>
                    <a:pt x="94465" y="35939"/>
                  </a:lnTo>
                  <a:lnTo>
                    <a:pt x="95248" y="28586"/>
                  </a:lnTo>
                  <a:lnTo>
                    <a:pt x="95249" y="73051"/>
                  </a:lnTo>
                  <a:lnTo>
                    <a:pt x="95249" y="104334"/>
                  </a:lnTo>
                  <a:lnTo>
                    <a:pt x="100305" y="109701"/>
                  </a:lnTo>
                  <a:lnTo>
                    <a:pt x="101794" y="110176"/>
                  </a:lnTo>
                  <a:lnTo>
                    <a:pt x="102787" y="109434"/>
                  </a:lnTo>
                  <a:lnTo>
                    <a:pt x="103449" y="107881"/>
                  </a:lnTo>
                  <a:lnTo>
                    <a:pt x="104950" y="106846"/>
                  </a:lnTo>
                  <a:lnTo>
                    <a:pt x="112859" y="105048"/>
                  </a:lnTo>
                  <a:lnTo>
                    <a:pt x="122374" y="96598"/>
                  </a:lnTo>
                  <a:lnTo>
                    <a:pt x="128452" y="95649"/>
                  </a:lnTo>
                  <a:lnTo>
                    <a:pt x="130084" y="94458"/>
                  </a:lnTo>
                  <a:lnTo>
                    <a:pt x="131172" y="92605"/>
                  </a:lnTo>
                  <a:lnTo>
                    <a:pt x="131898" y="90312"/>
                  </a:lnTo>
                  <a:lnTo>
                    <a:pt x="133440" y="88783"/>
                  </a:lnTo>
                  <a:lnTo>
                    <a:pt x="142837" y="85735"/>
                  </a:lnTo>
                  <a:lnTo>
                    <a:pt x="142874" y="103335"/>
                  </a:lnTo>
                  <a:lnTo>
                    <a:pt x="160565" y="122463"/>
                  </a:lnTo>
                  <a:lnTo>
                    <a:pt x="162077" y="121859"/>
                  </a:lnTo>
                  <a:lnTo>
                    <a:pt x="169259" y="117010"/>
                  </a:lnTo>
                  <a:lnTo>
                    <a:pt x="179222" y="114657"/>
                  </a:lnTo>
                  <a:lnTo>
                    <a:pt x="209739" y="88352"/>
                  </a:lnTo>
                  <a:lnTo>
                    <a:pt x="212850" y="87476"/>
                  </a:lnTo>
                  <a:lnTo>
                    <a:pt x="214925" y="85834"/>
                  </a:lnTo>
                  <a:lnTo>
                    <a:pt x="223585" y="72621"/>
                  </a:lnTo>
                  <a:lnTo>
                    <a:pt x="229192" y="69318"/>
                  </a:lnTo>
                  <a:lnTo>
                    <a:pt x="232170" y="68437"/>
                  </a:lnTo>
                  <a:lnTo>
                    <a:pt x="234154" y="66791"/>
                  </a:lnTo>
                  <a:lnTo>
                    <a:pt x="236361" y="62141"/>
                  </a:lnTo>
                  <a:lnTo>
                    <a:pt x="237970" y="49387"/>
                  </a:lnTo>
                  <a:lnTo>
                    <a:pt x="246312" y="39579"/>
                  </a:lnTo>
                  <a:lnTo>
                    <a:pt x="247531" y="30029"/>
                  </a:lnTo>
                  <a:lnTo>
                    <a:pt x="247639" y="20502"/>
                  </a:lnTo>
                  <a:lnTo>
                    <a:pt x="256781" y="9955"/>
                  </a:lnTo>
                  <a:lnTo>
                    <a:pt x="257174" y="10"/>
                  </a:lnTo>
                  <a:lnTo>
                    <a:pt x="257174" y="5059"/>
                  </a:lnTo>
                  <a:lnTo>
                    <a:pt x="256116" y="6548"/>
                  </a:lnTo>
                  <a:lnTo>
                    <a:pt x="254352" y="7540"/>
                  </a:lnTo>
                  <a:lnTo>
                    <a:pt x="252117" y="8202"/>
                  </a:lnTo>
                  <a:lnTo>
                    <a:pt x="250628" y="9701"/>
                  </a:lnTo>
                  <a:lnTo>
                    <a:pt x="248040" y="17610"/>
                  </a:lnTo>
                  <a:lnTo>
                    <a:pt x="247649" y="64805"/>
                  </a:lnTo>
                  <a:lnTo>
                    <a:pt x="247649" y="95120"/>
                  </a:lnTo>
                  <a:lnTo>
                    <a:pt x="261840" y="95247"/>
                  </a:lnTo>
                  <a:lnTo>
                    <a:pt x="263459" y="94189"/>
                  </a:lnTo>
                  <a:lnTo>
                    <a:pt x="264539" y="92426"/>
                  </a:lnTo>
                  <a:lnTo>
                    <a:pt x="265260" y="90193"/>
                  </a:lnTo>
                  <a:lnTo>
                    <a:pt x="266797" y="88704"/>
                  </a:lnTo>
                  <a:lnTo>
                    <a:pt x="276871" y="83491"/>
                  </a:lnTo>
                  <a:lnTo>
                    <a:pt x="279830" y="81061"/>
                  </a:lnTo>
                  <a:lnTo>
                    <a:pt x="283119" y="75538"/>
                  </a:lnTo>
                  <a:lnTo>
                    <a:pt x="283996" y="72584"/>
                  </a:lnTo>
                  <a:lnTo>
                    <a:pt x="285638" y="70614"/>
                  </a:lnTo>
                  <a:lnTo>
                    <a:pt x="290286" y="68426"/>
                  </a:lnTo>
                  <a:lnTo>
                    <a:pt x="291948" y="66784"/>
                  </a:lnTo>
                  <a:lnTo>
                    <a:pt x="299892" y="53571"/>
                  </a:lnTo>
                  <a:lnTo>
                    <a:pt x="310376" y="41195"/>
                  </a:lnTo>
                  <a:lnTo>
                    <a:pt x="316367" y="28559"/>
                  </a:lnTo>
                  <a:lnTo>
                    <a:pt x="322371" y="20928"/>
                  </a:lnTo>
                  <a:lnTo>
                    <a:pt x="323720" y="11014"/>
                  </a:lnTo>
                  <a:lnTo>
                    <a:pt x="333364" y="11"/>
                  </a:lnTo>
                  <a:lnTo>
                    <a:pt x="333374" y="9133"/>
                  </a:lnTo>
                  <a:lnTo>
                    <a:pt x="326828" y="17052"/>
                  </a:lnTo>
                  <a:lnTo>
                    <a:pt x="324240" y="26849"/>
                  </a:lnTo>
                  <a:lnTo>
                    <a:pt x="323849" y="73032"/>
                  </a:lnTo>
                  <a:lnTo>
                    <a:pt x="323849" y="93369"/>
                  </a:lnTo>
                  <a:lnTo>
                    <a:pt x="332983" y="104334"/>
                  </a:lnTo>
                  <a:lnTo>
                    <a:pt x="333340" y="112937"/>
                  </a:lnTo>
                  <a:lnTo>
                    <a:pt x="334410" y="113392"/>
                  </a:lnTo>
                  <a:lnTo>
                    <a:pt x="352424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553"/>
            <p:cNvSpPr/>
            <p:nvPr>
              <p:custDataLst>
                <p:tags r:id="rId577"/>
              </p:custDataLst>
            </p:nvPr>
          </p:nvSpPr>
          <p:spPr>
            <a:xfrm>
              <a:off x="7972436" y="1685925"/>
              <a:ext cx="438140" cy="257176"/>
            </a:xfrm>
            <a:custGeom>
              <a:avLst/>
              <a:gdLst/>
              <a:ahLst/>
              <a:cxnLst/>
              <a:rect l="0" t="0" r="0" b="0"/>
              <a:pathLst>
                <a:path w="438140" h="257176">
                  <a:moveTo>
                    <a:pt x="19039" y="257175"/>
                  </a:moveTo>
                  <a:lnTo>
                    <a:pt x="19039" y="257175"/>
                  </a:lnTo>
                  <a:lnTo>
                    <a:pt x="13983" y="252119"/>
                  </a:lnTo>
                  <a:lnTo>
                    <a:pt x="11501" y="246814"/>
                  </a:lnTo>
                  <a:lnTo>
                    <a:pt x="10839" y="243917"/>
                  </a:lnTo>
                  <a:lnTo>
                    <a:pt x="2149" y="228527"/>
                  </a:lnTo>
                  <a:lnTo>
                    <a:pt x="0" y="187325"/>
                  </a:lnTo>
                  <a:lnTo>
                    <a:pt x="2816" y="180975"/>
                  </a:lnTo>
                  <a:lnTo>
                    <a:pt x="36060" y="139427"/>
                  </a:lnTo>
                  <a:lnTo>
                    <a:pt x="83555" y="104825"/>
                  </a:lnTo>
                  <a:lnTo>
                    <a:pt x="125992" y="67265"/>
                  </a:lnTo>
                  <a:lnTo>
                    <a:pt x="173163" y="34935"/>
                  </a:lnTo>
                  <a:lnTo>
                    <a:pt x="180319" y="31402"/>
                  </a:lnTo>
                  <a:lnTo>
                    <a:pt x="187028" y="28773"/>
                  </a:lnTo>
                  <a:lnTo>
                    <a:pt x="209523" y="12173"/>
                  </a:lnTo>
                  <a:lnTo>
                    <a:pt x="221048" y="9757"/>
                  </a:lnTo>
                  <a:lnTo>
                    <a:pt x="228589" y="9525"/>
                  </a:lnTo>
                  <a:lnTo>
                    <a:pt x="228589" y="23714"/>
                  </a:lnTo>
                  <a:lnTo>
                    <a:pt x="225767" y="29237"/>
                  </a:lnTo>
                  <a:lnTo>
                    <a:pt x="220389" y="36349"/>
                  </a:lnTo>
                  <a:lnTo>
                    <a:pt x="219325" y="45358"/>
                  </a:lnTo>
                  <a:lnTo>
                    <a:pt x="219064" y="92077"/>
                  </a:lnTo>
                  <a:lnTo>
                    <a:pt x="219064" y="122336"/>
                  </a:lnTo>
                  <a:lnTo>
                    <a:pt x="227264" y="131895"/>
                  </a:lnTo>
                  <a:lnTo>
                    <a:pt x="230822" y="132703"/>
                  </a:lnTo>
                  <a:lnTo>
                    <a:pt x="233253" y="132919"/>
                  </a:lnTo>
                  <a:lnTo>
                    <a:pt x="234873" y="132004"/>
                  </a:lnTo>
                  <a:lnTo>
                    <a:pt x="235954" y="130336"/>
                  </a:lnTo>
                  <a:lnTo>
                    <a:pt x="236674" y="128166"/>
                  </a:lnTo>
                  <a:lnTo>
                    <a:pt x="238212" y="126719"/>
                  </a:lnTo>
                  <a:lnTo>
                    <a:pt x="242744" y="125111"/>
                  </a:lnTo>
                  <a:lnTo>
                    <a:pt x="251245" y="124206"/>
                  </a:lnTo>
                  <a:lnTo>
                    <a:pt x="253219" y="123021"/>
                  </a:lnTo>
                  <a:lnTo>
                    <a:pt x="254534" y="121172"/>
                  </a:lnTo>
                  <a:lnTo>
                    <a:pt x="255411" y="118881"/>
                  </a:lnTo>
                  <a:lnTo>
                    <a:pt x="257053" y="117354"/>
                  </a:lnTo>
                  <a:lnTo>
                    <a:pt x="261701" y="115657"/>
                  </a:lnTo>
                  <a:lnTo>
                    <a:pt x="263364" y="114147"/>
                  </a:lnTo>
                  <a:lnTo>
                    <a:pt x="265211" y="109646"/>
                  </a:lnTo>
                  <a:lnTo>
                    <a:pt x="266763" y="108022"/>
                  </a:lnTo>
                  <a:lnTo>
                    <a:pt x="271308" y="106218"/>
                  </a:lnTo>
                  <a:lnTo>
                    <a:pt x="272944" y="104679"/>
                  </a:lnTo>
                  <a:lnTo>
                    <a:pt x="274760" y="100146"/>
                  </a:lnTo>
                  <a:lnTo>
                    <a:pt x="276303" y="98514"/>
                  </a:lnTo>
                  <a:lnTo>
                    <a:pt x="285612" y="95288"/>
                  </a:lnTo>
                  <a:lnTo>
                    <a:pt x="294869" y="95251"/>
                  </a:lnTo>
                  <a:lnTo>
                    <a:pt x="295230" y="103451"/>
                  </a:lnTo>
                  <a:lnTo>
                    <a:pt x="303462" y="112860"/>
                  </a:lnTo>
                  <a:lnTo>
                    <a:pt x="309452" y="113873"/>
                  </a:lnTo>
                  <a:lnTo>
                    <a:pt x="311073" y="115074"/>
                  </a:lnTo>
                  <a:lnTo>
                    <a:pt x="313887" y="122463"/>
                  </a:lnTo>
                  <a:lnTo>
                    <a:pt x="316946" y="120398"/>
                  </a:lnTo>
                  <a:lnTo>
                    <a:pt x="331174" y="107992"/>
                  </a:lnTo>
                  <a:lnTo>
                    <a:pt x="340006" y="104670"/>
                  </a:lnTo>
                  <a:lnTo>
                    <a:pt x="355628" y="91643"/>
                  </a:lnTo>
                  <a:lnTo>
                    <a:pt x="359134" y="85533"/>
                  </a:lnTo>
                  <a:lnTo>
                    <a:pt x="361751" y="79290"/>
                  </a:lnTo>
                  <a:lnTo>
                    <a:pt x="378341" y="57145"/>
                  </a:lnTo>
                  <a:lnTo>
                    <a:pt x="380870" y="50798"/>
                  </a:lnTo>
                  <a:lnTo>
                    <a:pt x="387186" y="41274"/>
                  </a:lnTo>
                  <a:lnTo>
                    <a:pt x="390587" y="31750"/>
                  </a:lnTo>
                  <a:lnTo>
                    <a:pt x="396769" y="22225"/>
                  </a:lnTo>
                  <a:lnTo>
                    <a:pt x="399608" y="11406"/>
                  </a:lnTo>
                  <a:lnTo>
                    <a:pt x="400039" y="0"/>
                  </a:lnTo>
                  <a:lnTo>
                    <a:pt x="400039" y="45342"/>
                  </a:lnTo>
                  <a:lnTo>
                    <a:pt x="400039" y="92429"/>
                  </a:lnTo>
                  <a:lnTo>
                    <a:pt x="400039" y="103286"/>
                  </a:lnTo>
                  <a:lnTo>
                    <a:pt x="409448" y="114172"/>
                  </a:lnTo>
                  <a:lnTo>
                    <a:pt x="414586" y="114262"/>
                  </a:lnTo>
                  <a:lnTo>
                    <a:pt x="419910" y="111461"/>
                  </a:lnTo>
                  <a:lnTo>
                    <a:pt x="438139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554"/>
            <p:cNvSpPr/>
            <p:nvPr>
              <p:custDataLst>
                <p:tags r:id="rId578"/>
              </p:custDataLst>
            </p:nvPr>
          </p:nvSpPr>
          <p:spPr>
            <a:xfrm>
              <a:off x="7924800" y="1695450"/>
              <a:ext cx="133348" cy="265338"/>
            </a:xfrm>
            <a:custGeom>
              <a:avLst/>
              <a:gdLst/>
              <a:ahLst/>
              <a:cxnLst/>
              <a:rect l="0" t="0" r="0" b="0"/>
              <a:pathLst>
                <a:path w="133348" h="265338">
                  <a:moveTo>
                    <a:pt x="0" y="0"/>
                  </a:moveTo>
                  <a:lnTo>
                    <a:pt x="0" y="0"/>
                  </a:lnTo>
                  <a:lnTo>
                    <a:pt x="0" y="32157"/>
                  </a:lnTo>
                  <a:lnTo>
                    <a:pt x="8200" y="59037"/>
                  </a:lnTo>
                  <a:lnTo>
                    <a:pt x="9701" y="61583"/>
                  </a:lnTo>
                  <a:lnTo>
                    <a:pt x="11758" y="63280"/>
                  </a:lnTo>
                  <a:lnTo>
                    <a:pt x="14189" y="64412"/>
                  </a:lnTo>
                  <a:lnTo>
                    <a:pt x="15809" y="66224"/>
                  </a:lnTo>
                  <a:lnTo>
                    <a:pt x="21232" y="76738"/>
                  </a:lnTo>
                  <a:lnTo>
                    <a:pt x="23680" y="79734"/>
                  </a:lnTo>
                  <a:lnTo>
                    <a:pt x="29222" y="83062"/>
                  </a:lnTo>
                  <a:lnTo>
                    <a:pt x="36347" y="85199"/>
                  </a:lnTo>
                  <a:lnTo>
                    <a:pt x="42637" y="80513"/>
                  </a:lnTo>
                  <a:lnTo>
                    <a:pt x="54244" y="70506"/>
                  </a:lnTo>
                  <a:lnTo>
                    <a:pt x="66728" y="64609"/>
                  </a:lnTo>
                  <a:lnTo>
                    <a:pt x="107950" y="25389"/>
                  </a:lnTo>
                  <a:lnTo>
                    <a:pt x="111478" y="19045"/>
                  </a:lnTo>
                  <a:lnTo>
                    <a:pt x="113743" y="6349"/>
                  </a:lnTo>
                  <a:lnTo>
                    <a:pt x="114988" y="4232"/>
                  </a:lnTo>
                  <a:lnTo>
                    <a:pt x="116875" y="2822"/>
                  </a:lnTo>
                  <a:lnTo>
                    <a:pt x="123822" y="1"/>
                  </a:lnTo>
                  <a:lnTo>
                    <a:pt x="123825" y="44460"/>
                  </a:lnTo>
                  <a:lnTo>
                    <a:pt x="123825" y="88508"/>
                  </a:lnTo>
                  <a:lnTo>
                    <a:pt x="132957" y="131654"/>
                  </a:lnTo>
                  <a:lnTo>
                    <a:pt x="133347" y="174587"/>
                  </a:lnTo>
                  <a:lnTo>
                    <a:pt x="130526" y="180958"/>
                  </a:lnTo>
                  <a:lnTo>
                    <a:pt x="128293" y="184139"/>
                  </a:lnTo>
                  <a:lnTo>
                    <a:pt x="125149" y="198728"/>
                  </a:lnTo>
                  <a:lnTo>
                    <a:pt x="123859" y="231659"/>
                  </a:lnTo>
                  <a:lnTo>
                    <a:pt x="121018" y="238073"/>
                  </a:lnTo>
                  <a:lnTo>
                    <a:pt x="115627" y="245758"/>
                  </a:lnTo>
                  <a:lnTo>
                    <a:pt x="114693" y="252146"/>
                  </a:lnTo>
                  <a:lnTo>
                    <a:pt x="113504" y="253822"/>
                  </a:lnTo>
                  <a:lnTo>
                    <a:pt x="111652" y="254940"/>
                  </a:lnTo>
                  <a:lnTo>
                    <a:pt x="106134" y="256733"/>
                  </a:lnTo>
                  <a:lnTo>
                    <a:pt x="97440" y="263634"/>
                  </a:lnTo>
                  <a:lnTo>
                    <a:pt x="91637" y="265337"/>
                  </a:lnTo>
                  <a:lnTo>
                    <a:pt x="89666" y="264733"/>
                  </a:lnTo>
                  <a:lnTo>
                    <a:pt x="88352" y="263272"/>
                  </a:lnTo>
                  <a:lnTo>
                    <a:pt x="87477" y="261240"/>
                  </a:lnTo>
                  <a:lnTo>
                    <a:pt x="85834" y="259885"/>
                  </a:lnTo>
                  <a:lnTo>
                    <a:pt x="7620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9" name="SMARTInkShape-Group108"/>
          <p:cNvGrpSpPr/>
          <p:nvPr/>
        </p:nvGrpSpPr>
        <p:grpSpPr>
          <a:xfrm>
            <a:off x="9544050" y="1524010"/>
            <a:ext cx="2466976" cy="352416"/>
            <a:chOff x="9544050" y="1524010"/>
            <a:chExt cx="2466976" cy="352416"/>
          </a:xfrm>
        </p:grpSpPr>
        <p:sp>
          <p:nvSpPr>
            <p:cNvPr id="92" name="SMARTInkShape-555"/>
            <p:cNvSpPr/>
            <p:nvPr>
              <p:custDataLst>
                <p:tags r:id="rId556"/>
              </p:custDataLst>
            </p:nvPr>
          </p:nvSpPr>
          <p:spPr>
            <a:xfrm>
              <a:off x="11944350" y="1724025"/>
              <a:ext cx="66676" cy="1"/>
            </a:xfrm>
            <a:custGeom>
              <a:avLst/>
              <a:gdLst/>
              <a:ahLst/>
              <a:cxnLst/>
              <a:rect l="0" t="0" r="0" b="0"/>
              <a:pathLst>
                <a:path w="66676" h="1">
                  <a:moveTo>
                    <a:pt x="0" y="0"/>
                  </a:moveTo>
                  <a:lnTo>
                    <a:pt x="0" y="0"/>
                  </a:lnTo>
                  <a:lnTo>
                    <a:pt x="44475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556"/>
            <p:cNvSpPr/>
            <p:nvPr>
              <p:custDataLst>
                <p:tags r:id="rId557"/>
              </p:custDataLst>
            </p:nvPr>
          </p:nvSpPr>
          <p:spPr>
            <a:xfrm>
              <a:off x="11649194" y="1647825"/>
              <a:ext cx="257055" cy="133351"/>
            </a:xfrm>
            <a:custGeom>
              <a:avLst/>
              <a:gdLst/>
              <a:ahLst/>
              <a:cxnLst/>
              <a:rect l="0" t="0" r="0" b="0"/>
              <a:pathLst>
                <a:path w="257055" h="133351">
                  <a:moveTo>
                    <a:pt x="28456" y="47625"/>
                  </a:moveTo>
                  <a:lnTo>
                    <a:pt x="28456" y="47625"/>
                  </a:lnTo>
                  <a:lnTo>
                    <a:pt x="20254" y="39424"/>
                  </a:lnTo>
                  <a:lnTo>
                    <a:pt x="18133" y="30757"/>
                  </a:lnTo>
                  <a:lnTo>
                    <a:pt x="10765" y="20801"/>
                  </a:lnTo>
                  <a:lnTo>
                    <a:pt x="9808" y="14512"/>
                  </a:lnTo>
                  <a:lnTo>
                    <a:pt x="8615" y="12850"/>
                  </a:lnTo>
                  <a:lnTo>
                    <a:pt x="6762" y="11742"/>
                  </a:lnTo>
                  <a:lnTo>
                    <a:pt x="0" y="9563"/>
                  </a:lnTo>
                  <a:lnTo>
                    <a:pt x="17492" y="9525"/>
                  </a:lnTo>
                  <a:lnTo>
                    <a:pt x="26251" y="2979"/>
                  </a:lnTo>
                  <a:lnTo>
                    <a:pt x="35094" y="883"/>
                  </a:lnTo>
                  <a:lnTo>
                    <a:pt x="82431" y="2"/>
                  </a:lnTo>
                  <a:lnTo>
                    <a:pt x="130056" y="0"/>
                  </a:lnTo>
                  <a:lnTo>
                    <a:pt x="140874" y="0"/>
                  </a:lnTo>
                  <a:lnTo>
                    <a:pt x="150792" y="8201"/>
                  </a:lnTo>
                  <a:lnTo>
                    <a:pt x="156897" y="9133"/>
                  </a:lnTo>
                  <a:lnTo>
                    <a:pt x="158534" y="10322"/>
                  </a:lnTo>
                  <a:lnTo>
                    <a:pt x="159626" y="12173"/>
                  </a:lnTo>
                  <a:lnTo>
                    <a:pt x="161518" y="19203"/>
                  </a:lnTo>
                  <a:lnTo>
                    <a:pt x="161806" y="63764"/>
                  </a:lnTo>
                  <a:lnTo>
                    <a:pt x="161806" y="110144"/>
                  </a:lnTo>
                  <a:lnTo>
                    <a:pt x="161806" y="114138"/>
                  </a:lnTo>
                  <a:lnTo>
                    <a:pt x="166864" y="119308"/>
                  </a:lnTo>
                  <a:lnTo>
                    <a:pt x="168352" y="119756"/>
                  </a:lnTo>
                  <a:lnTo>
                    <a:pt x="169344" y="118995"/>
                  </a:lnTo>
                  <a:lnTo>
                    <a:pt x="170940" y="115227"/>
                  </a:lnTo>
                  <a:lnTo>
                    <a:pt x="179497" y="114382"/>
                  </a:lnTo>
                  <a:lnTo>
                    <a:pt x="213009" y="82143"/>
                  </a:lnTo>
                  <a:lnTo>
                    <a:pt x="216312" y="76019"/>
                  </a:lnTo>
                  <a:lnTo>
                    <a:pt x="218841" y="69770"/>
                  </a:lnTo>
                  <a:lnTo>
                    <a:pt x="235362" y="47620"/>
                  </a:lnTo>
                  <a:lnTo>
                    <a:pt x="236243" y="44447"/>
                  </a:lnTo>
                  <a:lnTo>
                    <a:pt x="237891" y="42331"/>
                  </a:lnTo>
                  <a:lnTo>
                    <a:pt x="244203" y="38296"/>
                  </a:lnTo>
                  <a:lnTo>
                    <a:pt x="246052" y="33601"/>
                  </a:lnTo>
                  <a:lnTo>
                    <a:pt x="247603" y="31926"/>
                  </a:lnTo>
                  <a:lnTo>
                    <a:pt x="252151" y="30064"/>
                  </a:lnTo>
                  <a:lnTo>
                    <a:pt x="253785" y="28509"/>
                  </a:lnTo>
                  <a:lnTo>
                    <a:pt x="257018" y="19178"/>
                  </a:lnTo>
                  <a:lnTo>
                    <a:pt x="257054" y="27262"/>
                  </a:lnTo>
                  <a:lnTo>
                    <a:pt x="248854" y="36661"/>
                  </a:lnTo>
                  <a:lnTo>
                    <a:pt x="246733" y="45420"/>
                  </a:lnTo>
                  <a:lnTo>
                    <a:pt x="241063" y="54262"/>
                  </a:lnTo>
                  <a:lnTo>
                    <a:pt x="237854" y="63585"/>
                  </a:lnTo>
                  <a:lnTo>
                    <a:pt x="231728" y="73050"/>
                  </a:lnTo>
                  <a:lnTo>
                    <a:pt x="216779" y="113712"/>
                  </a:lnTo>
                  <a:lnTo>
                    <a:pt x="210882" y="121827"/>
                  </a:lnTo>
                  <a:lnTo>
                    <a:pt x="209431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557"/>
            <p:cNvSpPr/>
            <p:nvPr>
              <p:custDataLst>
                <p:tags r:id="rId558"/>
              </p:custDataLst>
            </p:nvPr>
          </p:nvSpPr>
          <p:spPr>
            <a:xfrm>
              <a:off x="11687175" y="1676400"/>
              <a:ext cx="28576" cy="95213"/>
            </a:xfrm>
            <a:custGeom>
              <a:avLst/>
              <a:gdLst/>
              <a:ahLst/>
              <a:cxnLst/>
              <a:rect l="0" t="0" r="0" b="0"/>
              <a:pathLst>
                <a:path w="28576" h="95213">
                  <a:moveTo>
                    <a:pt x="28575" y="0"/>
                  </a:moveTo>
                  <a:lnTo>
                    <a:pt x="28575" y="0"/>
                  </a:lnTo>
                  <a:lnTo>
                    <a:pt x="28575" y="31881"/>
                  </a:lnTo>
                  <a:lnTo>
                    <a:pt x="25751" y="38158"/>
                  </a:lnTo>
                  <a:lnTo>
                    <a:pt x="22029" y="44476"/>
                  </a:lnTo>
                  <a:lnTo>
                    <a:pt x="18873" y="53983"/>
                  </a:lnTo>
                  <a:lnTo>
                    <a:pt x="12765" y="63502"/>
                  </a:lnTo>
                  <a:lnTo>
                    <a:pt x="9952" y="74319"/>
                  </a:lnTo>
                  <a:lnTo>
                    <a:pt x="9652" y="80699"/>
                  </a:lnTo>
                  <a:lnTo>
                    <a:pt x="8551" y="82374"/>
                  </a:lnTo>
                  <a:lnTo>
                    <a:pt x="6759" y="83491"/>
                  </a:lnTo>
                  <a:lnTo>
                    <a:pt x="4506" y="84236"/>
                  </a:lnTo>
                  <a:lnTo>
                    <a:pt x="3004" y="85791"/>
                  </a:lnTo>
                  <a:lnTo>
                    <a:pt x="10" y="95212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558"/>
            <p:cNvSpPr/>
            <p:nvPr>
              <p:custDataLst>
                <p:tags r:id="rId559"/>
              </p:custDataLst>
            </p:nvPr>
          </p:nvSpPr>
          <p:spPr>
            <a:xfrm>
              <a:off x="11515725" y="1657350"/>
              <a:ext cx="104774" cy="104776"/>
            </a:xfrm>
            <a:custGeom>
              <a:avLst/>
              <a:gdLst/>
              <a:ahLst/>
              <a:cxnLst/>
              <a:rect l="0" t="0" r="0" b="0"/>
              <a:pathLst>
                <a:path w="104774" h="104776">
                  <a:moveTo>
                    <a:pt x="0" y="28575"/>
                  </a:moveTo>
                  <a:lnTo>
                    <a:pt x="0" y="28575"/>
                  </a:lnTo>
                  <a:lnTo>
                    <a:pt x="5057" y="28575"/>
                  </a:lnTo>
                  <a:lnTo>
                    <a:pt x="6546" y="27517"/>
                  </a:lnTo>
                  <a:lnTo>
                    <a:pt x="7538" y="25753"/>
                  </a:lnTo>
                  <a:lnTo>
                    <a:pt x="9265" y="18874"/>
                  </a:lnTo>
                  <a:lnTo>
                    <a:pt x="9516" y="9952"/>
                  </a:lnTo>
                  <a:lnTo>
                    <a:pt x="17726" y="9562"/>
                  </a:lnTo>
                  <a:lnTo>
                    <a:pt x="26392" y="2986"/>
                  </a:lnTo>
                  <a:lnTo>
                    <a:pt x="36349" y="393"/>
                  </a:lnTo>
                  <a:lnTo>
                    <a:pt x="71295" y="0"/>
                  </a:lnTo>
                  <a:lnTo>
                    <a:pt x="76842" y="2823"/>
                  </a:lnTo>
                  <a:lnTo>
                    <a:pt x="83969" y="8201"/>
                  </a:lnTo>
                  <a:lnTo>
                    <a:pt x="90262" y="9133"/>
                  </a:lnTo>
                  <a:lnTo>
                    <a:pt x="91924" y="10322"/>
                  </a:lnTo>
                  <a:lnTo>
                    <a:pt x="93033" y="12173"/>
                  </a:lnTo>
                  <a:lnTo>
                    <a:pt x="93772" y="14465"/>
                  </a:lnTo>
                  <a:lnTo>
                    <a:pt x="95324" y="15993"/>
                  </a:lnTo>
                  <a:lnTo>
                    <a:pt x="99870" y="17692"/>
                  </a:lnTo>
                  <a:lnTo>
                    <a:pt x="101504" y="19203"/>
                  </a:lnTo>
                  <a:lnTo>
                    <a:pt x="103322" y="23704"/>
                  </a:lnTo>
                  <a:lnTo>
                    <a:pt x="104773" y="55388"/>
                  </a:lnTo>
                  <a:lnTo>
                    <a:pt x="98229" y="64406"/>
                  </a:lnTo>
                  <a:lnTo>
                    <a:pt x="96133" y="73293"/>
                  </a:lnTo>
                  <a:lnTo>
                    <a:pt x="95641" y="79494"/>
                  </a:lnTo>
                  <a:lnTo>
                    <a:pt x="94452" y="81571"/>
                  </a:lnTo>
                  <a:lnTo>
                    <a:pt x="92602" y="82956"/>
                  </a:lnTo>
                  <a:lnTo>
                    <a:pt x="90310" y="83879"/>
                  </a:lnTo>
                  <a:lnTo>
                    <a:pt x="88782" y="85553"/>
                  </a:lnTo>
                  <a:lnTo>
                    <a:pt x="84934" y="95318"/>
                  </a:lnTo>
                  <a:lnTo>
                    <a:pt x="77559" y="103320"/>
                  </a:lnTo>
                  <a:lnTo>
                    <a:pt x="66802" y="104764"/>
                  </a:lnTo>
                  <a:lnTo>
                    <a:pt x="571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559"/>
            <p:cNvSpPr/>
            <p:nvPr>
              <p:custDataLst>
                <p:tags r:id="rId560"/>
              </p:custDataLst>
            </p:nvPr>
          </p:nvSpPr>
          <p:spPr>
            <a:xfrm>
              <a:off x="11487150" y="1695451"/>
              <a:ext cx="38101" cy="180975"/>
            </a:xfrm>
            <a:custGeom>
              <a:avLst/>
              <a:gdLst/>
              <a:ahLst/>
              <a:cxnLst/>
              <a:rect l="0" t="0" r="0" b="0"/>
              <a:pathLst>
                <a:path w="38101" h="180975">
                  <a:moveTo>
                    <a:pt x="0" y="38099"/>
                  </a:moveTo>
                  <a:lnTo>
                    <a:pt x="0" y="38099"/>
                  </a:lnTo>
                  <a:lnTo>
                    <a:pt x="23598" y="14501"/>
                  </a:lnTo>
                  <a:lnTo>
                    <a:pt x="26364" y="8914"/>
                  </a:lnTo>
                  <a:lnTo>
                    <a:pt x="27101" y="5942"/>
                  </a:lnTo>
                  <a:lnTo>
                    <a:pt x="28650" y="3961"/>
                  </a:lnTo>
                  <a:lnTo>
                    <a:pt x="38082" y="5"/>
                  </a:lnTo>
                  <a:lnTo>
                    <a:pt x="38097" y="0"/>
                  </a:lnTo>
                  <a:lnTo>
                    <a:pt x="38100" y="13257"/>
                  </a:lnTo>
                  <a:lnTo>
                    <a:pt x="35276" y="19297"/>
                  </a:lnTo>
                  <a:lnTo>
                    <a:pt x="29898" y="26742"/>
                  </a:lnTo>
                  <a:lnTo>
                    <a:pt x="27593" y="53356"/>
                  </a:lnTo>
                  <a:lnTo>
                    <a:pt x="21052" y="66552"/>
                  </a:lnTo>
                  <a:lnTo>
                    <a:pt x="16404" y="93252"/>
                  </a:lnTo>
                  <a:lnTo>
                    <a:pt x="12583" y="100712"/>
                  </a:lnTo>
                  <a:lnTo>
                    <a:pt x="8734" y="120571"/>
                  </a:lnTo>
                  <a:lnTo>
                    <a:pt x="2038" y="133334"/>
                  </a:lnTo>
                  <a:lnTo>
                    <a:pt x="0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560"/>
            <p:cNvSpPr/>
            <p:nvPr>
              <p:custDataLst>
                <p:tags r:id="rId561"/>
              </p:custDataLst>
            </p:nvPr>
          </p:nvSpPr>
          <p:spPr>
            <a:xfrm>
              <a:off x="11382378" y="1666885"/>
              <a:ext cx="38098" cy="95241"/>
            </a:xfrm>
            <a:custGeom>
              <a:avLst/>
              <a:gdLst/>
              <a:ahLst/>
              <a:cxnLst/>
              <a:rect l="0" t="0" r="0" b="0"/>
              <a:pathLst>
                <a:path w="38098" h="95241">
                  <a:moveTo>
                    <a:pt x="38097" y="9515"/>
                  </a:moveTo>
                  <a:lnTo>
                    <a:pt x="38097" y="9515"/>
                  </a:lnTo>
                  <a:lnTo>
                    <a:pt x="38097" y="382"/>
                  </a:lnTo>
                  <a:lnTo>
                    <a:pt x="23906" y="0"/>
                  </a:lnTo>
                  <a:lnTo>
                    <a:pt x="22287" y="1055"/>
                  </a:lnTo>
                  <a:lnTo>
                    <a:pt x="21208" y="2817"/>
                  </a:lnTo>
                  <a:lnTo>
                    <a:pt x="20488" y="5049"/>
                  </a:lnTo>
                  <a:lnTo>
                    <a:pt x="18950" y="6538"/>
                  </a:lnTo>
                  <a:lnTo>
                    <a:pt x="14417" y="8192"/>
                  </a:lnTo>
                  <a:lnTo>
                    <a:pt x="12786" y="9691"/>
                  </a:lnTo>
                  <a:lnTo>
                    <a:pt x="2174" y="28761"/>
                  </a:lnTo>
                  <a:lnTo>
                    <a:pt x="35" y="60318"/>
                  </a:lnTo>
                  <a:lnTo>
                    <a:pt x="0" y="79365"/>
                  </a:lnTo>
                  <a:lnTo>
                    <a:pt x="2821" y="85715"/>
                  </a:lnTo>
                  <a:lnTo>
                    <a:pt x="9522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561"/>
            <p:cNvSpPr/>
            <p:nvPr>
              <p:custDataLst>
                <p:tags r:id="rId562"/>
              </p:custDataLst>
            </p:nvPr>
          </p:nvSpPr>
          <p:spPr>
            <a:xfrm>
              <a:off x="11249037" y="1699513"/>
              <a:ext cx="114289" cy="62610"/>
            </a:xfrm>
            <a:custGeom>
              <a:avLst/>
              <a:gdLst/>
              <a:ahLst/>
              <a:cxnLst/>
              <a:rect l="0" t="0" r="0" b="0"/>
              <a:pathLst>
                <a:path w="114289" h="62610">
                  <a:moveTo>
                    <a:pt x="76188" y="43562"/>
                  </a:moveTo>
                  <a:lnTo>
                    <a:pt x="76188" y="43562"/>
                  </a:lnTo>
                  <a:lnTo>
                    <a:pt x="84390" y="35361"/>
                  </a:lnTo>
                  <a:lnTo>
                    <a:pt x="85322" y="29373"/>
                  </a:lnTo>
                  <a:lnTo>
                    <a:pt x="85678" y="16738"/>
                  </a:lnTo>
                  <a:lnTo>
                    <a:pt x="77510" y="6940"/>
                  </a:lnTo>
                  <a:lnTo>
                    <a:pt x="73953" y="6119"/>
                  </a:lnTo>
                  <a:lnTo>
                    <a:pt x="63047" y="5592"/>
                  </a:lnTo>
                  <a:lnTo>
                    <a:pt x="61078" y="4490"/>
                  </a:lnTo>
                  <a:lnTo>
                    <a:pt x="59764" y="2697"/>
                  </a:lnTo>
                  <a:lnTo>
                    <a:pt x="58889" y="444"/>
                  </a:lnTo>
                  <a:lnTo>
                    <a:pt x="57247" y="0"/>
                  </a:lnTo>
                  <a:lnTo>
                    <a:pt x="44035" y="4534"/>
                  </a:lnTo>
                  <a:lnTo>
                    <a:pt x="34794" y="5187"/>
                  </a:lnTo>
                  <a:lnTo>
                    <a:pt x="32718" y="6337"/>
                  </a:lnTo>
                  <a:lnTo>
                    <a:pt x="31333" y="8162"/>
                  </a:lnTo>
                  <a:lnTo>
                    <a:pt x="30409" y="10437"/>
                  </a:lnTo>
                  <a:lnTo>
                    <a:pt x="28737" y="11954"/>
                  </a:lnTo>
                  <a:lnTo>
                    <a:pt x="24052" y="13639"/>
                  </a:lnTo>
                  <a:lnTo>
                    <a:pt x="15467" y="14588"/>
                  </a:lnTo>
                  <a:lnTo>
                    <a:pt x="13483" y="15779"/>
                  </a:lnTo>
                  <a:lnTo>
                    <a:pt x="12159" y="17632"/>
                  </a:lnTo>
                  <a:lnTo>
                    <a:pt x="9631" y="22512"/>
                  </a:lnTo>
                  <a:lnTo>
                    <a:pt x="1467" y="32310"/>
                  </a:lnTo>
                  <a:lnTo>
                    <a:pt x="425" y="38582"/>
                  </a:lnTo>
                  <a:lnTo>
                    <a:pt x="0" y="57622"/>
                  </a:lnTo>
                  <a:lnTo>
                    <a:pt x="1055" y="59285"/>
                  </a:lnTo>
                  <a:lnTo>
                    <a:pt x="2815" y="60394"/>
                  </a:lnTo>
                  <a:lnTo>
                    <a:pt x="9690" y="62320"/>
                  </a:lnTo>
                  <a:lnTo>
                    <a:pt x="41303" y="62609"/>
                  </a:lnTo>
                  <a:lnTo>
                    <a:pt x="73574" y="49354"/>
                  </a:lnTo>
                  <a:lnTo>
                    <a:pt x="91979" y="38160"/>
                  </a:lnTo>
                  <a:lnTo>
                    <a:pt x="114288" y="340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562"/>
            <p:cNvSpPr/>
            <p:nvPr>
              <p:custDataLst>
                <p:tags r:id="rId563"/>
              </p:custDataLst>
            </p:nvPr>
          </p:nvSpPr>
          <p:spPr>
            <a:xfrm>
              <a:off x="11229975" y="1524010"/>
              <a:ext cx="104776" cy="247641"/>
            </a:xfrm>
            <a:custGeom>
              <a:avLst/>
              <a:gdLst/>
              <a:ahLst/>
              <a:cxnLst/>
              <a:rect l="0" t="0" r="0" b="0"/>
              <a:pathLst>
                <a:path w="104776" h="247641">
                  <a:moveTo>
                    <a:pt x="0" y="152390"/>
                  </a:moveTo>
                  <a:lnTo>
                    <a:pt x="0" y="152390"/>
                  </a:lnTo>
                  <a:lnTo>
                    <a:pt x="5057" y="147334"/>
                  </a:lnTo>
                  <a:lnTo>
                    <a:pt x="10361" y="144851"/>
                  </a:lnTo>
                  <a:lnTo>
                    <a:pt x="13257" y="144189"/>
                  </a:lnTo>
                  <a:lnTo>
                    <a:pt x="22389" y="138201"/>
                  </a:lnTo>
                  <a:lnTo>
                    <a:pt x="40944" y="116080"/>
                  </a:lnTo>
                  <a:lnTo>
                    <a:pt x="49947" y="108735"/>
                  </a:lnTo>
                  <a:lnTo>
                    <a:pt x="57132" y="98651"/>
                  </a:lnTo>
                  <a:lnTo>
                    <a:pt x="78327" y="82571"/>
                  </a:lnTo>
                  <a:lnTo>
                    <a:pt x="82436" y="73381"/>
                  </a:lnTo>
                  <a:lnTo>
                    <a:pt x="85323" y="63300"/>
                  </a:lnTo>
                  <a:lnTo>
                    <a:pt x="95798" y="48205"/>
                  </a:lnTo>
                  <a:lnTo>
                    <a:pt x="103001" y="40088"/>
                  </a:lnTo>
                  <a:lnTo>
                    <a:pt x="103987" y="36156"/>
                  </a:lnTo>
                  <a:lnTo>
                    <a:pt x="104775" y="0"/>
                  </a:lnTo>
                  <a:lnTo>
                    <a:pt x="96573" y="8192"/>
                  </a:lnTo>
                  <a:lnTo>
                    <a:pt x="95641" y="14180"/>
                  </a:lnTo>
                  <a:lnTo>
                    <a:pt x="94452" y="15800"/>
                  </a:lnTo>
                  <a:lnTo>
                    <a:pt x="92602" y="16880"/>
                  </a:lnTo>
                  <a:lnTo>
                    <a:pt x="90310" y="17600"/>
                  </a:lnTo>
                  <a:lnTo>
                    <a:pt x="84941" y="24044"/>
                  </a:lnTo>
                  <a:lnTo>
                    <a:pt x="80085" y="32906"/>
                  </a:lnTo>
                  <a:lnTo>
                    <a:pt x="76292" y="43845"/>
                  </a:lnTo>
                  <a:lnTo>
                    <a:pt x="61113" y="64496"/>
                  </a:lnTo>
                  <a:lnTo>
                    <a:pt x="55111" y="83719"/>
                  </a:lnTo>
                  <a:lnTo>
                    <a:pt x="32730" y="117583"/>
                  </a:lnTo>
                  <a:lnTo>
                    <a:pt x="28749" y="129259"/>
                  </a:lnTo>
                  <a:lnTo>
                    <a:pt x="22395" y="139422"/>
                  </a:lnTo>
                  <a:lnTo>
                    <a:pt x="20040" y="149136"/>
                  </a:lnTo>
                  <a:lnTo>
                    <a:pt x="18286" y="159775"/>
                  </a:lnTo>
                  <a:lnTo>
                    <a:pt x="10887" y="182813"/>
                  </a:lnTo>
                  <a:lnTo>
                    <a:pt x="9535" y="222230"/>
                  </a:lnTo>
                  <a:lnTo>
                    <a:pt x="10592" y="224350"/>
                  </a:lnTo>
                  <a:lnTo>
                    <a:pt x="12352" y="225763"/>
                  </a:lnTo>
                  <a:lnTo>
                    <a:pt x="14584" y="226705"/>
                  </a:lnTo>
                  <a:lnTo>
                    <a:pt x="16073" y="228392"/>
                  </a:lnTo>
                  <a:lnTo>
                    <a:pt x="21285" y="238703"/>
                  </a:lnTo>
                  <a:lnTo>
                    <a:pt x="27134" y="245875"/>
                  </a:lnTo>
                  <a:lnTo>
                    <a:pt x="30755" y="246855"/>
                  </a:lnTo>
                  <a:lnTo>
                    <a:pt x="47625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563"/>
            <p:cNvSpPr/>
            <p:nvPr>
              <p:custDataLst>
                <p:tags r:id="rId564"/>
              </p:custDataLst>
            </p:nvPr>
          </p:nvSpPr>
          <p:spPr>
            <a:xfrm>
              <a:off x="10925213" y="1609728"/>
              <a:ext cx="104738" cy="142868"/>
            </a:xfrm>
            <a:custGeom>
              <a:avLst/>
              <a:gdLst/>
              <a:ahLst/>
              <a:cxnLst/>
              <a:rect l="0" t="0" r="0" b="0"/>
              <a:pathLst>
                <a:path w="104738" h="142868">
                  <a:moveTo>
                    <a:pt x="47587" y="28572"/>
                  </a:moveTo>
                  <a:lnTo>
                    <a:pt x="47587" y="28572"/>
                  </a:lnTo>
                  <a:lnTo>
                    <a:pt x="65930" y="18871"/>
                  </a:lnTo>
                  <a:lnTo>
                    <a:pt x="76122" y="9559"/>
                  </a:lnTo>
                  <a:lnTo>
                    <a:pt x="84359" y="9525"/>
                  </a:lnTo>
                  <a:lnTo>
                    <a:pt x="84801" y="10582"/>
                  </a:lnTo>
                  <a:lnTo>
                    <a:pt x="85678" y="18931"/>
                  </a:lnTo>
                  <a:lnTo>
                    <a:pt x="95209" y="19047"/>
                  </a:lnTo>
                  <a:lnTo>
                    <a:pt x="90154" y="19047"/>
                  </a:lnTo>
                  <a:lnTo>
                    <a:pt x="88666" y="17989"/>
                  </a:lnTo>
                  <a:lnTo>
                    <a:pt x="87674" y="16225"/>
                  </a:lnTo>
                  <a:lnTo>
                    <a:pt x="85802" y="9915"/>
                  </a:lnTo>
                  <a:lnTo>
                    <a:pt x="85696" y="1355"/>
                  </a:lnTo>
                  <a:lnTo>
                    <a:pt x="84635" y="903"/>
                  </a:lnTo>
                  <a:lnTo>
                    <a:pt x="71140" y="0"/>
                  </a:lnTo>
                  <a:lnTo>
                    <a:pt x="65816" y="2821"/>
                  </a:lnTo>
                  <a:lnTo>
                    <a:pt x="59922" y="6543"/>
                  </a:lnTo>
                  <a:lnTo>
                    <a:pt x="53775" y="8198"/>
                  </a:lnTo>
                  <a:lnTo>
                    <a:pt x="51713" y="9698"/>
                  </a:lnTo>
                  <a:lnTo>
                    <a:pt x="50337" y="11756"/>
                  </a:lnTo>
                  <a:lnTo>
                    <a:pt x="47751" y="16865"/>
                  </a:lnTo>
                  <a:lnTo>
                    <a:pt x="32506" y="35009"/>
                  </a:lnTo>
                  <a:lnTo>
                    <a:pt x="18408" y="64691"/>
                  </a:lnTo>
                  <a:lnTo>
                    <a:pt x="13452" y="72142"/>
                  </a:lnTo>
                  <a:lnTo>
                    <a:pt x="7449" y="85548"/>
                  </a:lnTo>
                  <a:lnTo>
                    <a:pt x="3290" y="91995"/>
                  </a:lnTo>
                  <a:lnTo>
                    <a:pt x="948" y="101574"/>
                  </a:lnTo>
                  <a:lnTo>
                    <a:pt x="0" y="126996"/>
                  </a:lnTo>
                  <a:lnTo>
                    <a:pt x="1045" y="129113"/>
                  </a:lnTo>
                  <a:lnTo>
                    <a:pt x="2801" y="130524"/>
                  </a:lnTo>
                  <a:lnTo>
                    <a:pt x="5031" y="131465"/>
                  </a:lnTo>
                  <a:lnTo>
                    <a:pt x="6517" y="133151"/>
                  </a:lnTo>
                  <a:lnTo>
                    <a:pt x="8167" y="137846"/>
                  </a:lnTo>
                  <a:lnTo>
                    <a:pt x="9665" y="139521"/>
                  </a:lnTo>
                  <a:lnTo>
                    <a:pt x="14153" y="141383"/>
                  </a:lnTo>
                  <a:lnTo>
                    <a:pt x="59939" y="142867"/>
                  </a:lnTo>
                  <a:lnTo>
                    <a:pt x="71069" y="141811"/>
                  </a:lnTo>
                  <a:lnTo>
                    <a:pt x="104737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564"/>
            <p:cNvSpPr/>
            <p:nvPr>
              <p:custDataLst>
                <p:tags r:id="rId565"/>
              </p:custDataLst>
            </p:nvPr>
          </p:nvSpPr>
          <p:spPr>
            <a:xfrm>
              <a:off x="10582275" y="1590795"/>
              <a:ext cx="309994" cy="180855"/>
            </a:xfrm>
            <a:custGeom>
              <a:avLst/>
              <a:gdLst/>
              <a:ahLst/>
              <a:cxnLst/>
              <a:rect l="0" t="0" r="0" b="0"/>
              <a:pathLst>
                <a:path w="309994" h="180855">
                  <a:moveTo>
                    <a:pt x="28575" y="66555"/>
                  </a:moveTo>
                  <a:lnTo>
                    <a:pt x="28575" y="66555"/>
                  </a:lnTo>
                  <a:lnTo>
                    <a:pt x="28575" y="84869"/>
                  </a:lnTo>
                  <a:lnTo>
                    <a:pt x="25751" y="93392"/>
                  </a:lnTo>
                  <a:lnTo>
                    <a:pt x="22029" y="100708"/>
                  </a:lnTo>
                  <a:lnTo>
                    <a:pt x="18873" y="110776"/>
                  </a:lnTo>
                  <a:lnTo>
                    <a:pt x="12765" y="120462"/>
                  </a:lnTo>
                  <a:lnTo>
                    <a:pt x="9428" y="130035"/>
                  </a:lnTo>
                  <a:lnTo>
                    <a:pt x="3264" y="139574"/>
                  </a:lnTo>
                  <a:lnTo>
                    <a:pt x="3" y="152265"/>
                  </a:lnTo>
                  <a:lnTo>
                    <a:pt x="0" y="138090"/>
                  </a:lnTo>
                  <a:lnTo>
                    <a:pt x="2824" y="132568"/>
                  </a:lnTo>
                  <a:lnTo>
                    <a:pt x="6546" y="126586"/>
                  </a:lnTo>
                  <a:lnTo>
                    <a:pt x="8642" y="116210"/>
                  </a:lnTo>
                  <a:lnTo>
                    <a:pt x="10323" y="101258"/>
                  </a:lnTo>
                  <a:lnTo>
                    <a:pt x="17691" y="82819"/>
                  </a:lnTo>
                  <a:lnTo>
                    <a:pt x="21694" y="63784"/>
                  </a:lnTo>
                  <a:lnTo>
                    <a:pt x="26537" y="49506"/>
                  </a:lnTo>
                  <a:lnTo>
                    <a:pt x="28727" y="42044"/>
                  </a:lnTo>
                  <a:lnTo>
                    <a:pt x="35935" y="28631"/>
                  </a:lnTo>
                  <a:lnTo>
                    <a:pt x="37672" y="20846"/>
                  </a:lnTo>
                  <a:lnTo>
                    <a:pt x="46264" y="10897"/>
                  </a:lnTo>
                  <a:lnTo>
                    <a:pt x="49842" y="10068"/>
                  </a:lnTo>
                  <a:lnTo>
                    <a:pt x="52278" y="9847"/>
                  </a:lnTo>
                  <a:lnTo>
                    <a:pt x="57805" y="6779"/>
                  </a:lnTo>
                  <a:lnTo>
                    <a:pt x="64924" y="1243"/>
                  </a:lnTo>
                  <a:lnTo>
                    <a:pt x="74722" y="0"/>
                  </a:lnTo>
                  <a:lnTo>
                    <a:pt x="84272" y="8091"/>
                  </a:lnTo>
                  <a:lnTo>
                    <a:pt x="85078" y="11643"/>
                  </a:lnTo>
                  <a:lnTo>
                    <a:pt x="85597" y="17491"/>
                  </a:lnTo>
                  <a:lnTo>
                    <a:pt x="79155" y="26250"/>
                  </a:lnTo>
                  <a:lnTo>
                    <a:pt x="77075" y="35092"/>
                  </a:lnTo>
                  <a:lnTo>
                    <a:pt x="76588" y="41283"/>
                  </a:lnTo>
                  <a:lnTo>
                    <a:pt x="75401" y="43357"/>
                  </a:lnTo>
                  <a:lnTo>
                    <a:pt x="73550" y="44739"/>
                  </a:lnTo>
                  <a:lnTo>
                    <a:pt x="71258" y="45661"/>
                  </a:lnTo>
                  <a:lnTo>
                    <a:pt x="69730" y="47334"/>
                  </a:lnTo>
                  <a:lnTo>
                    <a:pt x="64457" y="57624"/>
                  </a:lnTo>
                  <a:lnTo>
                    <a:pt x="47753" y="75950"/>
                  </a:lnTo>
                  <a:lnTo>
                    <a:pt x="83882" y="76080"/>
                  </a:lnTo>
                  <a:lnTo>
                    <a:pt x="90236" y="71024"/>
                  </a:lnTo>
                  <a:lnTo>
                    <a:pt x="92966" y="70592"/>
                  </a:lnTo>
                  <a:lnTo>
                    <a:pt x="95845" y="71363"/>
                  </a:lnTo>
                  <a:lnTo>
                    <a:pt x="103011" y="75148"/>
                  </a:lnTo>
                  <a:lnTo>
                    <a:pt x="112821" y="75998"/>
                  </a:lnTo>
                  <a:lnTo>
                    <a:pt x="118918" y="81112"/>
                  </a:lnTo>
                  <a:lnTo>
                    <a:pt x="121645" y="86430"/>
                  </a:lnTo>
                  <a:lnTo>
                    <a:pt x="123697" y="99677"/>
                  </a:lnTo>
                  <a:lnTo>
                    <a:pt x="123787" y="108237"/>
                  </a:lnTo>
                  <a:lnTo>
                    <a:pt x="120986" y="114361"/>
                  </a:lnTo>
                  <a:lnTo>
                    <a:pt x="117270" y="120610"/>
                  </a:lnTo>
                  <a:lnTo>
                    <a:pt x="114887" y="133246"/>
                  </a:lnTo>
                  <a:lnTo>
                    <a:pt x="114691" y="136416"/>
                  </a:lnTo>
                  <a:lnTo>
                    <a:pt x="113502" y="138529"/>
                  </a:lnTo>
                  <a:lnTo>
                    <a:pt x="111652" y="139938"/>
                  </a:lnTo>
                  <a:lnTo>
                    <a:pt x="109360" y="140877"/>
                  </a:lnTo>
                  <a:lnTo>
                    <a:pt x="107832" y="142561"/>
                  </a:lnTo>
                  <a:lnTo>
                    <a:pt x="102557" y="152869"/>
                  </a:lnTo>
                  <a:lnTo>
                    <a:pt x="87476" y="169483"/>
                  </a:lnTo>
                  <a:lnTo>
                    <a:pt x="86504" y="173331"/>
                  </a:lnTo>
                  <a:lnTo>
                    <a:pt x="86245" y="175839"/>
                  </a:lnTo>
                  <a:lnTo>
                    <a:pt x="85014" y="177511"/>
                  </a:lnTo>
                  <a:lnTo>
                    <a:pt x="83133" y="178626"/>
                  </a:lnTo>
                  <a:lnTo>
                    <a:pt x="76054" y="180561"/>
                  </a:lnTo>
                  <a:lnTo>
                    <a:pt x="58511" y="180854"/>
                  </a:lnTo>
                  <a:lnTo>
                    <a:pt x="58058" y="179796"/>
                  </a:lnTo>
                  <a:lnTo>
                    <a:pt x="57553" y="175798"/>
                  </a:lnTo>
                  <a:lnTo>
                    <a:pt x="58477" y="174309"/>
                  </a:lnTo>
                  <a:lnTo>
                    <a:pt x="60151" y="173316"/>
                  </a:lnTo>
                  <a:lnTo>
                    <a:pt x="62326" y="172654"/>
                  </a:lnTo>
                  <a:lnTo>
                    <a:pt x="63775" y="171154"/>
                  </a:lnTo>
                  <a:lnTo>
                    <a:pt x="68924" y="161143"/>
                  </a:lnTo>
                  <a:lnTo>
                    <a:pt x="81788" y="145843"/>
                  </a:lnTo>
                  <a:lnTo>
                    <a:pt x="87769" y="133213"/>
                  </a:lnTo>
                  <a:lnTo>
                    <a:pt x="94042" y="126872"/>
                  </a:lnTo>
                  <a:lnTo>
                    <a:pt x="123289" y="107477"/>
                  </a:lnTo>
                  <a:lnTo>
                    <a:pt x="129937" y="104851"/>
                  </a:lnTo>
                  <a:lnTo>
                    <a:pt x="139629" y="98481"/>
                  </a:lnTo>
                  <a:lnTo>
                    <a:pt x="149204" y="95064"/>
                  </a:lnTo>
                  <a:lnTo>
                    <a:pt x="171449" y="78713"/>
                  </a:lnTo>
                  <a:lnTo>
                    <a:pt x="179094" y="76600"/>
                  </a:lnTo>
                  <a:lnTo>
                    <a:pt x="188208" y="69637"/>
                  </a:lnTo>
                  <a:lnTo>
                    <a:pt x="198260" y="66961"/>
                  </a:lnTo>
                  <a:lnTo>
                    <a:pt x="209421" y="66558"/>
                  </a:lnTo>
                  <a:lnTo>
                    <a:pt x="209547" y="80744"/>
                  </a:lnTo>
                  <a:lnTo>
                    <a:pt x="206726" y="86267"/>
                  </a:lnTo>
                  <a:lnTo>
                    <a:pt x="203004" y="92249"/>
                  </a:lnTo>
                  <a:lnTo>
                    <a:pt x="200416" y="102812"/>
                  </a:lnTo>
                  <a:lnTo>
                    <a:pt x="193557" y="111895"/>
                  </a:lnTo>
                  <a:lnTo>
                    <a:pt x="191405" y="120794"/>
                  </a:lnTo>
                  <a:lnTo>
                    <a:pt x="190503" y="159924"/>
                  </a:lnTo>
                  <a:lnTo>
                    <a:pt x="191560" y="160551"/>
                  </a:lnTo>
                  <a:lnTo>
                    <a:pt x="195558" y="161248"/>
                  </a:lnTo>
                  <a:lnTo>
                    <a:pt x="197046" y="162492"/>
                  </a:lnTo>
                  <a:lnTo>
                    <a:pt x="198702" y="166696"/>
                  </a:lnTo>
                  <a:lnTo>
                    <a:pt x="200202" y="168241"/>
                  </a:lnTo>
                  <a:lnTo>
                    <a:pt x="204691" y="169957"/>
                  </a:lnTo>
                  <a:lnTo>
                    <a:pt x="207367" y="169356"/>
                  </a:lnTo>
                  <a:lnTo>
                    <a:pt x="219271" y="163610"/>
                  </a:lnTo>
                  <a:lnTo>
                    <a:pt x="222380" y="163008"/>
                  </a:lnTo>
                  <a:lnTo>
                    <a:pt x="231815" y="157105"/>
                  </a:lnTo>
                  <a:lnTo>
                    <a:pt x="241312" y="148653"/>
                  </a:lnTo>
                  <a:lnTo>
                    <a:pt x="250477" y="145376"/>
                  </a:lnTo>
                  <a:lnTo>
                    <a:pt x="255884" y="144503"/>
                  </a:lnTo>
                  <a:lnTo>
                    <a:pt x="260548" y="141803"/>
                  </a:lnTo>
                  <a:lnTo>
                    <a:pt x="288810" y="111278"/>
                  </a:lnTo>
                  <a:lnTo>
                    <a:pt x="292402" y="104776"/>
                  </a:lnTo>
                  <a:lnTo>
                    <a:pt x="295056" y="98359"/>
                  </a:lnTo>
                  <a:lnTo>
                    <a:pt x="301443" y="88796"/>
                  </a:lnTo>
                  <a:lnTo>
                    <a:pt x="304864" y="79260"/>
                  </a:lnTo>
                  <a:lnTo>
                    <a:pt x="309414" y="72907"/>
                  </a:lnTo>
                  <a:lnTo>
                    <a:pt x="309993" y="69731"/>
                  </a:lnTo>
                  <a:lnTo>
                    <a:pt x="309320" y="66556"/>
                  </a:lnTo>
                  <a:lnTo>
                    <a:pt x="306808" y="60205"/>
                  </a:lnTo>
                  <a:lnTo>
                    <a:pt x="305064" y="44330"/>
                  </a:lnTo>
                  <a:lnTo>
                    <a:pt x="303917" y="42213"/>
                  </a:lnTo>
                  <a:lnTo>
                    <a:pt x="302096" y="40802"/>
                  </a:lnTo>
                  <a:lnTo>
                    <a:pt x="296623" y="38537"/>
                  </a:lnTo>
                  <a:lnTo>
                    <a:pt x="277976" y="37995"/>
                  </a:lnTo>
                  <a:lnTo>
                    <a:pt x="263122" y="51239"/>
                  </a:lnTo>
                  <a:lnTo>
                    <a:pt x="259819" y="57278"/>
                  </a:lnTo>
                  <a:lnTo>
                    <a:pt x="257290" y="63490"/>
                  </a:lnTo>
                  <a:lnTo>
                    <a:pt x="250978" y="72938"/>
                  </a:lnTo>
                  <a:lnTo>
                    <a:pt x="248636" y="82440"/>
                  </a:lnTo>
                  <a:lnTo>
                    <a:pt x="247650" y="951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565"/>
            <p:cNvSpPr/>
            <p:nvPr>
              <p:custDataLst>
                <p:tags r:id="rId566"/>
              </p:custDataLst>
            </p:nvPr>
          </p:nvSpPr>
          <p:spPr>
            <a:xfrm>
              <a:off x="10325103" y="1714500"/>
              <a:ext cx="133348" cy="85726"/>
            </a:xfrm>
            <a:custGeom>
              <a:avLst/>
              <a:gdLst/>
              <a:ahLst/>
              <a:cxnLst/>
              <a:rect l="0" t="0" r="0" b="0"/>
              <a:pathLst>
                <a:path w="133348" h="85726">
                  <a:moveTo>
                    <a:pt x="114297" y="0"/>
                  </a:moveTo>
                  <a:lnTo>
                    <a:pt x="114297" y="0"/>
                  </a:lnTo>
                  <a:lnTo>
                    <a:pt x="106095" y="0"/>
                  </a:lnTo>
                  <a:lnTo>
                    <a:pt x="105655" y="1058"/>
                  </a:lnTo>
                  <a:lnTo>
                    <a:pt x="104807" y="9133"/>
                  </a:lnTo>
                  <a:lnTo>
                    <a:pt x="98233" y="17052"/>
                  </a:lnTo>
                  <a:lnTo>
                    <a:pt x="96574" y="22748"/>
                  </a:lnTo>
                  <a:lnTo>
                    <a:pt x="95073" y="24690"/>
                  </a:lnTo>
                  <a:lnTo>
                    <a:pt x="90584" y="26849"/>
                  </a:lnTo>
                  <a:lnTo>
                    <a:pt x="88963" y="28482"/>
                  </a:lnTo>
                  <a:lnTo>
                    <a:pt x="87163" y="33120"/>
                  </a:lnTo>
                  <a:lnTo>
                    <a:pt x="85625" y="34780"/>
                  </a:lnTo>
                  <a:lnTo>
                    <a:pt x="68427" y="46171"/>
                  </a:lnTo>
                  <a:lnTo>
                    <a:pt x="49385" y="64921"/>
                  </a:lnTo>
                  <a:lnTo>
                    <a:pt x="45584" y="65895"/>
                  </a:lnTo>
                  <a:lnTo>
                    <a:pt x="43089" y="66155"/>
                  </a:lnTo>
                  <a:lnTo>
                    <a:pt x="37493" y="69266"/>
                  </a:lnTo>
                  <a:lnTo>
                    <a:pt x="31478" y="73118"/>
                  </a:lnTo>
                  <a:lnTo>
                    <a:pt x="22144" y="75287"/>
                  </a:lnTo>
                  <a:lnTo>
                    <a:pt x="0" y="76200"/>
                  </a:lnTo>
                  <a:lnTo>
                    <a:pt x="44531" y="76200"/>
                  </a:lnTo>
                  <a:lnTo>
                    <a:pt x="92094" y="76200"/>
                  </a:lnTo>
                  <a:lnTo>
                    <a:pt x="109272" y="76200"/>
                  </a:lnTo>
                  <a:lnTo>
                    <a:pt x="114885" y="79022"/>
                  </a:lnTo>
                  <a:lnTo>
                    <a:pt x="122057" y="84401"/>
                  </a:lnTo>
                  <a:lnTo>
                    <a:pt x="133347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566"/>
            <p:cNvSpPr/>
            <p:nvPr>
              <p:custDataLst>
                <p:tags r:id="rId567"/>
              </p:custDataLst>
            </p:nvPr>
          </p:nvSpPr>
          <p:spPr>
            <a:xfrm>
              <a:off x="10077450" y="1790700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4" y="7539"/>
                  </a:lnTo>
                  <a:lnTo>
                    <a:pt x="9702" y="9263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SMARTInkShape-567"/>
            <p:cNvSpPr/>
            <p:nvPr>
              <p:custDataLst>
                <p:tags r:id="rId568"/>
              </p:custDataLst>
            </p:nvPr>
          </p:nvSpPr>
          <p:spPr>
            <a:xfrm>
              <a:off x="10096501" y="1724025"/>
              <a:ext cx="95250" cy="19050"/>
            </a:xfrm>
            <a:custGeom>
              <a:avLst/>
              <a:gdLst/>
              <a:ahLst/>
              <a:cxnLst/>
              <a:rect l="0" t="0" r="0" b="0"/>
              <a:pathLst>
                <a:path w="95250" h="19050">
                  <a:moveTo>
                    <a:pt x="9524" y="9525"/>
                  </a:moveTo>
                  <a:lnTo>
                    <a:pt x="9524" y="9525"/>
                  </a:lnTo>
                  <a:lnTo>
                    <a:pt x="1322" y="9525"/>
                  </a:lnTo>
                  <a:lnTo>
                    <a:pt x="882" y="10583"/>
                  </a:lnTo>
                  <a:lnTo>
                    <a:pt x="0" y="19040"/>
                  </a:lnTo>
                  <a:lnTo>
                    <a:pt x="8201" y="19049"/>
                  </a:lnTo>
                  <a:lnTo>
                    <a:pt x="16866" y="12504"/>
                  </a:lnTo>
                  <a:lnTo>
                    <a:pt x="25693" y="10408"/>
                  </a:lnTo>
                  <a:lnTo>
                    <a:pt x="41314" y="9641"/>
                  </a:lnTo>
                  <a:lnTo>
                    <a:pt x="43417" y="8544"/>
                  </a:lnTo>
                  <a:lnTo>
                    <a:pt x="44819" y="6754"/>
                  </a:lnTo>
                  <a:lnTo>
                    <a:pt x="45754" y="4503"/>
                  </a:lnTo>
                  <a:lnTo>
                    <a:pt x="47436" y="3002"/>
                  </a:lnTo>
                  <a:lnTo>
                    <a:pt x="52127" y="1334"/>
                  </a:lnTo>
                  <a:lnTo>
                    <a:pt x="952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568"/>
            <p:cNvSpPr/>
            <p:nvPr>
              <p:custDataLst>
                <p:tags r:id="rId569"/>
              </p:custDataLst>
            </p:nvPr>
          </p:nvSpPr>
          <p:spPr>
            <a:xfrm>
              <a:off x="9829838" y="1657361"/>
              <a:ext cx="142803" cy="161879"/>
            </a:xfrm>
            <a:custGeom>
              <a:avLst/>
              <a:gdLst/>
              <a:ahLst/>
              <a:cxnLst/>
              <a:rect l="0" t="0" r="0" b="0"/>
              <a:pathLst>
                <a:path w="142803" h="161879">
                  <a:moveTo>
                    <a:pt x="85687" y="47614"/>
                  </a:moveTo>
                  <a:lnTo>
                    <a:pt x="85687" y="47614"/>
                  </a:lnTo>
                  <a:lnTo>
                    <a:pt x="85687" y="28683"/>
                  </a:lnTo>
                  <a:lnTo>
                    <a:pt x="85687" y="42756"/>
                  </a:lnTo>
                  <a:lnTo>
                    <a:pt x="84629" y="44376"/>
                  </a:lnTo>
                  <a:lnTo>
                    <a:pt x="82863" y="45455"/>
                  </a:lnTo>
                  <a:lnTo>
                    <a:pt x="80630" y="46175"/>
                  </a:lnTo>
                  <a:lnTo>
                    <a:pt x="79141" y="47713"/>
                  </a:lnTo>
                  <a:lnTo>
                    <a:pt x="77485" y="52244"/>
                  </a:lnTo>
                  <a:lnTo>
                    <a:pt x="75364" y="63776"/>
                  </a:lnTo>
                  <a:lnTo>
                    <a:pt x="69694" y="73099"/>
                  </a:lnTo>
                  <a:lnTo>
                    <a:pt x="66485" y="82564"/>
                  </a:lnTo>
                  <a:lnTo>
                    <a:pt x="50214" y="104766"/>
                  </a:lnTo>
                  <a:lnTo>
                    <a:pt x="47696" y="111115"/>
                  </a:lnTo>
                  <a:lnTo>
                    <a:pt x="31181" y="133339"/>
                  </a:lnTo>
                  <a:lnTo>
                    <a:pt x="28652" y="139689"/>
                  </a:lnTo>
                  <a:lnTo>
                    <a:pt x="20491" y="150508"/>
                  </a:lnTo>
                  <a:lnTo>
                    <a:pt x="16847" y="151553"/>
                  </a:lnTo>
                  <a:lnTo>
                    <a:pt x="14394" y="151832"/>
                  </a:lnTo>
                  <a:lnTo>
                    <a:pt x="12758" y="153076"/>
                  </a:lnTo>
                  <a:lnTo>
                    <a:pt x="10940" y="157280"/>
                  </a:lnTo>
                  <a:lnTo>
                    <a:pt x="9397" y="158825"/>
                  </a:lnTo>
                  <a:lnTo>
                    <a:pt x="1414" y="161507"/>
                  </a:lnTo>
                  <a:lnTo>
                    <a:pt x="930" y="160584"/>
                  </a:lnTo>
                  <a:lnTo>
                    <a:pt x="0" y="147714"/>
                  </a:lnTo>
                  <a:lnTo>
                    <a:pt x="1045" y="146098"/>
                  </a:lnTo>
                  <a:lnTo>
                    <a:pt x="2801" y="145020"/>
                  </a:lnTo>
                  <a:lnTo>
                    <a:pt x="5031" y="144301"/>
                  </a:lnTo>
                  <a:lnTo>
                    <a:pt x="6517" y="142764"/>
                  </a:lnTo>
                  <a:lnTo>
                    <a:pt x="11723" y="132692"/>
                  </a:lnTo>
                  <a:lnTo>
                    <a:pt x="25273" y="116556"/>
                  </a:lnTo>
                  <a:lnTo>
                    <a:pt x="27087" y="110711"/>
                  </a:lnTo>
                  <a:lnTo>
                    <a:pt x="28629" y="108728"/>
                  </a:lnTo>
                  <a:lnTo>
                    <a:pt x="37632" y="104919"/>
                  </a:lnTo>
                  <a:lnTo>
                    <a:pt x="52240" y="104768"/>
                  </a:lnTo>
                  <a:lnTo>
                    <a:pt x="53863" y="105825"/>
                  </a:lnTo>
                  <a:lnTo>
                    <a:pt x="54947" y="107588"/>
                  </a:lnTo>
                  <a:lnTo>
                    <a:pt x="55669" y="109822"/>
                  </a:lnTo>
                  <a:lnTo>
                    <a:pt x="57207" y="111311"/>
                  </a:lnTo>
                  <a:lnTo>
                    <a:pt x="61741" y="112965"/>
                  </a:lnTo>
                  <a:lnTo>
                    <a:pt x="63373" y="114465"/>
                  </a:lnTo>
                  <a:lnTo>
                    <a:pt x="75195" y="133230"/>
                  </a:lnTo>
                  <a:lnTo>
                    <a:pt x="75732" y="137877"/>
                  </a:lnTo>
                  <a:lnTo>
                    <a:pt x="78794" y="143470"/>
                  </a:lnTo>
                  <a:lnTo>
                    <a:pt x="93853" y="160544"/>
                  </a:lnTo>
                  <a:lnTo>
                    <a:pt x="104309" y="161878"/>
                  </a:lnTo>
                  <a:lnTo>
                    <a:pt x="118915" y="147724"/>
                  </a:lnTo>
                  <a:lnTo>
                    <a:pt x="121622" y="142202"/>
                  </a:lnTo>
                  <a:lnTo>
                    <a:pt x="122344" y="139248"/>
                  </a:lnTo>
                  <a:lnTo>
                    <a:pt x="131136" y="123756"/>
                  </a:lnTo>
                  <a:lnTo>
                    <a:pt x="134084" y="107931"/>
                  </a:lnTo>
                  <a:lnTo>
                    <a:pt x="139774" y="97353"/>
                  </a:lnTo>
                  <a:lnTo>
                    <a:pt x="142802" y="54080"/>
                  </a:lnTo>
                  <a:lnTo>
                    <a:pt x="139999" y="47666"/>
                  </a:lnTo>
                  <a:lnTo>
                    <a:pt x="136285" y="41287"/>
                  </a:lnTo>
                  <a:lnTo>
                    <a:pt x="133134" y="31746"/>
                  </a:lnTo>
                  <a:lnTo>
                    <a:pt x="127026" y="22216"/>
                  </a:lnTo>
                  <a:lnTo>
                    <a:pt x="125226" y="15865"/>
                  </a:lnTo>
                  <a:lnTo>
                    <a:pt x="123688" y="13748"/>
                  </a:lnTo>
                  <a:lnTo>
                    <a:pt x="121604" y="12337"/>
                  </a:lnTo>
                  <a:lnTo>
                    <a:pt x="119157" y="11396"/>
                  </a:lnTo>
                  <a:lnTo>
                    <a:pt x="117526" y="9710"/>
                  </a:lnTo>
                  <a:lnTo>
                    <a:pt x="115712" y="5015"/>
                  </a:lnTo>
                  <a:lnTo>
                    <a:pt x="114170" y="3340"/>
                  </a:lnTo>
                  <a:lnTo>
                    <a:pt x="109636" y="1478"/>
                  </a:lnTo>
                  <a:lnTo>
                    <a:pt x="78032" y="0"/>
                  </a:lnTo>
                  <a:lnTo>
                    <a:pt x="68926" y="6537"/>
                  </a:lnTo>
                  <a:lnTo>
                    <a:pt x="63068" y="8191"/>
                  </a:lnTo>
                  <a:lnTo>
                    <a:pt x="61083" y="9691"/>
                  </a:lnTo>
                  <a:lnTo>
                    <a:pt x="58877" y="14179"/>
                  </a:lnTo>
                  <a:lnTo>
                    <a:pt x="57635" y="22655"/>
                  </a:lnTo>
                  <a:lnTo>
                    <a:pt x="56403" y="24625"/>
                  </a:lnTo>
                  <a:lnTo>
                    <a:pt x="54523" y="25938"/>
                  </a:lnTo>
                  <a:lnTo>
                    <a:pt x="52211" y="26813"/>
                  </a:lnTo>
                  <a:lnTo>
                    <a:pt x="51729" y="28455"/>
                  </a:lnTo>
                  <a:lnTo>
                    <a:pt x="52464" y="30608"/>
                  </a:lnTo>
                  <a:lnTo>
                    <a:pt x="55047" y="35822"/>
                  </a:lnTo>
                  <a:lnTo>
                    <a:pt x="56840" y="50909"/>
                  </a:lnTo>
                  <a:lnTo>
                    <a:pt x="57989" y="52985"/>
                  </a:lnTo>
                  <a:lnTo>
                    <a:pt x="59813" y="54370"/>
                  </a:lnTo>
                  <a:lnTo>
                    <a:pt x="62088" y="55293"/>
                  </a:lnTo>
                  <a:lnTo>
                    <a:pt x="63604" y="56967"/>
                  </a:lnTo>
                  <a:lnTo>
                    <a:pt x="65288" y="61649"/>
                  </a:lnTo>
                  <a:lnTo>
                    <a:pt x="66796" y="63320"/>
                  </a:lnTo>
                  <a:lnTo>
                    <a:pt x="85882" y="74007"/>
                  </a:lnTo>
                  <a:lnTo>
                    <a:pt x="123787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569"/>
            <p:cNvSpPr/>
            <p:nvPr>
              <p:custDataLst>
                <p:tags r:id="rId570"/>
              </p:custDataLst>
            </p:nvPr>
          </p:nvSpPr>
          <p:spPr>
            <a:xfrm>
              <a:off x="9648825" y="1676411"/>
              <a:ext cx="152389" cy="133294"/>
            </a:xfrm>
            <a:custGeom>
              <a:avLst/>
              <a:gdLst/>
              <a:ahLst/>
              <a:cxnLst/>
              <a:rect l="0" t="0" r="0" b="0"/>
              <a:pathLst>
                <a:path w="152389" h="133294">
                  <a:moveTo>
                    <a:pt x="0" y="76189"/>
                  </a:moveTo>
                  <a:lnTo>
                    <a:pt x="0" y="76189"/>
                  </a:lnTo>
                  <a:lnTo>
                    <a:pt x="5057" y="76189"/>
                  </a:lnTo>
                  <a:lnTo>
                    <a:pt x="10361" y="73367"/>
                  </a:lnTo>
                  <a:lnTo>
                    <a:pt x="25509" y="61001"/>
                  </a:lnTo>
                  <a:lnTo>
                    <a:pt x="36233" y="57647"/>
                  </a:lnTo>
                  <a:lnTo>
                    <a:pt x="47622" y="47617"/>
                  </a:lnTo>
                  <a:lnTo>
                    <a:pt x="47625" y="92090"/>
                  </a:lnTo>
                  <a:lnTo>
                    <a:pt x="47625" y="107942"/>
                  </a:lnTo>
                  <a:lnTo>
                    <a:pt x="48683" y="110058"/>
                  </a:lnTo>
                  <a:lnTo>
                    <a:pt x="50447" y="111468"/>
                  </a:lnTo>
                  <a:lnTo>
                    <a:pt x="52682" y="112409"/>
                  </a:lnTo>
                  <a:lnTo>
                    <a:pt x="54171" y="114094"/>
                  </a:lnTo>
                  <a:lnTo>
                    <a:pt x="55826" y="118788"/>
                  </a:lnTo>
                  <a:lnTo>
                    <a:pt x="56759" y="127381"/>
                  </a:lnTo>
                  <a:lnTo>
                    <a:pt x="57948" y="129367"/>
                  </a:lnTo>
                  <a:lnTo>
                    <a:pt x="59798" y="130691"/>
                  </a:lnTo>
                  <a:lnTo>
                    <a:pt x="65316" y="132816"/>
                  </a:lnTo>
                  <a:lnTo>
                    <a:pt x="79813" y="133293"/>
                  </a:lnTo>
                  <a:lnTo>
                    <a:pt x="85920" y="130496"/>
                  </a:lnTo>
                  <a:lnTo>
                    <a:pt x="114304" y="107512"/>
                  </a:lnTo>
                  <a:lnTo>
                    <a:pt x="117479" y="106596"/>
                  </a:lnTo>
                  <a:lnTo>
                    <a:pt x="123826" y="99934"/>
                  </a:lnTo>
                  <a:lnTo>
                    <a:pt x="140051" y="76601"/>
                  </a:lnTo>
                  <a:lnTo>
                    <a:pt x="142679" y="70022"/>
                  </a:lnTo>
                  <a:lnTo>
                    <a:pt x="149049" y="60368"/>
                  </a:lnTo>
                  <a:lnTo>
                    <a:pt x="151407" y="50805"/>
                  </a:lnTo>
                  <a:lnTo>
                    <a:pt x="152388" y="15864"/>
                  </a:lnTo>
                  <a:lnTo>
                    <a:pt x="151333" y="13747"/>
                  </a:lnTo>
                  <a:lnTo>
                    <a:pt x="149573" y="12336"/>
                  </a:lnTo>
                  <a:lnTo>
                    <a:pt x="147341" y="11395"/>
                  </a:lnTo>
                  <a:lnTo>
                    <a:pt x="145852" y="9710"/>
                  </a:lnTo>
                  <a:lnTo>
                    <a:pt x="144198" y="5015"/>
                  </a:lnTo>
                  <a:lnTo>
                    <a:pt x="142698" y="3340"/>
                  </a:lnTo>
                  <a:lnTo>
                    <a:pt x="134791" y="430"/>
                  </a:lnTo>
                  <a:lnTo>
                    <a:pt x="116053" y="0"/>
                  </a:lnTo>
                  <a:lnTo>
                    <a:pt x="100157" y="14179"/>
                  </a:lnTo>
                  <a:lnTo>
                    <a:pt x="97430" y="19701"/>
                  </a:lnTo>
                  <a:lnTo>
                    <a:pt x="96704" y="22655"/>
                  </a:lnTo>
                  <a:lnTo>
                    <a:pt x="87902" y="38147"/>
                  </a:lnTo>
                  <a:lnTo>
                    <a:pt x="85725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570"/>
            <p:cNvSpPr/>
            <p:nvPr>
              <p:custDataLst>
                <p:tags r:id="rId571"/>
              </p:custDataLst>
            </p:nvPr>
          </p:nvSpPr>
          <p:spPr>
            <a:xfrm>
              <a:off x="9563100" y="177165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8644" y="8467"/>
                  </a:lnTo>
                  <a:lnTo>
                    <a:pt x="9134" y="4469"/>
                  </a:lnTo>
                  <a:lnTo>
                    <a:pt x="10323" y="2979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571"/>
            <p:cNvSpPr/>
            <p:nvPr>
              <p:custDataLst>
                <p:tags r:id="rId572"/>
              </p:custDataLst>
            </p:nvPr>
          </p:nvSpPr>
          <p:spPr>
            <a:xfrm>
              <a:off x="9544050" y="1638300"/>
              <a:ext cx="85726" cy="171451"/>
            </a:xfrm>
            <a:custGeom>
              <a:avLst/>
              <a:gdLst/>
              <a:ahLst/>
              <a:cxnLst/>
              <a:rect l="0" t="0" r="0" b="0"/>
              <a:pathLst>
                <a:path w="85726" h="171451">
                  <a:moveTo>
                    <a:pt x="57150" y="0"/>
                  </a:moveTo>
                  <a:lnTo>
                    <a:pt x="57150" y="0"/>
                  </a:lnTo>
                  <a:lnTo>
                    <a:pt x="57150" y="5056"/>
                  </a:lnTo>
                  <a:lnTo>
                    <a:pt x="54328" y="10361"/>
                  </a:lnTo>
                  <a:lnTo>
                    <a:pt x="50604" y="16247"/>
                  </a:lnTo>
                  <a:lnTo>
                    <a:pt x="48949" y="22390"/>
                  </a:lnTo>
                  <a:lnTo>
                    <a:pt x="47449" y="24452"/>
                  </a:lnTo>
                  <a:lnTo>
                    <a:pt x="45390" y="25826"/>
                  </a:lnTo>
                  <a:lnTo>
                    <a:pt x="42959" y="26743"/>
                  </a:lnTo>
                  <a:lnTo>
                    <a:pt x="41340" y="29470"/>
                  </a:lnTo>
                  <a:lnTo>
                    <a:pt x="38002" y="42363"/>
                  </a:lnTo>
                  <a:lnTo>
                    <a:pt x="30751" y="56738"/>
                  </a:lnTo>
                  <a:lnTo>
                    <a:pt x="30025" y="60050"/>
                  </a:lnTo>
                  <a:lnTo>
                    <a:pt x="22315" y="74029"/>
                  </a:lnTo>
                  <a:lnTo>
                    <a:pt x="18959" y="89080"/>
                  </a:lnTo>
                  <a:lnTo>
                    <a:pt x="11702" y="104183"/>
                  </a:lnTo>
                  <a:lnTo>
                    <a:pt x="10976" y="107555"/>
                  </a:lnTo>
                  <a:lnTo>
                    <a:pt x="1451" y="126965"/>
                  </a:lnTo>
                  <a:lnTo>
                    <a:pt x="3" y="151959"/>
                  </a:lnTo>
                  <a:lnTo>
                    <a:pt x="0" y="144160"/>
                  </a:lnTo>
                  <a:lnTo>
                    <a:pt x="6546" y="135524"/>
                  </a:lnTo>
                  <a:lnTo>
                    <a:pt x="8201" y="129730"/>
                  </a:lnTo>
                  <a:lnTo>
                    <a:pt x="9701" y="127762"/>
                  </a:lnTo>
                  <a:lnTo>
                    <a:pt x="14191" y="125575"/>
                  </a:lnTo>
                  <a:lnTo>
                    <a:pt x="15810" y="122875"/>
                  </a:lnTo>
                  <a:lnTo>
                    <a:pt x="19148" y="110020"/>
                  </a:lnTo>
                  <a:lnTo>
                    <a:pt x="26399" y="95659"/>
                  </a:lnTo>
                  <a:lnTo>
                    <a:pt x="27125" y="92348"/>
                  </a:lnTo>
                  <a:lnTo>
                    <a:pt x="52161" y="44845"/>
                  </a:lnTo>
                  <a:lnTo>
                    <a:pt x="54933" y="38275"/>
                  </a:lnTo>
                  <a:lnTo>
                    <a:pt x="55672" y="35042"/>
                  </a:lnTo>
                  <a:lnTo>
                    <a:pt x="66548" y="19216"/>
                  </a:lnTo>
                  <a:lnTo>
                    <a:pt x="74864" y="10864"/>
                  </a:lnTo>
                  <a:lnTo>
                    <a:pt x="75310" y="11476"/>
                  </a:lnTo>
                  <a:lnTo>
                    <a:pt x="76197" y="36352"/>
                  </a:lnTo>
                  <a:lnTo>
                    <a:pt x="69654" y="46417"/>
                  </a:lnTo>
                  <a:lnTo>
                    <a:pt x="66727" y="93105"/>
                  </a:lnTo>
                  <a:lnTo>
                    <a:pt x="66709" y="96995"/>
                  </a:lnTo>
                  <a:lnTo>
                    <a:pt x="69512" y="104140"/>
                  </a:lnTo>
                  <a:lnTo>
                    <a:pt x="73227" y="110842"/>
                  </a:lnTo>
                  <a:lnTo>
                    <a:pt x="75319" y="121625"/>
                  </a:lnTo>
                  <a:lnTo>
                    <a:pt x="76166" y="155179"/>
                  </a:lnTo>
                  <a:lnTo>
                    <a:pt x="77236" y="157428"/>
                  </a:lnTo>
                  <a:lnTo>
                    <a:pt x="79007" y="158927"/>
                  </a:lnTo>
                  <a:lnTo>
                    <a:pt x="81245" y="159926"/>
                  </a:lnTo>
                  <a:lnTo>
                    <a:pt x="82739" y="161651"/>
                  </a:lnTo>
                  <a:lnTo>
                    <a:pt x="857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SMARTInkShape-Group109"/>
          <p:cNvGrpSpPr/>
          <p:nvPr/>
        </p:nvGrpSpPr>
        <p:grpSpPr>
          <a:xfrm>
            <a:off x="3667125" y="2181225"/>
            <a:ext cx="295276" cy="133312"/>
            <a:chOff x="3667125" y="2181225"/>
            <a:chExt cx="295276" cy="133312"/>
          </a:xfrm>
        </p:grpSpPr>
        <p:sp>
          <p:nvSpPr>
            <p:cNvPr id="110" name="SMARTInkShape-572"/>
            <p:cNvSpPr/>
            <p:nvPr>
              <p:custDataLst>
                <p:tags r:id="rId553"/>
              </p:custDataLst>
            </p:nvPr>
          </p:nvSpPr>
          <p:spPr>
            <a:xfrm>
              <a:off x="3857660" y="2181225"/>
              <a:ext cx="104741" cy="123826"/>
            </a:xfrm>
            <a:custGeom>
              <a:avLst/>
              <a:gdLst/>
              <a:ahLst/>
              <a:cxnLst/>
              <a:rect l="0" t="0" r="0" b="0"/>
              <a:pathLst>
                <a:path w="104741" h="123826">
                  <a:moveTo>
                    <a:pt x="85690" y="0"/>
                  </a:moveTo>
                  <a:lnTo>
                    <a:pt x="85690" y="0"/>
                  </a:lnTo>
                  <a:lnTo>
                    <a:pt x="53891" y="0"/>
                  </a:lnTo>
                  <a:lnTo>
                    <a:pt x="51791" y="1058"/>
                  </a:lnTo>
                  <a:lnTo>
                    <a:pt x="50391" y="2822"/>
                  </a:lnTo>
                  <a:lnTo>
                    <a:pt x="49457" y="5056"/>
                  </a:lnTo>
                  <a:lnTo>
                    <a:pt x="47776" y="6546"/>
                  </a:lnTo>
                  <a:lnTo>
                    <a:pt x="37475" y="11759"/>
                  </a:lnTo>
                  <a:lnTo>
                    <a:pt x="34497" y="14189"/>
                  </a:lnTo>
                  <a:lnTo>
                    <a:pt x="31188" y="19712"/>
                  </a:lnTo>
                  <a:lnTo>
                    <a:pt x="28659" y="25694"/>
                  </a:lnTo>
                  <a:lnTo>
                    <a:pt x="13455" y="51022"/>
                  </a:lnTo>
                  <a:lnTo>
                    <a:pt x="10273" y="66092"/>
                  </a:lnTo>
                  <a:lnTo>
                    <a:pt x="10012" y="69461"/>
                  </a:lnTo>
                  <a:lnTo>
                    <a:pt x="6900" y="76027"/>
                  </a:lnTo>
                  <a:lnTo>
                    <a:pt x="3047" y="82473"/>
                  </a:lnTo>
                  <a:lnTo>
                    <a:pt x="574" y="95235"/>
                  </a:lnTo>
                  <a:lnTo>
                    <a:pt x="0" y="117474"/>
                  </a:lnTo>
                  <a:lnTo>
                    <a:pt x="1047" y="119591"/>
                  </a:lnTo>
                  <a:lnTo>
                    <a:pt x="2803" y="121002"/>
                  </a:lnTo>
                  <a:lnTo>
                    <a:pt x="8169" y="123267"/>
                  </a:lnTo>
                  <a:lnTo>
                    <a:pt x="14155" y="123660"/>
                  </a:lnTo>
                  <a:lnTo>
                    <a:pt x="15775" y="122657"/>
                  </a:lnTo>
                  <a:lnTo>
                    <a:pt x="16855" y="120929"/>
                  </a:lnTo>
                  <a:lnTo>
                    <a:pt x="17575" y="118719"/>
                  </a:lnTo>
                  <a:lnTo>
                    <a:pt x="19113" y="117246"/>
                  </a:lnTo>
                  <a:lnTo>
                    <a:pt x="29187" y="112060"/>
                  </a:lnTo>
                  <a:lnTo>
                    <a:pt x="50803" y="91944"/>
                  </a:lnTo>
                  <a:lnTo>
                    <a:pt x="81458" y="51059"/>
                  </a:lnTo>
                  <a:lnTo>
                    <a:pt x="87676" y="38151"/>
                  </a:lnTo>
                  <a:lnTo>
                    <a:pt x="104612" y="19181"/>
                  </a:lnTo>
                  <a:lnTo>
                    <a:pt x="104702" y="24145"/>
                  </a:lnTo>
                  <a:lnTo>
                    <a:pt x="103656" y="25622"/>
                  </a:lnTo>
                  <a:lnTo>
                    <a:pt x="101901" y="26606"/>
                  </a:lnTo>
                  <a:lnTo>
                    <a:pt x="99672" y="27262"/>
                  </a:lnTo>
                  <a:lnTo>
                    <a:pt x="98187" y="28758"/>
                  </a:lnTo>
                  <a:lnTo>
                    <a:pt x="96536" y="33243"/>
                  </a:lnTo>
                  <a:lnTo>
                    <a:pt x="95222" y="79578"/>
                  </a:lnTo>
                  <a:lnTo>
                    <a:pt x="95215" y="109240"/>
                  </a:lnTo>
                  <a:lnTo>
                    <a:pt x="98037" y="114873"/>
                  </a:lnTo>
                  <a:lnTo>
                    <a:pt x="10474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573"/>
            <p:cNvSpPr/>
            <p:nvPr>
              <p:custDataLst>
                <p:tags r:id="rId554"/>
              </p:custDataLst>
            </p:nvPr>
          </p:nvSpPr>
          <p:spPr>
            <a:xfrm>
              <a:off x="3705225" y="2266950"/>
              <a:ext cx="76201" cy="38101"/>
            </a:xfrm>
            <a:custGeom>
              <a:avLst/>
              <a:gdLst/>
              <a:ahLst/>
              <a:cxnLst/>
              <a:rect l="0" t="0" r="0" b="0"/>
              <a:pathLst>
                <a:path w="76201" h="38101">
                  <a:moveTo>
                    <a:pt x="0" y="0"/>
                  </a:moveTo>
                  <a:lnTo>
                    <a:pt x="0" y="0"/>
                  </a:lnTo>
                  <a:lnTo>
                    <a:pt x="0" y="14465"/>
                  </a:lnTo>
                  <a:lnTo>
                    <a:pt x="1058" y="15994"/>
                  </a:lnTo>
                  <a:lnTo>
                    <a:pt x="2822" y="17012"/>
                  </a:lnTo>
                  <a:lnTo>
                    <a:pt x="5057" y="17692"/>
                  </a:lnTo>
                  <a:lnTo>
                    <a:pt x="6546" y="19203"/>
                  </a:lnTo>
                  <a:lnTo>
                    <a:pt x="10322" y="28671"/>
                  </a:lnTo>
                  <a:lnTo>
                    <a:pt x="14465" y="33204"/>
                  </a:lnTo>
                  <a:lnTo>
                    <a:pt x="19834" y="35924"/>
                  </a:lnTo>
                  <a:lnTo>
                    <a:pt x="41321" y="37973"/>
                  </a:lnTo>
                  <a:lnTo>
                    <a:pt x="762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574"/>
            <p:cNvSpPr/>
            <p:nvPr>
              <p:custDataLst>
                <p:tags r:id="rId555"/>
              </p:custDataLst>
            </p:nvPr>
          </p:nvSpPr>
          <p:spPr>
            <a:xfrm>
              <a:off x="3667125" y="2204400"/>
              <a:ext cx="95251" cy="110137"/>
            </a:xfrm>
            <a:custGeom>
              <a:avLst/>
              <a:gdLst/>
              <a:ahLst/>
              <a:cxnLst/>
              <a:rect l="0" t="0" r="0" b="0"/>
              <a:pathLst>
                <a:path w="95251" h="110137">
                  <a:moveTo>
                    <a:pt x="0" y="43500"/>
                  </a:moveTo>
                  <a:lnTo>
                    <a:pt x="0" y="43500"/>
                  </a:lnTo>
                  <a:lnTo>
                    <a:pt x="0" y="91095"/>
                  </a:lnTo>
                  <a:lnTo>
                    <a:pt x="0" y="110136"/>
                  </a:lnTo>
                  <a:lnTo>
                    <a:pt x="0" y="78294"/>
                  </a:lnTo>
                  <a:lnTo>
                    <a:pt x="1058" y="76221"/>
                  </a:lnTo>
                  <a:lnTo>
                    <a:pt x="2822" y="74839"/>
                  </a:lnTo>
                  <a:lnTo>
                    <a:pt x="5057" y="73918"/>
                  </a:lnTo>
                  <a:lnTo>
                    <a:pt x="6546" y="71187"/>
                  </a:lnTo>
                  <a:lnTo>
                    <a:pt x="9701" y="58289"/>
                  </a:lnTo>
                  <a:lnTo>
                    <a:pt x="16890" y="43912"/>
                  </a:lnTo>
                  <a:lnTo>
                    <a:pt x="17610" y="40600"/>
                  </a:lnTo>
                  <a:lnTo>
                    <a:pt x="23680" y="30881"/>
                  </a:lnTo>
                  <a:lnTo>
                    <a:pt x="42637" y="10428"/>
                  </a:lnTo>
                  <a:lnTo>
                    <a:pt x="48230" y="7635"/>
                  </a:lnTo>
                  <a:lnTo>
                    <a:pt x="60445" y="5841"/>
                  </a:lnTo>
                  <a:lnTo>
                    <a:pt x="62521" y="4636"/>
                  </a:lnTo>
                  <a:lnTo>
                    <a:pt x="63906" y="2774"/>
                  </a:lnTo>
                  <a:lnTo>
                    <a:pt x="64829" y="474"/>
                  </a:lnTo>
                  <a:lnTo>
                    <a:pt x="66503" y="0"/>
                  </a:lnTo>
                  <a:lnTo>
                    <a:pt x="68677" y="741"/>
                  </a:lnTo>
                  <a:lnTo>
                    <a:pt x="73914" y="3330"/>
                  </a:lnTo>
                  <a:lnTo>
                    <a:pt x="95250" y="5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4" name="SMARTInkShape-575"/>
          <p:cNvSpPr/>
          <p:nvPr>
            <p:custDataLst>
              <p:tags r:id="rId8"/>
            </p:custDataLst>
          </p:nvPr>
        </p:nvSpPr>
        <p:spPr>
          <a:xfrm>
            <a:off x="4010025" y="2133638"/>
            <a:ext cx="904876" cy="152317"/>
          </a:xfrm>
          <a:custGeom>
            <a:avLst/>
            <a:gdLst/>
            <a:ahLst/>
            <a:cxnLst/>
            <a:rect l="0" t="0" r="0" b="0"/>
            <a:pathLst>
              <a:path w="904876" h="152317">
                <a:moveTo>
                  <a:pt x="0" y="123787"/>
                </a:moveTo>
                <a:lnTo>
                  <a:pt x="0" y="123787"/>
                </a:lnTo>
                <a:lnTo>
                  <a:pt x="9132" y="123787"/>
                </a:lnTo>
                <a:lnTo>
                  <a:pt x="9522" y="138252"/>
                </a:lnTo>
                <a:lnTo>
                  <a:pt x="10582" y="139781"/>
                </a:lnTo>
                <a:lnTo>
                  <a:pt x="12346" y="140799"/>
                </a:lnTo>
                <a:lnTo>
                  <a:pt x="18657" y="142718"/>
                </a:lnTo>
                <a:lnTo>
                  <a:pt x="37704" y="142837"/>
                </a:lnTo>
                <a:lnTo>
                  <a:pt x="60763" y="120171"/>
                </a:lnTo>
                <a:lnTo>
                  <a:pt x="64048" y="114066"/>
                </a:lnTo>
                <a:lnTo>
                  <a:pt x="66566" y="107825"/>
                </a:lnTo>
                <a:lnTo>
                  <a:pt x="72875" y="98361"/>
                </a:lnTo>
                <a:lnTo>
                  <a:pt x="76274" y="88854"/>
                </a:lnTo>
                <a:lnTo>
                  <a:pt x="82455" y="79335"/>
                </a:lnTo>
                <a:lnTo>
                  <a:pt x="84756" y="69811"/>
                </a:lnTo>
                <a:lnTo>
                  <a:pt x="85597" y="53937"/>
                </a:lnTo>
                <a:lnTo>
                  <a:pt x="88490" y="47587"/>
                </a:lnTo>
                <a:lnTo>
                  <a:pt x="93915" y="39943"/>
                </a:lnTo>
                <a:lnTo>
                  <a:pt x="95240" y="28668"/>
                </a:lnTo>
                <a:lnTo>
                  <a:pt x="87048" y="28548"/>
                </a:lnTo>
                <a:lnTo>
                  <a:pt x="86607" y="29603"/>
                </a:lnTo>
                <a:lnTo>
                  <a:pt x="85725" y="76215"/>
                </a:lnTo>
                <a:lnTo>
                  <a:pt x="85725" y="123613"/>
                </a:lnTo>
                <a:lnTo>
                  <a:pt x="85725" y="136453"/>
                </a:lnTo>
                <a:lnTo>
                  <a:pt x="88547" y="142822"/>
                </a:lnTo>
                <a:lnTo>
                  <a:pt x="93926" y="150478"/>
                </a:lnTo>
                <a:lnTo>
                  <a:pt x="97484" y="151525"/>
                </a:lnTo>
                <a:lnTo>
                  <a:pt x="117606" y="152313"/>
                </a:lnTo>
                <a:lnTo>
                  <a:pt x="119679" y="151271"/>
                </a:lnTo>
                <a:lnTo>
                  <a:pt x="121061" y="149518"/>
                </a:lnTo>
                <a:lnTo>
                  <a:pt x="121983" y="147291"/>
                </a:lnTo>
                <a:lnTo>
                  <a:pt x="123655" y="145806"/>
                </a:lnTo>
                <a:lnTo>
                  <a:pt x="133943" y="140601"/>
                </a:lnTo>
                <a:lnTo>
                  <a:pt x="139964" y="134435"/>
                </a:lnTo>
                <a:lnTo>
                  <a:pt x="174628" y="87085"/>
                </a:lnTo>
                <a:lnTo>
                  <a:pt x="179094" y="74342"/>
                </a:lnTo>
                <a:lnTo>
                  <a:pt x="181661" y="60555"/>
                </a:lnTo>
                <a:lnTo>
                  <a:pt x="188441" y="47640"/>
                </a:lnTo>
                <a:lnTo>
                  <a:pt x="189127" y="44447"/>
                </a:lnTo>
                <a:lnTo>
                  <a:pt x="199597" y="20894"/>
                </a:lnTo>
                <a:lnTo>
                  <a:pt x="200022" y="9618"/>
                </a:lnTo>
                <a:lnTo>
                  <a:pt x="200025" y="17699"/>
                </a:lnTo>
                <a:lnTo>
                  <a:pt x="191824" y="27098"/>
                </a:lnTo>
                <a:lnTo>
                  <a:pt x="189704" y="35857"/>
                </a:lnTo>
                <a:lnTo>
                  <a:pt x="184031" y="44700"/>
                </a:lnTo>
                <a:lnTo>
                  <a:pt x="181579" y="57169"/>
                </a:lnTo>
                <a:lnTo>
                  <a:pt x="180978" y="103444"/>
                </a:lnTo>
                <a:lnTo>
                  <a:pt x="180975" y="131314"/>
                </a:lnTo>
                <a:lnTo>
                  <a:pt x="188514" y="143410"/>
                </a:lnTo>
                <a:lnTo>
                  <a:pt x="189176" y="146394"/>
                </a:lnTo>
                <a:lnTo>
                  <a:pt x="190676" y="148384"/>
                </a:lnTo>
                <a:lnTo>
                  <a:pt x="198585" y="151838"/>
                </a:lnTo>
                <a:lnTo>
                  <a:pt x="208099" y="152316"/>
                </a:lnTo>
                <a:lnTo>
                  <a:pt x="216868" y="145807"/>
                </a:lnTo>
                <a:lnTo>
                  <a:pt x="225711" y="142659"/>
                </a:lnTo>
                <a:lnTo>
                  <a:pt x="242635" y="128682"/>
                </a:lnTo>
                <a:lnTo>
                  <a:pt x="245421" y="123140"/>
                </a:lnTo>
                <a:lnTo>
                  <a:pt x="247611" y="106215"/>
                </a:lnTo>
                <a:lnTo>
                  <a:pt x="246566" y="105722"/>
                </a:lnTo>
                <a:lnTo>
                  <a:pt x="223970" y="104741"/>
                </a:lnTo>
                <a:lnTo>
                  <a:pt x="218428" y="107561"/>
                </a:lnTo>
                <a:lnTo>
                  <a:pt x="205013" y="118926"/>
                </a:lnTo>
                <a:lnTo>
                  <a:pt x="202242" y="124449"/>
                </a:lnTo>
                <a:lnTo>
                  <a:pt x="200064" y="141359"/>
                </a:lnTo>
                <a:lnTo>
                  <a:pt x="200028" y="150908"/>
                </a:lnTo>
                <a:lnTo>
                  <a:pt x="201086" y="151393"/>
                </a:lnTo>
                <a:lnTo>
                  <a:pt x="213283" y="152234"/>
                </a:lnTo>
                <a:lnTo>
                  <a:pt x="219323" y="149483"/>
                </a:lnTo>
                <a:lnTo>
                  <a:pt x="225535" y="145791"/>
                </a:lnTo>
                <a:lnTo>
                  <a:pt x="234983" y="142654"/>
                </a:lnTo>
                <a:lnTo>
                  <a:pt x="278459" y="114204"/>
                </a:lnTo>
                <a:lnTo>
                  <a:pt x="300665" y="98379"/>
                </a:lnTo>
                <a:lnTo>
                  <a:pt x="310866" y="87801"/>
                </a:lnTo>
                <a:lnTo>
                  <a:pt x="349248" y="41315"/>
                </a:lnTo>
                <a:lnTo>
                  <a:pt x="360068" y="30429"/>
                </a:lnTo>
                <a:lnTo>
                  <a:pt x="363936" y="29378"/>
                </a:lnTo>
                <a:lnTo>
                  <a:pt x="369986" y="28703"/>
                </a:lnTo>
                <a:lnTo>
                  <a:pt x="370482" y="27589"/>
                </a:lnTo>
                <a:lnTo>
                  <a:pt x="371344" y="20351"/>
                </a:lnTo>
                <a:lnTo>
                  <a:pt x="371464" y="27330"/>
                </a:lnTo>
                <a:lnTo>
                  <a:pt x="363273" y="36632"/>
                </a:lnTo>
                <a:lnTo>
                  <a:pt x="362342" y="42695"/>
                </a:lnTo>
                <a:lnTo>
                  <a:pt x="360893" y="83578"/>
                </a:lnTo>
                <a:lnTo>
                  <a:pt x="353308" y="110205"/>
                </a:lnTo>
                <a:lnTo>
                  <a:pt x="352425" y="152197"/>
                </a:lnTo>
                <a:lnTo>
                  <a:pt x="357482" y="152313"/>
                </a:lnTo>
                <a:lnTo>
                  <a:pt x="358971" y="151271"/>
                </a:lnTo>
                <a:lnTo>
                  <a:pt x="359964" y="149518"/>
                </a:lnTo>
                <a:lnTo>
                  <a:pt x="361833" y="135027"/>
                </a:lnTo>
                <a:lnTo>
                  <a:pt x="361950" y="88855"/>
                </a:lnTo>
                <a:lnTo>
                  <a:pt x="361950" y="68126"/>
                </a:lnTo>
                <a:lnTo>
                  <a:pt x="360892" y="67630"/>
                </a:lnTo>
                <a:lnTo>
                  <a:pt x="352817" y="66676"/>
                </a:lnTo>
                <a:lnTo>
                  <a:pt x="361568" y="75771"/>
                </a:lnTo>
                <a:lnTo>
                  <a:pt x="361837" y="81102"/>
                </a:lnTo>
                <a:lnTo>
                  <a:pt x="364722" y="86471"/>
                </a:lnTo>
                <a:lnTo>
                  <a:pt x="370141" y="93486"/>
                </a:lnTo>
                <a:lnTo>
                  <a:pt x="371080" y="99757"/>
                </a:lnTo>
                <a:lnTo>
                  <a:pt x="372270" y="101417"/>
                </a:lnTo>
                <a:lnTo>
                  <a:pt x="374121" y="102523"/>
                </a:lnTo>
                <a:lnTo>
                  <a:pt x="381152" y="104445"/>
                </a:lnTo>
                <a:lnTo>
                  <a:pt x="403355" y="104726"/>
                </a:lnTo>
                <a:lnTo>
                  <a:pt x="409632" y="101910"/>
                </a:lnTo>
                <a:lnTo>
                  <a:pt x="455214" y="66615"/>
                </a:lnTo>
                <a:lnTo>
                  <a:pt x="461609" y="60278"/>
                </a:lnTo>
                <a:lnTo>
                  <a:pt x="479783" y="26686"/>
                </a:lnTo>
                <a:lnTo>
                  <a:pt x="485934" y="22422"/>
                </a:lnTo>
                <a:lnTo>
                  <a:pt x="489057" y="21286"/>
                </a:lnTo>
                <a:lnTo>
                  <a:pt x="491137" y="19470"/>
                </a:lnTo>
                <a:lnTo>
                  <a:pt x="493450" y="14629"/>
                </a:lnTo>
                <a:lnTo>
                  <a:pt x="495125" y="12915"/>
                </a:lnTo>
                <a:lnTo>
                  <a:pt x="499808" y="11011"/>
                </a:lnTo>
                <a:lnTo>
                  <a:pt x="501481" y="9444"/>
                </a:lnTo>
                <a:lnTo>
                  <a:pt x="504694" y="394"/>
                </a:lnTo>
                <a:lnTo>
                  <a:pt x="504814" y="8201"/>
                </a:lnTo>
                <a:lnTo>
                  <a:pt x="498277" y="16837"/>
                </a:lnTo>
                <a:lnTo>
                  <a:pt x="496182" y="25658"/>
                </a:lnTo>
                <a:lnTo>
                  <a:pt x="495302" y="72988"/>
                </a:lnTo>
                <a:lnTo>
                  <a:pt x="495300" y="79338"/>
                </a:lnTo>
                <a:lnTo>
                  <a:pt x="498123" y="85687"/>
                </a:lnTo>
                <a:lnTo>
                  <a:pt x="501846" y="92037"/>
                </a:lnTo>
                <a:lnTo>
                  <a:pt x="504236" y="104737"/>
                </a:lnTo>
                <a:lnTo>
                  <a:pt x="504433" y="107912"/>
                </a:lnTo>
                <a:lnTo>
                  <a:pt x="505621" y="110029"/>
                </a:lnTo>
                <a:lnTo>
                  <a:pt x="507473" y="111440"/>
                </a:lnTo>
                <a:lnTo>
                  <a:pt x="509765" y="112381"/>
                </a:lnTo>
                <a:lnTo>
                  <a:pt x="511293" y="114066"/>
                </a:lnTo>
                <a:lnTo>
                  <a:pt x="513947" y="122298"/>
                </a:lnTo>
                <a:lnTo>
                  <a:pt x="516993" y="123125"/>
                </a:lnTo>
                <a:lnTo>
                  <a:pt x="519287" y="123346"/>
                </a:lnTo>
                <a:lnTo>
                  <a:pt x="524658" y="120769"/>
                </a:lnTo>
                <a:lnTo>
                  <a:pt x="527572" y="118600"/>
                </a:lnTo>
                <a:lnTo>
                  <a:pt x="530810" y="113368"/>
                </a:lnTo>
                <a:lnTo>
                  <a:pt x="531673" y="110491"/>
                </a:lnTo>
                <a:lnTo>
                  <a:pt x="533307" y="108573"/>
                </a:lnTo>
                <a:lnTo>
                  <a:pt x="546506" y="100186"/>
                </a:lnTo>
                <a:lnTo>
                  <a:pt x="576799" y="60524"/>
                </a:lnTo>
                <a:lnTo>
                  <a:pt x="583012" y="47634"/>
                </a:lnTo>
                <a:lnTo>
                  <a:pt x="587200" y="41258"/>
                </a:lnTo>
                <a:lnTo>
                  <a:pt x="590615" y="31718"/>
                </a:lnTo>
                <a:lnTo>
                  <a:pt x="596802" y="22189"/>
                </a:lnTo>
                <a:lnTo>
                  <a:pt x="599644" y="11369"/>
                </a:lnTo>
                <a:lnTo>
                  <a:pt x="600075" y="1"/>
                </a:lnTo>
                <a:lnTo>
                  <a:pt x="600075" y="14152"/>
                </a:lnTo>
                <a:lnTo>
                  <a:pt x="597253" y="19674"/>
                </a:lnTo>
                <a:lnTo>
                  <a:pt x="593529" y="25657"/>
                </a:lnTo>
                <a:lnTo>
                  <a:pt x="591139" y="38120"/>
                </a:lnTo>
                <a:lnTo>
                  <a:pt x="589569" y="55003"/>
                </a:lnTo>
                <a:lnTo>
                  <a:pt x="582359" y="78014"/>
                </a:lnTo>
                <a:lnTo>
                  <a:pt x="582973" y="81630"/>
                </a:lnTo>
                <a:lnTo>
                  <a:pt x="589343" y="98271"/>
                </a:lnTo>
                <a:lnTo>
                  <a:pt x="590192" y="107877"/>
                </a:lnTo>
                <a:lnTo>
                  <a:pt x="591370" y="110006"/>
                </a:lnTo>
                <a:lnTo>
                  <a:pt x="593213" y="111424"/>
                </a:lnTo>
                <a:lnTo>
                  <a:pt x="595500" y="112370"/>
                </a:lnTo>
                <a:lnTo>
                  <a:pt x="597026" y="114059"/>
                </a:lnTo>
                <a:lnTo>
                  <a:pt x="598720" y="118758"/>
                </a:lnTo>
                <a:lnTo>
                  <a:pt x="600230" y="120434"/>
                </a:lnTo>
                <a:lnTo>
                  <a:pt x="609173" y="123656"/>
                </a:lnTo>
                <a:lnTo>
                  <a:pt x="614530" y="123748"/>
                </a:lnTo>
                <a:lnTo>
                  <a:pt x="616062" y="122703"/>
                </a:lnTo>
                <a:lnTo>
                  <a:pt x="617083" y="120948"/>
                </a:lnTo>
                <a:lnTo>
                  <a:pt x="617763" y="118719"/>
                </a:lnTo>
                <a:lnTo>
                  <a:pt x="619275" y="117233"/>
                </a:lnTo>
                <a:lnTo>
                  <a:pt x="623778" y="115583"/>
                </a:lnTo>
                <a:lnTo>
                  <a:pt x="625402" y="114084"/>
                </a:lnTo>
                <a:lnTo>
                  <a:pt x="628223" y="106177"/>
                </a:lnTo>
                <a:lnTo>
                  <a:pt x="628650" y="72583"/>
                </a:lnTo>
                <a:lnTo>
                  <a:pt x="627591" y="70601"/>
                </a:lnTo>
                <a:lnTo>
                  <a:pt x="625827" y="69280"/>
                </a:lnTo>
                <a:lnTo>
                  <a:pt x="620449" y="67159"/>
                </a:lnTo>
                <a:lnTo>
                  <a:pt x="609727" y="57232"/>
                </a:lnTo>
                <a:lnTo>
                  <a:pt x="609600" y="47704"/>
                </a:lnTo>
                <a:lnTo>
                  <a:pt x="614657" y="42565"/>
                </a:lnTo>
                <a:lnTo>
                  <a:pt x="619961" y="40063"/>
                </a:lnTo>
                <a:lnTo>
                  <a:pt x="622857" y="39396"/>
                </a:lnTo>
                <a:lnTo>
                  <a:pt x="624788" y="37893"/>
                </a:lnTo>
                <a:lnTo>
                  <a:pt x="626933" y="33401"/>
                </a:lnTo>
                <a:lnTo>
                  <a:pt x="629622" y="31780"/>
                </a:lnTo>
                <a:lnTo>
                  <a:pt x="641403" y="28439"/>
                </a:lnTo>
                <a:lnTo>
                  <a:pt x="643502" y="26355"/>
                </a:lnTo>
                <a:lnTo>
                  <a:pt x="644902" y="23907"/>
                </a:lnTo>
                <a:lnTo>
                  <a:pt x="646892" y="22276"/>
                </a:lnTo>
                <a:lnTo>
                  <a:pt x="651927" y="20462"/>
                </a:lnTo>
                <a:lnTo>
                  <a:pt x="663783" y="18240"/>
                </a:lnTo>
                <a:lnTo>
                  <a:pt x="674421" y="10849"/>
                </a:lnTo>
                <a:lnTo>
                  <a:pt x="684313" y="9607"/>
                </a:lnTo>
                <a:lnTo>
                  <a:pt x="694894" y="9490"/>
                </a:lnTo>
                <a:lnTo>
                  <a:pt x="703488" y="17688"/>
                </a:lnTo>
                <a:lnTo>
                  <a:pt x="704447" y="23676"/>
                </a:lnTo>
                <a:lnTo>
                  <a:pt x="704850" y="69847"/>
                </a:lnTo>
                <a:lnTo>
                  <a:pt x="704850" y="83809"/>
                </a:lnTo>
                <a:lnTo>
                  <a:pt x="711396" y="92920"/>
                </a:lnTo>
                <a:lnTo>
                  <a:pt x="713492" y="101824"/>
                </a:lnTo>
                <a:lnTo>
                  <a:pt x="713983" y="108028"/>
                </a:lnTo>
                <a:lnTo>
                  <a:pt x="715171" y="110106"/>
                </a:lnTo>
                <a:lnTo>
                  <a:pt x="717023" y="111492"/>
                </a:lnTo>
                <a:lnTo>
                  <a:pt x="719315" y="112415"/>
                </a:lnTo>
                <a:lnTo>
                  <a:pt x="720843" y="114089"/>
                </a:lnTo>
                <a:lnTo>
                  <a:pt x="722542" y="118771"/>
                </a:lnTo>
                <a:lnTo>
                  <a:pt x="724052" y="120443"/>
                </a:lnTo>
                <a:lnTo>
                  <a:pt x="728554" y="122301"/>
                </a:lnTo>
                <a:lnTo>
                  <a:pt x="747488" y="123748"/>
                </a:lnTo>
                <a:lnTo>
                  <a:pt x="753081" y="120948"/>
                </a:lnTo>
                <a:lnTo>
                  <a:pt x="759094" y="117233"/>
                </a:lnTo>
                <a:lnTo>
                  <a:pt x="768429" y="114084"/>
                </a:lnTo>
                <a:lnTo>
                  <a:pt x="774736" y="109597"/>
                </a:lnTo>
                <a:lnTo>
                  <a:pt x="778244" y="104074"/>
                </a:lnTo>
                <a:lnTo>
                  <a:pt x="779179" y="101120"/>
                </a:lnTo>
                <a:lnTo>
                  <a:pt x="780861" y="99151"/>
                </a:lnTo>
                <a:lnTo>
                  <a:pt x="803391" y="82108"/>
                </a:lnTo>
                <a:lnTo>
                  <a:pt x="806855" y="75982"/>
                </a:lnTo>
                <a:lnTo>
                  <a:pt x="809453" y="69732"/>
                </a:lnTo>
                <a:lnTo>
                  <a:pt x="826029" y="47582"/>
                </a:lnTo>
                <a:lnTo>
                  <a:pt x="828327" y="31711"/>
                </a:lnTo>
                <a:lnTo>
                  <a:pt x="828673" y="4872"/>
                </a:lnTo>
                <a:lnTo>
                  <a:pt x="827616" y="3235"/>
                </a:lnTo>
                <a:lnTo>
                  <a:pt x="825852" y="2144"/>
                </a:lnTo>
                <a:lnTo>
                  <a:pt x="818974" y="249"/>
                </a:lnTo>
                <a:lnTo>
                  <a:pt x="811065" y="0"/>
                </a:lnTo>
                <a:lnTo>
                  <a:pt x="795474" y="14152"/>
                </a:lnTo>
                <a:lnTo>
                  <a:pt x="792752" y="19674"/>
                </a:lnTo>
                <a:lnTo>
                  <a:pt x="792026" y="22628"/>
                </a:lnTo>
                <a:lnTo>
                  <a:pt x="790484" y="24598"/>
                </a:lnTo>
                <a:lnTo>
                  <a:pt x="785949" y="26786"/>
                </a:lnTo>
                <a:lnTo>
                  <a:pt x="784316" y="28428"/>
                </a:lnTo>
                <a:lnTo>
                  <a:pt x="782501" y="33075"/>
                </a:lnTo>
                <a:lnTo>
                  <a:pt x="781053" y="79340"/>
                </a:lnTo>
                <a:lnTo>
                  <a:pt x="781050" y="101532"/>
                </a:lnTo>
                <a:lnTo>
                  <a:pt x="783872" y="106135"/>
                </a:lnTo>
                <a:lnTo>
                  <a:pt x="787596" y="111708"/>
                </a:lnTo>
                <a:lnTo>
                  <a:pt x="789251" y="117713"/>
                </a:lnTo>
                <a:lnTo>
                  <a:pt x="790751" y="119738"/>
                </a:lnTo>
                <a:lnTo>
                  <a:pt x="792809" y="121087"/>
                </a:lnTo>
                <a:lnTo>
                  <a:pt x="795239" y="121987"/>
                </a:lnTo>
                <a:lnTo>
                  <a:pt x="796860" y="123646"/>
                </a:lnTo>
                <a:lnTo>
                  <a:pt x="798660" y="128310"/>
                </a:lnTo>
                <a:lnTo>
                  <a:pt x="800198" y="129978"/>
                </a:lnTo>
                <a:lnTo>
                  <a:pt x="804730" y="131830"/>
                </a:lnTo>
                <a:lnTo>
                  <a:pt x="822453" y="133182"/>
                </a:lnTo>
                <a:lnTo>
                  <a:pt x="828732" y="130432"/>
                </a:lnTo>
                <a:lnTo>
                  <a:pt x="835050" y="126740"/>
                </a:lnTo>
                <a:lnTo>
                  <a:pt x="844557" y="123604"/>
                </a:lnTo>
                <a:lnTo>
                  <a:pt x="866775" y="107363"/>
                </a:lnTo>
                <a:lnTo>
                  <a:pt x="873125" y="104846"/>
                </a:lnTo>
                <a:lnTo>
                  <a:pt x="904875" y="7616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SMARTInkShape-576"/>
          <p:cNvSpPr/>
          <p:nvPr>
            <p:custDataLst>
              <p:tags r:id="rId9"/>
            </p:custDataLst>
          </p:nvPr>
        </p:nvSpPr>
        <p:spPr>
          <a:xfrm>
            <a:off x="5076825" y="2266950"/>
            <a:ext cx="19041" cy="95251"/>
          </a:xfrm>
          <a:custGeom>
            <a:avLst/>
            <a:gdLst/>
            <a:ahLst/>
            <a:cxnLst/>
            <a:rect l="0" t="0" r="0" b="0"/>
            <a:pathLst>
              <a:path w="19041" h="95251">
                <a:moveTo>
                  <a:pt x="0" y="9525"/>
                </a:moveTo>
                <a:lnTo>
                  <a:pt x="0" y="9525"/>
                </a:lnTo>
                <a:lnTo>
                  <a:pt x="0" y="0"/>
                </a:lnTo>
                <a:lnTo>
                  <a:pt x="9409" y="9409"/>
                </a:lnTo>
                <a:lnTo>
                  <a:pt x="9515" y="17716"/>
                </a:lnTo>
                <a:lnTo>
                  <a:pt x="10576" y="18161"/>
                </a:lnTo>
                <a:lnTo>
                  <a:pt x="14578" y="18655"/>
                </a:lnTo>
                <a:lnTo>
                  <a:pt x="16069" y="19845"/>
                </a:lnTo>
                <a:lnTo>
                  <a:pt x="17725" y="23989"/>
                </a:lnTo>
                <a:lnTo>
                  <a:pt x="19040" y="51206"/>
                </a:lnTo>
                <a:lnTo>
                  <a:pt x="16223" y="57330"/>
                </a:lnTo>
                <a:lnTo>
                  <a:pt x="5792" y="74942"/>
                </a:lnTo>
                <a:lnTo>
                  <a:pt x="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8" name="SMARTInkShape-Group112"/>
          <p:cNvGrpSpPr/>
          <p:nvPr/>
        </p:nvGrpSpPr>
        <p:grpSpPr>
          <a:xfrm>
            <a:off x="5295904" y="2028826"/>
            <a:ext cx="2085971" cy="276190"/>
            <a:chOff x="5295904" y="2028826"/>
            <a:chExt cx="2085971" cy="276190"/>
          </a:xfrm>
        </p:grpSpPr>
        <p:sp>
          <p:nvSpPr>
            <p:cNvPr id="116" name="SMARTInkShape-577"/>
            <p:cNvSpPr/>
            <p:nvPr>
              <p:custDataLst>
                <p:tags r:id="rId541"/>
              </p:custDataLst>
            </p:nvPr>
          </p:nvSpPr>
          <p:spPr>
            <a:xfrm>
              <a:off x="7210425" y="2028826"/>
              <a:ext cx="171450" cy="161925"/>
            </a:xfrm>
            <a:custGeom>
              <a:avLst/>
              <a:gdLst/>
              <a:ahLst/>
              <a:cxnLst/>
              <a:rect l="0" t="0" r="0" b="0"/>
              <a:pathLst>
                <a:path w="171450" h="161925">
                  <a:moveTo>
                    <a:pt x="0" y="57149"/>
                  </a:moveTo>
                  <a:lnTo>
                    <a:pt x="0" y="57149"/>
                  </a:lnTo>
                  <a:lnTo>
                    <a:pt x="0" y="43891"/>
                  </a:lnTo>
                  <a:lnTo>
                    <a:pt x="1058" y="41961"/>
                  </a:lnTo>
                  <a:lnTo>
                    <a:pt x="2822" y="40673"/>
                  </a:lnTo>
                  <a:lnTo>
                    <a:pt x="5056" y="39815"/>
                  </a:lnTo>
                  <a:lnTo>
                    <a:pt x="6545" y="38185"/>
                  </a:lnTo>
                  <a:lnTo>
                    <a:pt x="8200" y="33551"/>
                  </a:lnTo>
                  <a:lnTo>
                    <a:pt x="9409" y="20810"/>
                  </a:lnTo>
                  <a:lnTo>
                    <a:pt x="27134" y="1453"/>
                  </a:lnTo>
                  <a:lnTo>
                    <a:pt x="33204" y="430"/>
                  </a:lnTo>
                  <a:lnTo>
                    <a:pt x="70246" y="0"/>
                  </a:lnTo>
                  <a:lnTo>
                    <a:pt x="72230" y="1058"/>
                  </a:lnTo>
                  <a:lnTo>
                    <a:pt x="73554" y="2822"/>
                  </a:lnTo>
                  <a:lnTo>
                    <a:pt x="74437" y="5056"/>
                  </a:lnTo>
                  <a:lnTo>
                    <a:pt x="76083" y="6545"/>
                  </a:lnTo>
                  <a:lnTo>
                    <a:pt x="84247" y="9132"/>
                  </a:lnTo>
                  <a:lnTo>
                    <a:pt x="85068" y="12172"/>
                  </a:lnTo>
                  <a:lnTo>
                    <a:pt x="85287" y="14464"/>
                  </a:lnTo>
                  <a:lnTo>
                    <a:pt x="88352" y="19834"/>
                  </a:lnTo>
                  <a:lnTo>
                    <a:pt x="92184" y="25748"/>
                  </a:lnTo>
                  <a:lnTo>
                    <a:pt x="94342" y="35027"/>
                  </a:lnTo>
                  <a:lnTo>
                    <a:pt x="95130" y="50813"/>
                  </a:lnTo>
                  <a:lnTo>
                    <a:pt x="94111" y="52925"/>
                  </a:lnTo>
                  <a:lnTo>
                    <a:pt x="92375" y="54333"/>
                  </a:lnTo>
                  <a:lnTo>
                    <a:pt x="90158" y="55272"/>
                  </a:lnTo>
                  <a:lnTo>
                    <a:pt x="88681" y="56956"/>
                  </a:lnTo>
                  <a:lnTo>
                    <a:pt x="83486" y="67263"/>
                  </a:lnTo>
                  <a:lnTo>
                    <a:pt x="79438" y="73286"/>
                  </a:lnTo>
                  <a:lnTo>
                    <a:pt x="77639" y="79490"/>
                  </a:lnTo>
                  <a:lnTo>
                    <a:pt x="76102" y="81568"/>
                  </a:lnTo>
                  <a:lnTo>
                    <a:pt x="74017" y="82953"/>
                  </a:lnTo>
                  <a:lnTo>
                    <a:pt x="71570" y="83877"/>
                  </a:lnTo>
                  <a:lnTo>
                    <a:pt x="69938" y="85551"/>
                  </a:lnTo>
                  <a:lnTo>
                    <a:pt x="68125" y="90233"/>
                  </a:lnTo>
                  <a:lnTo>
                    <a:pt x="66584" y="91905"/>
                  </a:lnTo>
                  <a:lnTo>
                    <a:pt x="58601" y="94809"/>
                  </a:lnTo>
                  <a:lnTo>
                    <a:pt x="47752" y="95246"/>
                  </a:lnTo>
                  <a:lnTo>
                    <a:pt x="52718" y="90192"/>
                  </a:lnTo>
                  <a:lnTo>
                    <a:pt x="58003" y="87710"/>
                  </a:lnTo>
                  <a:lnTo>
                    <a:pt x="60893" y="87048"/>
                  </a:lnTo>
                  <a:lnTo>
                    <a:pt x="74368" y="77639"/>
                  </a:lnTo>
                  <a:lnTo>
                    <a:pt x="83442" y="69938"/>
                  </a:lnTo>
                  <a:lnTo>
                    <a:pt x="92339" y="67641"/>
                  </a:lnTo>
                  <a:lnTo>
                    <a:pt x="98542" y="67104"/>
                  </a:lnTo>
                  <a:lnTo>
                    <a:pt x="104827" y="64043"/>
                  </a:lnTo>
                  <a:lnTo>
                    <a:pt x="111147" y="60213"/>
                  </a:lnTo>
                  <a:lnTo>
                    <a:pt x="123830" y="57754"/>
                  </a:lnTo>
                  <a:lnTo>
                    <a:pt x="127002" y="57552"/>
                  </a:lnTo>
                  <a:lnTo>
                    <a:pt x="133351" y="60151"/>
                  </a:lnTo>
                  <a:lnTo>
                    <a:pt x="139700" y="63775"/>
                  </a:lnTo>
                  <a:lnTo>
                    <a:pt x="146050" y="65386"/>
                  </a:lnTo>
                  <a:lnTo>
                    <a:pt x="148167" y="66873"/>
                  </a:lnTo>
                  <a:lnTo>
                    <a:pt x="149578" y="68924"/>
                  </a:lnTo>
                  <a:lnTo>
                    <a:pt x="150519" y="71349"/>
                  </a:lnTo>
                  <a:lnTo>
                    <a:pt x="152204" y="72965"/>
                  </a:lnTo>
                  <a:lnTo>
                    <a:pt x="162513" y="78382"/>
                  </a:lnTo>
                  <a:lnTo>
                    <a:pt x="165493" y="80830"/>
                  </a:lnTo>
                  <a:lnTo>
                    <a:pt x="168802" y="86371"/>
                  </a:lnTo>
                  <a:lnTo>
                    <a:pt x="171101" y="95138"/>
                  </a:lnTo>
                  <a:lnTo>
                    <a:pt x="171449" y="131478"/>
                  </a:lnTo>
                  <a:lnTo>
                    <a:pt x="157260" y="147489"/>
                  </a:lnTo>
                  <a:lnTo>
                    <a:pt x="151738" y="150217"/>
                  </a:lnTo>
                  <a:lnTo>
                    <a:pt x="148784" y="150944"/>
                  </a:lnTo>
                  <a:lnTo>
                    <a:pt x="133292" y="159746"/>
                  </a:lnTo>
                  <a:lnTo>
                    <a:pt x="100276" y="161913"/>
                  </a:lnTo>
                  <a:lnTo>
                    <a:pt x="7620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578"/>
            <p:cNvSpPr/>
            <p:nvPr>
              <p:custDataLst>
                <p:tags r:id="rId542"/>
              </p:custDataLst>
            </p:nvPr>
          </p:nvSpPr>
          <p:spPr>
            <a:xfrm>
              <a:off x="7067587" y="2057434"/>
              <a:ext cx="199988" cy="142842"/>
            </a:xfrm>
            <a:custGeom>
              <a:avLst/>
              <a:gdLst/>
              <a:ahLst/>
              <a:cxnLst/>
              <a:rect l="0" t="0" r="0" b="0"/>
              <a:pathLst>
                <a:path w="199988" h="142842">
                  <a:moveTo>
                    <a:pt x="47588" y="9491"/>
                  </a:moveTo>
                  <a:lnTo>
                    <a:pt x="47588" y="9491"/>
                  </a:lnTo>
                  <a:lnTo>
                    <a:pt x="56997" y="82"/>
                  </a:lnTo>
                  <a:lnTo>
                    <a:pt x="62135" y="0"/>
                  </a:lnTo>
                  <a:lnTo>
                    <a:pt x="63637" y="1047"/>
                  </a:lnTo>
                  <a:lnTo>
                    <a:pt x="64637" y="2804"/>
                  </a:lnTo>
                  <a:lnTo>
                    <a:pt x="66374" y="9669"/>
                  </a:lnTo>
                  <a:lnTo>
                    <a:pt x="66638" y="46137"/>
                  </a:lnTo>
                  <a:lnTo>
                    <a:pt x="67696" y="46622"/>
                  </a:lnTo>
                  <a:lnTo>
                    <a:pt x="75770" y="47553"/>
                  </a:lnTo>
                  <a:lnTo>
                    <a:pt x="76163" y="28943"/>
                  </a:lnTo>
                  <a:lnTo>
                    <a:pt x="67963" y="20375"/>
                  </a:lnTo>
                  <a:lnTo>
                    <a:pt x="58553" y="19135"/>
                  </a:lnTo>
                  <a:lnTo>
                    <a:pt x="43982" y="19026"/>
                  </a:lnTo>
                  <a:lnTo>
                    <a:pt x="37872" y="21843"/>
                  </a:lnTo>
                  <a:lnTo>
                    <a:pt x="24027" y="33206"/>
                  </a:lnTo>
                  <a:lnTo>
                    <a:pt x="21242" y="38728"/>
                  </a:lnTo>
                  <a:lnTo>
                    <a:pt x="20498" y="41682"/>
                  </a:lnTo>
                  <a:lnTo>
                    <a:pt x="11670" y="57174"/>
                  </a:lnTo>
                  <a:lnTo>
                    <a:pt x="10943" y="60330"/>
                  </a:lnTo>
                  <a:lnTo>
                    <a:pt x="2141" y="76171"/>
                  </a:lnTo>
                  <a:lnTo>
                    <a:pt x="0" y="107916"/>
                  </a:lnTo>
                  <a:lnTo>
                    <a:pt x="2802" y="114266"/>
                  </a:lnTo>
                  <a:lnTo>
                    <a:pt x="14154" y="128290"/>
                  </a:lnTo>
                  <a:lnTo>
                    <a:pt x="19676" y="131082"/>
                  </a:lnTo>
                  <a:lnTo>
                    <a:pt x="31844" y="132875"/>
                  </a:lnTo>
                  <a:lnTo>
                    <a:pt x="38121" y="130298"/>
                  </a:lnTo>
                  <a:lnTo>
                    <a:pt x="44439" y="126683"/>
                  </a:lnTo>
                  <a:lnTo>
                    <a:pt x="53945" y="123589"/>
                  </a:lnTo>
                  <a:lnTo>
                    <a:pt x="64523" y="117499"/>
                  </a:lnTo>
                  <a:lnTo>
                    <a:pt x="79535" y="114165"/>
                  </a:lnTo>
                  <a:lnTo>
                    <a:pt x="115998" y="91913"/>
                  </a:lnTo>
                  <a:lnTo>
                    <a:pt x="161283" y="57114"/>
                  </a:lnTo>
                  <a:lnTo>
                    <a:pt x="199857" y="19147"/>
                  </a:lnTo>
                  <a:lnTo>
                    <a:pt x="199987" y="41683"/>
                  </a:lnTo>
                  <a:lnTo>
                    <a:pt x="197166" y="47788"/>
                  </a:lnTo>
                  <a:lnTo>
                    <a:pt x="193443" y="54028"/>
                  </a:lnTo>
                  <a:lnTo>
                    <a:pt x="191051" y="66658"/>
                  </a:lnTo>
                  <a:lnTo>
                    <a:pt x="190856" y="69827"/>
                  </a:lnTo>
                  <a:lnTo>
                    <a:pt x="187815" y="76171"/>
                  </a:lnTo>
                  <a:lnTo>
                    <a:pt x="183994" y="82518"/>
                  </a:lnTo>
                  <a:lnTo>
                    <a:pt x="180785" y="92042"/>
                  </a:lnTo>
                  <a:lnTo>
                    <a:pt x="174660" y="101566"/>
                  </a:lnTo>
                  <a:lnTo>
                    <a:pt x="171317" y="111091"/>
                  </a:lnTo>
                  <a:lnTo>
                    <a:pt x="165152" y="120616"/>
                  </a:lnTo>
                  <a:lnTo>
                    <a:pt x="161797" y="130141"/>
                  </a:lnTo>
                  <a:lnTo>
                    <a:pt x="153814" y="140960"/>
                  </a:lnTo>
                  <a:lnTo>
                    <a:pt x="150186" y="142005"/>
                  </a:lnTo>
                  <a:lnTo>
                    <a:pt x="142838" y="1428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579"/>
            <p:cNvSpPr/>
            <p:nvPr>
              <p:custDataLst>
                <p:tags r:id="rId543"/>
              </p:custDataLst>
            </p:nvPr>
          </p:nvSpPr>
          <p:spPr>
            <a:xfrm>
              <a:off x="6839343" y="2076454"/>
              <a:ext cx="123302" cy="123692"/>
            </a:xfrm>
            <a:custGeom>
              <a:avLst/>
              <a:gdLst/>
              <a:ahLst/>
              <a:cxnLst/>
              <a:rect l="0" t="0" r="0" b="0"/>
              <a:pathLst>
                <a:path w="123302" h="123692">
                  <a:moveTo>
                    <a:pt x="18657" y="19046"/>
                  </a:moveTo>
                  <a:lnTo>
                    <a:pt x="18657" y="19046"/>
                  </a:lnTo>
                  <a:lnTo>
                    <a:pt x="18657" y="33235"/>
                  </a:lnTo>
                  <a:lnTo>
                    <a:pt x="17599" y="34856"/>
                  </a:lnTo>
                  <a:lnTo>
                    <a:pt x="15835" y="35936"/>
                  </a:lnTo>
                  <a:lnTo>
                    <a:pt x="13601" y="36656"/>
                  </a:lnTo>
                  <a:lnTo>
                    <a:pt x="12112" y="38194"/>
                  </a:lnTo>
                  <a:lnTo>
                    <a:pt x="10457" y="42726"/>
                  </a:lnTo>
                  <a:lnTo>
                    <a:pt x="9142" y="79382"/>
                  </a:lnTo>
                  <a:lnTo>
                    <a:pt x="8080" y="81495"/>
                  </a:lnTo>
                  <a:lnTo>
                    <a:pt x="6314" y="82904"/>
                  </a:lnTo>
                  <a:lnTo>
                    <a:pt x="4079" y="83843"/>
                  </a:lnTo>
                  <a:lnTo>
                    <a:pt x="2588" y="85527"/>
                  </a:lnTo>
                  <a:lnTo>
                    <a:pt x="932" y="90221"/>
                  </a:lnTo>
                  <a:lnTo>
                    <a:pt x="0" y="98813"/>
                  </a:lnTo>
                  <a:lnTo>
                    <a:pt x="2604" y="104946"/>
                  </a:lnTo>
                  <a:lnTo>
                    <a:pt x="7842" y="112449"/>
                  </a:lnTo>
                  <a:lnTo>
                    <a:pt x="8750" y="118805"/>
                  </a:lnTo>
                  <a:lnTo>
                    <a:pt x="9936" y="120477"/>
                  </a:lnTo>
                  <a:lnTo>
                    <a:pt x="11785" y="121592"/>
                  </a:lnTo>
                  <a:lnTo>
                    <a:pt x="18810" y="123527"/>
                  </a:lnTo>
                  <a:lnTo>
                    <a:pt x="23312" y="123691"/>
                  </a:lnTo>
                  <a:lnTo>
                    <a:pt x="28840" y="120941"/>
                  </a:lnTo>
                  <a:lnTo>
                    <a:pt x="34824" y="117249"/>
                  </a:lnTo>
                  <a:lnTo>
                    <a:pt x="55502" y="109628"/>
                  </a:lnTo>
                  <a:lnTo>
                    <a:pt x="59096" y="106951"/>
                  </a:lnTo>
                  <a:lnTo>
                    <a:pt x="66269" y="98126"/>
                  </a:lnTo>
                  <a:lnTo>
                    <a:pt x="107465" y="63493"/>
                  </a:lnTo>
                  <a:lnTo>
                    <a:pt x="111044" y="57144"/>
                  </a:lnTo>
                  <a:lnTo>
                    <a:pt x="113693" y="50795"/>
                  </a:lnTo>
                  <a:lnTo>
                    <a:pt x="120076" y="41271"/>
                  </a:lnTo>
                  <a:lnTo>
                    <a:pt x="122437" y="31746"/>
                  </a:lnTo>
                  <a:lnTo>
                    <a:pt x="123301" y="15871"/>
                  </a:lnTo>
                  <a:lnTo>
                    <a:pt x="120552" y="9521"/>
                  </a:lnTo>
                  <a:lnTo>
                    <a:pt x="115219" y="1877"/>
                  </a:lnTo>
                  <a:lnTo>
                    <a:pt x="111668" y="832"/>
                  </a:lnTo>
                  <a:lnTo>
                    <a:pt x="72621" y="0"/>
                  </a:lnTo>
                  <a:lnTo>
                    <a:pt x="66277" y="2820"/>
                  </a:lnTo>
                  <a:lnTo>
                    <a:pt x="53581" y="13254"/>
                  </a:lnTo>
                  <a:lnTo>
                    <a:pt x="50054" y="19294"/>
                  </a:lnTo>
                  <a:lnTo>
                    <a:pt x="47428" y="25506"/>
                  </a:lnTo>
                  <a:lnTo>
                    <a:pt x="41057" y="34954"/>
                  </a:lnTo>
                  <a:lnTo>
                    <a:pt x="38699" y="45514"/>
                  </a:lnTo>
                  <a:lnTo>
                    <a:pt x="38148" y="55857"/>
                  </a:lnTo>
                  <a:lnTo>
                    <a:pt x="40725" y="64687"/>
                  </a:lnTo>
                  <a:lnTo>
                    <a:pt x="45946" y="73923"/>
                  </a:lnTo>
                  <a:lnTo>
                    <a:pt x="56964" y="80579"/>
                  </a:lnTo>
                  <a:lnTo>
                    <a:pt x="68578" y="84197"/>
                  </a:lnTo>
                  <a:lnTo>
                    <a:pt x="113907" y="857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580"/>
            <p:cNvSpPr/>
            <p:nvPr>
              <p:custDataLst>
                <p:tags r:id="rId544"/>
              </p:custDataLst>
            </p:nvPr>
          </p:nvSpPr>
          <p:spPr>
            <a:xfrm>
              <a:off x="6591429" y="2128112"/>
              <a:ext cx="133222" cy="110264"/>
            </a:xfrm>
            <a:custGeom>
              <a:avLst/>
              <a:gdLst/>
              <a:ahLst/>
              <a:cxnLst/>
              <a:rect l="0" t="0" r="0" b="0"/>
              <a:pathLst>
                <a:path w="133222" h="110264">
                  <a:moveTo>
                    <a:pt x="85596" y="5488"/>
                  </a:moveTo>
                  <a:lnTo>
                    <a:pt x="85596" y="5488"/>
                  </a:lnTo>
                  <a:lnTo>
                    <a:pt x="85596" y="0"/>
                  </a:lnTo>
                  <a:lnTo>
                    <a:pt x="85596" y="5464"/>
                  </a:lnTo>
                  <a:lnTo>
                    <a:pt x="95111" y="5488"/>
                  </a:lnTo>
                  <a:lnTo>
                    <a:pt x="86919" y="13689"/>
                  </a:lnTo>
                  <a:lnTo>
                    <a:pt x="85987" y="19677"/>
                  </a:lnTo>
                  <a:lnTo>
                    <a:pt x="84799" y="21298"/>
                  </a:lnTo>
                  <a:lnTo>
                    <a:pt x="80656" y="23098"/>
                  </a:lnTo>
                  <a:lnTo>
                    <a:pt x="79127" y="24636"/>
                  </a:lnTo>
                  <a:lnTo>
                    <a:pt x="73853" y="34710"/>
                  </a:lnTo>
                  <a:lnTo>
                    <a:pt x="60962" y="50023"/>
                  </a:lnTo>
                  <a:lnTo>
                    <a:pt x="58773" y="56326"/>
                  </a:lnTo>
                  <a:lnTo>
                    <a:pt x="57130" y="58430"/>
                  </a:lnTo>
                  <a:lnTo>
                    <a:pt x="34676" y="75731"/>
                  </a:lnTo>
                  <a:lnTo>
                    <a:pt x="31215" y="81863"/>
                  </a:lnTo>
                  <a:lnTo>
                    <a:pt x="30292" y="84980"/>
                  </a:lnTo>
                  <a:lnTo>
                    <a:pt x="28618" y="87057"/>
                  </a:lnTo>
                  <a:lnTo>
                    <a:pt x="11159" y="99252"/>
                  </a:lnTo>
                  <a:lnTo>
                    <a:pt x="0" y="100727"/>
                  </a:lnTo>
                  <a:lnTo>
                    <a:pt x="8084" y="100737"/>
                  </a:lnTo>
                  <a:lnTo>
                    <a:pt x="17482" y="92537"/>
                  </a:lnTo>
                  <a:lnTo>
                    <a:pt x="26996" y="91329"/>
                  </a:lnTo>
                  <a:lnTo>
                    <a:pt x="35764" y="84690"/>
                  </a:lnTo>
                  <a:lnTo>
                    <a:pt x="44608" y="82577"/>
                  </a:lnTo>
                  <a:lnTo>
                    <a:pt x="84141" y="81688"/>
                  </a:lnTo>
                  <a:lnTo>
                    <a:pt x="92913" y="88234"/>
                  </a:lnTo>
                  <a:lnTo>
                    <a:pt x="102892" y="90821"/>
                  </a:lnTo>
                  <a:lnTo>
                    <a:pt x="112693" y="99380"/>
                  </a:lnTo>
                  <a:lnTo>
                    <a:pt x="122242" y="100619"/>
                  </a:lnTo>
                  <a:lnTo>
                    <a:pt x="133221" y="1102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581"/>
            <p:cNvSpPr/>
            <p:nvPr>
              <p:custDataLst>
                <p:tags r:id="rId545"/>
              </p:custDataLst>
            </p:nvPr>
          </p:nvSpPr>
          <p:spPr>
            <a:xfrm>
              <a:off x="6257925" y="2200275"/>
              <a:ext cx="142876" cy="38101"/>
            </a:xfrm>
            <a:custGeom>
              <a:avLst/>
              <a:gdLst/>
              <a:ahLst/>
              <a:cxnLst/>
              <a:rect l="0" t="0" r="0" b="0"/>
              <a:pathLst>
                <a:path w="142876" h="38101">
                  <a:moveTo>
                    <a:pt x="0" y="28575"/>
                  </a:moveTo>
                  <a:lnTo>
                    <a:pt x="0" y="28575"/>
                  </a:lnTo>
                  <a:lnTo>
                    <a:pt x="0" y="38097"/>
                  </a:lnTo>
                  <a:lnTo>
                    <a:pt x="8201" y="38100"/>
                  </a:lnTo>
                  <a:lnTo>
                    <a:pt x="16868" y="31554"/>
                  </a:lnTo>
                  <a:lnTo>
                    <a:pt x="26824" y="28967"/>
                  </a:lnTo>
                  <a:lnTo>
                    <a:pt x="33113" y="28691"/>
                  </a:lnTo>
                  <a:lnTo>
                    <a:pt x="38706" y="25804"/>
                  </a:lnTo>
                  <a:lnTo>
                    <a:pt x="44719" y="22052"/>
                  </a:lnTo>
                  <a:lnTo>
                    <a:pt x="57204" y="19643"/>
                  </a:lnTo>
                  <a:lnTo>
                    <a:pt x="69861" y="19167"/>
                  </a:lnTo>
                  <a:lnTo>
                    <a:pt x="71974" y="18070"/>
                  </a:lnTo>
                  <a:lnTo>
                    <a:pt x="73383" y="16280"/>
                  </a:lnTo>
                  <a:lnTo>
                    <a:pt x="74321" y="14028"/>
                  </a:lnTo>
                  <a:lnTo>
                    <a:pt x="76006" y="12527"/>
                  </a:lnTo>
                  <a:lnTo>
                    <a:pt x="80700" y="10859"/>
                  </a:lnTo>
                  <a:lnTo>
                    <a:pt x="111148" y="8490"/>
                  </a:lnTo>
                  <a:lnTo>
                    <a:pt x="123830" y="1991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582"/>
            <p:cNvSpPr/>
            <p:nvPr>
              <p:custDataLst>
                <p:tags r:id="rId546"/>
              </p:custDataLst>
            </p:nvPr>
          </p:nvSpPr>
          <p:spPr>
            <a:xfrm>
              <a:off x="6296025" y="2143125"/>
              <a:ext cx="152285" cy="19051"/>
            </a:xfrm>
            <a:custGeom>
              <a:avLst/>
              <a:gdLst/>
              <a:ahLst/>
              <a:cxnLst/>
              <a:rect l="0" t="0" r="0" b="0"/>
              <a:pathLst>
                <a:path w="152285" h="19051">
                  <a:moveTo>
                    <a:pt x="0" y="19050"/>
                  </a:moveTo>
                  <a:lnTo>
                    <a:pt x="0" y="19050"/>
                  </a:lnTo>
                  <a:lnTo>
                    <a:pt x="17723" y="19050"/>
                  </a:lnTo>
                  <a:lnTo>
                    <a:pt x="18165" y="17992"/>
                  </a:lnTo>
                  <a:lnTo>
                    <a:pt x="18657" y="13994"/>
                  </a:lnTo>
                  <a:lnTo>
                    <a:pt x="19846" y="12504"/>
                  </a:lnTo>
                  <a:lnTo>
                    <a:pt x="27217" y="9917"/>
                  </a:lnTo>
                  <a:lnTo>
                    <a:pt x="70254" y="9525"/>
                  </a:lnTo>
                  <a:lnTo>
                    <a:pt x="76379" y="6703"/>
                  </a:lnTo>
                  <a:lnTo>
                    <a:pt x="82629" y="2979"/>
                  </a:lnTo>
                  <a:lnTo>
                    <a:pt x="95267" y="589"/>
                  </a:lnTo>
                  <a:lnTo>
                    <a:pt x="142839" y="0"/>
                  </a:lnTo>
                  <a:lnTo>
                    <a:pt x="152284" y="0"/>
                  </a:lnTo>
                  <a:lnTo>
                    <a:pt x="144188" y="8201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583"/>
            <p:cNvSpPr/>
            <p:nvPr>
              <p:custDataLst>
                <p:tags r:id="rId547"/>
              </p:custDataLst>
            </p:nvPr>
          </p:nvSpPr>
          <p:spPr>
            <a:xfrm>
              <a:off x="6010312" y="2095501"/>
              <a:ext cx="171414" cy="180926"/>
            </a:xfrm>
            <a:custGeom>
              <a:avLst/>
              <a:gdLst/>
              <a:ahLst/>
              <a:cxnLst/>
              <a:rect l="0" t="0" r="0" b="0"/>
              <a:pathLst>
                <a:path w="171414" h="180926">
                  <a:moveTo>
                    <a:pt x="38063" y="57149"/>
                  </a:moveTo>
                  <a:lnTo>
                    <a:pt x="38063" y="57149"/>
                  </a:lnTo>
                  <a:lnTo>
                    <a:pt x="43119" y="52093"/>
                  </a:lnTo>
                  <a:lnTo>
                    <a:pt x="48424" y="49610"/>
                  </a:lnTo>
                  <a:lnTo>
                    <a:pt x="51320" y="48948"/>
                  </a:lnTo>
                  <a:lnTo>
                    <a:pt x="66475" y="39059"/>
                  </a:lnTo>
                  <a:lnTo>
                    <a:pt x="76125" y="38102"/>
                  </a:lnTo>
                  <a:lnTo>
                    <a:pt x="76163" y="69980"/>
                  </a:lnTo>
                  <a:lnTo>
                    <a:pt x="73341" y="76257"/>
                  </a:lnTo>
                  <a:lnTo>
                    <a:pt x="69618" y="82575"/>
                  </a:lnTo>
                  <a:lnTo>
                    <a:pt x="66462" y="92082"/>
                  </a:lnTo>
                  <a:lnTo>
                    <a:pt x="60353" y="101601"/>
                  </a:lnTo>
                  <a:lnTo>
                    <a:pt x="57015" y="111125"/>
                  </a:lnTo>
                  <a:lnTo>
                    <a:pt x="40693" y="133349"/>
                  </a:lnTo>
                  <a:lnTo>
                    <a:pt x="38173" y="139699"/>
                  </a:lnTo>
                  <a:lnTo>
                    <a:pt x="21656" y="161924"/>
                  </a:lnTo>
                  <a:lnTo>
                    <a:pt x="19129" y="168274"/>
                  </a:lnTo>
                  <a:lnTo>
                    <a:pt x="10967" y="179093"/>
                  </a:lnTo>
                  <a:lnTo>
                    <a:pt x="7323" y="180138"/>
                  </a:lnTo>
                  <a:lnTo>
                    <a:pt x="394" y="180925"/>
                  </a:lnTo>
                  <a:lnTo>
                    <a:pt x="0" y="172769"/>
                  </a:lnTo>
                  <a:lnTo>
                    <a:pt x="6516" y="164105"/>
                  </a:lnTo>
                  <a:lnTo>
                    <a:pt x="9666" y="155279"/>
                  </a:lnTo>
                  <a:lnTo>
                    <a:pt x="15773" y="145962"/>
                  </a:lnTo>
                  <a:lnTo>
                    <a:pt x="19111" y="136498"/>
                  </a:lnTo>
                  <a:lnTo>
                    <a:pt x="23643" y="130163"/>
                  </a:lnTo>
                  <a:lnTo>
                    <a:pt x="29185" y="126641"/>
                  </a:lnTo>
                  <a:lnTo>
                    <a:pt x="32144" y="125702"/>
                  </a:lnTo>
                  <a:lnTo>
                    <a:pt x="34118" y="124018"/>
                  </a:lnTo>
                  <a:lnTo>
                    <a:pt x="36310" y="119324"/>
                  </a:lnTo>
                  <a:lnTo>
                    <a:pt x="37953" y="117649"/>
                  </a:lnTo>
                  <a:lnTo>
                    <a:pt x="42600" y="115788"/>
                  </a:lnTo>
                  <a:lnTo>
                    <a:pt x="80665" y="114303"/>
                  </a:lnTo>
                  <a:lnTo>
                    <a:pt x="82339" y="115360"/>
                  </a:lnTo>
                  <a:lnTo>
                    <a:pt x="83456" y="117123"/>
                  </a:lnTo>
                  <a:lnTo>
                    <a:pt x="85247" y="122500"/>
                  </a:lnTo>
                  <a:lnTo>
                    <a:pt x="92147" y="131167"/>
                  </a:lnTo>
                  <a:lnTo>
                    <a:pt x="94809" y="141123"/>
                  </a:lnTo>
                  <a:lnTo>
                    <a:pt x="103378" y="150921"/>
                  </a:lnTo>
                  <a:lnTo>
                    <a:pt x="105527" y="159711"/>
                  </a:lnTo>
                  <a:lnTo>
                    <a:pt x="113861" y="170929"/>
                  </a:lnTo>
                  <a:lnTo>
                    <a:pt x="122430" y="171403"/>
                  </a:lnTo>
                  <a:lnTo>
                    <a:pt x="137942" y="157259"/>
                  </a:lnTo>
                  <a:lnTo>
                    <a:pt x="140662" y="151736"/>
                  </a:lnTo>
                  <a:lnTo>
                    <a:pt x="141387" y="148782"/>
                  </a:lnTo>
                  <a:lnTo>
                    <a:pt x="150186" y="133291"/>
                  </a:lnTo>
                  <a:lnTo>
                    <a:pt x="150912" y="130135"/>
                  </a:lnTo>
                  <a:lnTo>
                    <a:pt x="159711" y="114294"/>
                  </a:lnTo>
                  <a:lnTo>
                    <a:pt x="161871" y="67263"/>
                  </a:lnTo>
                  <a:lnTo>
                    <a:pt x="161877" y="63891"/>
                  </a:lnTo>
                  <a:lnTo>
                    <a:pt x="159061" y="57323"/>
                  </a:lnTo>
                  <a:lnTo>
                    <a:pt x="155340" y="50877"/>
                  </a:lnTo>
                  <a:lnTo>
                    <a:pt x="152187" y="41297"/>
                  </a:lnTo>
                  <a:lnTo>
                    <a:pt x="135939" y="19050"/>
                  </a:lnTo>
                  <a:lnTo>
                    <a:pt x="133422" y="12700"/>
                  </a:lnTo>
                  <a:lnTo>
                    <a:pt x="128775" y="6349"/>
                  </a:lnTo>
                  <a:lnTo>
                    <a:pt x="123182" y="2822"/>
                  </a:lnTo>
                  <a:lnTo>
                    <a:pt x="110968" y="556"/>
                  </a:lnTo>
                  <a:lnTo>
                    <a:pt x="68438" y="0"/>
                  </a:lnTo>
                  <a:lnTo>
                    <a:pt x="62115" y="5056"/>
                  </a:lnTo>
                  <a:lnTo>
                    <a:pt x="59336" y="10360"/>
                  </a:lnTo>
                  <a:lnTo>
                    <a:pt x="58595" y="13257"/>
                  </a:lnTo>
                  <a:lnTo>
                    <a:pt x="57043" y="15187"/>
                  </a:lnTo>
                  <a:lnTo>
                    <a:pt x="52496" y="17333"/>
                  </a:lnTo>
                  <a:lnTo>
                    <a:pt x="50860" y="18963"/>
                  </a:lnTo>
                  <a:lnTo>
                    <a:pt x="49043" y="23597"/>
                  </a:lnTo>
                  <a:lnTo>
                    <a:pt x="47599" y="52134"/>
                  </a:lnTo>
                  <a:lnTo>
                    <a:pt x="50415" y="57742"/>
                  </a:lnTo>
                  <a:lnTo>
                    <a:pt x="61778" y="71208"/>
                  </a:lnTo>
                  <a:lnTo>
                    <a:pt x="67300" y="73981"/>
                  </a:lnTo>
                  <a:lnTo>
                    <a:pt x="85746" y="76004"/>
                  </a:lnTo>
                  <a:lnTo>
                    <a:pt x="107916" y="76188"/>
                  </a:lnTo>
                  <a:lnTo>
                    <a:pt x="138781" y="66497"/>
                  </a:lnTo>
                  <a:lnTo>
                    <a:pt x="149985" y="60389"/>
                  </a:lnTo>
                  <a:lnTo>
                    <a:pt x="171413" y="571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584"/>
            <p:cNvSpPr/>
            <p:nvPr>
              <p:custDataLst>
                <p:tags r:id="rId548"/>
              </p:custDataLst>
            </p:nvPr>
          </p:nvSpPr>
          <p:spPr>
            <a:xfrm>
              <a:off x="5810366" y="2209800"/>
              <a:ext cx="133235" cy="38101"/>
            </a:xfrm>
            <a:custGeom>
              <a:avLst/>
              <a:gdLst/>
              <a:ahLst/>
              <a:cxnLst/>
              <a:rect l="0" t="0" r="0" b="0"/>
              <a:pathLst>
                <a:path w="133235" h="38101">
                  <a:moveTo>
                    <a:pt x="9409" y="38100"/>
                  </a:moveTo>
                  <a:lnTo>
                    <a:pt x="9409" y="38100"/>
                  </a:lnTo>
                  <a:lnTo>
                    <a:pt x="0" y="38100"/>
                  </a:lnTo>
                  <a:lnTo>
                    <a:pt x="22551" y="38100"/>
                  </a:lnTo>
                  <a:lnTo>
                    <a:pt x="28655" y="35278"/>
                  </a:lnTo>
                  <a:lnTo>
                    <a:pt x="34896" y="31554"/>
                  </a:lnTo>
                  <a:lnTo>
                    <a:pt x="47526" y="29163"/>
                  </a:lnTo>
                  <a:lnTo>
                    <a:pt x="60212" y="28691"/>
                  </a:lnTo>
                  <a:lnTo>
                    <a:pt x="66560" y="25804"/>
                  </a:lnTo>
                  <a:lnTo>
                    <a:pt x="88980" y="13394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585"/>
            <p:cNvSpPr/>
            <p:nvPr>
              <p:custDataLst>
                <p:tags r:id="rId549"/>
              </p:custDataLst>
            </p:nvPr>
          </p:nvSpPr>
          <p:spPr>
            <a:xfrm>
              <a:off x="5895975" y="2114550"/>
              <a:ext cx="9526" cy="171451"/>
            </a:xfrm>
            <a:custGeom>
              <a:avLst/>
              <a:gdLst/>
              <a:ahLst/>
              <a:cxnLst/>
              <a:rect l="0" t="0" r="0" b="0"/>
              <a:pathLst>
                <a:path w="9526" h="17145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9263" y="9701"/>
                  </a:lnTo>
                  <a:lnTo>
                    <a:pt x="9525" y="57155"/>
                  </a:lnTo>
                  <a:lnTo>
                    <a:pt x="9525" y="104187"/>
                  </a:lnTo>
                  <a:lnTo>
                    <a:pt x="9525" y="151319"/>
                  </a:lnTo>
                  <a:lnTo>
                    <a:pt x="95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586"/>
            <p:cNvSpPr/>
            <p:nvPr>
              <p:custDataLst>
                <p:tags r:id="rId550"/>
              </p:custDataLst>
            </p:nvPr>
          </p:nvSpPr>
          <p:spPr>
            <a:xfrm>
              <a:off x="5791327" y="2105141"/>
              <a:ext cx="85596" cy="161795"/>
            </a:xfrm>
            <a:custGeom>
              <a:avLst/>
              <a:gdLst/>
              <a:ahLst/>
              <a:cxnLst/>
              <a:rect l="0" t="0" r="0" b="0"/>
              <a:pathLst>
                <a:path w="85596" h="161795">
                  <a:moveTo>
                    <a:pt x="76073" y="9409"/>
                  </a:moveTo>
                  <a:lnTo>
                    <a:pt x="76073" y="9409"/>
                  </a:lnTo>
                  <a:lnTo>
                    <a:pt x="85482" y="0"/>
                  </a:lnTo>
                  <a:lnTo>
                    <a:pt x="85595" y="9020"/>
                  </a:lnTo>
                  <a:lnTo>
                    <a:pt x="77397" y="17576"/>
                  </a:lnTo>
                  <a:lnTo>
                    <a:pt x="76189" y="35217"/>
                  </a:lnTo>
                  <a:lnTo>
                    <a:pt x="68549" y="47981"/>
                  </a:lnTo>
                  <a:lnTo>
                    <a:pt x="56925" y="81570"/>
                  </a:lnTo>
                  <a:lnTo>
                    <a:pt x="40603" y="104608"/>
                  </a:lnTo>
                  <a:lnTo>
                    <a:pt x="38083" y="110987"/>
                  </a:lnTo>
                  <a:lnTo>
                    <a:pt x="21566" y="133233"/>
                  </a:lnTo>
                  <a:lnTo>
                    <a:pt x="19039" y="139583"/>
                  </a:lnTo>
                  <a:lnTo>
                    <a:pt x="12725" y="149109"/>
                  </a:lnTo>
                  <a:lnTo>
                    <a:pt x="10877" y="155459"/>
                  </a:lnTo>
                  <a:lnTo>
                    <a:pt x="9325" y="157576"/>
                  </a:lnTo>
                  <a:lnTo>
                    <a:pt x="7233" y="158987"/>
                  </a:lnTo>
                  <a:lnTo>
                    <a:pt x="0" y="161760"/>
                  </a:lnTo>
                  <a:lnTo>
                    <a:pt x="4967" y="161794"/>
                  </a:lnTo>
                  <a:lnTo>
                    <a:pt x="6444" y="160741"/>
                  </a:lnTo>
                  <a:lnTo>
                    <a:pt x="9398" y="1522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587"/>
            <p:cNvSpPr/>
            <p:nvPr>
              <p:custDataLst>
                <p:tags r:id="rId551"/>
              </p:custDataLst>
            </p:nvPr>
          </p:nvSpPr>
          <p:spPr>
            <a:xfrm>
              <a:off x="5600819" y="2114992"/>
              <a:ext cx="133218" cy="151828"/>
            </a:xfrm>
            <a:custGeom>
              <a:avLst/>
              <a:gdLst/>
              <a:ahLst/>
              <a:cxnLst/>
              <a:rect l="0" t="0" r="0" b="0"/>
              <a:pathLst>
                <a:path w="133218" h="151828">
                  <a:moveTo>
                    <a:pt x="28456" y="37658"/>
                  </a:moveTo>
                  <a:lnTo>
                    <a:pt x="28456" y="37658"/>
                  </a:lnTo>
                  <a:lnTo>
                    <a:pt x="28456" y="28167"/>
                  </a:lnTo>
                  <a:lnTo>
                    <a:pt x="28456" y="42323"/>
                  </a:lnTo>
                  <a:lnTo>
                    <a:pt x="27398" y="43943"/>
                  </a:lnTo>
                  <a:lnTo>
                    <a:pt x="25634" y="45023"/>
                  </a:lnTo>
                  <a:lnTo>
                    <a:pt x="23400" y="45743"/>
                  </a:lnTo>
                  <a:lnTo>
                    <a:pt x="21911" y="47281"/>
                  </a:lnTo>
                  <a:lnTo>
                    <a:pt x="20255" y="51813"/>
                  </a:lnTo>
                  <a:lnTo>
                    <a:pt x="19047" y="64479"/>
                  </a:lnTo>
                  <a:lnTo>
                    <a:pt x="12407" y="73491"/>
                  </a:lnTo>
                  <a:lnTo>
                    <a:pt x="10295" y="82377"/>
                  </a:lnTo>
                  <a:lnTo>
                    <a:pt x="9801" y="88578"/>
                  </a:lnTo>
                  <a:lnTo>
                    <a:pt x="6760" y="94861"/>
                  </a:lnTo>
                  <a:lnTo>
                    <a:pt x="2938" y="101181"/>
                  </a:lnTo>
                  <a:lnTo>
                    <a:pt x="485" y="113863"/>
                  </a:lnTo>
                  <a:lnTo>
                    <a:pt x="0" y="126559"/>
                  </a:lnTo>
                  <a:lnTo>
                    <a:pt x="2756" y="132908"/>
                  </a:lnTo>
                  <a:lnTo>
                    <a:pt x="8093" y="140552"/>
                  </a:lnTo>
                  <a:lnTo>
                    <a:pt x="9017" y="146932"/>
                  </a:lnTo>
                  <a:lnTo>
                    <a:pt x="10206" y="148607"/>
                  </a:lnTo>
                  <a:lnTo>
                    <a:pt x="12055" y="149724"/>
                  </a:lnTo>
                  <a:lnTo>
                    <a:pt x="19084" y="151664"/>
                  </a:lnTo>
                  <a:lnTo>
                    <a:pt x="23585" y="151827"/>
                  </a:lnTo>
                  <a:lnTo>
                    <a:pt x="29113" y="149078"/>
                  </a:lnTo>
                  <a:lnTo>
                    <a:pt x="32069" y="146863"/>
                  </a:lnTo>
                  <a:lnTo>
                    <a:pt x="40998" y="144402"/>
                  </a:lnTo>
                  <a:lnTo>
                    <a:pt x="50963" y="142250"/>
                  </a:lnTo>
                  <a:lnTo>
                    <a:pt x="62524" y="135088"/>
                  </a:lnTo>
                  <a:lnTo>
                    <a:pt x="103353" y="96090"/>
                  </a:lnTo>
                  <a:lnTo>
                    <a:pt x="109369" y="87264"/>
                  </a:lnTo>
                  <a:lnTo>
                    <a:pt x="115577" y="76345"/>
                  </a:lnTo>
                  <a:lnTo>
                    <a:pt x="127157" y="58117"/>
                  </a:lnTo>
                  <a:lnTo>
                    <a:pt x="131431" y="45366"/>
                  </a:lnTo>
                  <a:lnTo>
                    <a:pt x="133217" y="10975"/>
                  </a:lnTo>
                  <a:lnTo>
                    <a:pt x="128170" y="4587"/>
                  </a:lnTo>
                  <a:lnTo>
                    <a:pt x="122868" y="1793"/>
                  </a:lnTo>
                  <a:lnTo>
                    <a:pt x="115897" y="0"/>
                  </a:lnTo>
                  <a:lnTo>
                    <a:pt x="105857" y="6191"/>
                  </a:lnTo>
                  <a:lnTo>
                    <a:pt x="91489" y="9284"/>
                  </a:lnTo>
                  <a:lnTo>
                    <a:pt x="80059" y="16434"/>
                  </a:lnTo>
                  <a:lnTo>
                    <a:pt x="73263" y="22228"/>
                  </a:lnTo>
                  <a:lnTo>
                    <a:pt x="69537" y="28331"/>
                  </a:lnTo>
                  <a:lnTo>
                    <a:pt x="66822" y="34571"/>
                  </a:lnTo>
                  <a:lnTo>
                    <a:pt x="50158" y="56713"/>
                  </a:lnTo>
                  <a:lnTo>
                    <a:pt x="47627" y="63060"/>
                  </a:lnTo>
                  <a:lnTo>
                    <a:pt x="41309" y="73642"/>
                  </a:lnTo>
                  <a:lnTo>
                    <a:pt x="39460" y="83990"/>
                  </a:lnTo>
                  <a:lnTo>
                    <a:pt x="40026" y="87596"/>
                  </a:lnTo>
                  <a:lnTo>
                    <a:pt x="41461" y="90000"/>
                  </a:lnTo>
                  <a:lnTo>
                    <a:pt x="43476" y="91603"/>
                  </a:lnTo>
                  <a:lnTo>
                    <a:pt x="45715" y="96206"/>
                  </a:lnTo>
                  <a:lnTo>
                    <a:pt x="46312" y="98915"/>
                  </a:lnTo>
                  <a:lnTo>
                    <a:pt x="47768" y="100721"/>
                  </a:lnTo>
                  <a:lnTo>
                    <a:pt x="52208" y="102728"/>
                  </a:lnTo>
                  <a:lnTo>
                    <a:pt x="63683" y="105074"/>
                  </a:lnTo>
                  <a:lnTo>
                    <a:pt x="69865" y="109249"/>
                  </a:lnTo>
                  <a:lnTo>
                    <a:pt x="72995" y="109727"/>
                  </a:lnTo>
                  <a:lnTo>
                    <a:pt x="76140" y="108987"/>
                  </a:lnTo>
                  <a:lnTo>
                    <a:pt x="83516" y="106402"/>
                  </a:lnTo>
                  <a:lnTo>
                    <a:pt x="104656" y="104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588"/>
            <p:cNvSpPr/>
            <p:nvPr>
              <p:custDataLst>
                <p:tags r:id="rId552"/>
              </p:custDataLst>
            </p:nvPr>
          </p:nvSpPr>
          <p:spPr>
            <a:xfrm>
              <a:off x="5295904" y="2209834"/>
              <a:ext cx="190497" cy="95182"/>
            </a:xfrm>
            <a:custGeom>
              <a:avLst/>
              <a:gdLst/>
              <a:ahLst/>
              <a:cxnLst/>
              <a:rect l="0" t="0" r="0" b="0"/>
              <a:pathLst>
                <a:path w="190497" h="95182">
                  <a:moveTo>
                    <a:pt x="104771" y="19016"/>
                  </a:moveTo>
                  <a:lnTo>
                    <a:pt x="104771" y="19016"/>
                  </a:lnTo>
                  <a:lnTo>
                    <a:pt x="104771" y="0"/>
                  </a:lnTo>
                  <a:lnTo>
                    <a:pt x="104771" y="9100"/>
                  </a:lnTo>
                  <a:lnTo>
                    <a:pt x="99715" y="9375"/>
                  </a:lnTo>
                  <a:lnTo>
                    <a:pt x="98226" y="10472"/>
                  </a:lnTo>
                  <a:lnTo>
                    <a:pt x="96570" y="14513"/>
                  </a:lnTo>
                  <a:lnTo>
                    <a:pt x="95070" y="16014"/>
                  </a:lnTo>
                  <a:lnTo>
                    <a:pt x="90582" y="17682"/>
                  </a:lnTo>
                  <a:lnTo>
                    <a:pt x="88961" y="19185"/>
                  </a:lnTo>
                  <a:lnTo>
                    <a:pt x="81091" y="32156"/>
                  </a:lnTo>
                  <a:lnTo>
                    <a:pt x="75549" y="35440"/>
                  </a:lnTo>
                  <a:lnTo>
                    <a:pt x="72590" y="36315"/>
                  </a:lnTo>
                  <a:lnTo>
                    <a:pt x="70616" y="37957"/>
                  </a:lnTo>
                  <a:lnTo>
                    <a:pt x="53568" y="60411"/>
                  </a:lnTo>
                  <a:lnTo>
                    <a:pt x="47442" y="63872"/>
                  </a:lnTo>
                  <a:lnTo>
                    <a:pt x="41192" y="66469"/>
                  </a:lnTo>
                  <a:lnTo>
                    <a:pt x="21336" y="82418"/>
                  </a:lnTo>
                  <a:lnTo>
                    <a:pt x="12434" y="84721"/>
                  </a:lnTo>
                  <a:lnTo>
                    <a:pt x="6229" y="85260"/>
                  </a:lnTo>
                  <a:lnTo>
                    <a:pt x="4152" y="86462"/>
                  </a:lnTo>
                  <a:lnTo>
                    <a:pt x="2767" y="88322"/>
                  </a:lnTo>
                  <a:lnTo>
                    <a:pt x="10" y="95181"/>
                  </a:lnTo>
                  <a:lnTo>
                    <a:pt x="0" y="90149"/>
                  </a:lnTo>
                  <a:lnTo>
                    <a:pt x="1057" y="88663"/>
                  </a:lnTo>
                  <a:lnTo>
                    <a:pt x="2820" y="87672"/>
                  </a:lnTo>
                  <a:lnTo>
                    <a:pt x="9697" y="85952"/>
                  </a:lnTo>
                  <a:lnTo>
                    <a:pt x="14186" y="85807"/>
                  </a:lnTo>
                  <a:lnTo>
                    <a:pt x="19708" y="82920"/>
                  </a:lnTo>
                  <a:lnTo>
                    <a:pt x="25689" y="79168"/>
                  </a:lnTo>
                  <a:lnTo>
                    <a:pt x="36253" y="76561"/>
                  </a:lnTo>
                  <a:lnTo>
                    <a:pt x="82526" y="76167"/>
                  </a:lnTo>
                  <a:lnTo>
                    <a:pt x="108028" y="76166"/>
                  </a:lnTo>
                  <a:lnTo>
                    <a:pt x="114333" y="78988"/>
                  </a:lnTo>
                  <a:lnTo>
                    <a:pt x="120663" y="82712"/>
                  </a:lnTo>
                  <a:lnTo>
                    <a:pt x="133349" y="85103"/>
                  </a:lnTo>
                  <a:lnTo>
                    <a:pt x="174621" y="85688"/>
                  </a:lnTo>
                  <a:lnTo>
                    <a:pt x="176738" y="84631"/>
                  </a:lnTo>
                  <a:lnTo>
                    <a:pt x="178149" y="82867"/>
                  </a:lnTo>
                  <a:lnTo>
                    <a:pt x="179090" y="80634"/>
                  </a:lnTo>
                  <a:lnTo>
                    <a:pt x="180775" y="79144"/>
                  </a:lnTo>
                  <a:lnTo>
                    <a:pt x="190496" y="761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SMARTInkShape-Group113"/>
          <p:cNvGrpSpPr/>
          <p:nvPr/>
        </p:nvGrpSpPr>
        <p:grpSpPr>
          <a:xfrm>
            <a:off x="7724775" y="2000250"/>
            <a:ext cx="1323976" cy="276226"/>
            <a:chOff x="7724775" y="2000250"/>
            <a:chExt cx="1323976" cy="276226"/>
          </a:xfrm>
        </p:grpSpPr>
        <p:sp>
          <p:nvSpPr>
            <p:cNvPr id="129" name="SMARTInkShape-589"/>
            <p:cNvSpPr/>
            <p:nvPr>
              <p:custDataLst>
                <p:tags r:id="rId537"/>
              </p:custDataLst>
            </p:nvPr>
          </p:nvSpPr>
          <p:spPr>
            <a:xfrm>
              <a:off x="8477250" y="2000289"/>
              <a:ext cx="571501" cy="123772"/>
            </a:xfrm>
            <a:custGeom>
              <a:avLst/>
              <a:gdLst/>
              <a:ahLst/>
              <a:cxnLst/>
              <a:rect l="0" t="0" r="0" b="0"/>
              <a:pathLst>
                <a:path w="571501" h="123772">
                  <a:moveTo>
                    <a:pt x="0" y="95211"/>
                  </a:moveTo>
                  <a:lnTo>
                    <a:pt x="0" y="95211"/>
                  </a:lnTo>
                  <a:lnTo>
                    <a:pt x="8200" y="87010"/>
                  </a:lnTo>
                  <a:lnTo>
                    <a:pt x="14189" y="86078"/>
                  </a:lnTo>
                  <a:lnTo>
                    <a:pt x="15809" y="84889"/>
                  </a:lnTo>
                  <a:lnTo>
                    <a:pt x="17610" y="80746"/>
                  </a:lnTo>
                  <a:lnTo>
                    <a:pt x="19148" y="79218"/>
                  </a:lnTo>
                  <a:lnTo>
                    <a:pt x="29222" y="73943"/>
                  </a:lnTo>
                  <a:lnTo>
                    <a:pt x="41403" y="63023"/>
                  </a:lnTo>
                  <a:lnTo>
                    <a:pt x="44860" y="56916"/>
                  </a:lnTo>
                  <a:lnTo>
                    <a:pt x="45781" y="53806"/>
                  </a:lnTo>
                  <a:lnTo>
                    <a:pt x="47454" y="51733"/>
                  </a:lnTo>
                  <a:lnTo>
                    <a:pt x="53807" y="47757"/>
                  </a:lnTo>
                  <a:lnTo>
                    <a:pt x="65220" y="30300"/>
                  </a:lnTo>
                  <a:lnTo>
                    <a:pt x="71300" y="24002"/>
                  </a:lnTo>
                  <a:lnTo>
                    <a:pt x="71875" y="22339"/>
                  </a:lnTo>
                  <a:lnTo>
                    <a:pt x="71200" y="21229"/>
                  </a:lnTo>
                  <a:lnTo>
                    <a:pt x="69692" y="20490"/>
                  </a:lnTo>
                  <a:lnTo>
                    <a:pt x="68686" y="18939"/>
                  </a:lnTo>
                  <a:lnTo>
                    <a:pt x="66753" y="9917"/>
                  </a:lnTo>
                  <a:lnTo>
                    <a:pt x="49343" y="9497"/>
                  </a:lnTo>
                  <a:lnTo>
                    <a:pt x="24040" y="33084"/>
                  </a:lnTo>
                  <a:lnTo>
                    <a:pt x="13490" y="51228"/>
                  </a:lnTo>
                  <a:lnTo>
                    <a:pt x="9642" y="62659"/>
                  </a:lnTo>
                  <a:lnTo>
                    <a:pt x="3328" y="73807"/>
                  </a:lnTo>
                  <a:lnTo>
                    <a:pt x="17" y="120911"/>
                  </a:lnTo>
                  <a:lnTo>
                    <a:pt x="11" y="121869"/>
                  </a:lnTo>
                  <a:lnTo>
                    <a:pt x="1066" y="122508"/>
                  </a:lnTo>
                  <a:lnTo>
                    <a:pt x="16247" y="123674"/>
                  </a:lnTo>
                  <a:lnTo>
                    <a:pt x="31799" y="123771"/>
                  </a:lnTo>
                  <a:lnTo>
                    <a:pt x="38122" y="120957"/>
                  </a:lnTo>
                  <a:lnTo>
                    <a:pt x="79747" y="98276"/>
                  </a:lnTo>
                  <a:lnTo>
                    <a:pt x="104849" y="82842"/>
                  </a:lnTo>
                  <a:lnTo>
                    <a:pt x="150168" y="47760"/>
                  </a:lnTo>
                  <a:lnTo>
                    <a:pt x="164659" y="34920"/>
                  </a:lnTo>
                  <a:lnTo>
                    <a:pt x="168432" y="28551"/>
                  </a:lnTo>
                  <a:lnTo>
                    <a:pt x="169438" y="25371"/>
                  </a:lnTo>
                  <a:lnTo>
                    <a:pt x="171167" y="23251"/>
                  </a:lnTo>
                  <a:lnTo>
                    <a:pt x="175911" y="20896"/>
                  </a:lnTo>
                  <a:lnTo>
                    <a:pt x="190345" y="19026"/>
                  </a:lnTo>
                  <a:lnTo>
                    <a:pt x="199629" y="28144"/>
                  </a:lnTo>
                  <a:lnTo>
                    <a:pt x="199990" y="36703"/>
                  </a:lnTo>
                  <a:lnTo>
                    <a:pt x="208223" y="46143"/>
                  </a:lnTo>
                  <a:lnTo>
                    <a:pt x="209516" y="56681"/>
                  </a:lnTo>
                  <a:lnTo>
                    <a:pt x="218681" y="57100"/>
                  </a:lnTo>
                  <a:lnTo>
                    <a:pt x="219041" y="48909"/>
                  </a:lnTo>
                  <a:lnTo>
                    <a:pt x="224120" y="42921"/>
                  </a:lnTo>
                  <a:lnTo>
                    <a:pt x="224556" y="41301"/>
                  </a:lnTo>
                  <a:lnTo>
                    <a:pt x="223787" y="40221"/>
                  </a:lnTo>
                  <a:lnTo>
                    <a:pt x="222216" y="39501"/>
                  </a:lnTo>
                  <a:lnTo>
                    <a:pt x="221170" y="37963"/>
                  </a:lnTo>
                  <a:lnTo>
                    <a:pt x="219156" y="28966"/>
                  </a:lnTo>
                  <a:lnTo>
                    <a:pt x="210881" y="20373"/>
                  </a:lnTo>
                  <a:lnTo>
                    <a:pt x="204887" y="19414"/>
                  </a:lnTo>
                  <a:lnTo>
                    <a:pt x="192251" y="19046"/>
                  </a:lnTo>
                  <a:lnTo>
                    <a:pt x="166824" y="42691"/>
                  </a:lnTo>
                  <a:lnTo>
                    <a:pt x="164102" y="48233"/>
                  </a:lnTo>
                  <a:lnTo>
                    <a:pt x="163376" y="51192"/>
                  </a:lnTo>
                  <a:lnTo>
                    <a:pt x="154577" y="66693"/>
                  </a:lnTo>
                  <a:lnTo>
                    <a:pt x="152437" y="98387"/>
                  </a:lnTo>
                  <a:lnTo>
                    <a:pt x="155239" y="104737"/>
                  </a:lnTo>
                  <a:lnTo>
                    <a:pt x="160604" y="112380"/>
                  </a:lnTo>
                  <a:lnTo>
                    <a:pt x="164161" y="113425"/>
                  </a:lnTo>
                  <a:lnTo>
                    <a:pt x="193715" y="114246"/>
                  </a:lnTo>
                  <a:lnTo>
                    <a:pt x="200043" y="111432"/>
                  </a:lnTo>
                  <a:lnTo>
                    <a:pt x="203212" y="109200"/>
                  </a:lnTo>
                  <a:lnTo>
                    <a:pt x="226616" y="102502"/>
                  </a:lnTo>
                  <a:lnTo>
                    <a:pt x="268882" y="76103"/>
                  </a:lnTo>
                  <a:lnTo>
                    <a:pt x="316049" y="44410"/>
                  </a:lnTo>
                  <a:lnTo>
                    <a:pt x="340981" y="20892"/>
                  </a:lnTo>
                  <a:lnTo>
                    <a:pt x="344870" y="19847"/>
                  </a:lnTo>
                  <a:lnTo>
                    <a:pt x="369997" y="19015"/>
                  </a:lnTo>
                  <a:lnTo>
                    <a:pt x="370489" y="20072"/>
                  </a:lnTo>
                  <a:lnTo>
                    <a:pt x="371437" y="33200"/>
                  </a:lnTo>
                  <a:lnTo>
                    <a:pt x="368636" y="38723"/>
                  </a:lnTo>
                  <a:lnTo>
                    <a:pt x="364921" y="44705"/>
                  </a:lnTo>
                  <a:lnTo>
                    <a:pt x="361771" y="54023"/>
                  </a:lnTo>
                  <a:lnTo>
                    <a:pt x="355664" y="63487"/>
                  </a:lnTo>
                  <a:lnTo>
                    <a:pt x="352326" y="72994"/>
                  </a:lnTo>
                  <a:lnTo>
                    <a:pt x="346163" y="82513"/>
                  </a:lnTo>
                  <a:lnTo>
                    <a:pt x="344350" y="88862"/>
                  </a:lnTo>
                  <a:lnTo>
                    <a:pt x="342808" y="90979"/>
                  </a:lnTo>
                  <a:lnTo>
                    <a:pt x="340723" y="92389"/>
                  </a:lnTo>
                  <a:lnTo>
                    <a:pt x="338273" y="93330"/>
                  </a:lnTo>
                  <a:lnTo>
                    <a:pt x="336640" y="95015"/>
                  </a:lnTo>
                  <a:lnTo>
                    <a:pt x="333413" y="104606"/>
                  </a:lnTo>
                  <a:lnTo>
                    <a:pt x="333378" y="96524"/>
                  </a:lnTo>
                  <a:lnTo>
                    <a:pt x="371497" y="54272"/>
                  </a:lnTo>
                  <a:lnTo>
                    <a:pt x="378892" y="44208"/>
                  </a:lnTo>
                  <a:lnTo>
                    <a:pt x="417414" y="15952"/>
                  </a:lnTo>
                  <a:lnTo>
                    <a:pt x="447395" y="956"/>
                  </a:lnTo>
                  <a:lnTo>
                    <a:pt x="464957" y="0"/>
                  </a:lnTo>
                  <a:lnTo>
                    <a:pt x="465546" y="1045"/>
                  </a:lnTo>
                  <a:lnTo>
                    <a:pt x="466724" y="47603"/>
                  </a:lnTo>
                  <a:lnTo>
                    <a:pt x="466725" y="60289"/>
                  </a:lnTo>
                  <a:lnTo>
                    <a:pt x="465667" y="62405"/>
                  </a:lnTo>
                  <a:lnTo>
                    <a:pt x="463903" y="63815"/>
                  </a:lnTo>
                  <a:lnTo>
                    <a:pt x="461668" y="64756"/>
                  </a:lnTo>
                  <a:lnTo>
                    <a:pt x="460179" y="66441"/>
                  </a:lnTo>
                  <a:lnTo>
                    <a:pt x="457591" y="74672"/>
                  </a:lnTo>
                  <a:lnTo>
                    <a:pt x="457315" y="80776"/>
                  </a:lnTo>
                  <a:lnTo>
                    <a:pt x="458336" y="82413"/>
                  </a:lnTo>
                  <a:lnTo>
                    <a:pt x="460073" y="83504"/>
                  </a:lnTo>
                  <a:lnTo>
                    <a:pt x="462290" y="84231"/>
                  </a:lnTo>
                  <a:lnTo>
                    <a:pt x="463769" y="83658"/>
                  </a:lnTo>
                  <a:lnTo>
                    <a:pt x="464754" y="82217"/>
                  </a:lnTo>
                  <a:lnTo>
                    <a:pt x="465411" y="80199"/>
                  </a:lnTo>
                  <a:lnTo>
                    <a:pt x="466907" y="78853"/>
                  </a:lnTo>
                  <a:lnTo>
                    <a:pt x="471391" y="77357"/>
                  </a:lnTo>
                  <a:lnTo>
                    <a:pt x="473011" y="75900"/>
                  </a:lnTo>
                  <a:lnTo>
                    <a:pt x="480880" y="63009"/>
                  </a:lnTo>
                  <a:lnTo>
                    <a:pt x="502793" y="41210"/>
                  </a:lnTo>
                  <a:lnTo>
                    <a:pt x="516687" y="31703"/>
                  </a:lnTo>
                  <a:lnTo>
                    <a:pt x="523863" y="22184"/>
                  </a:lnTo>
                  <a:lnTo>
                    <a:pt x="549951" y="3312"/>
                  </a:lnTo>
                  <a:lnTo>
                    <a:pt x="561444" y="91"/>
                  </a:lnTo>
                  <a:lnTo>
                    <a:pt x="566875" y="0"/>
                  </a:lnTo>
                  <a:lnTo>
                    <a:pt x="568417" y="1045"/>
                  </a:lnTo>
                  <a:lnTo>
                    <a:pt x="569444" y="2800"/>
                  </a:lnTo>
                  <a:lnTo>
                    <a:pt x="570892" y="10327"/>
                  </a:lnTo>
                  <a:lnTo>
                    <a:pt x="571380" y="17296"/>
                  </a:lnTo>
                  <a:lnTo>
                    <a:pt x="564931" y="26277"/>
                  </a:lnTo>
                  <a:lnTo>
                    <a:pt x="562850" y="35157"/>
                  </a:lnTo>
                  <a:lnTo>
                    <a:pt x="561975" y="82335"/>
                  </a:lnTo>
                  <a:lnTo>
                    <a:pt x="561975" y="84197"/>
                  </a:lnTo>
                  <a:lnTo>
                    <a:pt x="563033" y="84693"/>
                  </a:lnTo>
                  <a:lnTo>
                    <a:pt x="571500" y="856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590"/>
            <p:cNvSpPr/>
            <p:nvPr>
              <p:custDataLst>
                <p:tags r:id="rId538"/>
              </p:custDataLst>
            </p:nvPr>
          </p:nvSpPr>
          <p:spPr>
            <a:xfrm>
              <a:off x="8305800" y="2019338"/>
              <a:ext cx="123388" cy="123788"/>
            </a:xfrm>
            <a:custGeom>
              <a:avLst/>
              <a:gdLst/>
              <a:ahLst/>
              <a:cxnLst/>
              <a:rect l="0" t="0" r="0" b="0"/>
              <a:pathLst>
                <a:path w="123388" h="123788">
                  <a:moveTo>
                    <a:pt x="0" y="123787"/>
                  </a:moveTo>
                  <a:lnTo>
                    <a:pt x="0" y="123787"/>
                  </a:lnTo>
                  <a:lnTo>
                    <a:pt x="0" y="82856"/>
                  </a:lnTo>
                  <a:lnTo>
                    <a:pt x="10321" y="41505"/>
                  </a:lnTo>
                  <a:lnTo>
                    <a:pt x="14465" y="35006"/>
                  </a:lnTo>
                  <a:lnTo>
                    <a:pt x="19834" y="31412"/>
                  </a:lnTo>
                  <a:lnTo>
                    <a:pt x="25749" y="28757"/>
                  </a:lnTo>
                  <a:lnTo>
                    <a:pt x="35028" y="22370"/>
                  </a:lnTo>
                  <a:lnTo>
                    <a:pt x="44480" y="18949"/>
                  </a:lnTo>
                  <a:lnTo>
                    <a:pt x="53984" y="12761"/>
                  </a:lnTo>
                  <a:lnTo>
                    <a:pt x="63502" y="9399"/>
                  </a:lnTo>
                  <a:lnTo>
                    <a:pt x="73026" y="3228"/>
                  </a:lnTo>
                  <a:lnTo>
                    <a:pt x="82550" y="930"/>
                  </a:lnTo>
                  <a:lnTo>
                    <a:pt x="99749" y="0"/>
                  </a:lnTo>
                  <a:lnTo>
                    <a:pt x="105363" y="2801"/>
                  </a:lnTo>
                  <a:lnTo>
                    <a:pt x="118834" y="14152"/>
                  </a:lnTo>
                  <a:lnTo>
                    <a:pt x="121607" y="19674"/>
                  </a:lnTo>
                  <a:lnTo>
                    <a:pt x="123387" y="26786"/>
                  </a:lnTo>
                  <a:lnTo>
                    <a:pt x="116228" y="38668"/>
                  </a:lnTo>
                  <a:lnTo>
                    <a:pt x="113495" y="54017"/>
                  </a:lnTo>
                  <a:lnTo>
                    <a:pt x="97840" y="76167"/>
                  </a:lnTo>
                  <a:lnTo>
                    <a:pt x="96976" y="79340"/>
                  </a:lnTo>
                  <a:lnTo>
                    <a:pt x="95343" y="81456"/>
                  </a:lnTo>
                  <a:lnTo>
                    <a:pt x="89045" y="85491"/>
                  </a:lnTo>
                  <a:lnTo>
                    <a:pt x="86161" y="93723"/>
                  </a:lnTo>
                  <a:lnTo>
                    <a:pt x="83096" y="94550"/>
                  </a:lnTo>
                  <a:lnTo>
                    <a:pt x="76320" y="95201"/>
                  </a:lnTo>
                  <a:lnTo>
                    <a:pt x="85725" y="856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591"/>
            <p:cNvSpPr/>
            <p:nvPr>
              <p:custDataLst>
                <p:tags r:id="rId539"/>
              </p:custDataLst>
            </p:nvPr>
          </p:nvSpPr>
          <p:spPr>
            <a:xfrm>
              <a:off x="7943853" y="2019301"/>
              <a:ext cx="409570" cy="257175"/>
            </a:xfrm>
            <a:custGeom>
              <a:avLst/>
              <a:gdLst/>
              <a:ahLst/>
              <a:cxnLst/>
              <a:rect l="0" t="0" r="0" b="0"/>
              <a:pathLst>
                <a:path w="409570" h="257175">
                  <a:moveTo>
                    <a:pt x="57147" y="19049"/>
                  </a:moveTo>
                  <a:lnTo>
                    <a:pt x="57147" y="19049"/>
                  </a:lnTo>
                  <a:lnTo>
                    <a:pt x="65347" y="19049"/>
                  </a:lnTo>
                  <a:lnTo>
                    <a:pt x="65789" y="17991"/>
                  </a:lnTo>
                  <a:lnTo>
                    <a:pt x="66638" y="9916"/>
                  </a:lnTo>
                  <a:lnTo>
                    <a:pt x="57181" y="34"/>
                  </a:lnTo>
                  <a:lnTo>
                    <a:pt x="42959" y="0"/>
                  </a:lnTo>
                  <a:lnTo>
                    <a:pt x="41338" y="1058"/>
                  </a:lnTo>
                  <a:lnTo>
                    <a:pt x="40257" y="2822"/>
                  </a:lnTo>
                  <a:lnTo>
                    <a:pt x="39537" y="5056"/>
                  </a:lnTo>
                  <a:lnTo>
                    <a:pt x="37999" y="6545"/>
                  </a:lnTo>
                  <a:lnTo>
                    <a:pt x="33467" y="8200"/>
                  </a:lnTo>
                  <a:lnTo>
                    <a:pt x="31835" y="9700"/>
                  </a:lnTo>
                  <a:lnTo>
                    <a:pt x="30022" y="14188"/>
                  </a:lnTo>
                  <a:lnTo>
                    <a:pt x="28480" y="15809"/>
                  </a:lnTo>
                  <a:lnTo>
                    <a:pt x="15442" y="23679"/>
                  </a:lnTo>
                  <a:lnTo>
                    <a:pt x="12154" y="29221"/>
                  </a:lnTo>
                  <a:lnTo>
                    <a:pt x="8810" y="44534"/>
                  </a:lnTo>
                  <a:lnTo>
                    <a:pt x="1367" y="55279"/>
                  </a:lnTo>
                  <a:lnTo>
                    <a:pt x="117" y="65186"/>
                  </a:lnTo>
                  <a:lnTo>
                    <a:pt x="0" y="75768"/>
                  </a:lnTo>
                  <a:lnTo>
                    <a:pt x="8198" y="76161"/>
                  </a:lnTo>
                  <a:lnTo>
                    <a:pt x="8640" y="75115"/>
                  </a:lnTo>
                  <a:lnTo>
                    <a:pt x="9131" y="71131"/>
                  </a:lnTo>
                  <a:lnTo>
                    <a:pt x="10320" y="69646"/>
                  </a:lnTo>
                  <a:lnTo>
                    <a:pt x="14462" y="67995"/>
                  </a:lnTo>
                  <a:lnTo>
                    <a:pt x="15991" y="66496"/>
                  </a:lnTo>
                  <a:lnTo>
                    <a:pt x="17688" y="62009"/>
                  </a:lnTo>
                  <a:lnTo>
                    <a:pt x="19200" y="60389"/>
                  </a:lnTo>
                  <a:lnTo>
                    <a:pt x="23701" y="58589"/>
                  </a:lnTo>
                  <a:lnTo>
                    <a:pt x="25325" y="57051"/>
                  </a:lnTo>
                  <a:lnTo>
                    <a:pt x="27129" y="52519"/>
                  </a:lnTo>
                  <a:lnTo>
                    <a:pt x="28667" y="50888"/>
                  </a:lnTo>
                  <a:lnTo>
                    <a:pt x="33200" y="49074"/>
                  </a:lnTo>
                  <a:lnTo>
                    <a:pt x="34833" y="47533"/>
                  </a:lnTo>
                  <a:lnTo>
                    <a:pt x="38868" y="38008"/>
                  </a:lnTo>
                  <a:lnTo>
                    <a:pt x="47502" y="28702"/>
                  </a:lnTo>
                  <a:lnTo>
                    <a:pt x="39410" y="36786"/>
                  </a:lnTo>
                  <a:lnTo>
                    <a:pt x="38212" y="46185"/>
                  </a:lnTo>
                  <a:lnTo>
                    <a:pt x="38097" y="83962"/>
                  </a:lnTo>
                  <a:lnTo>
                    <a:pt x="39155" y="84549"/>
                  </a:lnTo>
                  <a:lnTo>
                    <a:pt x="60763" y="85710"/>
                  </a:lnTo>
                  <a:lnTo>
                    <a:pt x="66868" y="82896"/>
                  </a:lnTo>
                  <a:lnTo>
                    <a:pt x="73110" y="79175"/>
                  </a:lnTo>
                  <a:lnTo>
                    <a:pt x="82573" y="76022"/>
                  </a:lnTo>
                  <a:lnTo>
                    <a:pt x="129291" y="41248"/>
                  </a:lnTo>
                  <a:lnTo>
                    <a:pt x="145932" y="25396"/>
                  </a:lnTo>
                  <a:lnTo>
                    <a:pt x="149524" y="19047"/>
                  </a:lnTo>
                  <a:lnTo>
                    <a:pt x="150482" y="15873"/>
                  </a:lnTo>
                  <a:lnTo>
                    <a:pt x="152178" y="13756"/>
                  </a:lnTo>
                  <a:lnTo>
                    <a:pt x="156886" y="11405"/>
                  </a:lnTo>
                  <a:lnTo>
                    <a:pt x="165487" y="10081"/>
                  </a:lnTo>
                  <a:lnTo>
                    <a:pt x="167474" y="8837"/>
                  </a:lnTo>
                  <a:lnTo>
                    <a:pt x="168798" y="6950"/>
                  </a:lnTo>
                  <a:lnTo>
                    <a:pt x="171443" y="10"/>
                  </a:lnTo>
                  <a:lnTo>
                    <a:pt x="171447" y="17609"/>
                  </a:lnTo>
                  <a:lnTo>
                    <a:pt x="164902" y="26369"/>
                  </a:lnTo>
                  <a:lnTo>
                    <a:pt x="162805" y="35211"/>
                  </a:lnTo>
                  <a:lnTo>
                    <a:pt x="161922" y="82396"/>
                  </a:lnTo>
                  <a:lnTo>
                    <a:pt x="161922" y="84245"/>
                  </a:lnTo>
                  <a:lnTo>
                    <a:pt x="162980" y="84738"/>
                  </a:lnTo>
                  <a:lnTo>
                    <a:pt x="166978" y="85286"/>
                  </a:lnTo>
                  <a:lnTo>
                    <a:pt x="168467" y="84374"/>
                  </a:lnTo>
                  <a:lnTo>
                    <a:pt x="169460" y="82707"/>
                  </a:lnTo>
                  <a:lnTo>
                    <a:pt x="171054" y="77485"/>
                  </a:lnTo>
                  <a:lnTo>
                    <a:pt x="174095" y="76770"/>
                  </a:lnTo>
                  <a:lnTo>
                    <a:pt x="176387" y="76580"/>
                  </a:lnTo>
                  <a:lnTo>
                    <a:pt x="177916" y="75395"/>
                  </a:lnTo>
                  <a:lnTo>
                    <a:pt x="185626" y="62975"/>
                  </a:lnTo>
                  <a:lnTo>
                    <a:pt x="196081" y="50696"/>
                  </a:lnTo>
                  <a:lnTo>
                    <a:pt x="198270" y="44403"/>
                  </a:lnTo>
                  <a:lnTo>
                    <a:pt x="199913" y="42301"/>
                  </a:lnTo>
                  <a:lnTo>
                    <a:pt x="206222" y="38286"/>
                  </a:lnTo>
                  <a:lnTo>
                    <a:pt x="214166" y="25006"/>
                  </a:lnTo>
                  <a:lnTo>
                    <a:pt x="222675" y="15758"/>
                  </a:lnTo>
                  <a:lnTo>
                    <a:pt x="228787" y="12295"/>
                  </a:lnTo>
                  <a:lnTo>
                    <a:pt x="245777" y="9686"/>
                  </a:lnTo>
                  <a:lnTo>
                    <a:pt x="255684" y="1337"/>
                  </a:lnTo>
                  <a:lnTo>
                    <a:pt x="261786" y="395"/>
                  </a:lnTo>
                  <a:lnTo>
                    <a:pt x="263424" y="1322"/>
                  </a:lnTo>
                  <a:lnTo>
                    <a:pt x="264515" y="2997"/>
                  </a:lnTo>
                  <a:lnTo>
                    <a:pt x="265242" y="5173"/>
                  </a:lnTo>
                  <a:lnTo>
                    <a:pt x="266785" y="6623"/>
                  </a:lnTo>
                  <a:lnTo>
                    <a:pt x="276221" y="9524"/>
                  </a:lnTo>
                  <a:lnTo>
                    <a:pt x="262033" y="9524"/>
                  </a:lnTo>
                  <a:lnTo>
                    <a:pt x="260413" y="10582"/>
                  </a:lnTo>
                  <a:lnTo>
                    <a:pt x="259332" y="12346"/>
                  </a:lnTo>
                  <a:lnTo>
                    <a:pt x="258612" y="14580"/>
                  </a:lnTo>
                  <a:lnTo>
                    <a:pt x="257074" y="16070"/>
                  </a:lnTo>
                  <a:lnTo>
                    <a:pt x="248077" y="18933"/>
                  </a:lnTo>
                  <a:lnTo>
                    <a:pt x="242718" y="24071"/>
                  </a:lnTo>
                  <a:lnTo>
                    <a:pt x="240165" y="29395"/>
                  </a:lnTo>
                  <a:lnTo>
                    <a:pt x="239484" y="32296"/>
                  </a:lnTo>
                  <a:lnTo>
                    <a:pt x="237972" y="34230"/>
                  </a:lnTo>
                  <a:lnTo>
                    <a:pt x="233469" y="36380"/>
                  </a:lnTo>
                  <a:lnTo>
                    <a:pt x="231846" y="38011"/>
                  </a:lnTo>
                  <a:lnTo>
                    <a:pt x="230041" y="42646"/>
                  </a:lnTo>
                  <a:lnTo>
                    <a:pt x="227823" y="54245"/>
                  </a:lnTo>
                  <a:lnTo>
                    <a:pt x="222135" y="63579"/>
                  </a:lnTo>
                  <a:lnTo>
                    <a:pt x="220434" y="69885"/>
                  </a:lnTo>
                  <a:lnTo>
                    <a:pt x="221039" y="73048"/>
                  </a:lnTo>
                  <a:lnTo>
                    <a:pt x="226790" y="85729"/>
                  </a:lnTo>
                  <a:lnTo>
                    <a:pt x="228240" y="93368"/>
                  </a:lnTo>
                  <a:lnTo>
                    <a:pt x="229417" y="93995"/>
                  </a:lnTo>
                  <a:lnTo>
                    <a:pt x="269886" y="95245"/>
                  </a:lnTo>
                  <a:lnTo>
                    <a:pt x="284457" y="90191"/>
                  </a:lnTo>
                  <a:lnTo>
                    <a:pt x="330638" y="63450"/>
                  </a:lnTo>
                  <a:lnTo>
                    <a:pt x="374741" y="32806"/>
                  </a:lnTo>
                  <a:lnTo>
                    <a:pt x="382802" y="30455"/>
                  </a:lnTo>
                  <a:lnTo>
                    <a:pt x="385375" y="28770"/>
                  </a:lnTo>
                  <a:lnTo>
                    <a:pt x="387091" y="26588"/>
                  </a:lnTo>
                  <a:lnTo>
                    <a:pt x="388235" y="24075"/>
                  </a:lnTo>
                  <a:lnTo>
                    <a:pt x="390055" y="22400"/>
                  </a:lnTo>
                  <a:lnTo>
                    <a:pt x="398522" y="19490"/>
                  </a:lnTo>
                  <a:lnTo>
                    <a:pt x="408114" y="19088"/>
                  </a:lnTo>
                  <a:lnTo>
                    <a:pt x="408600" y="20133"/>
                  </a:lnTo>
                  <a:lnTo>
                    <a:pt x="409569" y="65395"/>
                  </a:lnTo>
                  <a:lnTo>
                    <a:pt x="406748" y="74219"/>
                  </a:lnTo>
                  <a:lnTo>
                    <a:pt x="403025" y="82728"/>
                  </a:lnTo>
                  <a:lnTo>
                    <a:pt x="399066" y="130065"/>
                  </a:lnTo>
                  <a:lnTo>
                    <a:pt x="391856" y="159153"/>
                  </a:lnTo>
                  <a:lnTo>
                    <a:pt x="389541" y="193522"/>
                  </a:lnTo>
                  <a:lnTo>
                    <a:pt x="382998" y="211714"/>
                  </a:lnTo>
                  <a:lnTo>
                    <a:pt x="380997" y="2571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592"/>
            <p:cNvSpPr/>
            <p:nvPr>
              <p:custDataLst>
                <p:tags r:id="rId540"/>
              </p:custDataLst>
            </p:nvPr>
          </p:nvSpPr>
          <p:spPr>
            <a:xfrm>
              <a:off x="7724775" y="2000250"/>
              <a:ext cx="171451" cy="133220"/>
            </a:xfrm>
            <a:custGeom>
              <a:avLst/>
              <a:gdLst/>
              <a:ahLst/>
              <a:cxnLst/>
              <a:rect l="0" t="0" r="0" b="0"/>
              <a:pathLst>
                <a:path w="171451" h="133220">
                  <a:moveTo>
                    <a:pt x="19050" y="0"/>
                  </a:moveTo>
                  <a:lnTo>
                    <a:pt x="19050" y="0"/>
                  </a:lnTo>
                  <a:lnTo>
                    <a:pt x="19050" y="14189"/>
                  </a:lnTo>
                  <a:lnTo>
                    <a:pt x="17992" y="15810"/>
                  </a:lnTo>
                  <a:lnTo>
                    <a:pt x="16228" y="16890"/>
                  </a:lnTo>
                  <a:lnTo>
                    <a:pt x="13994" y="17610"/>
                  </a:lnTo>
                  <a:lnTo>
                    <a:pt x="12505" y="19148"/>
                  </a:lnTo>
                  <a:lnTo>
                    <a:pt x="10850" y="23680"/>
                  </a:lnTo>
                  <a:lnTo>
                    <a:pt x="8489" y="54000"/>
                  </a:lnTo>
                  <a:lnTo>
                    <a:pt x="1991" y="66680"/>
                  </a:lnTo>
                  <a:lnTo>
                    <a:pt x="16" y="114126"/>
                  </a:lnTo>
                  <a:lnTo>
                    <a:pt x="0" y="133219"/>
                  </a:lnTo>
                  <a:lnTo>
                    <a:pt x="0" y="128255"/>
                  </a:lnTo>
                  <a:lnTo>
                    <a:pt x="1058" y="126778"/>
                  </a:lnTo>
                  <a:lnTo>
                    <a:pt x="5056" y="125138"/>
                  </a:lnTo>
                  <a:lnTo>
                    <a:pt x="6545" y="123642"/>
                  </a:lnTo>
                  <a:lnTo>
                    <a:pt x="8200" y="119157"/>
                  </a:lnTo>
                  <a:lnTo>
                    <a:pt x="10321" y="107655"/>
                  </a:lnTo>
                  <a:lnTo>
                    <a:pt x="17691" y="97093"/>
                  </a:lnTo>
                  <a:lnTo>
                    <a:pt x="18782" y="88010"/>
                  </a:lnTo>
                  <a:lnTo>
                    <a:pt x="19050" y="66805"/>
                  </a:lnTo>
                  <a:lnTo>
                    <a:pt x="28182" y="66678"/>
                  </a:lnTo>
                  <a:lnTo>
                    <a:pt x="28541" y="74876"/>
                  </a:lnTo>
                  <a:lnTo>
                    <a:pt x="29611" y="75318"/>
                  </a:lnTo>
                  <a:lnTo>
                    <a:pt x="33621" y="75808"/>
                  </a:lnTo>
                  <a:lnTo>
                    <a:pt x="35114" y="76997"/>
                  </a:lnTo>
                  <a:lnTo>
                    <a:pt x="37707" y="84367"/>
                  </a:lnTo>
                  <a:lnTo>
                    <a:pt x="40748" y="85121"/>
                  </a:lnTo>
                  <a:lnTo>
                    <a:pt x="52279" y="85690"/>
                  </a:lnTo>
                  <a:lnTo>
                    <a:pt x="57807" y="82887"/>
                  </a:lnTo>
                  <a:lnTo>
                    <a:pt x="82819" y="61089"/>
                  </a:lnTo>
                  <a:lnTo>
                    <a:pt x="89020" y="58901"/>
                  </a:lnTo>
                  <a:lnTo>
                    <a:pt x="91097" y="57259"/>
                  </a:lnTo>
                  <a:lnTo>
                    <a:pt x="113868" y="29013"/>
                  </a:lnTo>
                  <a:lnTo>
                    <a:pt x="114299" y="19085"/>
                  </a:lnTo>
                  <a:lnTo>
                    <a:pt x="106100" y="27254"/>
                  </a:lnTo>
                  <a:lnTo>
                    <a:pt x="104891" y="36660"/>
                  </a:lnTo>
                  <a:lnTo>
                    <a:pt x="98252" y="45420"/>
                  </a:lnTo>
                  <a:lnTo>
                    <a:pt x="96139" y="54262"/>
                  </a:lnTo>
                  <a:lnTo>
                    <a:pt x="95251" y="99749"/>
                  </a:lnTo>
                  <a:lnTo>
                    <a:pt x="95250" y="108342"/>
                  </a:lnTo>
                  <a:lnTo>
                    <a:pt x="96308" y="110328"/>
                  </a:lnTo>
                  <a:lnTo>
                    <a:pt x="98072" y="111652"/>
                  </a:lnTo>
                  <a:lnTo>
                    <a:pt x="102854" y="113123"/>
                  </a:lnTo>
                  <a:lnTo>
                    <a:pt x="123904" y="114254"/>
                  </a:lnTo>
                  <a:lnTo>
                    <a:pt x="131974" y="111457"/>
                  </a:lnTo>
                  <a:lnTo>
                    <a:pt x="150102" y="99109"/>
                  </a:lnTo>
                  <a:lnTo>
                    <a:pt x="1714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4" name="SMARTInkShape-593"/>
          <p:cNvSpPr/>
          <p:nvPr>
            <p:custDataLst>
              <p:tags r:id="rId10"/>
            </p:custDataLst>
          </p:nvPr>
        </p:nvSpPr>
        <p:spPr>
          <a:xfrm>
            <a:off x="9305925" y="1943255"/>
            <a:ext cx="1876426" cy="199871"/>
          </a:xfrm>
          <a:custGeom>
            <a:avLst/>
            <a:gdLst/>
            <a:ahLst/>
            <a:cxnLst/>
            <a:rect l="0" t="0" r="0" b="0"/>
            <a:pathLst>
              <a:path w="1876426" h="199871">
                <a:moveTo>
                  <a:pt x="0" y="142720"/>
                </a:moveTo>
                <a:lnTo>
                  <a:pt x="0" y="142720"/>
                </a:lnTo>
                <a:lnTo>
                  <a:pt x="0" y="133587"/>
                </a:lnTo>
                <a:lnTo>
                  <a:pt x="0" y="142607"/>
                </a:lnTo>
                <a:lnTo>
                  <a:pt x="5057" y="142686"/>
                </a:lnTo>
                <a:lnTo>
                  <a:pt x="6546" y="143756"/>
                </a:lnTo>
                <a:lnTo>
                  <a:pt x="9410" y="151852"/>
                </a:lnTo>
                <a:lnTo>
                  <a:pt x="9524" y="169852"/>
                </a:lnTo>
                <a:lnTo>
                  <a:pt x="18659" y="180390"/>
                </a:lnTo>
                <a:lnTo>
                  <a:pt x="27216" y="180782"/>
                </a:lnTo>
                <a:lnTo>
                  <a:pt x="72169" y="145862"/>
                </a:lnTo>
                <a:lnTo>
                  <a:pt x="92000" y="125784"/>
                </a:lnTo>
                <a:lnTo>
                  <a:pt x="129117" y="79297"/>
                </a:lnTo>
                <a:lnTo>
                  <a:pt x="135335" y="66535"/>
                </a:lnTo>
                <a:lnTo>
                  <a:pt x="141386" y="58880"/>
                </a:lnTo>
                <a:lnTo>
                  <a:pt x="142872" y="47509"/>
                </a:lnTo>
                <a:lnTo>
                  <a:pt x="134674" y="55674"/>
                </a:lnTo>
                <a:lnTo>
                  <a:pt x="133465" y="65080"/>
                </a:lnTo>
                <a:lnTo>
                  <a:pt x="133384" y="71150"/>
                </a:lnTo>
                <a:lnTo>
                  <a:pt x="130543" y="76692"/>
                </a:lnTo>
                <a:lnTo>
                  <a:pt x="126811" y="82682"/>
                </a:lnTo>
                <a:lnTo>
                  <a:pt x="124415" y="95152"/>
                </a:lnTo>
                <a:lnTo>
                  <a:pt x="123835" y="121790"/>
                </a:lnTo>
                <a:lnTo>
                  <a:pt x="132027" y="131706"/>
                </a:lnTo>
                <a:lnTo>
                  <a:pt x="132959" y="137810"/>
                </a:lnTo>
                <a:lnTo>
                  <a:pt x="134148" y="139447"/>
                </a:lnTo>
                <a:lnTo>
                  <a:pt x="135998" y="140538"/>
                </a:lnTo>
                <a:lnTo>
                  <a:pt x="143659" y="142074"/>
                </a:lnTo>
                <a:lnTo>
                  <a:pt x="160449" y="142709"/>
                </a:lnTo>
                <a:lnTo>
                  <a:pt x="181165" y="126244"/>
                </a:lnTo>
                <a:lnTo>
                  <a:pt x="187409" y="123756"/>
                </a:lnTo>
                <a:lnTo>
                  <a:pt x="203212" y="110563"/>
                </a:lnTo>
                <a:lnTo>
                  <a:pt x="206732" y="104439"/>
                </a:lnTo>
                <a:lnTo>
                  <a:pt x="209357" y="98190"/>
                </a:lnTo>
                <a:lnTo>
                  <a:pt x="225952" y="76040"/>
                </a:lnTo>
                <a:lnTo>
                  <a:pt x="228481" y="69693"/>
                </a:lnTo>
                <a:lnTo>
                  <a:pt x="234797" y="60169"/>
                </a:lnTo>
                <a:lnTo>
                  <a:pt x="236647" y="53820"/>
                </a:lnTo>
                <a:lnTo>
                  <a:pt x="238197" y="51703"/>
                </a:lnTo>
                <a:lnTo>
                  <a:pt x="240290" y="50292"/>
                </a:lnTo>
                <a:lnTo>
                  <a:pt x="242743" y="49351"/>
                </a:lnTo>
                <a:lnTo>
                  <a:pt x="244379" y="47666"/>
                </a:lnTo>
                <a:lnTo>
                  <a:pt x="246196" y="42971"/>
                </a:lnTo>
                <a:lnTo>
                  <a:pt x="247649" y="28434"/>
                </a:lnTo>
                <a:lnTo>
                  <a:pt x="239449" y="28421"/>
                </a:lnTo>
                <a:lnTo>
                  <a:pt x="239006" y="29479"/>
                </a:lnTo>
                <a:lnTo>
                  <a:pt x="238516" y="33477"/>
                </a:lnTo>
                <a:lnTo>
                  <a:pt x="235477" y="38781"/>
                </a:lnTo>
                <a:lnTo>
                  <a:pt x="231656" y="44667"/>
                </a:lnTo>
                <a:lnTo>
                  <a:pt x="228448" y="53930"/>
                </a:lnTo>
                <a:lnTo>
                  <a:pt x="222322" y="63378"/>
                </a:lnTo>
                <a:lnTo>
                  <a:pt x="220039" y="72880"/>
                </a:lnTo>
                <a:lnTo>
                  <a:pt x="218101" y="92979"/>
                </a:lnTo>
                <a:lnTo>
                  <a:pt x="210886" y="115996"/>
                </a:lnTo>
                <a:lnTo>
                  <a:pt x="209945" y="131509"/>
                </a:lnTo>
                <a:lnTo>
                  <a:pt x="210872" y="135246"/>
                </a:lnTo>
                <a:lnTo>
                  <a:pt x="212548" y="137738"/>
                </a:lnTo>
                <a:lnTo>
                  <a:pt x="214724" y="139398"/>
                </a:lnTo>
                <a:lnTo>
                  <a:pt x="217141" y="144066"/>
                </a:lnTo>
                <a:lnTo>
                  <a:pt x="218693" y="155686"/>
                </a:lnTo>
                <a:lnTo>
                  <a:pt x="219878" y="157714"/>
                </a:lnTo>
                <a:lnTo>
                  <a:pt x="221727" y="159066"/>
                </a:lnTo>
                <a:lnTo>
                  <a:pt x="226603" y="161627"/>
                </a:lnTo>
                <a:lnTo>
                  <a:pt x="232299" y="166292"/>
                </a:lnTo>
                <a:lnTo>
                  <a:pt x="235300" y="166901"/>
                </a:lnTo>
                <a:lnTo>
                  <a:pt x="238358" y="166249"/>
                </a:lnTo>
                <a:lnTo>
                  <a:pt x="244578" y="163761"/>
                </a:lnTo>
                <a:lnTo>
                  <a:pt x="254030" y="161301"/>
                </a:lnTo>
                <a:lnTo>
                  <a:pt x="297510" y="133132"/>
                </a:lnTo>
                <a:lnTo>
                  <a:pt x="320773" y="116253"/>
                </a:lnTo>
                <a:lnTo>
                  <a:pt x="348283" y="88569"/>
                </a:lnTo>
                <a:lnTo>
                  <a:pt x="359547" y="72935"/>
                </a:lnTo>
                <a:lnTo>
                  <a:pt x="378957" y="54813"/>
                </a:lnTo>
                <a:lnTo>
                  <a:pt x="387501" y="44383"/>
                </a:lnTo>
                <a:lnTo>
                  <a:pt x="414963" y="23415"/>
                </a:lnTo>
                <a:lnTo>
                  <a:pt x="428435" y="16965"/>
                </a:lnTo>
                <a:lnTo>
                  <a:pt x="444474" y="3824"/>
                </a:lnTo>
                <a:lnTo>
                  <a:pt x="455315" y="369"/>
                </a:lnTo>
                <a:lnTo>
                  <a:pt x="461698" y="0"/>
                </a:lnTo>
                <a:lnTo>
                  <a:pt x="467313" y="2736"/>
                </a:lnTo>
                <a:lnTo>
                  <a:pt x="474485" y="8060"/>
                </a:lnTo>
                <a:lnTo>
                  <a:pt x="475466" y="11610"/>
                </a:lnTo>
                <a:lnTo>
                  <a:pt x="475727" y="14038"/>
                </a:lnTo>
                <a:lnTo>
                  <a:pt x="476959" y="15657"/>
                </a:lnTo>
                <a:lnTo>
                  <a:pt x="481151" y="17456"/>
                </a:lnTo>
                <a:lnTo>
                  <a:pt x="482691" y="18994"/>
                </a:lnTo>
                <a:lnTo>
                  <a:pt x="484405" y="23525"/>
                </a:lnTo>
                <a:lnTo>
                  <a:pt x="485739" y="50683"/>
                </a:lnTo>
                <a:lnTo>
                  <a:pt x="486810" y="52787"/>
                </a:lnTo>
                <a:lnTo>
                  <a:pt x="488581" y="54190"/>
                </a:lnTo>
                <a:lnTo>
                  <a:pt x="490820" y="55125"/>
                </a:lnTo>
                <a:lnTo>
                  <a:pt x="491256" y="56806"/>
                </a:lnTo>
                <a:lnTo>
                  <a:pt x="486706" y="70088"/>
                </a:lnTo>
                <a:lnTo>
                  <a:pt x="485784" y="93609"/>
                </a:lnTo>
                <a:lnTo>
                  <a:pt x="479230" y="102406"/>
                </a:lnTo>
                <a:lnTo>
                  <a:pt x="477574" y="108222"/>
                </a:lnTo>
                <a:lnTo>
                  <a:pt x="476074" y="110196"/>
                </a:lnTo>
                <a:lnTo>
                  <a:pt x="469966" y="114033"/>
                </a:lnTo>
                <a:lnTo>
                  <a:pt x="467152" y="122192"/>
                </a:lnTo>
                <a:lnTo>
                  <a:pt x="464093" y="123013"/>
                </a:lnTo>
                <a:lnTo>
                  <a:pt x="458561" y="123540"/>
                </a:lnTo>
                <a:lnTo>
                  <a:pt x="457805" y="126435"/>
                </a:lnTo>
                <a:lnTo>
                  <a:pt x="457320" y="131860"/>
                </a:lnTo>
                <a:lnTo>
                  <a:pt x="457200" y="105978"/>
                </a:lnTo>
                <a:lnTo>
                  <a:pt x="462257" y="99966"/>
                </a:lnTo>
                <a:lnTo>
                  <a:pt x="467561" y="97260"/>
                </a:lnTo>
                <a:lnTo>
                  <a:pt x="482709" y="94322"/>
                </a:lnTo>
                <a:lnTo>
                  <a:pt x="495322" y="87612"/>
                </a:lnTo>
                <a:lnTo>
                  <a:pt x="498490" y="86932"/>
                </a:lnTo>
                <a:lnTo>
                  <a:pt x="508004" y="80917"/>
                </a:lnTo>
                <a:lnTo>
                  <a:pt x="520701" y="70461"/>
                </a:lnTo>
                <a:lnTo>
                  <a:pt x="561387" y="54830"/>
                </a:lnTo>
                <a:lnTo>
                  <a:pt x="568065" y="50741"/>
                </a:lnTo>
                <a:lnTo>
                  <a:pt x="577772" y="47381"/>
                </a:lnTo>
                <a:lnTo>
                  <a:pt x="587353" y="41211"/>
                </a:lnTo>
                <a:lnTo>
                  <a:pt x="599516" y="38073"/>
                </a:lnTo>
                <a:lnTo>
                  <a:pt x="608226" y="37956"/>
                </a:lnTo>
                <a:lnTo>
                  <a:pt x="608685" y="39011"/>
                </a:lnTo>
                <a:lnTo>
                  <a:pt x="609599" y="65070"/>
                </a:lnTo>
                <a:lnTo>
                  <a:pt x="603054" y="73838"/>
                </a:lnTo>
                <a:lnTo>
                  <a:pt x="600958" y="82682"/>
                </a:lnTo>
                <a:lnTo>
                  <a:pt x="600075" y="114017"/>
                </a:lnTo>
                <a:lnTo>
                  <a:pt x="608277" y="105933"/>
                </a:lnTo>
                <a:lnTo>
                  <a:pt x="614266" y="105009"/>
                </a:lnTo>
                <a:lnTo>
                  <a:pt x="615885" y="103821"/>
                </a:lnTo>
                <a:lnTo>
                  <a:pt x="616965" y="101971"/>
                </a:lnTo>
                <a:lnTo>
                  <a:pt x="617684" y="99679"/>
                </a:lnTo>
                <a:lnTo>
                  <a:pt x="623755" y="91397"/>
                </a:lnTo>
                <a:lnTo>
                  <a:pt x="629297" y="88160"/>
                </a:lnTo>
                <a:lnTo>
                  <a:pt x="635288" y="85663"/>
                </a:lnTo>
                <a:lnTo>
                  <a:pt x="641477" y="81025"/>
                </a:lnTo>
                <a:lnTo>
                  <a:pt x="644934" y="75436"/>
                </a:lnTo>
                <a:lnTo>
                  <a:pt x="647529" y="69424"/>
                </a:lnTo>
                <a:lnTo>
                  <a:pt x="652211" y="63225"/>
                </a:lnTo>
                <a:lnTo>
                  <a:pt x="657818" y="59764"/>
                </a:lnTo>
                <a:lnTo>
                  <a:pt x="663839" y="57167"/>
                </a:lnTo>
                <a:lnTo>
                  <a:pt x="674429" y="48956"/>
                </a:lnTo>
                <a:lnTo>
                  <a:pt x="684314" y="47600"/>
                </a:lnTo>
                <a:lnTo>
                  <a:pt x="714340" y="47470"/>
                </a:lnTo>
                <a:lnTo>
                  <a:pt x="690386" y="47470"/>
                </a:lnTo>
                <a:lnTo>
                  <a:pt x="688858" y="48528"/>
                </a:lnTo>
                <a:lnTo>
                  <a:pt x="687838" y="50292"/>
                </a:lnTo>
                <a:lnTo>
                  <a:pt x="687159" y="52526"/>
                </a:lnTo>
                <a:lnTo>
                  <a:pt x="685648" y="54016"/>
                </a:lnTo>
                <a:lnTo>
                  <a:pt x="675618" y="59229"/>
                </a:lnTo>
                <a:lnTo>
                  <a:pt x="662213" y="71150"/>
                </a:lnTo>
                <a:lnTo>
                  <a:pt x="659442" y="76692"/>
                </a:lnTo>
                <a:lnTo>
                  <a:pt x="657420" y="95152"/>
                </a:lnTo>
                <a:lnTo>
                  <a:pt x="657354" y="98308"/>
                </a:lnTo>
                <a:lnTo>
                  <a:pt x="654460" y="104637"/>
                </a:lnTo>
                <a:lnTo>
                  <a:pt x="652206" y="107806"/>
                </a:lnTo>
                <a:lnTo>
                  <a:pt x="651763" y="109919"/>
                </a:lnTo>
                <a:lnTo>
                  <a:pt x="652525" y="111328"/>
                </a:lnTo>
                <a:lnTo>
                  <a:pt x="654091" y="112267"/>
                </a:lnTo>
                <a:lnTo>
                  <a:pt x="655135" y="113951"/>
                </a:lnTo>
                <a:lnTo>
                  <a:pt x="656605" y="121378"/>
                </a:lnTo>
                <a:lnTo>
                  <a:pt x="657142" y="131430"/>
                </a:lnTo>
                <a:lnTo>
                  <a:pt x="658229" y="132018"/>
                </a:lnTo>
                <a:lnTo>
                  <a:pt x="689022" y="133181"/>
                </a:lnTo>
                <a:lnTo>
                  <a:pt x="703570" y="128135"/>
                </a:lnTo>
                <a:lnTo>
                  <a:pt x="749399" y="98237"/>
                </a:lnTo>
                <a:lnTo>
                  <a:pt x="769349" y="88386"/>
                </a:lnTo>
                <a:lnTo>
                  <a:pt x="773249" y="87447"/>
                </a:lnTo>
                <a:lnTo>
                  <a:pt x="780406" y="80760"/>
                </a:lnTo>
                <a:lnTo>
                  <a:pt x="783795" y="76013"/>
                </a:lnTo>
                <a:lnTo>
                  <a:pt x="788172" y="72849"/>
                </a:lnTo>
                <a:lnTo>
                  <a:pt x="816865" y="58566"/>
                </a:lnTo>
                <a:lnTo>
                  <a:pt x="827150" y="48932"/>
                </a:lnTo>
                <a:lnTo>
                  <a:pt x="838162" y="47473"/>
                </a:lnTo>
                <a:lnTo>
                  <a:pt x="838200" y="94924"/>
                </a:lnTo>
                <a:lnTo>
                  <a:pt x="838200" y="103134"/>
                </a:lnTo>
                <a:lnTo>
                  <a:pt x="839258" y="103629"/>
                </a:lnTo>
                <a:lnTo>
                  <a:pt x="870080" y="104617"/>
                </a:lnTo>
                <a:lnTo>
                  <a:pt x="876358" y="101796"/>
                </a:lnTo>
                <a:lnTo>
                  <a:pt x="893061" y="88810"/>
                </a:lnTo>
                <a:lnTo>
                  <a:pt x="901963" y="85472"/>
                </a:lnTo>
                <a:lnTo>
                  <a:pt x="908167" y="80940"/>
                </a:lnTo>
                <a:lnTo>
                  <a:pt x="911629" y="75398"/>
                </a:lnTo>
                <a:lnTo>
                  <a:pt x="914226" y="69408"/>
                </a:lnTo>
                <a:lnTo>
                  <a:pt x="920580" y="60085"/>
                </a:lnTo>
                <a:lnTo>
                  <a:pt x="923485" y="49340"/>
                </a:lnTo>
                <a:lnTo>
                  <a:pt x="923794" y="42968"/>
                </a:lnTo>
                <a:lnTo>
                  <a:pt x="921045" y="37355"/>
                </a:lnTo>
                <a:lnTo>
                  <a:pt x="917352" y="31333"/>
                </a:lnTo>
                <a:lnTo>
                  <a:pt x="915712" y="25129"/>
                </a:lnTo>
                <a:lnTo>
                  <a:pt x="914216" y="23051"/>
                </a:lnTo>
                <a:lnTo>
                  <a:pt x="912161" y="21666"/>
                </a:lnTo>
                <a:lnTo>
                  <a:pt x="909731" y="20742"/>
                </a:lnTo>
                <a:lnTo>
                  <a:pt x="908112" y="19068"/>
                </a:lnTo>
                <a:lnTo>
                  <a:pt x="906314" y="14386"/>
                </a:lnTo>
                <a:lnTo>
                  <a:pt x="904776" y="12714"/>
                </a:lnTo>
                <a:lnTo>
                  <a:pt x="900245" y="10856"/>
                </a:lnTo>
                <a:lnTo>
                  <a:pt x="887578" y="9500"/>
                </a:lnTo>
                <a:lnTo>
                  <a:pt x="875695" y="16926"/>
                </a:lnTo>
                <a:lnTo>
                  <a:pt x="872722" y="17582"/>
                </a:lnTo>
                <a:lnTo>
                  <a:pt x="863481" y="23563"/>
                </a:lnTo>
                <a:lnTo>
                  <a:pt x="844540" y="41251"/>
                </a:lnTo>
                <a:lnTo>
                  <a:pt x="841018" y="50350"/>
                </a:lnTo>
                <a:lnTo>
                  <a:pt x="838395" y="60392"/>
                </a:lnTo>
                <a:lnTo>
                  <a:pt x="828086" y="75462"/>
                </a:lnTo>
                <a:lnTo>
                  <a:pt x="823122" y="82136"/>
                </a:lnTo>
                <a:lnTo>
                  <a:pt x="811104" y="115986"/>
                </a:lnTo>
                <a:lnTo>
                  <a:pt x="811669" y="118547"/>
                </a:lnTo>
                <a:lnTo>
                  <a:pt x="813105" y="120255"/>
                </a:lnTo>
                <a:lnTo>
                  <a:pt x="815120" y="121393"/>
                </a:lnTo>
                <a:lnTo>
                  <a:pt x="816464" y="123211"/>
                </a:lnTo>
                <a:lnTo>
                  <a:pt x="817956" y="128052"/>
                </a:lnTo>
                <a:lnTo>
                  <a:pt x="819413" y="129766"/>
                </a:lnTo>
                <a:lnTo>
                  <a:pt x="823853" y="131671"/>
                </a:lnTo>
                <a:lnTo>
                  <a:pt x="836452" y="133061"/>
                </a:lnTo>
                <a:lnTo>
                  <a:pt x="879490" y="116325"/>
                </a:lnTo>
                <a:lnTo>
                  <a:pt x="927090" y="72867"/>
                </a:lnTo>
                <a:lnTo>
                  <a:pt x="931565" y="68400"/>
                </a:lnTo>
                <a:lnTo>
                  <a:pt x="932612" y="64533"/>
                </a:lnTo>
                <a:lnTo>
                  <a:pt x="932891" y="62021"/>
                </a:lnTo>
                <a:lnTo>
                  <a:pt x="934135" y="60346"/>
                </a:lnTo>
                <a:lnTo>
                  <a:pt x="942568" y="57125"/>
                </a:lnTo>
                <a:lnTo>
                  <a:pt x="942972" y="56996"/>
                </a:lnTo>
                <a:lnTo>
                  <a:pt x="937917" y="62052"/>
                </a:lnTo>
                <a:lnTo>
                  <a:pt x="935437" y="67356"/>
                </a:lnTo>
                <a:lnTo>
                  <a:pt x="933460" y="103723"/>
                </a:lnTo>
                <a:lnTo>
                  <a:pt x="933450" y="128063"/>
                </a:lnTo>
                <a:lnTo>
                  <a:pt x="936274" y="133736"/>
                </a:lnTo>
                <a:lnTo>
                  <a:pt x="939996" y="139786"/>
                </a:lnTo>
                <a:lnTo>
                  <a:pt x="941652" y="146002"/>
                </a:lnTo>
                <a:lnTo>
                  <a:pt x="943152" y="148083"/>
                </a:lnTo>
                <a:lnTo>
                  <a:pt x="945210" y="149470"/>
                </a:lnTo>
                <a:lnTo>
                  <a:pt x="951059" y="151697"/>
                </a:lnTo>
                <a:lnTo>
                  <a:pt x="965632" y="152197"/>
                </a:lnTo>
                <a:lnTo>
                  <a:pt x="971740" y="149401"/>
                </a:lnTo>
                <a:lnTo>
                  <a:pt x="977984" y="145689"/>
                </a:lnTo>
                <a:lnTo>
                  <a:pt x="987450" y="142542"/>
                </a:lnTo>
                <a:lnTo>
                  <a:pt x="1021027" y="120364"/>
                </a:lnTo>
                <a:lnTo>
                  <a:pt x="1040873" y="97064"/>
                </a:lnTo>
                <a:lnTo>
                  <a:pt x="1085797" y="57010"/>
                </a:lnTo>
                <a:lnTo>
                  <a:pt x="1093484" y="49355"/>
                </a:lnTo>
                <a:lnTo>
                  <a:pt x="1094535" y="45485"/>
                </a:lnTo>
                <a:lnTo>
                  <a:pt x="1094815" y="42972"/>
                </a:lnTo>
                <a:lnTo>
                  <a:pt x="1096060" y="41296"/>
                </a:lnTo>
                <a:lnTo>
                  <a:pt x="1104493" y="38076"/>
                </a:lnTo>
                <a:lnTo>
                  <a:pt x="1104897" y="55556"/>
                </a:lnTo>
                <a:lnTo>
                  <a:pt x="1098354" y="64315"/>
                </a:lnTo>
                <a:lnTo>
                  <a:pt x="1096258" y="73158"/>
                </a:lnTo>
                <a:lnTo>
                  <a:pt x="1095378" y="112265"/>
                </a:lnTo>
                <a:lnTo>
                  <a:pt x="1103577" y="122181"/>
                </a:lnTo>
                <a:lnTo>
                  <a:pt x="1107135" y="123008"/>
                </a:lnTo>
                <a:lnTo>
                  <a:pt x="1118041" y="123540"/>
                </a:lnTo>
                <a:lnTo>
                  <a:pt x="1120010" y="122525"/>
                </a:lnTo>
                <a:lnTo>
                  <a:pt x="1121324" y="120790"/>
                </a:lnTo>
                <a:lnTo>
                  <a:pt x="1122199" y="118575"/>
                </a:lnTo>
                <a:lnTo>
                  <a:pt x="1123841" y="117098"/>
                </a:lnTo>
                <a:lnTo>
                  <a:pt x="1134080" y="111906"/>
                </a:lnTo>
                <a:lnTo>
                  <a:pt x="1177927" y="70746"/>
                </a:lnTo>
                <a:lnTo>
                  <a:pt x="1190625" y="64533"/>
                </a:lnTo>
                <a:lnTo>
                  <a:pt x="1209663" y="47481"/>
                </a:lnTo>
                <a:lnTo>
                  <a:pt x="1209672" y="52530"/>
                </a:lnTo>
                <a:lnTo>
                  <a:pt x="1208615" y="54018"/>
                </a:lnTo>
                <a:lnTo>
                  <a:pt x="1206851" y="55010"/>
                </a:lnTo>
                <a:lnTo>
                  <a:pt x="1204617" y="55672"/>
                </a:lnTo>
                <a:lnTo>
                  <a:pt x="1203129" y="57172"/>
                </a:lnTo>
                <a:lnTo>
                  <a:pt x="1201473" y="61660"/>
                </a:lnTo>
                <a:lnTo>
                  <a:pt x="1200265" y="79351"/>
                </a:lnTo>
                <a:lnTo>
                  <a:pt x="1199168" y="81424"/>
                </a:lnTo>
                <a:lnTo>
                  <a:pt x="1197379" y="82806"/>
                </a:lnTo>
                <a:lnTo>
                  <a:pt x="1195128" y="83727"/>
                </a:lnTo>
                <a:lnTo>
                  <a:pt x="1193627" y="85400"/>
                </a:lnTo>
                <a:lnTo>
                  <a:pt x="1191020" y="93609"/>
                </a:lnTo>
                <a:lnTo>
                  <a:pt x="1190660" y="103165"/>
                </a:lnTo>
                <a:lnTo>
                  <a:pt x="1191707" y="103650"/>
                </a:lnTo>
                <a:lnTo>
                  <a:pt x="1213291" y="104609"/>
                </a:lnTo>
                <a:lnTo>
                  <a:pt x="1215260" y="103554"/>
                </a:lnTo>
                <a:lnTo>
                  <a:pt x="1216574" y="101793"/>
                </a:lnTo>
                <a:lnTo>
                  <a:pt x="1217449" y="99560"/>
                </a:lnTo>
                <a:lnTo>
                  <a:pt x="1219091" y="98072"/>
                </a:lnTo>
                <a:lnTo>
                  <a:pt x="1229330" y="92861"/>
                </a:lnTo>
                <a:lnTo>
                  <a:pt x="1254149" y="70666"/>
                </a:lnTo>
                <a:lnTo>
                  <a:pt x="1266829" y="64517"/>
                </a:lnTo>
                <a:lnTo>
                  <a:pt x="1270004" y="62010"/>
                </a:lnTo>
                <a:lnTo>
                  <a:pt x="1273529" y="56401"/>
                </a:lnTo>
                <a:lnTo>
                  <a:pt x="1274470" y="53424"/>
                </a:lnTo>
                <a:lnTo>
                  <a:pt x="1276155" y="51440"/>
                </a:lnTo>
                <a:lnTo>
                  <a:pt x="1280850" y="49234"/>
                </a:lnTo>
                <a:lnTo>
                  <a:pt x="1282524" y="47588"/>
                </a:lnTo>
                <a:lnTo>
                  <a:pt x="1285871" y="37962"/>
                </a:lnTo>
                <a:lnTo>
                  <a:pt x="1285873" y="37953"/>
                </a:lnTo>
                <a:lnTo>
                  <a:pt x="1285874" y="37950"/>
                </a:lnTo>
                <a:lnTo>
                  <a:pt x="1285874" y="37948"/>
                </a:lnTo>
                <a:lnTo>
                  <a:pt x="1291363" y="37946"/>
                </a:lnTo>
                <a:lnTo>
                  <a:pt x="1289020" y="37945"/>
                </a:lnTo>
                <a:lnTo>
                  <a:pt x="1287971" y="39003"/>
                </a:lnTo>
                <a:lnTo>
                  <a:pt x="1286806" y="43002"/>
                </a:lnTo>
                <a:lnTo>
                  <a:pt x="1285876" y="88863"/>
                </a:lnTo>
                <a:lnTo>
                  <a:pt x="1285875" y="136255"/>
                </a:lnTo>
                <a:lnTo>
                  <a:pt x="1285875" y="175794"/>
                </a:lnTo>
                <a:lnTo>
                  <a:pt x="1284817" y="177469"/>
                </a:lnTo>
                <a:lnTo>
                  <a:pt x="1283051" y="178586"/>
                </a:lnTo>
                <a:lnTo>
                  <a:pt x="1280818" y="179331"/>
                </a:lnTo>
                <a:lnTo>
                  <a:pt x="1279329" y="180885"/>
                </a:lnTo>
                <a:lnTo>
                  <a:pt x="1277673" y="185435"/>
                </a:lnTo>
                <a:lnTo>
                  <a:pt x="1276741" y="193947"/>
                </a:lnTo>
                <a:lnTo>
                  <a:pt x="1275552" y="195921"/>
                </a:lnTo>
                <a:lnTo>
                  <a:pt x="1273702" y="197237"/>
                </a:lnTo>
                <a:lnTo>
                  <a:pt x="1267227" y="199716"/>
                </a:lnTo>
                <a:lnTo>
                  <a:pt x="1248203" y="199870"/>
                </a:lnTo>
                <a:lnTo>
                  <a:pt x="1247778" y="173127"/>
                </a:lnTo>
                <a:lnTo>
                  <a:pt x="1264251" y="152069"/>
                </a:lnTo>
                <a:lnTo>
                  <a:pt x="1266739" y="145817"/>
                </a:lnTo>
                <a:lnTo>
                  <a:pt x="1279931" y="130010"/>
                </a:lnTo>
                <a:lnTo>
                  <a:pt x="1327091" y="98270"/>
                </a:lnTo>
                <a:lnTo>
                  <a:pt x="1374004" y="69695"/>
                </a:lnTo>
                <a:lnTo>
                  <a:pt x="1398362" y="53820"/>
                </a:lnTo>
                <a:lnTo>
                  <a:pt x="1430163" y="42971"/>
                </a:lnTo>
                <a:lnTo>
                  <a:pt x="1444275" y="32392"/>
                </a:lnTo>
                <a:lnTo>
                  <a:pt x="1455399" y="28943"/>
                </a:lnTo>
                <a:lnTo>
                  <a:pt x="1465358" y="20265"/>
                </a:lnTo>
                <a:lnTo>
                  <a:pt x="1474920" y="19015"/>
                </a:lnTo>
                <a:lnTo>
                  <a:pt x="1475405" y="20033"/>
                </a:lnTo>
                <a:lnTo>
                  <a:pt x="1476337" y="33087"/>
                </a:lnTo>
                <a:lnTo>
                  <a:pt x="1473536" y="38608"/>
                </a:lnTo>
                <a:lnTo>
                  <a:pt x="1468170" y="45720"/>
                </a:lnTo>
                <a:lnTo>
                  <a:pt x="1467110" y="54729"/>
                </a:lnTo>
                <a:lnTo>
                  <a:pt x="1466965" y="60574"/>
                </a:lnTo>
                <a:lnTo>
                  <a:pt x="1464079" y="66699"/>
                </a:lnTo>
                <a:lnTo>
                  <a:pt x="1460327" y="72950"/>
                </a:lnTo>
                <a:lnTo>
                  <a:pt x="1457918" y="85586"/>
                </a:lnTo>
                <a:lnTo>
                  <a:pt x="1457720" y="88756"/>
                </a:lnTo>
                <a:lnTo>
                  <a:pt x="1454679" y="95100"/>
                </a:lnTo>
                <a:lnTo>
                  <a:pt x="1450858" y="101447"/>
                </a:lnTo>
                <a:lnTo>
                  <a:pt x="1448404" y="114146"/>
                </a:lnTo>
                <a:lnTo>
                  <a:pt x="1447803" y="132754"/>
                </a:lnTo>
                <a:lnTo>
                  <a:pt x="1456002" y="133156"/>
                </a:lnTo>
                <a:lnTo>
                  <a:pt x="1501800" y="88719"/>
                </a:lnTo>
                <a:lnTo>
                  <a:pt x="1519768" y="69693"/>
                </a:lnTo>
                <a:lnTo>
                  <a:pt x="1525987" y="56994"/>
                </a:lnTo>
                <a:lnTo>
                  <a:pt x="1539778" y="40237"/>
                </a:lnTo>
                <a:lnTo>
                  <a:pt x="1543038" y="28466"/>
                </a:lnTo>
                <a:lnTo>
                  <a:pt x="1543050" y="42610"/>
                </a:lnTo>
                <a:lnTo>
                  <a:pt x="1540226" y="48132"/>
                </a:lnTo>
                <a:lnTo>
                  <a:pt x="1536504" y="54115"/>
                </a:lnTo>
                <a:lnTo>
                  <a:pt x="1534113" y="66578"/>
                </a:lnTo>
                <a:lnTo>
                  <a:pt x="1533525" y="114197"/>
                </a:lnTo>
                <a:lnTo>
                  <a:pt x="1533525" y="117354"/>
                </a:lnTo>
                <a:lnTo>
                  <a:pt x="1534583" y="119460"/>
                </a:lnTo>
                <a:lnTo>
                  <a:pt x="1536349" y="120863"/>
                </a:lnTo>
                <a:lnTo>
                  <a:pt x="1541727" y="123116"/>
                </a:lnTo>
                <a:lnTo>
                  <a:pt x="1565405" y="123655"/>
                </a:lnTo>
                <a:lnTo>
                  <a:pt x="1579895" y="118609"/>
                </a:lnTo>
                <a:lnTo>
                  <a:pt x="1599617" y="104372"/>
                </a:lnTo>
                <a:lnTo>
                  <a:pt x="1606292" y="99218"/>
                </a:lnTo>
                <a:lnTo>
                  <a:pt x="1636298" y="84975"/>
                </a:lnTo>
                <a:lnTo>
                  <a:pt x="1682465" y="50638"/>
                </a:lnTo>
                <a:lnTo>
                  <a:pt x="1701774" y="32652"/>
                </a:lnTo>
                <a:lnTo>
                  <a:pt x="1712615" y="28977"/>
                </a:lnTo>
                <a:lnTo>
                  <a:pt x="1713243" y="27733"/>
                </a:lnTo>
                <a:lnTo>
                  <a:pt x="1714496" y="13874"/>
                </a:lnTo>
                <a:lnTo>
                  <a:pt x="1713439" y="12373"/>
                </a:lnTo>
                <a:lnTo>
                  <a:pt x="1711675" y="11372"/>
                </a:lnTo>
                <a:lnTo>
                  <a:pt x="1705366" y="9487"/>
                </a:lnTo>
                <a:lnTo>
                  <a:pt x="1696809" y="17581"/>
                </a:lnTo>
                <a:lnTo>
                  <a:pt x="1690797" y="18506"/>
                </a:lnTo>
                <a:lnTo>
                  <a:pt x="1689172" y="19694"/>
                </a:lnTo>
                <a:lnTo>
                  <a:pt x="1688090" y="21544"/>
                </a:lnTo>
                <a:lnTo>
                  <a:pt x="1687368" y="23836"/>
                </a:lnTo>
                <a:lnTo>
                  <a:pt x="1678576" y="38178"/>
                </a:lnTo>
                <a:lnTo>
                  <a:pt x="1677850" y="41275"/>
                </a:lnTo>
                <a:lnTo>
                  <a:pt x="1671774" y="50691"/>
                </a:lnTo>
                <a:lnTo>
                  <a:pt x="1659105" y="64643"/>
                </a:lnTo>
                <a:lnTo>
                  <a:pt x="1658129" y="68508"/>
                </a:lnTo>
                <a:lnTo>
                  <a:pt x="1657870" y="71020"/>
                </a:lnTo>
                <a:lnTo>
                  <a:pt x="1654758" y="76634"/>
                </a:lnTo>
                <a:lnTo>
                  <a:pt x="1650906" y="82657"/>
                </a:lnTo>
                <a:lnTo>
                  <a:pt x="1648737" y="91998"/>
                </a:lnTo>
                <a:lnTo>
                  <a:pt x="1647861" y="109122"/>
                </a:lnTo>
                <a:lnTo>
                  <a:pt x="1648907" y="110796"/>
                </a:lnTo>
                <a:lnTo>
                  <a:pt x="1650663" y="111913"/>
                </a:lnTo>
                <a:lnTo>
                  <a:pt x="1652892" y="112657"/>
                </a:lnTo>
                <a:lnTo>
                  <a:pt x="1654377" y="114211"/>
                </a:lnTo>
                <a:lnTo>
                  <a:pt x="1656028" y="118760"/>
                </a:lnTo>
                <a:lnTo>
                  <a:pt x="1657527" y="120397"/>
                </a:lnTo>
                <a:lnTo>
                  <a:pt x="1665434" y="123239"/>
                </a:lnTo>
                <a:lnTo>
                  <a:pt x="1671505" y="123542"/>
                </a:lnTo>
                <a:lnTo>
                  <a:pt x="1677047" y="120791"/>
                </a:lnTo>
                <a:lnTo>
                  <a:pt x="1683038" y="117099"/>
                </a:lnTo>
                <a:lnTo>
                  <a:pt x="1708370" y="106800"/>
                </a:lnTo>
                <a:lnTo>
                  <a:pt x="1736663" y="89716"/>
                </a:lnTo>
                <a:lnTo>
                  <a:pt x="1748466" y="85740"/>
                </a:lnTo>
                <a:lnTo>
                  <a:pt x="1790095" y="59765"/>
                </a:lnTo>
                <a:lnTo>
                  <a:pt x="1806495" y="56301"/>
                </a:lnTo>
                <a:lnTo>
                  <a:pt x="1819259" y="49528"/>
                </a:lnTo>
                <a:lnTo>
                  <a:pt x="1851418" y="47481"/>
                </a:lnTo>
                <a:lnTo>
                  <a:pt x="1853403" y="46419"/>
                </a:lnTo>
                <a:lnTo>
                  <a:pt x="1854727" y="44653"/>
                </a:lnTo>
                <a:lnTo>
                  <a:pt x="1855610" y="42417"/>
                </a:lnTo>
                <a:lnTo>
                  <a:pt x="1857256" y="40926"/>
                </a:lnTo>
                <a:lnTo>
                  <a:pt x="1866862" y="37955"/>
                </a:lnTo>
                <a:lnTo>
                  <a:pt x="1866888" y="32892"/>
                </a:lnTo>
                <a:lnTo>
                  <a:pt x="1867951" y="31401"/>
                </a:lnTo>
                <a:lnTo>
                  <a:pt x="1869718" y="30407"/>
                </a:lnTo>
                <a:lnTo>
                  <a:pt x="1876034" y="28536"/>
                </a:lnTo>
                <a:lnTo>
                  <a:pt x="1876425" y="9373"/>
                </a:lnTo>
                <a:lnTo>
                  <a:pt x="1876425" y="23559"/>
                </a:lnTo>
                <a:lnTo>
                  <a:pt x="1875367" y="25180"/>
                </a:lnTo>
                <a:lnTo>
                  <a:pt x="1873601" y="26260"/>
                </a:lnTo>
                <a:lnTo>
                  <a:pt x="1871368" y="26980"/>
                </a:lnTo>
                <a:lnTo>
                  <a:pt x="1869879" y="28518"/>
                </a:lnTo>
                <a:lnTo>
                  <a:pt x="1866900" y="3794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SMARTInkShape-594"/>
          <p:cNvSpPr/>
          <p:nvPr>
            <p:custDataLst>
              <p:tags r:id="rId11"/>
            </p:custDataLst>
          </p:nvPr>
        </p:nvSpPr>
        <p:spPr>
          <a:xfrm>
            <a:off x="11363445" y="1952659"/>
            <a:ext cx="561856" cy="228566"/>
          </a:xfrm>
          <a:custGeom>
            <a:avLst/>
            <a:gdLst/>
            <a:ahLst/>
            <a:cxnLst/>
            <a:rect l="0" t="0" r="0" b="0"/>
            <a:pathLst>
              <a:path w="561856" h="228566">
                <a:moveTo>
                  <a:pt x="18930" y="9491"/>
                </a:moveTo>
                <a:lnTo>
                  <a:pt x="18930" y="9491"/>
                </a:lnTo>
                <a:lnTo>
                  <a:pt x="18930" y="1290"/>
                </a:lnTo>
                <a:lnTo>
                  <a:pt x="19988" y="849"/>
                </a:lnTo>
                <a:lnTo>
                  <a:pt x="28064" y="0"/>
                </a:lnTo>
                <a:lnTo>
                  <a:pt x="28452" y="14432"/>
                </a:lnTo>
                <a:lnTo>
                  <a:pt x="25631" y="19801"/>
                </a:lnTo>
                <a:lnTo>
                  <a:pt x="21909" y="25715"/>
                </a:lnTo>
                <a:lnTo>
                  <a:pt x="19321" y="36230"/>
                </a:lnTo>
                <a:lnTo>
                  <a:pt x="19045" y="42579"/>
                </a:lnTo>
                <a:lnTo>
                  <a:pt x="16159" y="48186"/>
                </a:lnTo>
                <a:lnTo>
                  <a:pt x="12407" y="54205"/>
                </a:lnTo>
                <a:lnTo>
                  <a:pt x="9998" y="66693"/>
                </a:lnTo>
                <a:lnTo>
                  <a:pt x="9800" y="69851"/>
                </a:lnTo>
                <a:lnTo>
                  <a:pt x="6759" y="76182"/>
                </a:lnTo>
                <a:lnTo>
                  <a:pt x="0" y="85526"/>
                </a:lnTo>
                <a:lnTo>
                  <a:pt x="8093" y="93878"/>
                </a:lnTo>
                <a:lnTo>
                  <a:pt x="8530" y="93265"/>
                </a:lnTo>
                <a:lnTo>
                  <a:pt x="9017" y="89763"/>
                </a:lnTo>
                <a:lnTo>
                  <a:pt x="10204" y="88406"/>
                </a:lnTo>
                <a:lnTo>
                  <a:pt x="19082" y="84871"/>
                </a:lnTo>
                <a:lnTo>
                  <a:pt x="26266" y="79216"/>
                </a:lnTo>
                <a:lnTo>
                  <a:pt x="32067" y="77521"/>
                </a:lnTo>
                <a:lnTo>
                  <a:pt x="34038" y="76011"/>
                </a:lnTo>
                <a:lnTo>
                  <a:pt x="71066" y="33564"/>
                </a:lnTo>
                <a:lnTo>
                  <a:pt x="76673" y="30773"/>
                </a:lnTo>
                <a:lnTo>
                  <a:pt x="79651" y="30029"/>
                </a:lnTo>
                <a:lnTo>
                  <a:pt x="81635" y="28475"/>
                </a:lnTo>
                <a:lnTo>
                  <a:pt x="83841" y="23926"/>
                </a:lnTo>
                <a:lnTo>
                  <a:pt x="85487" y="22289"/>
                </a:lnTo>
                <a:lnTo>
                  <a:pt x="93651" y="19447"/>
                </a:lnTo>
                <a:lnTo>
                  <a:pt x="104224" y="19027"/>
                </a:lnTo>
                <a:lnTo>
                  <a:pt x="112818" y="27218"/>
                </a:lnTo>
                <a:lnTo>
                  <a:pt x="114060" y="36626"/>
                </a:lnTo>
                <a:lnTo>
                  <a:pt x="114179" y="55665"/>
                </a:lnTo>
                <a:lnTo>
                  <a:pt x="115238" y="56148"/>
                </a:lnTo>
                <a:lnTo>
                  <a:pt x="155495" y="57115"/>
                </a:lnTo>
                <a:lnTo>
                  <a:pt x="157598" y="56057"/>
                </a:lnTo>
                <a:lnTo>
                  <a:pt x="159000" y="54293"/>
                </a:lnTo>
                <a:lnTo>
                  <a:pt x="159935" y="52059"/>
                </a:lnTo>
                <a:lnTo>
                  <a:pt x="161617" y="50570"/>
                </a:lnTo>
                <a:lnTo>
                  <a:pt x="171921" y="45357"/>
                </a:lnTo>
                <a:lnTo>
                  <a:pt x="179090" y="39506"/>
                </a:lnTo>
                <a:lnTo>
                  <a:pt x="189943" y="38103"/>
                </a:lnTo>
                <a:lnTo>
                  <a:pt x="199503" y="38067"/>
                </a:lnTo>
                <a:lnTo>
                  <a:pt x="199786" y="43123"/>
                </a:lnTo>
                <a:lnTo>
                  <a:pt x="197030" y="48427"/>
                </a:lnTo>
                <a:lnTo>
                  <a:pt x="193336" y="54313"/>
                </a:lnTo>
                <a:lnTo>
                  <a:pt x="190963" y="66714"/>
                </a:lnTo>
                <a:lnTo>
                  <a:pt x="189345" y="101745"/>
                </a:lnTo>
                <a:lnTo>
                  <a:pt x="182182" y="125526"/>
                </a:lnTo>
                <a:lnTo>
                  <a:pt x="180890" y="172837"/>
                </a:lnTo>
                <a:lnTo>
                  <a:pt x="180855" y="219035"/>
                </a:lnTo>
                <a:lnTo>
                  <a:pt x="180855" y="228565"/>
                </a:lnTo>
                <a:lnTo>
                  <a:pt x="181913" y="187062"/>
                </a:lnTo>
                <a:lnTo>
                  <a:pt x="188393" y="169176"/>
                </a:lnTo>
                <a:lnTo>
                  <a:pt x="190265" y="126835"/>
                </a:lnTo>
                <a:lnTo>
                  <a:pt x="199312" y="83700"/>
                </a:lnTo>
                <a:lnTo>
                  <a:pt x="199869" y="54382"/>
                </a:lnTo>
                <a:lnTo>
                  <a:pt x="202711" y="47787"/>
                </a:lnTo>
                <a:lnTo>
                  <a:pt x="206444" y="41328"/>
                </a:lnTo>
                <a:lnTo>
                  <a:pt x="208839" y="28558"/>
                </a:lnTo>
                <a:lnTo>
                  <a:pt x="209036" y="25377"/>
                </a:lnTo>
                <a:lnTo>
                  <a:pt x="210226" y="23257"/>
                </a:lnTo>
                <a:lnTo>
                  <a:pt x="212076" y="21843"/>
                </a:lnTo>
                <a:lnTo>
                  <a:pt x="214369" y="20901"/>
                </a:lnTo>
                <a:lnTo>
                  <a:pt x="215897" y="19214"/>
                </a:lnTo>
                <a:lnTo>
                  <a:pt x="217596" y="14518"/>
                </a:lnTo>
                <a:lnTo>
                  <a:pt x="219107" y="12842"/>
                </a:lnTo>
                <a:lnTo>
                  <a:pt x="223608" y="10980"/>
                </a:lnTo>
                <a:lnTo>
                  <a:pt x="255292" y="9494"/>
                </a:lnTo>
                <a:lnTo>
                  <a:pt x="271200" y="23680"/>
                </a:lnTo>
                <a:lnTo>
                  <a:pt x="273925" y="29203"/>
                </a:lnTo>
                <a:lnTo>
                  <a:pt x="275978" y="42604"/>
                </a:lnTo>
                <a:lnTo>
                  <a:pt x="276103" y="69851"/>
                </a:lnTo>
                <a:lnTo>
                  <a:pt x="275045" y="71956"/>
                </a:lnTo>
                <a:lnTo>
                  <a:pt x="273281" y="73360"/>
                </a:lnTo>
                <a:lnTo>
                  <a:pt x="271047" y="74295"/>
                </a:lnTo>
                <a:lnTo>
                  <a:pt x="269559" y="75977"/>
                </a:lnTo>
                <a:lnTo>
                  <a:pt x="267903" y="80668"/>
                </a:lnTo>
                <a:lnTo>
                  <a:pt x="266403" y="82342"/>
                </a:lnTo>
                <a:lnTo>
                  <a:pt x="257482" y="85561"/>
                </a:lnTo>
                <a:lnTo>
                  <a:pt x="247649" y="85690"/>
                </a:lnTo>
                <a:lnTo>
                  <a:pt x="252621" y="80634"/>
                </a:lnTo>
                <a:lnTo>
                  <a:pt x="255085" y="75330"/>
                </a:lnTo>
                <a:lnTo>
                  <a:pt x="255743" y="72433"/>
                </a:lnTo>
                <a:lnTo>
                  <a:pt x="257238" y="70503"/>
                </a:lnTo>
                <a:lnTo>
                  <a:pt x="270198" y="62093"/>
                </a:lnTo>
                <a:lnTo>
                  <a:pt x="273479" y="56506"/>
                </a:lnTo>
                <a:lnTo>
                  <a:pt x="275996" y="50495"/>
                </a:lnTo>
                <a:lnTo>
                  <a:pt x="280643" y="44295"/>
                </a:lnTo>
                <a:lnTo>
                  <a:pt x="286235" y="40835"/>
                </a:lnTo>
                <a:lnTo>
                  <a:pt x="292249" y="38238"/>
                </a:lnTo>
                <a:lnTo>
                  <a:pt x="301583" y="31885"/>
                </a:lnTo>
                <a:lnTo>
                  <a:pt x="311054" y="28473"/>
                </a:lnTo>
                <a:lnTo>
                  <a:pt x="321852" y="20471"/>
                </a:lnTo>
                <a:lnTo>
                  <a:pt x="328230" y="19447"/>
                </a:lnTo>
                <a:lnTo>
                  <a:pt x="336821" y="19144"/>
                </a:lnTo>
                <a:lnTo>
                  <a:pt x="338808" y="20160"/>
                </a:lnTo>
                <a:lnTo>
                  <a:pt x="340132" y="21895"/>
                </a:lnTo>
                <a:lnTo>
                  <a:pt x="342257" y="27228"/>
                </a:lnTo>
                <a:lnTo>
                  <a:pt x="350935" y="36627"/>
                </a:lnTo>
                <a:lnTo>
                  <a:pt x="351900" y="42696"/>
                </a:lnTo>
                <a:lnTo>
                  <a:pt x="352305" y="76011"/>
                </a:lnTo>
                <a:lnTo>
                  <a:pt x="360507" y="84353"/>
                </a:lnTo>
                <a:lnTo>
                  <a:pt x="362007" y="83741"/>
                </a:lnTo>
                <a:lnTo>
                  <a:pt x="369913" y="77373"/>
                </a:lnTo>
                <a:lnTo>
                  <a:pt x="378675" y="75346"/>
                </a:lnTo>
                <a:lnTo>
                  <a:pt x="412850" y="51721"/>
                </a:lnTo>
                <a:lnTo>
                  <a:pt x="424453" y="47756"/>
                </a:lnTo>
                <a:lnTo>
                  <a:pt x="459062" y="17014"/>
                </a:lnTo>
                <a:lnTo>
                  <a:pt x="466474" y="9621"/>
                </a:lnTo>
                <a:lnTo>
                  <a:pt x="466605" y="41648"/>
                </a:lnTo>
                <a:lnTo>
                  <a:pt x="463781" y="47772"/>
                </a:lnTo>
                <a:lnTo>
                  <a:pt x="460059" y="54021"/>
                </a:lnTo>
                <a:lnTo>
                  <a:pt x="457668" y="66657"/>
                </a:lnTo>
                <a:lnTo>
                  <a:pt x="457471" y="69827"/>
                </a:lnTo>
                <a:lnTo>
                  <a:pt x="458400" y="71940"/>
                </a:lnTo>
                <a:lnTo>
                  <a:pt x="460076" y="73349"/>
                </a:lnTo>
                <a:lnTo>
                  <a:pt x="462253" y="74288"/>
                </a:lnTo>
                <a:lnTo>
                  <a:pt x="463704" y="75972"/>
                </a:lnTo>
                <a:lnTo>
                  <a:pt x="466223" y="84202"/>
                </a:lnTo>
                <a:lnTo>
                  <a:pt x="469257" y="85029"/>
                </a:lnTo>
                <a:lnTo>
                  <a:pt x="498401" y="85680"/>
                </a:lnTo>
                <a:lnTo>
                  <a:pt x="504724" y="82864"/>
                </a:lnTo>
                <a:lnTo>
                  <a:pt x="511064" y="79143"/>
                </a:lnTo>
                <a:lnTo>
                  <a:pt x="520583" y="75989"/>
                </a:lnTo>
                <a:lnTo>
                  <a:pt x="542805" y="59742"/>
                </a:lnTo>
                <a:lnTo>
                  <a:pt x="545980" y="58867"/>
                </a:lnTo>
                <a:lnTo>
                  <a:pt x="548097" y="57225"/>
                </a:lnTo>
                <a:lnTo>
                  <a:pt x="561837" y="38086"/>
                </a:lnTo>
                <a:lnTo>
                  <a:pt x="561853" y="38070"/>
                </a:lnTo>
                <a:lnTo>
                  <a:pt x="561855" y="5711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7" name="SMARTInkShape-Group116"/>
          <p:cNvGrpSpPr/>
          <p:nvPr/>
        </p:nvGrpSpPr>
        <p:grpSpPr>
          <a:xfrm>
            <a:off x="3829050" y="2371725"/>
            <a:ext cx="2777263" cy="295276"/>
            <a:chOff x="3829050" y="2371725"/>
            <a:chExt cx="2777263" cy="295276"/>
          </a:xfrm>
        </p:grpSpPr>
        <p:sp>
          <p:nvSpPr>
            <p:cNvPr id="136" name="SMARTInkShape-595"/>
            <p:cNvSpPr/>
            <p:nvPr>
              <p:custDataLst>
                <p:tags r:id="rId526"/>
              </p:custDataLst>
            </p:nvPr>
          </p:nvSpPr>
          <p:spPr>
            <a:xfrm>
              <a:off x="6524625" y="2371725"/>
              <a:ext cx="66676" cy="47626"/>
            </a:xfrm>
            <a:custGeom>
              <a:avLst/>
              <a:gdLst/>
              <a:ahLst/>
              <a:cxnLst/>
              <a:rect l="0" t="0" r="0" b="0"/>
              <a:pathLst>
                <a:path w="66676" h="47626">
                  <a:moveTo>
                    <a:pt x="0" y="47625"/>
                  </a:moveTo>
                  <a:lnTo>
                    <a:pt x="0" y="47625"/>
                  </a:lnTo>
                  <a:lnTo>
                    <a:pt x="0" y="39424"/>
                  </a:lnTo>
                  <a:lnTo>
                    <a:pt x="5056" y="33436"/>
                  </a:lnTo>
                  <a:lnTo>
                    <a:pt x="10361" y="30735"/>
                  </a:lnTo>
                  <a:lnTo>
                    <a:pt x="13257" y="30015"/>
                  </a:lnTo>
                  <a:lnTo>
                    <a:pt x="22390" y="23945"/>
                  </a:lnTo>
                  <a:lnTo>
                    <a:pt x="34958" y="13471"/>
                  </a:lnTo>
                  <a:lnTo>
                    <a:pt x="47632" y="7482"/>
                  </a:lnTo>
                  <a:lnTo>
                    <a:pt x="53977" y="3325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596"/>
            <p:cNvSpPr/>
            <p:nvPr>
              <p:custDataLst>
                <p:tags r:id="rId527"/>
              </p:custDataLst>
            </p:nvPr>
          </p:nvSpPr>
          <p:spPr>
            <a:xfrm>
              <a:off x="5859237" y="2409836"/>
              <a:ext cx="747076" cy="247602"/>
            </a:xfrm>
            <a:custGeom>
              <a:avLst/>
              <a:gdLst/>
              <a:ahLst/>
              <a:cxnLst/>
              <a:rect l="0" t="0" r="0" b="0"/>
              <a:pathLst>
                <a:path w="747076" h="247602">
                  <a:moveTo>
                    <a:pt x="55788" y="57139"/>
                  </a:moveTo>
                  <a:lnTo>
                    <a:pt x="55788" y="57139"/>
                  </a:lnTo>
                  <a:lnTo>
                    <a:pt x="63392" y="48476"/>
                  </a:lnTo>
                  <a:lnTo>
                    <a:pt x="83141" y="19464"/>
                  </a:lnTo>
                  <a:lnTo>
                    <a:pt x="83820" y="14642"/>
                  </a:lnTo>
                  <a:lnTo>
                    <a:pt x="86944" y="8971"/>
                  </a:lnTo>
                  <a:lnTo>
                    <a:pt x="93877" y="3"/>
                  </a:lnTo>
                  <a:lnTo>
                    <a:pt x="93888" y="8191"/>
                  </a:lnTo>
                  <a:lnTo>
                    <a:pt x="87343" y="16857"/>
                  </a:lnTo>
                  <a:lnTo>
                    <a:pt x="85246" y="25683"/>
                  </a:lnTo>
                  <a:lnTo>
                    <a:pt x="84370" y="72755"/>
                  </a:lnTo>
                  <a:lnTo>
                    <a:pt x="84363" y="117069"/>
                  </a:lnTo>
                  <a:lnTo>
                    <a:pt x="81541" y="123638"/>
                  </a:lnTo>
                  <a:lnTo>
                    <a:pt x="77818" y="130086"/>
                  </a:lnTo>
                  <a:lnTo>
                    <a:pt x="75721" y="140724"/>
                  </a:lnTo>
                  <a:lnTo>
                    <a:pt x="74872" y="174221"/>
                  </a:lnTo>
                  <a:lnTo>
                    <a:pt x="72031" y="180789"/>
                  </a:lnTo>
                  <a:lnTo>
                    <a:pt x="68299" y="187236"/>
                  </a:lnTo>
                  <a:lnTo>
                    <a:pt x="65902" y="199999"/>
                  </a:lnTo>
                  <a:lnTo>
                    <a:pt x="65706" y="203179"/>
                  </a:lnTo>
                  <a:lnTo>
                    <a:pt x="62665" y="209534"/>
                  </a:lnTo>
                  <a:lnTo>
                    <a:pt x="58844" y="215887"/>
                  </a:lnTo>
                  <a:lnTo>
                    <a:pt x="56190" y="226708"/>
                  </a:lnTo>
                  <a:lnTo>
                    <a:pt x="38181" y="246184"/>
                  </a:lnTo>
                  <a:lnTo>
                    <a:pt x="28664" y="247511"/>
                  </a:lnTo>
                  <a:lnTo>
                    <a:pt x="22587" y="247601"/>
                  </a:lnTo>
                  <a:lnTo>
                    <a:pt x="20954" y="246555"/>
                  </a:lnTo>
                  <a:lnTo>
                    <a:pt x="19865" y="244800"/>
                  </a:lnTo>
                  <a:lnTo>
                    <a:pt x="19139" y="242571"/>
                  </a:lnTo>
                  <a:lnTo>
                    <a:pt x="17597" y="241086"/>
                  </a:lnTo>
                  <a:lnTo>
                    <a:pt x="9614" y="238505"/>
                  </a:lnTo>
                  <a:lnTo>
                    <a:pt x="8808" y="235466"/>
                  </a:lnTo>
                  <a:lnTo>
                    <a:pt x="8593" y="233174"/>
                  </a:lnTo>
                  <a:lnTo>
                    <a:pt x="7391" y="231645"/>
                  </a:lnTo>
                  <a:lnTo>
                    <a:pt x="3233" y="229947"/>
                  </a:lnTo>
                  <a:lnTo>
                    <a:pt x="1702" y="228436"/>
                  </a:lnTo>
                  <a:lnTo>
                    <a:pt x="0" y="223935"/>
                  </a:lnTo>
                  <a:lnTo>
                    <a:pt x="604" y="221253"/>
                  </a:lnTo>
                  <a:lnTo>
                    <a:pt x="6357" y="209344"/>
                  </a:lnTo>
                  <a:lnTo>
                    <a:pt x="8983" y="193638"/>
                  </a:lnTo>
                  <a:lnTo>
                    <a:pt x="21390" y="177786"/>
                  </a:lnTo>
                  <a:lnTo>
                    <a:pt x="53681" y="146039"/>
                  </a:lnTo>
                  <a:lnTo>
                    <a:pt x="100153" y="108822"/>
                  </a:lnTo>
                  <a:lnTo>
                    <a:pt x="141694" y="82943"/>
                  </a:lnTo>
                  <a:lnTo>
                    <a:pt x="177772" y="54359"/>
                  </a:lnTo>
                  <a:lnTo>
                    <a:pt x="219433" y="34532"/>
                  </a:lnTo>
                  <a:lnTo>
                    <a:pt x="236168" y="19587"/>
                  </a:lnTo>
                  <a:lnTo>
                    <a:pt x="246285" y="19039"/>
                  </a:lnTo>
                  <a:lnTo>
                    <a:pt x="241231" y="19039"/>
                  </a:lnTo>
                  <a:lnTo>
                    <a:pt x="239741" y="20097"/>
                  </a:lnTo>
                  <a:lnTo>
                    <a:pt x="238749" y="21861"/>
                  </a:lnTo>
                  <a:lnTo>
                    <a:pt x="237155" y="32297"/>
                  </a:lnTo>
                  <a:lnTo>
                    <a:pt x="236763" y="78157"/>
                  </a:lnTo>
                  <a:lnTo>
                    <a:pt x="236763" y="118785"/>
                  </a:lnTo>
                  <a:lnTo>
                    <a:pt x="237821" y="120461"/>
                  </a:lnTo>
                  <a:lnTo>
                    <a:pt x="239585" y="121579"/>
                  </a:lnTo>
                  <a:lnTo>
                    <a:pt x="244964" y="123373"/>
                  </a:lnTo>
                  <a:lnTo>
                    <a:pt x="259429" y="123775"/>
                  </a:lnTo>
                  <a:lnTo>
                    <a:pt x="265534" y="120975"/>
                  </a:lnTo>
                  <a:lnTo>
                    <a:pt x="278077" y="110553"/>
                  </a:lnTo>
                  <a:lnTo>
                    <a:pt x="281583" y="104515"/>
                  </a:lnTo>
                  <a:lnTo>
                    <a:pt x="284200" y="98303"/>
                  </a:lnTo>
                  <a:lnTo>
                    <a:pt x="318278" y="53767"/>
                  </a:lnTo>
                  <a:lnTo>
                    <a:pt x="322298" y="42146"/>
                  </a:lnTo>
                  <a:lnTo>
                    <a:pt x="328664" y="32000"/>
                  </a:lnTo>
                  <a:lnTo>
                    <a:pt x="331021" y="22292"/>
                  </a:lnTo>
                  <a:lnTo>
                    <a:pt x="332013" y="9518"/>
                  </a:lnTo>
                  <a:lnTo>
                    <a:pt x="332013" y="41395"/>
                  </a:lnTo>
                  <a:lnTo>
                    <a:pt x="322663" y="78002"/>
                  </a:lnTo>
                  <a:lnTo>
                    <a:pt x="322604" y="80573"/>
                  </a:lnTo>
                  <a:lnTo>
                    <a:pt x="325362" y="86251"/>
                  </a:lnTo>
                  <a:lnTo>
                    <a:pt x="331897" y="95083"/>
                  </a:lnTo>
                  <a:lnTo>
                    <a:pt x="339594" y="88662"/>
                  </a:lnTo>
                  <a:lnTo>
                    <a:pt x="348253" y="85530"/>
                  </a:lnTo>
                  <a:lnTo>
                    <a:pt x="382817" y="53925"/>
                  </a:lnTo>
                  <a:lnTo>
                    <a:pt x="395514" y="35769"/>
                  </a:lnTo>
                  <a:lnTo>
                    <a:pt x="403980" y="29640"/>
                  </a:lnTo>
                  <a:lnTo>
                    <a:pt x="416249" y="11314"/>
                  </a:lnTo>
                  <a:lnTo>
                    <a:pt x="417736" y="15"/>
                  </a:lnTo>
                  <a:lnTo>
                    <a:pt x="417738" y="0"/>
                  </a:lnTo>
                  <a:lnTo>
                    <a:pt x="417738" y="14179"/>
                  </a:lnTo>
                  <a:lnTo>
                    <a:pt x="416680" y="15799"/>
                  </a:lnTo>
                  <a:lnTo>
                    <a:pt x="414916" y="16879"/>
                  </a:lnTo>
                  <a:lnTo>
                    <a:pt x="412682" y="17599"/>
                  </a:lnTo>
                  <a:lnTo>
                    <a:pt x="411193" y="19137"/>
                  </a:lnTo>
                  <a:lnTo>
                    <a:pt x="409537" y="23669"/>
                  </a:lnTo>
                  <a:lnTo>
                    <a:pt x="408216" y="69842"/>
                  </a:lnTo>
                  <a:lnTo>
                    <a:pt x="408213" y="97090"/>
                  </a:lnTo>
                  <a:lnTo>
                    <a:pt x="411035" y="104176"/>
                  </a:lnTo>
                  <a:lnTo>
                    <a:pt x="414758" y="110853"/>
                  </a:lnTo>
                  <a:lnTo>
                    <a:pt x="417150" y="123762"/>
                  </a:lnTo>
                  <a:lnTo>
                    <a:pt x="417738" y="169558"/>
                  </a:lnTo>
                  <a:lnTo>
                    <a:pt x="408606" y="180523"/>
                  </a:lnTo>
                  <a:lnTo>
                    <a:pt x="408329" y="185890"/>
                  </a:lnTo>
                  <a:lnTo>
                    <a:pt x="407232" y="187423"/>
                  </a:lnTo>
                  <a:lnTo>
                    <a:pt x="405442" y="188445"/>
                  </a:lnTo>
                  <a:lnTo>
                    <a:pt x="400022" y="190085"/>
                  </a:lnTo>
                  <a:lnTo>
                    <a:pt x="399577" y="189161"/>
                  </a:lnTo>
                  <a:lnTo>
                    <a:pt x="399083" y="185313"/>
                  </a:lnTo>
                  <a:lnTo>
                    <a:pt x="397893" y="183864"/>
                  </a:lnTo>
                  <a:lnTo>
                    <a:pt x="390521" y="181346"/>
                  </a:lnTo>
                  <a:lnTo>
                    <a:pt x="384509" y="181077"/>
                  </a:lnTo>
                  <a:lnTo>
                    <a:pt x="382885" y="179981"/>
                  </a:lnTo>
                  <a:lnTo>
                    <a:pt x="381803" y="178192"/>
                  </a:lnTo>
                  <a:lnTo>
                    <a:pt x="379923" y="171270"/>
                  </a:lnTo>
                  <a:lnTo>
                    <a:pt x="379638" y="147736"/>
                  </a:lnTo>
                  <a:lnTo>
                    <a:pt x="380696" y="146112"/>
                  </a:lnTo>
                  <a:lnTo>
                    <a:pt x="382460" y="145029"/>
                  </a:lnTo>
                  <a:lnTo>
                    <a:pt x="384694" y="144308"/>
                  </a:lnTo>
                  <a:lnTo>
                    <a:pt x="386183" y="142768"/>
                  </a:lnTo>
                  <a:lnTo>
                    <a:pt x="387839" y="138235"/>
                  </a:lnTo>
                  <a:lnTo>
                    <a:pt x="389339" y="136603"/>
                  </a:lnTo>
                  <a:lnTo>
                    <a:pt x="408409" y="125991"/>
                  </a:lnTo>
                  <a:lnTo>
                    <a:pt x="411519" y="125265"/>
                  </a:lnTo>
                  <a:lnTo>
                    <a:pt x="427280" y="116466"/>
                  </a:lnTo>
                  <a:lnTo>
                    <a:pt x="473203" y="100137"/>
                  </a:lnTo>
                  <a:lnTo>
                    <a:pt x="490861" y="89660"/>
                  </a:lnTo>
                  <a:lnTo>
                    <a:pt x="510813" y="83671"/>
                  </a:lnTo>
                  <a:lnTo>
                    <a:pt x="553265" y="57086"/>
                  </a:lnTo>
                  <a:lnTo>
                    <a:pt x="577352" y="39967"/>
                  </a:lnTo>
                  <a:lnTo>
                    <a:pt x="596937" y="20804"/>
                  </a:lnTo>
                  <a:lnTo>
                    <a:pt x="597924" y="17001"/>
                  </a:lnTo>
                  <a:lnTo>
                    <a:pt x="598187" y="14505"/>
                  </a:lnTo>
                  <a:lnTo>
                    <a:pt x="597304" y="12842"/>
                  </a:lnTo>
                  <a:lnTo>
                    <a:pt x="595657" y="11732"/>
                  </a:lnTo>
                  <a:lnTo>
                    <a:pt x="589567" y="9644"/>
                  </a:lnTo>
                  <a:lnTo>
                    <a:pt x="557032" y="9514"/>
                  </a:lnTo>
                  <a:lnTo>
                    <a:pt x="555051" y="10573"/>
                  </a:lnTo>
                  <a:lnTo>
                    <a:pt x="553730" y="12336"/>
                  </a:lnTo>
                  <a:lnTo>
                    <a:pt x="552849" y="14570"/>
                  </a:lnTo>
                  <a:lnTo>
                    <a:pt x="551204" y="16060"/>
                  </a:lnTo>
                  <a:lnTo>
                    <a:pt x="546553" y="17715"/>
                  </a:lnTo>
                  <a:lnTo>
                    <a:pt x="544890" y="19215"/>
                  </a:lnTo>
                  <a:lnTo>
                    <a:pt x="533007" y="37980"/>
                  </a:lnTo>
                  <a:lnTo>
                    <a:pt x="532469" y="42627"/>
                  </a:lnTo>
                  <a:lnTo>
                    <a:pt x="529407" y="48220"/>
                  </a:lnTo>
                  <a:lnTo>
                    <a:pt x="525577" y="54233"/>
                  </a:lnTo>
                  <a:lnTo>
                    <a:pt x="523118" y="66717"/>
                  </a:lnTo>
                  <a:lnTo>
                    <a:pt x="522549" y="88892"/>
                  </a:lnTo>
                  <a:lnTo>
                    <a:pt x="525351" y="95240"/>
                  </a:lnTo>
                  <a:lnTo>
                    <a:pt x="529066" y="101590"/>
                  </a:lnTo>
                  <a:lnTo>
                    <a:pt x="530717" y="107939"/>
                  </a:lnTo>
                  <a:lnTo>
                    <a:pt x="532216" y="110056"/>
                  </a:lnTo>
                  <a:lnTo>
                    <a:pt x="534274" y="111467"/>
                  </a:lnTo>
                  <a:lnTo>
                    <a:pt x="536703" y="112408"/>
                  </a:lnTo>
                  <a:lnTo>
                    <a:pt x="538323" y="114093"/>
                  </a:lnTo>
                  <a:lnTo>
                    <a:pt x="540123" y="118788"/>
                  </a:lnTo>
                  <a:lnTo>
                    <a:pt x="541661" y="120463"/>
                  </a:lnTo>
                  <a:lnTo>
                    <a:pt x="549637" y="123373"/>
                  </a:lnTo>
                  <a:lnTo>
                    <a:pt x="564218" y="123775"/>
                  </a:lnTo>
                  <a:lnTo>
                    <a:pt x="570329" y="120975"/>
                  </a:lnTo>
                  <a:lnTo>
                    <a:pt x="576573" y="117261"/>
                  </a:lnTo>
                  <a:lnTo>
                    <a:pt x="586038" y="114111"/>
                  </a:lnTo>
                  <a:lnTo>
                    <a:pt x="620938" y="82500"/>
                  </a:lnTo>
                  <a:lnTo>
                    <a:pt x="624466" y="76172"/>
                  </a:lnTo>
                  <a:lnTo>
                    <a:pt x="627092" y="69831"/>
                  </a:lnTo>
                  <a:lnTo>
                    <a:pt x="653092" y="38089"/>
                  </a:lnTo>
                  <a:lnTo>
                    <a:pt x="655815" y="19597"/>
                  </a:lnTo>
                  <a:lnTo>
                    <a:pt x="664993" y="19054"/>
                  </a:lnTo>
                  <a:lnTo>
                    <a:pt x="665388" y="55296"/>
                  </a:lnTo>
                  <a:lnTo>
                    <a:pt x="658843" y="64379"/>
                  </a:lnTo>
                  <a:lnTo>
                    <a:pt x="657188" y="70235"/>
                  </a:lnTo>
                  <a:lnTo>
                    <a:pt x="657804" y="73278"/>
                  </a:lnTo>
                  <a:lnTo>
                    <a:pt x="664180" y="83867"/>
                  </a:lnTo>
                  <a:lnTo>
                    <a:pt x="667674" y="84893"/>
                  </a:lnTo>
                  <a:lnTo>
                    <a:pt x="688045" y="85700"/>
                  </a:lnTo>
                  <a:lnTo>
                    <a:pt x="694155" y="82885"/>
                  </a:lnTo>
                  <a:lnTo>
                    <a:pt x="700399" y="79165"/>
                  </a:lnTo>
                  <a:lnTo>
                    <a:pt x="706701" y="77512"/>
                  </a:lnTo>
                  <a:lnTo>
                    <a:pt x="708805" y="76012"/>
                  </a:lnTo>
                  <a:lnTo>
                    <a:pt x="710208" y="73955"/>
                  </a:lnTo>
                  <a:lnTo>
                    <a:pt x="712825" y="68846"/>
                  </a:lnTo>
                  <a:lnTo>
                    <a:pt x="719189" y="60020"/>
                  </a:lnTo>
                  <a:lnTo>
                    <a:pt x="721050" y="53833"/>
                  </a:lnTo>
                  <a:lnTo>
                    <a:pt x="722604" y="51760"/>
                  </a:lnTo>
                  <a:lnTo>
                    <a:pt x="724698" y="50378"/>
                  </a:lnTo>
                  <a:lnTo>
                    <a:pt x="727152" y="49457"/>
                  </a:lnTo>
                  <a:lnTo>
                    <a:pt x="728790" y="47784"/>
                  </a:lnTo>
                  <a:lnTo>
                    <a:pt x="730608" y="43103"/>
                  </a:lnTo>
                  <a:lnTo>
                    <a:pt x="732151" y="41432"/>
                  </a:lnTo>
                  <a:lnTo>
                    <a:pt x="741461" y="38128"/>
                  </a:lnTo>
                  <a:lnTo>
                    <a:pt x="741585" y="52279"/>
                  </a:lnTo>
                  <a:lnTo>
                    <a:pt x="744409" y="57802"/>
                  </a:lnTo>
                  <a:lnTo>
                    <a:pt x="746644" y="60756"/>
                  </a:lnTo>
                  <a:lnTo>
                    <a:pt x="747075" y="63783"/>
                  </a:lnTo>
                  <a:lnTo>
                    <a:pt x="741772" y="92072"/>
                  </a:lnTo>
                  <a:lnTo>
                    <a:pt x="741588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597"/>
            <p:cNvSpPr/>
            <p:nvPr>
              <p:custDataLst>
                <p:tags r:id="rId528"/>
              </p:custDataLst>
            </p:nvPr>
          </p:nvSpPr>
          <p:spPr>
            <a:xfrm>
              <a:off x="5343642" y="2429314"/>
              <a:ext cx="523759" cy="132781"/>
            </a:xfrm>
            <a:custGeom>
              <a:avLst/>
              <a:gdLst/>
              <a:ahLst/>
              <a:cxnLst/>
              <a:rect l="0" t="0" r="0" b="0"/>
              <a:pathLst>
                <a:path w="523759" h="132781">
                  <a:moveTo>
                    <a:pt x="57033" y="56711"/>
                  </a:moveTo>
                  <a:lnTo>
                    <a:pt x="57033" y="56711"/>
                  </a:lnTo>
                  <a:lnTo>
                    <a:pt x="57033" y="47186"/>
                  </a:lnTo>
                  <a:lnTo>
                    <a:pt x="47900" y="38053"/>
                  </a:lnTo>
                  <a:lnTo>
                    <a:pt x="47624" y="32721"/>
                  </a:lnTo>
                  <a:lnTo>
                    <a:pt x="46527" y="31192"/>
                  </a:lnTo>
                  <a:lnTo>
                    <a:pt x="44737" y="30174"/>
                  </a:lnTo>
                  <a:lnTo>
                    <a:pt x="38378" y="28255"/>
                  </a:lnTo>
                  <a:lnTo>
                    <a:pt x="20292" y="28136"/>
                  </a:lnTo>
                  <a:lnTo>
                    <a:pt x="19839" y="29194"/>
                  </a:lnTo>
                  <a:lnTo>
                    <a:pt x="19336" y="33192"/>
                  </a:lnTo>
                  <a:lnTo>
                    <a:pt x="18143" y="34682"/>
                  </a:lnTo>
                  <a:lnTo>
                    <a:pt x="13996" y="36337"/>
                  </a:lnTo>
                  <a:lnTo>
                    <a:pt x="12467" y="37837"/>
                  </a:lnTo>
                  <a:lnTo>
                    <a:pt x="10767" y="42325"/>
                  </a:lnTo>
                  <a:lnTo>
                    <a:pt x="8429" y="63148"/>
                  </a:lnTo>
                  <a:lnTo>
                    <a:pt x="1884" y="75778"/>
                  </a:lnTo>
                  <a:lnTo>
                    <a:pt x="0" y="97987"/>
                  </a:lnTo>
                  <a:lnTo>
                    <a:pt x="2757" y="104337"/>
                  </a:lnTo>
                  <a:lnTo>
                    <a:pt x="6452" y="110686"/>
                  </a:lnTo>
                  <a:lnTo>
                    <a:pt x="8095" y="117036"/>
                  </a:lnTo>
                  <a:lnTo>
                    <a:pt x="9591" y="119153"/>
                  </a:lnTo>
                  <a:lnTo>
                    <a:pt x="11646" y="120564"/>
                  </a:lnTo>
                  <a:lnTo>
                    <a:pt x="14076" y="121505"/>
                  </a:lnTo>
                  <a:lnTo>
                    <a:pt x="15695" y="123190"/>
                  </a:lnTo>
                  <a:lnTo>
                    <a:pt x="17493" y="127885"/>
                  </a:lnTo>
                  <a:lnTo>
                    <a:pt x="19032" y="129560"/>
                  </a:lnTo>
                  <a:lnTo>
                    <a:pt x="23563" y="131422"/>
                  </a:lnTo>
                  <a:lnTo>
                    <a:pt x="41286" y="132780"/>
                  </a:lnTo>
                  <a:lnTo>
                    <a:pt x="47565" y="130031"/>
                  </a:lnTo>
                  <a:lnTo>
                    <a:pt x="50721" y="127816"/>
                  </a:lnTo>
                  <a:lnTo>
                    <a:pt x="74102" y="121147"/>
                  </a:lnTo>
                  <a:lnTo>
                    <a:pt x="119628" y="88435"/>
                  </a:lnTo>
                  <a:lnTo>
                    <a:pt x="149084" y="60943"/>
                  </a:lnTo>
                  <a:lnTo>
                    <a:pt x="155447" y="58592"/>
                  </a:lnTo>
                  <a:lnTo>
                    <a:pt x="157568" y="56907"/>
                  </a:lnTo>
                  <a:lnTo>
                    <a:pt x="159923" y="52212"/>
                  </a:lnTo>
                  <a:lnTo>
                    <a:pt x="161798" y="27442"/>
                  </a:lnTo>
                  <a:lnTo>
                    <a:pt x="161807" y="19983"/>
                  </a:lnTo>
                  <a:lnTo>
                    <a:pt x="160749" y="19525"/>
                  </a:lnTo>
                  <a:lnTo>
                    <a:pt x="152399" y="18622"/>
                  </a:lnTo>
                  <a:lnTo>
                    <a:pt x="144092" y="26813"/>
                  </a:lnTo>
                  <a:lnTo>
                    <a:pt x="141963" y="35479"/>
                  </a:lnTo>
                  <a:lnTo>
                    <a:pt x="136290" y="44305"/>
                  </a:lnTo>
                  <a:lnTo>
                    <a:pt x="134139" y="53623"/>
                  </a:lnTo>
                  <a:lnTo>
                    <a:pt x="133236" y="97987"/>
                  </a:lnTo>
                  <a:lnTo>
                    <a:pt x="136056" y="104336"/>
                  </a:lnTo>
                  <a:lnTo>
                    <a:pt x="147423" y="118360"/>
                  </a:lnTo>
                  <a:lnTo>
                    <a:pt x="152945" y="121153"/>
                  </a:lnTo>
                  <a:lnTo>
                    <a:pt x="171391" y="123190"/>
                  </a:lnTo>
                  <a:lnTo>
                    <a:pt x="174547" y="123255"/>
                  </a:lnTo>
                  <a:lnTo>
                    <a:pt x="180875" y="120506"/>
                  </a:lnTo>
                  <a:lnTo>
                    <a:pt x="187215" y="116814"/>
                  </a:lnTo>
                  <a:lnTo>
                    <a:pt x="193561" y="115174"/>
                  </a:lnTo>
                  <a:lnTo>
                    <a:pt x="199909" y="108800"/>
                  </a:lnTo>
                  <a:lnTo>
                    <a:pt x="207317" y="99970"/>
                  </a:lnTo>
                  <a:lnTo>
                    <a:pt x="250592" y="63084"/>
                  </a:lnTo>
                  <a:lnTo>
                    <a:pt x="269748" y="35812"/>
                  </a:lnTo>
                  <a:lnTo>
                    <a:pt x="276103" y="31548"/>
                  </a:lnTo>
                  <a:lnTo>
                    <a:pt x="282456" y="28594"/>
                  </a:lnTo>
                  <a:lnTo>
                    <a:pt x="288807" y="23753"/>
                  </a:lnTo>
                  <a:lnTo>
                    <a:pt x="292336" y="18074"/>
                  </a:lnTo>
                  <a:lnTo>
                    <a:pt x="294600" y="10862"/>
                  </a:lnTo>
                  <a:lnTo>
                    <a:pt x="304277" y="0"/>
                  </a:lnTo>
                  <a:lnTo>
                    <a:pt x="304562" y="4748"/>
                  </a:lnTo>
                  <a:lnTo>
                    <a:pt x="305661" y="6193"/>
                  </a:lnTo>
                  <a:lnTo>
                    <a:pt x="312873" y="8705"/>
                  </a:lnTo>
                  <a:lnTo>
                    <a:pt x="313615" y="11739"/>
                  </a:lnTo>
                  <a:lnTo>
                    <a:pt x="314207" y="56717"/>
                  </a:lnTo>
                  <a:lnTo>
                    <a:pt x="314208" y="83405"/>
                  </a:lnTo>
                  <a:lnTo>
                    <a:pt x="306007" y="93322"/>
                  </a:lnTo>
                  <a:lnTo>
                    <a:pt x="304693" y="104208"/>
                  </a:lnTo>
                  <a:lnTo>
                    <a:pt x="304686" y="99242"/>
                  </a:lnTo>
                  <a:lnTo>
                    <a:pt x="305743" y="97765"/>
                  </a:lnTo>
                  <a:lnTo>
                    <a:pt x="309740" y="96124"/>
                  </a:lnTo>
                  <a:lnTo>
                    <a:pt x="311230" y="94627"/>
                  </a:lnTo>
                  <a:lnTo>
                    <a:pt x="315005" y="85187"/>
                  </a:lnTo>
                  <a:lnTo>
                    <a:pt x="320677" y="77966"/>
                  </a:lnTo>
                  <a:lnTo>
                    <a:pt x="323885" y="69123"/>
                  </a:lnTo>
                  <a:lnTo>
                    <a:pt x="340156" y="47169"/>
                  </a:lnTo>
                  <a:lnTo>
                    <a:pt x="342673" y="40828"/>
                  </a:lnTo>
                  <a:lnTo>
                    <a:pt x="347321" y="34483"/>
                  </a:lnTo>
                  <a:lnTo>
                    <a:pt x="352914" y="30957"/>
                  </a:lnTo>
                  <a:lnTo>
                    <a:pt x="358927" y="28331"/>
                  </a:lnTo>
                  <a:lnTo>
                    <a:pt x="365127" y="23636"/>
                  </a:lnTo>
                  <a:lnTo>
                    <a:pt x="368589" y="18022"/>
                  </a:lnTo>
                  <a:lnTo>
                    <a:pt x="369512" y="15044"/>
                  </a:lnTo>
                  <a:lnTo>
                    <a:pt x="371186" y="13058"/>
                  </a:lnTo>
                  <a:lnTo>
                    <a:pt x="379397" y="9609"/>
                  </a:lnTo>
                  <a:lnTo>
                    <a:pt x="390405" y="9086"/>
                  </a:lnTo>
                  <a:lnTo>
                    <a:pt x="382207" y="9086"/>
                  </a:lnTo>
                  <a:lnTo>
                    <a:pt x="372798" y="17287"/>
                  </a:lnTo>
                  <a:lnTo>
                    <a:pt x="366728" y="18219"/>
                  </a:lnTo>
                  <a:lnTo>
                    <a:pt x="365096" y="19408"/>
                  </a:lnTo>
                  <a:lnTo>
                    <a:pt x="364008" y="21259"/>
                  </a:lnTo>
                  <a:lnTo>
                    <a:pt x="363284" y="23551"/>
                  </a:lnTo>
                  <a:lnTo>
                    <a:pt x="361742" y="25080"/>
                  </a:lnTo>
                  <a:lnTo>
                    <a:pt x="357206" y="26778"/>
                  </a:lnTo>
                  <a:lnTo>
                    <a:pt x="355573" y="28289"/>
                  </a:lnTo>
                  <a:lnTo>
                    <a:pt x="344960" y="47381"/>
                  </a:lnTo>
                  <a:lnTo>
                    <a:pt x="341810" y="63951"/>
                  </a:lnTo>
                  <a:lnTo>
                    <a:pt x="336262" y="72850"/>
                  </a:lnTo>
                  <a:lnTo>
                    <a:pt x="333851" y="85338"/>
                  </a:lnTo>
                  <a:lnTo>
                    <a:pt x="333375" y="97996"/>
                  </a:lnTo>
                  <a:lnTo>
                    <a:pt x="334394" y="100109"/>
                  </a:lnTo>
                  <a:lnTo>
                    <a:pt x="336132" y="101518"/>
                  </a:lnTo>
                  <a:lnTo>
                    <a:pt x="338349" y="102458"/>
                  </a:lnTo>
                  <a:lnTo>
                    <a:pt x="339827" y="104142"/>
                  </a:lnTo>
                  <a:lnTo>
                    <a:pt x="342393" y="112372"/>
                  </a:lnTo>
                  <a:lnTo>
                    <a:pt x="345432" y="113200"/>
                  </a:lnTo>
                  <a:lnTo>
                    <a:pt x="365163" y="113822"/>
                  </a:lnTo>
                  <a:lnTo>
                    <a:pt x="367228" y="112777"/>
                  </a:lnTo>
                  <a:lnTo>
                    <a:pt x="368604" y="111022"/>
                  </a:lnTo>
                  <a:lnTo>
                    <a:pt x="369522" y="108793"/>
                  </a:lnTo>
                  <a:lnTo>
                    <a:pt x="371193" y="107308"/>
                  </a:lnTo>
                  <a:lnTo>
                    <a:pt x="398123" y="94148"/>
                  </a:lnTo>
                  <a:lnTo>
                    <a:pt x="405478" y="87108"/>
                  </a:lnTo>
                  <a:lnTo>
                    <a:pt x="416628" y="72303"/>
                  </a:lnTo>
                  <a:lnTo>
                    <a:pt x="461621" y="37711"/>
                  </a:lnTo>
                  <a:lnTo>
                    <a:pt x="463283" y="34519"/>
                  </a:lnTo>
                  <a:lnTo>
                    <a:pt x="465450" y="32392"/>
                  </a:lnTo>
                  <a:lnTo>
                    <a:pt x="479574" y="23640"/>
                  </a:lnTo>
                  <a:lnTo>
                    <a:pt x="482953" y="18024"/>
                  </a:lnTo>
                  <a:lnTo>
                    <a:pt x="483855" y="15045"/>
                  </a:lnTo>
                  <a:lnTo>
                    <a:pt x="485514" y="13058"/>
                  </a:lnTo>
                  <a:lnTo>
                    <a:pt x="495053" y="9132"/>
                  </a:lnTo>
                  <a:lnTo>
                    <a:pt x="495183" y="53616"/>
                  </a:lnTo>
                  <a:lnTo>
                    <a:pt x="495183" y="70738"/>
                  </a:lnTo>
                  <a:lnTo>
                    <a:pt x="496241" y="72412"/>
                  </a:lnTo>
                  <a:lnTo>
                    <a:pt x="498005" y="73529"/>
                  </a:lnTo>
                  <a:lnTo>
                    <a:pt x="504884" y="75467"/>
                  </a:lnTo>
                  <a:lnTo>
                    <a:pt x="523758" y="75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598"/>
            <p:cNvSpPr/>
            <p:nvPr>
              <p:custDataLst>
                <p:tags r:id="rId529"/>
              </p:custDataLst>
            </p:nvPr>
          </p:nvSpPr>
          <p:spPr>
            <a:xfrm>
              <a:off x="5105400" y="2466975"/>
              <a:ext cx="85726" cy="104727"/>
            </a:xfrm>
            <a:custGeom>
              <a:avLst/>
              <a:gdLst/>
              <a:ahLst/>
              <a:cxnLst/>
              <a:rect l="0" t="0" r="0" b="0"/>
              <a:pathLst>
                <a:path w="85726" h="104727">
                  <a:moveTo>
                    <a:pt x="0" y="0"/>
                  </a:moveTo>
                  <a:lnTo>
                    <a:pt x="0" y="0"/>
                  </a:lnTo>
                  <a:lnTo>
                    <a:pt x="0" y="45820"/>
                  </a:lnTo>
                  <a:lnTo>
                    <a:pt x="0" y="79344"/>
                  </a:lnTo>
                  <a:lnTo>
                    <a:pt x="2822" y="85711"/>
                  </a:lnTo>
                  <a:lnTo>
                    <a:pt x="6545" y="92069"/>
                  </a:lnTo>
                  <a:lnTo>
                    <a:pt x="9133" y="102893"/>
                  </a:lnTo>
                  <a:lnTo>
                    <a:pt x="10321" y="103520"/>
                  </a:lnTo>
                  <a:lnTo>
                    <a:pt x="23704" y="104726"/>
                  </a:lnTo>
                  <a:lnTo>
                    <a:pt x="29232" y="101931"/>
                  </a:lnTo>
                  <a:lnTo>
                    <a:pt x="32188" y="99704"/>
                  </a:lnTo>
                  <a:lnTo>
                    <a:pt x="35473" y="94407"/>
                  </a:lnTo>
                  <a:lnTo>
                    <a:pt x="37990" y="88525"/>
                  </a:lnTo>
                  <a:lnTo>
                    <a:pt x="44300" y="79264"/>
                  </a:lnTo>
                  <a:lnTo>
                    <a:pt x="47698" y="69817"/>
                  </a:lnTo>
                  <a:lnTo>
                    <a:pt x="53879" y="60315"/>
                  </a:lnTo>
                  <a:lnTo>
                    <a:pt x="66030" y="27177"/>
                  </a:lnTo>
                  <a:lnTo>
                    <a:pt x="66675" y="130"/>
                  </a:lnTo>
                  <a:lnTo>
                    <a:pt x="66675" y="45781"/>
                  </a:lnTo>
                  <a:lnTo>
                    <a:pt x="73220" y="54865"/>
                  </a:lnTo>
                  <a:lnTo>
                    <a:pt x="75808" y="64911"/>
                  </a:lnTo>
                  <a:lnTo>
                    <a:pt x="8572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599"/>
            <p:cNvSpPr/>
            <p:nvPr>
              <p:custDataLst>
                <p:tags r:id="rId530"/>
              </p:custDataLst>
            </p:nvPr>
          </p:nvSpPr>
          <p:spPr>
            <a:xfrm>
              <a:off x="4552950" y="2439763"/>
              <a:ext cx="342901" cy="198624"/>
            </a:xfrm>
            <a:custGeom>
              <a:avLst/>
              <a:gdLst/>
              <a:ahLst/>
              <a:cxnLst/>
              <a:rect l="0" t="0" r="0" b="0"/>
              <a:pathLst>
                <a:path w="342901" h="198624">
                  <a:moveTo>
                    <a:pt x="0" y="65312"/>
                  </a:moveTo>
                  <a:lnTo>
                    <a:pt x="0" y="65312"/>
                  </a:lnTo>
                  <a:lnTo>
                    <a:pt x="0" y="42922"/>
                  </a:lnTo>
                  <a:lnTo>
                    <a:pt x="2822" y="36664"/>
                  </a:lnTo>
                  <a:lnTo>
                    <a:pt x="6546" y="30354"/>
                  </a:lnTo>
                  <a:lnTo>
                    <a:pt x="9133" y="19564"/>
                  </a:lnTo>
                  <a:lnTo>
                    <a:pt x="27216" y="0"/>
                  </a:lnTo>
                  <a:lnTo>
                    <a:pt x="27669" y="604"/>
                  </a:lnTo>
                  <a:lnTo>
                    <a:pt x="28172" y="4097"/>
                  </a:lnTo>
                  <a:lnTo>
                    <a:pt x="29365" y="5452"/>
                  </a:lnTo>
                  <a:lnTo>
                    <a:pt x="33512" y="6958"/>
                  </a:lnTo>
                  <a:lnTo>
                    <a:pt x="35042" y="8418"/>
                  </a:lnTo>
                  <a:lnTo>
                    <a:pt x="37697" y="16257"/>
                  </a:lnTo>
                  <a:lnTo>
                    <a:pt x="38100" y="58973"/>
                  </a:lnTo>
                  <a:lnTo>
                    <a:pt x="35277" y="65317"/>
                  </a:lnTo>
                  <a:lnTo>
                    <a:pt x="31554" y="71664"/>
                  </a:lnTo>
                  <a:lnTo>
                    <a:pt x="29164" y="84363"/>
                  </a:lnTo>
                  <a:lnTo>
                    <a:pt x="28692" y="92006"/>
                  </a:lnTo>
                  <a:lnTo>
                    <a:pt x="19060" y="103401"/>
                  </a:lnTo>
                  <a:lnTo>
                    <a:pt x="46174" y="76287"/>
                  </a:lnTo>
                  <a:lnTo>
                    <a:pt x="54943" y="74065"/>
                  </a:lnTo>
                  <a:lnTo>
                    <a:pt x="64920" y="66674"/>
                  </a:lnTo>
                  <a:lnTo>
                    <a:pt x="65506" y="67278"/>
                  </a:lnTo>
                  <a:lnTo>
                    <a:pt x="66155" y="70772"/>
                  </a:lnTo>
                  <a:lnTo>
                    <a:pt x="67387" y="72127"/>
                  </a:lnTo>
                  <a:lnTo>
                    <a:pt x="74831" y="74480"/>
                  </a:lnTo>
                  <a:lnTo>
                    <a:pt x="75591" y="77501"/>
                  </a:lnTo>
                  <a:lnTo>
                    <a:pt x="75794" y="79788"/>
                  </a:lnTo>
                  <a:lnTo>
                    <a:pt x="76988" y="81313"/>
                  </a:lnTo>
                  <a:lnTo>
                    <a:pt x="81136" y="83006"/>
                  </a:lnTo>
                  <a:lnTo>
                    <a:pt x="82666" y="85575"/>
                  </a:lnTo>
                  <a:lnTo>
                    <a:pt x="86514" y="109172"/>
                  </a:lnTo>
                  <a:lnTo>
                    <a:pt x="93211" y="122345"/>
                  </a:lnTo>
                  <a:lnTo>
                    <a:pt x="96284" y="157386"/>
                  </a:lnTo>
                  <a:lnTo>
                    <a:pt x="102784" y="170087"/>
                  </a:lnTo>
                  <a:lnTo>
                    <a:pt x="104382" y="182787"/>
                  </a:lnTo>
                  <a:lnTo>
                    <a:pt x="103455" y="184904"/>
                  </a:lnTo>
                  <a:lnTo>
                    <a:pt x="101778" y="186315"/>
                  </a:lnTo>
                  <a:lnTo>
                    <a:pt x="99602" y="187256"/>
                  </a:lnTo>
                  <a:lnTo>
                    <a:pt x="98151" y="188941"/>
                  </a:lnTo>
                  <a:lnTo>
                    <a:pt x="95260" y="198623"/>
                  </a:lnTo>
                  <a:lnTo>
                    <a:pt x="95250" y="176271"/>
                  </a:lnTo>
                  <a:lnTo>
                    <a:pt x="98072" y="170013"/>
                  </a:lnTo>
                  <a:lnTo>
                    <a:pt x="101796" y="163704"/>
                  </a:lnTo>
                  <a:lnTo>
                    <a:pt x="104186" y="151031"/>
                  </a:lnTo>
                  <a:lnTo>
                    <a:pt x="105571" y="143626"/>
                  </a:lnTo>
                  <a:lnTo>
                    <a:pt x="116518" y="113525"/>
                  </a:lnTo>
                  <a:lnTo>
                    <a:pt x="118954" y="110154"/>
                  </a:lnTo>
                  <a:lnTo>
                    <a:pt x="121660" y="100764"/>
                  </a:lnTo>
                  <a:lnTo>
                    <a:pt x="123921" y="90594"/>
                  </a:lnTo>
                  <a:lnTo>
                    <a:pt x="131174" y="75441"/>
                  </a:lnTo>
                  <a:lnTo>
                    <a:pt x="131899" y="72064"/>
                  </a:lnTo>
                  <a:lnTo>
                    <a:pt x="133441" y="69813"/>
                  </a:lnTo>
                  <a:lnTo>
                    <a:pt x="135527" y="68313"/>
                  </a:lnTo>
                  <a:lnTo>
                    <a:pt x="137976" y="67313"/>
                  </a:lnTo>
                  <a:lnTo>
                    <a:pt x="139609" y="65587"/>
                  </a:lnTo>
                  <a:lnTo>
                    <a:pt x="141424" y="60848"/>
                  </a:lnTo>
                  <a:lnTo>
                    <a:pt x="142966" y="59161"/>
                  </a:lnTo>
                  <a:lnTo>
                    <a:pt x="150949" y="56231"/>
                  </a:lnTo>
                  <a:lnTo>
                    <a:pt x="179524" y="55787"/>
                  </a:lnTo>
                  <a:lnTo>
                    <a:pt x="189049" y="63988"/>
                  </a:lnTo>
                  <a:lnTo>
                    <a:pt x="190070" y="69976"/>
                  </a:lnTo>
                  <a:lnTo>
                    <a:pt x="191272" y="71596"/>
                  </a:lnTo>
                  <a:lnTo>
                    <a:pt x="199846" y="74781"/>
                  </a:lnTo>
                  <a:lnTo>
                    <a:pt x="199989" y="74826"/>
                  </a:lnTo>
                  <a:lnTo>
                    <a:pt x="209157" y="65704"/>
                  </a:lnTo>
                  <a:lnTo>
                    <a:pt x="209550" y="38097"/>
                  </a:lnTo>
                  <a:lnTo>
                    <a:pt x="208492" y="37643"/>
                  </a:lnTo>
                  <a:lnTo>
                    <a:pt x="195003" y="36740"/>
                  </a:lnTo>
                  <a:lnTo>
                    <a:pt x="193503" y="37797"/>
                  </a:lnTo>
                  <a:lnTo>
                    <a:pt x="192501" y="39561"/>
                  </a:lnTo>
                  <a:lnTo>
                    <a:pt x="190764" y="46438"/>
                  </a:lnTo>
                  <a:lnTo>
                    <a:pt x="190617" y="50926"/>
                  </a:lnTo>
                  <a:lnTo>
                    <a:pt x="189520" y="52546"/>
                  </a:lnTo>
                  <a:lnTo>
                    <a:pt x="187730" y="53627"/>
                  </a:lnTo>
                  <a:lnTo>
                    <a:pt x="185478" y="54347"/>
                  </a:lnTo>
                  <a:lnTo>
                    <a:pt x="183978" y="55885"/>
                  </a:lnTo>
                  <a:lnTo>
                    <a:pt x="182309" y="60417"/>
                  </a:lnTo>
                  <a:lnTo>
                    <a:pt x="180985" y="105274"/>
                  </a:lnTo>
                  <a:lnTo>
                    <a:pt x="180975" y="150847"/>
                  </a:lnTo>
                  <a:lnTo>
                    <a:pt x="180975" y="154086"/>
                  </a:lnTo>
                  <a:lnTo>
                    <a:pt x="183797" y="160506"/>
                  </a:lnTo>
                  <a:lnTo>
                    <a:pt x="195164" y="174583"/>
                  </a:lnTo>
                  <a:lnTo>
                    <a:pt x="200687" y="177377"/>
                  </a:lnTo>
                  <a:lnTo>
                    <a:pt x="219134" y="179416"/>
                  </a:lnTo>
                  <a:lnTo>
                    <a:pt x="222289" y="179481"/>
                  </a:lnTo>
                  <a:lnTo>
                    <a:pt x="265015" y="165420"/>
                  </a:lnTo>
                  <a:lnTo>
                    <a:pt x="311581" y="138298"/>
                  </a:lnTo>
                  <a:lnTo>
                    <a:pt x="342900" y="1224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600"/>
            <p:cNvSpPr/>
            <p:nvPr>
              <p:custDataLst>
                <p:tags r:id="rId531"/>
              </p:custDataLst>
            </p:nvPr>
          </p:nvSpPr>
          <p:spPr>
            <a:xfrm>
              <a:off x="4562475" y="2457453"/>
              <a:ext cx="9526" cy="180973"/>
            </a:xfrm>
            <a:custGeom>
              <a:avLst/>
              <a:gdLst/>
              <a:ahLst/>
              <a:cxnLst/>
              <a:rect l="0" t="0" r="0" b="0"/>
              <a:pathLst>
                <a:path w="9526" h="180973">
                  <a:moveTo>
                    <a:pt x="0" y="9522"/>
                  </a:moveTo>
                  <a:lnTo>
                    <a:pt x="0" y="9522"/>
                  </a:lnTo>
                  <a:lnTo>
                    <a:pt x="8201" y="1321"/>
                  </a:lnTo>
                  <a:lnTo>
                    <a:pt x="7584" y="880"/>
                  </a:lnTo>
                  <a:lnTo>
                    <a:pt x="31" y="0"/>
                  </a:lnTo>
                  <a:lnTo>
                    <a:pt x="0" y="46449"/>
                  </a:lnTo>
                  <a:lnTo>
                    <a:pt x="0" y="93211"/>
                  </a:lnTo>
                  <a:lnTo>
                    <a:pt x="0" y="136695"/>
                  </a:lnTo>
                  <a:lnTo>
                    <a:pt x="0" y="144713"/>
                  </a:lnTo>
                  <a:lnTo>
                    <a:pt x="2822" y="151804"/>
                  </a:lnTo>
                  <a:lnTo>
                    <a:pt x="8201" y="159923"/>
                  </a:lnTo>
                  <a:lnTo>
                    <a:pt x="9350" y="172020"/>
                  </a:lnTo>
                  <a:lnTo>
                    <a:pt x="9525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601"/>
            <p:cNvSpPr/>
            <p:nvPr>
              <p:custDataLst>
                <p:tags r:id="rId532"/>
              </p:custDataLst>
            </p:nvPr>
          </p:nvSpPr>
          <p:spPr>
            <a:xfrm>
              <a:off x="4448175" y="2447935"/>
              <a:ext cx="19051" cy="171441"/>
            </a:xfrm>
            <a:custGeom>
              <a:avLst/>
              <a:gdLst/>
              <a:ahLst/>
              <a:cxnLst/>
              <a:rect l="0" t="0" r="0" b="0"/>
              <a:pathLst>
                <a:path w="19051" h="171441">
                  <a:moveTo>
                    <a:pt x="0" y="9515"/>
                  </a:moveTo>
                  <a:lnTo>
                    <a:pt x="0" y="9515"/>
                  </a:lnTo>
                  <a:lnTo>
                    <a:pt x="0" y="382"/>
                  </a:lnTo>
                  <a:lnTo>
                    <a:pt x="9133" y="0"/>
                  </a:lnTo>
                  <a:lnTo>
                    <a:pt x="9525" y="44466"/>
                  </a:lnTo>
                  <a:lnTo>
                    <a:pt x="9525" y="89086"/>
                  </a:lnTo>
                  <a:lnTo>
                    <a:pt x="9525" y="136505"/>
                  </a:lnTo>
                  <a:lnTo>
                    <a:pt x="12347" y="142860"/>
                  </a:lnTo>
                  <a:lnTo>
                    <a:pt x="16071" y="149213"/>
                  </a:lnTo>
                  <a:lnTo>
                    <a:pt x="18933" y="161357"/>
                  </a:lnTo>
                  <a:lnTo>
                    <a:pt x="19050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602"/>
            <p:cNvSpPr/>
            <p:nvPr>
              <p:custDataLst>
                <p:tags r:id="rId533"/>
              </p:custDataLst>
            </p:nvPr>
          </p:nvSpPr>
          <p:spPr>
            <a:xfrm>
              <a:off x="4343400" y="2466975"/>
              <a:ext cx="28576" cy="171451"/>
            </a:xfrm>
            <a:custGeom>
              <a:avLst/>
              <a:gdLst/>
              <a:ahLst/>
              <a:cxnLst/>
              <a:rect l="0" t="0" r="0" b="0"/>
              <a:pathLst>
                <a:path w="28576" h="171451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491" y="13258"/>
                  </a:lnTo>
                  <a:lnTo>
                    <a:pt x="10561" y="15188"/>
                  </a:lnTo>
                  <a:lnTo>
                    <a:pt x="12332" y="16476"/>
                  </a:lnTo>
                  <a:lnTo>
                    <a:pt x="14572" y="17334"/>
                  </a:lnTo>
                  <a:lnTo>
                    <a:pt x="16064" y="18964"/>
                  </a:lnTo>
                  <a:lnTo>
                    <a:pt x="17723" y="23598"/>
                  </a:lnTo>
                  <a:lnTo>
                    <a:pt x="19043" y="70053"/>
                  </a:lnTo>
                  <a:lnTo>
                    <a:pt x="19050" y="117048"/>
                  </a:lnTo>
                  <a:lnTo>
                    <a:pt x="19050" y="155172"/>
                  </a:lnTo>
                  <a:lnTo>
                    <a:pt x="20108" y="157423"/>
                  </a:lnTo>
                  <a:lnTo>
                    <a:pt x="21872" y="158923"/>
                  </a:lnTo>
                  <a:lnTo>
                    <a:pt x="24107" y="159924"/>
                  </a:lnTo>
                  <a:lnTo>
                    <a:pt x="25596" y="161650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603"/>
            <p:cNvSpPr/>
            <p:nvPr>
              <p:custDataLst>
                <p:tags r:id="rId534"/>
              </p:custDataLst>
            </p:nvPr>
          </p:nvSpPr>
          <p:spPr>
            <a:xfrm>
              <a:off x="4086225" y="2486153"/>
              <a:ext cx="114301" cy="161783"/>
            </a:xfrm>
            <a:custGeom>
              <a:avLst/>
              <a:gdLst/>
              <a:ahLst/>
              <a:cxnLst/>
              <a:rect l="0" t="0" r="0" b="0"/>
              <a:pathLst>
                <a:path w="114301" h="161783">
                  <a:moveTo>
                    <a:pt x="19050" y="18922"/>
                  </a:moveTo>
                  <a:lnTo>
                    <a:pt x="19050" y="18922"/>
                  </a:lnTo>
                  <a:lnTo>
                    <a:pt x="28182" y="28055"/>
                  </a:lnTo>
                  <a:lnTo>
                    <a:pt x="28575" y="73981"/>
                  </a:lnTo>
                  <a:lnTo>
                    <a:pt x="28575" y="96976"/>
                  </a:lnTo>
                  <a:lnTo>
                    <a:pt x="25753" y="104060"/>
                  </a:lnTo>
                  <a:lnTo>
                    <a:pt x="22029" y="110736"/>
                  </a:lnTo>
                  <a:lnTo>
                    <a:pt x="19639" y="123646"/>
                  </a:lnTo>
                  <a:lnTo>
                    <a:pt x="19167" y="136387"/>
                  </a:lnTo>
                  <a:lnTo>
                    <a:pt x="16280" y="142742"/>
                  </a:lnTo>
                  <a:lnTo>
                    <a:pt x="12527" y="149095"/>
                  </a:lnTo>
                  <a:lnTo>
                    <a:pt x="9642" y="161239"/>
                  </a:lnTo>
                  <a:lnTo>
                    <a:pt x="396" y="161782"/>
                  </a:lnTo>
                  <a:lnTo>
                    <a:pt x="0" y="125458"/>
                  </a:lnTo>
                  <a:lnTo>
                    <a:pt x="8201" y="115651"/>
                  </a:lnTo>
                  <a:lnTo>
                    <a:pt x="9408" y="106101"/>
                  </a:lnTo>
                  <a:lnTo>
                    <a:pt x="9491" y="110134"/>
                  </a:lnTo>
                  <a:lnTo>
                    <a:pt x="10560" y="111480"/>
                  </a:lnTo>
                  <a:lnTo>
                    <a:pt x="14572" y="112976"/>
                  </a:lnTo>
                  <a:lnTo>
                    <a:pt x="16064" y="114433"/>
                  </a:lnTo>
                  <a:lnTo>
                    <a:pt x="17723" y="118874"/>
                  </a:lnTo>
                  <a:lnTo>
                    <a:pt x="19224" y="120481"/>
                  </a:lnTo>
                  <a:lnTo>
                    <a:pt x="23713" y="122268"/>
                  </a:lnTo>
                  <a:lnTo>
                    <a:pt x="25334" y="123802"/>
                  </a:lnTo>
                  <a:lnTo>
                    <a:pt x="27134" y="128330"/>
                  </a:lnTo>
                  <a:lnTo>
                    <a:pt x="28673" y="129961"/>
                  </a:lnTo>
                  <a:lnTo>
                    <a:pt x="41706" y="137849"/>
                  </a:lnTo>
                  <a:lnTo>
                    <a:pt x="44995" y="143393"/>
                  </a:lnTo>
                  <a:lnTo>
                    <a:pt x="45871" y="146352"/>
                  </a:lnTo>
                  <a:lnTo>
                    <a:pt x="47514" y="148326"/>
                  </a:lnTo>
                  <a:lnTo>
                    <a:pt x="55672" y="151752"/>
                  </a:lnTo>
                  <a:lnTo>
                    <a:pt x="79502" y="152259"/>
                  </a:lnTo>
                  <a:lnTo>
                    <a:pt x="85781" y="149444"/>
                  </a:lnTo>
                  <a:lnTo>
                    <a:pt x="99752" y="138082"/>
                  </a:lnTo>
                  <a:lnTo>
                    <a:pt x="102543" y="132560"/>
                  </a:lnTo>
                  <a:lnTo>
                    <a:pt x="103287" y="129606"/>
                  </a:lnTo>
                  <a:lnTo>
                    <a:pt x="112118" y="114114"/>
                  </a:lnTo>
                  <a:lnTo>
                    <a:pt x="114275" y="70604"/>
                  </a:lnTo>
                  <a:lnTo>
                    <a:pt x="114289" y="63764"/>
                  </a:lnTo>
                  <a:lnTo>
                    <a:pt x="111473" y="57196"/>
                  </a:lnTo>
                  <a:lnTo>
                    <a:pt x="107752" y="50750"/>
                  </a:lnTo>
                  <a:lnTo>
                    <a:pt x="104599" y="41170"/>
                  </a:lnTo>
                  <a:lnTo>
                    <a:pt x="91634" y="25275"/>
                  </a:lnTo>
                  <a:lnTo>
                    <a:pt x="85529" y="21746"/>
                  </a:lnTo>
                  <a:lnTo>
                    <a:pt x="39670" y="2054"/>
                  </a:lnTo>
                  <a:lnTo>
                    <a:pt x="21024" y="0"/>
                  </a:lnTo>
                  <a:lnTo>
                    <a:pt x="11022" y="8084"/>
                  </a:lnTo>
                  <a:lnTo>
                    <a:pt x="1455" y="17483"/>
                  </a:lnTo>
                  <a:lnTo>
                    <a:pt x="431" y="23552"/>
                  </a:lnTo>
                  <a:lnTo>
                    <a:pt x="11" y="42509"/>
                  </a:lnTo>
                  <a:lnTo>
                    <a:pt x="2827" y="48102"/>
                  </a:lnTo>
                  <a:lnTo>
                    <a:pt x="14189" y="61556"/>
                  </a:lnTo>
                  <a:lnTo>
                    <a:pt x="19712" y="64329"/>
                  </a:lnTo>
                  <a:lnTo>
                    <a:pt x="36070" y="66255"/>
                  </a:lnTo>
                  <a:lnTo>
                    <a:pt x="74518" y="66536"/>
                  </a:lnTo>
                  <a:lnTo>
                    <a:pt x="83566" y="63720"/>
                  </a:lnTo>
                  <a:lnTo>
                    <a:pt x="92174" y="59999"/>
                  </a:lnTo>
                  <a:lnTo>
                    <a:pt x="114300" y="57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604"/>
            <p:cNvSpPr/>
            <p:nvPr>
              <p:custDataLst>
                <p:tags r:id="rId535"/>
              </p:custDataLst>
            </p:nvPr>
          </p:nvSpPr>
          <p:spPr>
            <a:xfrm>
              <a:off x="3857629" y="2609850"/>
              <a:ext cx="85722" cy="9526"/>
            </a:xfrm>
            <a:custGeom>
              <a:avLst/>
              <a:gdLst/>
              <a:ahLst/>
              <a:cxnLst/>
              <a:rect l="0" t="0" r="0" b="0"/>
              <a:pathLst>
                <a:path w="85722" h="9526">
                  <a:moveTo>
                    <a:pt x="19046" y="9525"/>
                  </a:moveTo>
                  <a:lnTo>
                    <a:pt x="19046" y="9525"/>
                  </a:lnTo>
                  <a:lnTo>
                    <a:pt x="0" y="9525"/>
                  </a:lnTo>
                  <a:lnTo>
                    <a:pt x="46448" y="9525"/>
                  </a:lnTo>
                  <a:lnTo>
                    <a:pt x="55214" y="6703"/>
                  </a:lnTo>
                  <a:lnTo>
                    <a:pt x="63695" y="2979"/>
                  </a:lnTo>
                  <a:lnTo>
                    <a:pt x="8572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605"/>
            <p:cNvSpPr/>
            <p:nvPr>
              <p:custDataLst>
                <p:tags r:id="rId536"/>
              </p:custDataLst>
            </p:nvPr>
          </p:nvSpPr>
          <p:spPr>
            <a:xfrm>
              <a:off x="3829050" y="2476512"/>
              <a:ext cx="133351" cy="190489"/>
            </a:xfrm>
            <a:custGeom>
              <a:avLst/>
              <a:gdLst/>
              <a:ahLst/>
              <a:cxnLst/>
              <a:rect l="0" t="0" r="0" b="0"/>
              <a:pathLst>
                <a:path w="133351" h="190489">
                  <a:moveTo>
                    <a:pt x="28575" y="19038"/>
                  </a:moveTo>
                  <a:lnTo>
                    <a:pt x="28575" y="19038"/>
                  </a:lnTo>
                  <a:lnTo>
                    <a:pt x="28575" y="61683"/>
                  </a:lnTo>
                  <a:lnTo>
                    <a:pt x="25753" y="67272"/>
                  </a:lnTo>
                  <a:lnTo>
                    <a:pt x="22029" y="73284"/>
                  </a:lnTo>
                  <a:lnTo>
                    <a:pt x="19933" y="83676"/>
                  </a:lnTo>
                  <a:lnTo>
                    <a:pt x="19167" y="106624"/>
                  </a:lnTo>
                  <a:lnTo>
                    <a:pt x="16280" y="113704"/>
                  </a:lnTo>
                  <a:lnTo>
                    <a:pt x="12527" y="120378"/>
                  </a:lnTo>
                  <a:lnTo>
                    <a:pt x="10118" y="133287"/>
                  </a:lnTo>
                  <a:lnTo>
                    <a:pt x="9642" y="146028"/>
                  </a:lnTo>
                  <a:lnTo>
                    <a:pt x="6755" y="152383"/>
                  </a:lnTo>
                  <a:lnTo>
                    <a:pt x="3002" y="158736"/>
                  </a:lnTo>
                  <a:lnTo>
                    <a:pt x="396" y="169557"/>
                  </a:lnTo>
                  <a:lnTo>
                    <a:pt x="0" y="180924"/>
                  </a:lnTo>
                  <a:lnTo>
                    <a:pt x="0" y="167702"/>
                  </a:lnTo>
                  <a:lnTo>
                    <a:pt x="2822" y="161664"/>
                  </a:lnTo>
                  <a:lnTo>
                    <a:pt x="6546" y="155452"/>
                  </a:lnTo>
                  <a:lnTo>
                    <a:pt x="19148" y="111797"/>
                  </a:lnTo>
                  <a:lnTo>
                    <a:pt x="25312" y="98498"/>
                  </a:lnTo>
                  <a:lnTo>
                    <a:pt x="38191" y="50904"/>
                  </a:lnTo>
                  <a:lnTo>
                    <a:pt x="46174" y="26866"/>
                  </a:lnTo>
                  <a:lnTo>
                    <a:pt x="47625" y="27"/>
                  </a:lnTo>
                  <a:lnTo>
                    <a:pt x="52682" y="0"/>
                  </a:lnTo>
                  <a:lnTo>
                    <a:pt x="54171" y="1054"/>
                  </a:lnTo>
                  <a:lnTo>
                    <a:pt x="55164" y="2816"/>
                  </a:lnTo>
                  <a:lnTo>
                    <a:pt x="56888" y="9690"/>
                  </a:lnTo>
                  <a:lnTo>
                    <a:pt x="57033" y="14178"/>
                  </a:lnTo>
                  <a:lnTo>
                    <a:pt x="58131" y="15798"/>
                  </a:lnTo>
                  <a:lnTo>
                    <a:pt x="59920" y="16878"/>
                  </a:lnTo>
                  <a:lnTo>
                    <a:pt x="62172" y="17598"/>
                  </a:lnTo>
                  <a:lnTo>
                    <a:pt x="63673" y="19136"/>
                  </a:lnTo>
                  <a:lnTo>
                    <a:pt x="65341" y="23668"/>
                  </a:lnTo>
                  <a:lnTo>
                    <a:pt x="67655" y="44523"/>
                  </a:lnTo>
                  <a:lnTo>
                    <a:pt x="73198" y="55047"/>
                  </a:lnTo>
                  <a:lnTo>
                    <a:pt x="76995" y="81657"/>
                  </a:lnTo>
                  <a:lnTo>
                    <a:pt x="82667" y="92861"/>
                  </a:lnTo>
                  <a:lnTo>
                    <a:pt x="85878" y="108056"/>
                  </a:lnTo>
                  <a:lnTo>
                    <a:pt x="93061" y="119732"/>
                  </a:lnTo>
                  <a:lnTo>
                    <a:pt x="98863" y="126586"/>
                  </a:lnTo>
                  <a:lnTo>
                    <a:pt x="102148" y="135981"/>
                  </a:lnTo>
                  <a:lnTo>
                    <a:pt x="104666" y="146155"/>
                  </a:lnTo>
                  <a:lnTo>
                    <a:pt x="112083" y="161309"/>
                  </a:lnTo>
                  <a:lnTo>
                    <a:pt x="114374" y="167995"/>
                  </a:lnTo>
                  <a:lnTo>
                    <a:pt x="122371" y="179046"/>
                  </a:lnTo>
                  <a:lnTo>
                    <a:pt x="123394" y="185451"/>
                  </a:lnTo>
                  <a:lnTo>
                    <a:pt x="124596" y="187130"/>
                  </a:lnTo>
                  <a:lnTo>
                    <a:pt x="126456" y="188249"/>
                  </a:lnTo>
                  <a:lnTo>
                    <a:pt x="133350" y="190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2" name="SMARTInkShape-Group117"/>
          <p:cNvGrpSpPr/>
          <p:nvPr/>
        </p:nvGrpSpPr>
        <p:grpSpPr>
          <a:xfrm>
            <a:off x="6905625" y="2314609"/>
            <a:ext cx="400051" cy="180892"/>
            <a:chOff x="6905625" y="2314609"/>
            <a:chExt cx="400051" cy="180892"/>
          </a:xfrm>
        </p:grpSpPr>
        <p:sp>
          <p:nvSpPr>
            <p:cNvPr id="148" name="SMARTInkShape-606"/>
            <p:cNvSpPr/>
            <p:nvPr>
              <p:custDataLst>
                <p:tags r:id="rId522"/>
              </p:custDataLst>
            </p:nvPr>
          </p:nvSpPr>
          <p:spPr>
            <a:xfrm>
              <a:off x="7134263" y="2343187"/>
              <a:ext cx="171413" cy="152314"/>
            </a:xfrm>
            <a:custGeom>
              <a:avLst/>
              <a:gdLst/>
              <a:ahLst/>
              <a:cxnLst/>
              <a:rect l="0" t="0" r="0" b="0"/>
              <a:pathLst>
                <a:path w="171413" h="152314">
                  <a:moveTo>
                    <a:pt x="66637" y="9488"/>
                  </a:moveTo>
                  <a:lnTo>
                    <a:pt x="66637" y="9488"/>
                  </a:lnTo>
                  <a:lnTo>
                    <a:pt x="75769" y="9488"/>
                  </a:lnTo>
                  <a:lnTo>
                    <a:pt x="85568" y="18897"/>
                  </a:lnTo>
                  <a:lnTo>
                    <a:pt x="85687" y="47577"/>
                  </a:lnTo>
                  <a:lnTo>
                    <a:pt x="93887" y="39386"/>
                  </a:lnTo>
                  <a:lnTo>
                    <a:pt x="95096" y="29978"/>
                  </a:lnTo>
                  <a:lnTo>
                    <a:pt x="95178" y="23908"/>
                  </a:lnTo>
                  <a:lnTo>
                    <a:pt x="94131" y="22276"/>
                  </a:lnTo>
                  <a:lnTo>
                    <a:pt x="92374" y="21189"/>
                  </a:lnTo>
                  <a:lnTo>
                    <a:pt x="87008" y="19443"/>
                  </a:lnTo>
                  <a:lnTo>
                    <a:pt x="86274" y="16382"/>
                  </a:lnTo>
                  <a:lnTo>
                    <a:pt x="86078" y="14084"/>
                  </a:lnTo>
                  <a:lnTo>
                    <a:pt x="84889" y="12552"/>
                  </a:lnTo>
                  <a:lnTo>
                    <a:pt x="80747" y="10850"/>
                  </a:lnTo>
                  <a:lnTo>
                    <a:pt x="79218" y="9337"/>
                  </a:lnTo>
                  <a:lnTo>
                    <a:pt x="77521" y="4835"/>
                  </a:lnTo>
                  <a:lnTo>
                    <a:pt x="76009" y="3211"/>
                  </a:lnTo>
                  <a:lnTo>
                    <a:pt x="71508" y="1407"/>
                  </a:lnTo>
                  <a:lnTo>
                    <a:pt x="52574" y="0"/>
                  </a:lnTo>
                  <a:lnTo>
                    <a:pt x="50912" y="1046"/>
                  </a:lnTo>
                  <a:lnTo>
                    <a:pt x="49803" y="2802"/>
                  </a:lnTo>
                  <a:lnTo>
                    <a:pt x="49064" y="5031"/>
                  </a:lnTo>
                  <a:lnTo>
                    <a:pt x="47513" y="6517"/>
                  </a:lnTo>
                  <a:lnTo>
                    <a:pt x="37420" y="11723"/>
                  </a:lnTo>
                  <a:lnTo>
                    <a:pt x="25236" y="22630"/>
                  </a:lnTo>
                  <a:lnTo>
                    <a:pt x="21778" y="28734"/>
                  </a:lnTo>
                  <a:lnTo>
                    <a:pt x="19183" y="34975"/>
                  </a:lnTo>
                  <a:lnTo>
                    <a:pt x="14501" y="41277"/>
                  </a:lnTo>
                  <a:lnTo>
                    <a:pt x="11716" y="50427"/>
                  </a:lnTo>
                  <a:lnTo>
                    <a:pt x="7325" y="67479"/>
                  </a:lnTo>
                  <a:lnTo>
                    <a:pt x="1417" y="87148"/>
                  </a:lnTo>
                  <a:lnTo>
                    <a:pt x="0" y="125595"/>
                  </a:lnTo>
                  <a:lnTo>
                    <a:pt x="2801" y="132705"/>
                  </a:lnTo>
                  <a:lnTo>
                    <a:pt x="6516" y="139392"/>
                  </a:lnTo>
                  <a:lnTo>
                    <a:pt x="8167" y="145893"/>
                  </a:lnTo>
                  <a:lnTo>
                    <a:pt x="9665" y="148050"/>
                  </a:lnTo>
                  <a:lnTo>
                    <a:pt x="11723" y="149488"/>
                  </a:lnTo>
                  <a:lnTo>
                    <a:pt x="17889" y="151085"/>
                  </a:lnTo>
                  <a:lnTo>
                    <a:pt x="55465" y="152313"/>
                  </a:lnTo>
                  <a:lnTo>
                    <a:pt x="98476" y="142659"/>
                  </a:lnTo>
                  <a:lnTo>
                    <a:pt x="143041" y="126669"/>
                  </a:lnTo>
                  <a:lnTo>
                    <a:pt x="171412" y="1142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607"/>
            <p:cNvSpPr/>
            <p:nvPr>
              <p:custDataLst>
                <p:tags r:id="rId523"/>
              </p:custDataLst>
            </p:nvPr>
          </p:nvSpPr>
          <p:spPr>
            <a:xfrm>
              <a:off x="6924685" y="2409825"/>
              <a:ext cx="123816" cy="47626"/>
            </a:xfrm>
            <a:custGeom>
              <a:avLst/>
              <a:gdLst/>
              <a:ahLst/>
              <a:cxnLst/>
              <a:rect l="0" t="0" r="0" b="0"/>
              <a:pathLst>
                <a:path w="123816" h="47626">
                  <a:moveTo>
                    <a:pt x="9515" y="47625"/>
                  </a:moveTo>
                  <a:lnTo>
                    <a:pt x="9515" y="47625"/>
                  </a:lnTo>
                  <a:lnTo>
                    <a:pt x="0" y="47625"/>
                  </a:lnTo>
                  <a:lnTo>
                    <a:pt x="5050" y="47625"/>
                  </a:lnTo>
                  <a:lnTo>
                    <a:pt x="6538" y="46567"/>
                  </a:lnTo>
                  <a:lnTo>
                    <a:pt x="7531" y="44803"/>
                  </a:lnTo>
                  <a:lnTo>
                    <a:pt x="8192" y="42569"/>
                  </a:lnTo>
                  <a:lnTo>
                    <a:pt x="9691" y="41079"/>
                  </a:lnTo>
                  <a:lnTo>
                    <a:pt x="14180" y="39424"/>
                  </a:lnTo>
                  <a:lnTo>
                    <a:pt x="41548" y="37119"/>
                  </a:lnTo>
                  <a:lnTo>
                    <a:pt x="76857" y="21629"/>
                  </a:lnTo>
                  <a:lnTo>
                    <a:pt x="95438" y="16992"/>
                  </a:lnTo>
                  <a:lnTo>
                    <a:pt x="111527" y="8915"/>
                  </a:lnTo>
                  <a:lnTo>
                    <a:pt x="1238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608"/>
            <p:cNvSpPr/>
            <p:nvPr>
              <p:custDataLst>
                <p:tags r:id="rId524"/>
              </p:custDataLst>
            </p:nvPr>
          </p:nvSpPr>
          <p:spPr>
            <a:xfrm>
              <a:off x="7000875" y="2314609"/>
              <a:ext cx="19050" cy="171417"/>
            </a:xfrm>
            <a:custGeom>
              <a:avLst/>
              <a:gdLst/>
              <a:ahLst/>
              <a:cxnLst/>
              <a:rect l="0" t="0" r="0" b="0"/>
              <a:pathLst>
                <a:path w="19050" h="171417">
                  <a:moveTo>
                    <a:pt x="0" y="9491"/>
                  </a:moveTo>
                  <a:lnTo>
                    <a:pt x="0" y="9491"/>
                  </a:lnTo>
                  <a:lnTo>
                    <a:pt x="9409" y="82"/>
                  </a:lnTo>
                  <a:lnTo>
                    <a:pt x="14547" y="0"/>
                  </a:lnTo>
                  <a:lnTo>
                    <a:pt x="16049" y="1047"/>
                  </a:lnTo>
                  <a:lnTo>
                    <a:pt x="17049" y="2804"/>
                  </a:lnTo>
                  <a:lnTo>
                    <a:pt x="18933" y="17301"/>
                  </a:lnTo>
                  <a:lnTo>
                    <a:pt x="19049" y="59818"/>
                  </a:lnTo>
                  <a:lnTo>
                    <a:pt x="17991" y="69958"/>
                  </a:lnTo>
                  <a:lnTo>
                    <a:pt x="11512" y="87914"/>
                  </a:lnTo>
                  <a:lnTo>
                    <a:pt x="9559" y="135041"/>
                  </a:lnTo>
                  <a:lnTo>
                    <a:pt x="9525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609"/>
            <p:cNvSpPr/>
            <p:nvPr>
              <p:custDataLst>
                <p:tags r:id="rId525"/>
              </p:custDataLst>
            </p:nvPr>
          </p:nvSpPr>
          <p:spPr>
            <a:xfrm>
              <a:off x="6905625" y="2324100"/>
              <a:ext cx="133351" cy="161484"/>
            </a:xfrm>
            <a:custGeom>
              <a:avLst/>
              <a:gdLst/>
              <a:ahLst/>
              <a:cxnLst/>
              <a:rect l="0" t="0" r="0" b="0"/>
              <a:pathLst>
                <a:path w="133351" h="161484">
                  <a:moveTo>
                    <a:pt x="133350" y="0"/>
                  </a:moveTo>
                  <a:lnTo>
                    <a:pt x="133350" y="0"/>
                  </a:lnTo>
                  <a:lnTo>
                    <a:pt x="115740" y="0"/>
                  </a:lnTo>
                  <a:lnTo>
                    <a:pt x="106980" y="6546"/>
                  </a:lnTo>
                  <a:lnTo>
                    <a:pt x="101169" y="8201"/>
                  </a:lnTo>
                  <a:lnTo>
                    <a:pt x="99195" y="9701"/>
                  </a:lnTo>
                  <a:lnTo>
                    <a:pt x="97003" y="14189"/>
                  </a:lnTo>
                  <a:lnTo>
                    <a:pt x="94538" y="25694"/>
                  </a:lnTo>
                  <a:lnTo>
                    <a:pt x="75972" y="47642"/>
                  </a:lnTo>
                  <a:lnTo>
                    <a:pt x="72874" y="50811"/>
                  </a:lnTo>
                  <a:lnTo>
                    <a:pt x="69430" y="59977"/>
                  </a:lnTo>
                  <a:lnTo>
                    <a:pt x="66842" y="70048"/>
                  </a:lnTo>
                  <a:lnTo>
                    <a:pt x="56555" y="85137"/>
                  </a:lnTo>
                  <a:lnTo>
                    <a:pt x="22218" y="129907"/>
                  </a:lnTo>
                  <a:lnTo>
                    <a:pt x="13757" y="139620"/>
                  </a:lnTo>
                  <a:lnTo>
                    <a:pt x="11406" y="146015"/>
                  </a:lnTo>
                  <a:lnTo>
                    <a:pt x="9721" y="148143"/>
                  </a:lnTo>
                  <a:lnTo>
                    <a:pt x="3350" y="152197"/>
                  </a:lnTo>
                  <a:lnTo>
                    <a:pt x="131" y="161483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3" name="SMARTInkShape-610"/>
          <p:cNvSpPr/>
          <p:nvPr>
            <p:custDataLst>
              <p:tags r:id="rId12"/>
            </p:custDataLst>
          </p:nvPr>
        </p:nvSpPr>
        <p:spPr>
          <a:xfrm>
            <a:off x="752475" y="2886075"/>
            <a:ext cx="57151" cy="85726"/>
          </a:xfrm>
          <a:custGeom>
            <a:avLst/>
            <a:gdLst/>
            <a:ahLst/>
            <a:cxnLst/>
            <a:rect l="0" t="0" r="0" b="0"/>
            <a:pathLst>
              <a:path w="57151" h="85726">
                <a:moveTo>
                  <a:pt x="0" y="0"/>
                </a:moveTo>
                <a:lnTo>
                  <a:pt x="0" y="0"/>
                </a:lnTo>
                <a:lnTo>
                  <a:pt x="0" y="8201"/>
                </a:lnTo>
                <a:lnTo>
                  <a:pt x="1058" y="8642"/>
                </a:lnTo>
                <a:lnTo>
                  <a:pt x="8201" y="9409"/>
                </a:lnTo>
                <a:lnTo>
                  <a:pt x="8937" y="12295"/>
                </a:lnTo>
                <a:lnTo>
                  <a:pt x="9491" y="23711"/>
                </a:lnTo>
                <a:lnTo>
                  <a:pt x="10560" y="25333"/>
                </a:lnTo>
                <a:lnTo>
                  <a:pt x="12332" y="26413"/>
                </a:lnTo>
                <a:lnTo>
                  <a:pt x="14571" y="27134"/>
                </a:lnTo>
                <a:lnTo>
                  <a:pt x="16064" y="28673"/>
                </a:lnTo>
                <a:lnTo>
                  <a:pt x="18657" y="36650"/>
                </a:lnTo>
                <a:lnTo>
                  <a:pt x="18933" y="42727"/>
                </a:lnTo>
                <a:lnTo>
                  <a:pt x="20031" y="44360"/>
                </a:lnTo>
                <a:lnTo>
                  <a:pt x="21821" y="45448"/>
                </a:lnTo>
                <a:lnTo>
                  <a:pt x="24072" y="46174"/>
                </a:lnTo>
                <a:lnTo>
                  <a:pt x="25573" y="47716"/>
                </a:lnTo>
                <a:lnTo>
                  <a:pt x="28458" y="56720"/>
                </a:lnTo>
                <a:lnTo>
                  <a:pt x="28540" y="62079"/>
                </a:lnTo>
                <a:lnTo>
                  <a:pt x="29610" y="63611"/>
                </a:lnTo>
                <a:lnTo>
                  <a:pt x="31382" y="64632"/>
                </a:lnTo>
                <a:lnTo>
                  <a:pt x="37707" y="66555"/>
                </a:lnTo>
                <a:lnTo>
                  <a:pt x="38090" y="75804"/>
                </a:lnTo>
                <a:lnTo>
                  <a:pt x="46300" y="76165"/>
                </a:lnTo>
                <a:lnTo>
                  <a:pt x="46742" y="77235"/>
                </a:lnTo>
                <a:lnTo>
                  <a:pt x="47509" y="84398"/>
                </a:lnTo>
                <a:lnTo>
                  <a:pt x="50396" y="85135"/>
                </a:lnTo>
                <a:lnTo>
                  <a:pt x="57150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SMARTInkShape-611"/>
          <p:cNvSpPr/>
          <p:nvPr>
            <p:custDataLst>
              <p:tags r:id="rId13"/>
            </p:custDataLst>
          </p:nvPr>
        </p:nvSpPr>
        <p:spPr>
          <a:xfrm>
            <a:off x="2143125" y="1466850"/>
            <a:ext cx="85726" cy="104766"/>
          </a:xfrm>
          <a:custGeom>
            <a:avLst/>
            <a:gdLst/>
            <a:ahLst/>
            <a:cxnLst/>
            <a:rect l="0" t="0" r="0" b="0"/>
            <a:pathLst>
              <a:path w="85726" h="104766">
                <a:moveTo>
                  <a:pt x="9525" y="0"/>
                </a:moveTo>
                <a:lnTo>
                  <a:pt x="9525" y="0"/>
                </a:lnTo>
                <a:lnTo>
                  <a:pt x="9525" y="8201"/>
                </a:lnTo>
                <a:lnTo>
                  <a:pt x="8467" y="8642"/>
                </a:lnTo>
                <a:lnTo>
                  <a:pt x="392" y="9491"/>
                </a:lnTo>
                <a:lnTo>
                  <a:pt x="0" y="27241"/>
                </a:lnTo>
                <a:lnTo>
                  <a:pt x="8201" y="36659"/>
                </a:lnTo>
                <a:lnTo>
                  <a:pt x="9409" y="46175"/>
                </a:lnTo>
                <a:lnTo>
                  <a:pt x="9491" y="52252"/>
                </a:lnTo>
                <a:lnTo>
                  <a:pt x="12332" y="57795"/>
                </a:lnTo>
                <a:lnTo>
                  <a:pt x="17723" y="64921"/>
                </a:lnTo>
                <a:lnTo>
                  <a:pt x="18657" y="71212"/>
                </a:lnTo>
                <a:lnTo>
                  <a:pt x="19846" y="72875"/>
                </a:lnTo>
                <a:lnTo>
                  <a:pt x="21698" y="73983"/>
                </a:lnTo>
                <a:lnTo>
                  <a:pt x="23990" y="74722"/>
                </a:lnTo>
                <a:lnTo>
                  <a:pt x="25518" y="76273"/>
                </a:lnTo>
                <a:lnTo>
                  <a:pt x="27216" y="80818"/>
                </a:lnTo>
                <a:lnTo>
                  <a:pt x="28728" y="82454"/>
                </a:lnTo>
                <a:lnTo>
                  <a:pt x="33229" y="84271"/>
                </a:lnTo>
                <a:lnTo>
                  <a:pt x="34852" y="85814"/>
                </a:lnTo>
                <a:lnTo>
                  <a:pt x="36657" y="90351"/>
                </a:lnTo>
                <a:lnTo>
                  <a:pt x="38196" y="91984"/>
                </a:lnTo>
                <a:lnTo>
                  <a:pt x="46174" y="94820"/>
                </a:lnTo>
                <a:lnTo>
                  <a:pt x="46980" y="97881"/>
                </a:lnTo>
                <a:lnTo>
                  <a:pt x="47195" y="100179"/>
                </a:lnTo>
                <a:lnTo>
                  <a:pt x="48397" y="101711"/>
                </a:lnTo>
                <a:lnTo>
                  <a:pt x="55788" y="104372"/>
                </a:lnTo>
                <a:lnTo>
                  <a:pt x="71304" y="104765"/>
                </a:lnTo>
                <a:lnTo>
                  <a:pt x="72936" y="103710"/>
                </a:lnTo>
                <a:lnTo>
                  <a:pt x="74024" y="101948"/>
                </a:lnTo>
                <a:lnTo>
                  <a:pt x="74749" y="99716"/>
                </a:lnTo>
                <a:lnTo>
                  <a:pt x="76291" y="98227"/>
                </a:lnTo>
                <a:lnTo>
                  <a:pt x="85725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SMARTInkShape-612"/>
          <p:cNvSpPr/>
          <p:nvPr>
            <p:custDataLst>
              <p:tags r:id="rId14"/>
            </p:custDataLst>
          </p:nvPr>
        </p:nvSpPr>
        <p:spPr>
          <a:xfrm>
            <a:off x="7496175" y="250507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8" name="SMARTInkShape-Group121"/>
          <p:cNvGrpSpPr/>
          <p:nvPr/>
        </p:nvGrpSpPr>
        <p:grpSpPr>
          <a:xfrm>
            <a:off x="7934360" y="2200286"/>
            <a:ext cx="333338" cy="171439"/>
            <a:chOff x="7934360" y="2200286"/>
            <a:chExt cx="333338" cy="171439"/>
          </a:xfrm>
        </p:grpSpPr>
        <p:sp>
          <p:nvSpPr>
            <p:cNvPr id="156" name="SMARTInkShape-613"/>
            <p:cNvSpPr/>
            <p:nvPr>
              <p:custDataLst>
                <p:tags r:id="rId520"/>
              </p:custDataLst>
            </p:nvPr>
          </p:nvSpPr>
          <p:spPr>
            <a:xfrm>
              <a:off x="8115300" y="2200286"/>
              <a:ext cx="152398" cy="171439"/>
            </a:xfrm>
            <a:custGeom>
              <a:avLst/>
              <a:gdLst/>
              <a:ahLst/>
              <a:cxnLst/>
              <a:rect l="0" t="0" r="0" b="0"/>
              <a:pathLst>
                <a:path w="152398" h="171439">
                  <a:moveTo>
                    <a:pt x="76200" y="66664"/>
                  </a:moveTo>
                  <a:lnTo>
                    <a:pt x="76200" y="66664"/>
                  </a:lnTo>
                  <a:lnTo>
                    <a:pt x="76200" y="71720"/>
                  </a:lnTo>
                  <a:lnTo>
                    <a:pt x="73378" y="77025"/>
                  </a:lnTo>
                  <a:lnTo>
                    <a:pt x="69655" y="82910"/>
                  </a:lnTo>
                  <a:lnTo>
                    <a:pt x="66499" y="92174"/>
                  </a:lnTo>
                  <a:lnTo>
                    <a:pt x="42246" y="127188"/>
                  </a:lnTo>
                  <a:lnTo>
                    <a:pt x="38270" y="138807"/>
                  </a:lnTo>
                  <a:lnTo>
                    <a:pt x="11003" y="169947"/>
                  </a:lnTo>
                  <a:lnTo>
                    <a:pt x="84" y="171431"/>
                  </a:lnTo>
                  <a:lnTo>
                    <a:pt x="11" y="171438"/>
                  </a:lnTo>
                  <a:lnTo>
                    <a:pt x="0" y="148773"/>
                  </a:lnTo>
                  <a:lnTo>
                    <a:pt x="1058" y="146803"/>
                  </a:lnTo>
                  <a:lnTo>
                    <a:pt x="2822" y="145490"/>
                  </a:lnTo>
                  <a:lnTo>
                    <a:pt x="8200" y="143383"/>
                  </a:lnTo>
                  <a:lnTo>
                    <a:pt x="8937" y="140272"/>
                  </a:lnTo>
                  <a:lnTo>
                    <a:pt x="9132" y="137961"/>
                  </a:lnTo>
                  <a:lnTo>
                    <a:pt x="10321" y="136420"/>
                  </a:lnTo>
                  <a:lnTo>
                    <a:pt x="17691" y="133745"/>
                  </a:lnTo>
                  <a:lnTo>
                    <a:pt x="43037" y="133339"/>
                  </a:lnTo>
                  <a:lnTo>
                    <a:pt x="44565" y="134397"/>
                  </a:lnTo>
                  <a:lnTo>
                    <a:pt x="45586" y="136161"/>
                  </a:lnTo>
                  <a:lnTo>
                    <a:pt x="46265" y="138395"/>
                  </a:lnTo>
                  <a:lnTo>
                    <a:pt x="47777" y="139885"/>
                  </a:lnTo>
                  <a:lnTo>
                    <a:pt x="57245" y="143661"/>
                  </a:lnTo>
                  <a:lnTo>
                    <a:pt x="65224" y="151031"/>
                  </a:lnTo>
                  <a:lnTo>
                    <a:pt x="71301" y="151987"/>
                  </a:lnTo>
                  <a:lnTo>
                    <a:pt x="72934" y="153179"/>
                  </a:lnTo>
                  <a:lnTo>
                    <a:pt x="74023" y="155032"/>
                  </a:lnTo>
                  <a:lnTo>
                    <a:pt x="75770" y="160555"/>
                  </a:lnTo>
                  <a:lnTo>
                    <a:pt x="78832" y="161310"/>
                  </a:lnTo>
                  <a:lnTo>
                    <a:pt x="99904" y="161913"/>
                  </a:lnTo>
                  <a:lnTo>
                    <a:pt x="101528" y="160855"/>
                  </a:lnTo>
                  <a:lnTo>
                    <a:pt x="102610" y="159091"/>
                  </a:lnTo>
                  <a:lnTo>
                    <a:pt x="103332" y="156858"/>
                  </a:lnTo>
                  <a:lnTo>
                    <a:pt x="104870" y="155368"/>
                  </a:lnTo>
                  <a:lnTo>
                    <a:pt x="114946" y="150155"/>
                  </a:lnTo>
                  <a:lnTo>
                    <a:pt x="136929" y="129733"/>
                  </a:lnTo>
                  <a:lnTo>
                    <a:pt x="140233" y="123622"/>
                  </a:lnTo>
                  <a:lnTo>
                    <a:pt x="142760" y="117379"/>
                  </a:lnTo>
                  <a:lnTo>
                    <a:pt x="149074" y="107914"/>
                  </a:lnTo>
                  <a:lnTo>
                    <a:pt x="151414" y="98407"/>
                  </a:lnTo>
                  <a:lnTo>
                    <a:pt x="152392" y="53768"/>
                  </a:lnTo>
                  <a:lnTo>
                    <a:pt x="152397" y="45763"/>
                  </a:lnTo>
                  <a:lnTo>
                    <a:pt x="151340" y="43205"/>
                  </a:lnTo>
                  <a:lnTo>
                    <a:pt x="149576" y="41500"/>
                  </a:lnTo>
                  <a:lnTo>
                    <a:pt x="147343" y="40363"/>
                  </a:lnTo>
                  <a:lnTo>
                    <a:pt x="145853" y="37488"/>
                  </a:lnTo>
                  <a:lnTo>
                    <a:pt x="142699" y="25446"/>
                  </a:lnTo>
                  <a:lnTo>
                    <a:pt x="140640" y="23311"/>
                  </a:lnTo>
                  <a:lnTo>
                    <a:pt x="123629" y="11875"/>
                  </a:lnTo>
                  <a:lnTo>
                    <a:pt x="117387" y="9505"/>
                  </a:lnTo>
                  <a:lnTo>
                    <a:pt x="107924" y="3279"/>
                  </a:lnTo>
                  <a:lnTo>
                    <a:pt x="98418" y="964"/>
                  </a:lnTo>
                  <a:lnTo>
                    <a:pt x="71701" y="0"/>
                  </a:lnTo>
                  <a:lnTo>
                    <a:pt x="66087" y="2816"/>
                  </a:lnTo>
                  <a:lnTo>
                    <a:pt x="60063" y="6537"/>
                  </a:lnTo>
                  <a:lnTo>
                    <a:pt x="50723" y="9691"/>
                  </a:lnTo>
                  <a:lnTo>
                    <a:pt x="33598" y="23669"/>
                  </a:lnTo>
                  <a:lnTo>
                    <a:pt x="30807" y="29211"/>
                  </a:lnTo>
                  <a:lnTo>
                    <a:pt x="28663" y="47443"/>
                  </a:lnTo>
                  <a:lnTo>
                    <a:pt x="28586" y="60710"/>
                  </a:lnTo>
                  <a:lnTo>
                    <a:pt x="31402" y="66840"/>
                  </a:lnTo>
                  <a:lnTo>
                    <a:pt x="42765" y="80698"/>
                  </a:lnTo>
                  <a:lnTo>
                    <a:pt x="48287" y="83485"/>
                  </a:lnTo>
                  <a:lnTo>
                    <a:pt x="66733" y="85518"/>
                  </a:lnTo>
                  <a:lnTo>
                    <a:pt x="111683" y="85710"/>
                  </a:lnTo>
                  <a:lnTo>
                    <a:pt x="123825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614"/>
            <p:cNvSpPr/>
            <p:nvPr>
              <p:custDataLst>
                <p:tags r:id="rId521"/>
              </p:custDataLst>
            </p:nvPr>
          </p:nvSpPr>
          <p:spPr>
            <a:xfrm>
              <a:off x="7934360" y="2247900"/>
              <a:ext cx="114251" cy="104762"/>
            </a:xfrm>
            <a:custGeom>
              <a:avLst/>
              <a:gdLst/>
              <a:ahLst/>
              <a:cxnLst/>
              <a:rect l="0" t="0" r="0" b="0"/>
              <a:pathLst>
                <a:path w="114251" h="104762">
                  <a:moveTo>
                    <a:pt x="28540" y="0"/>
                  </a:moveTo>
                  <a:lnTo>
                    <a:pt x="28540" y="0"/>
                  </a:lnTo>
                  <a:lnTo>
                    <a:pt x="23484" y="0"/>
                  </a:lnTo>
                  <a:lnTo>
                    <a:pt x="21995" y="1058"/>
                  </a:lnTo>
                  <a:lnTo>
                    <a:pt x="21002" y="2822"/>
                  </a:lnTo>
                  <a:lnTo>
                    <a:pt x="19131" y="17334"/>
                  </a:lnTo>
                  <a:lnTo>
                    <a:pt x="19049" y="23598"/>
                  </a:lnTo>
                  <a:lnTo>
                    <a:pt x="16208" y="29185"/>
                  </a:lnTo>
                  <a:lnTo>
                    <a:pt x="12476" y="35196"/>
                  </a:lnTo>
                  <a:lnTo>
                    <a:pt x="10080" y="47678"/>
                  </a:lnTo>
                  <a:lnTo>
                    <a:pt x="9883" y="50836"/>
                  </a:lnTo>
                  <a:lnTo>
                    <a:pt x="6842" y="57166"/>
                  </a:lnTo>
                  <a:lnTo>
                    <a:pt x="3021" y="63507"/>
                  </a:lnTo>
                  <a:lnTo>
                    <a:pt x="569" y="76201"/>
                  </a:lnTo>
                  <a:lnTo>
                    <a:pt x="0" y="90224"/>
                  </a:lnTo>
                  <a:lnTo>
                    <a:pt x="2803" y="95839"/>
                  </a:lnTo>
                  <a:lnTo>
                    <a:pt x="8169" y="103010"/>
                  </a:lnTo>
                  <a:lnTo>
                    <a:pt x="11726" y="103991"/>
                  </a:lnTo>
                  <a:lnTo>
                    <a:pt x="32146" y="104761"/>
                  </a:lnTo>
                  <a:lnTo>
                    <a:pt x="38256" y="101947"/>
                  </a:lnTo>
                  <a:lnTo>
                    <a:pt x="44501" y="98226"/>
                  </a:lnTo>
                  <a:lnTo>
                    <a:pt x="53966" y="95073"/>
                  </a:lnTo>
                  <a:lnTo>
                    <a:pt x="95215" y="59955"/>
                  </a:lnTo>
                  <a:lnTo>
                    <a:pt x="101565" y="57338"/>
                  </a:lnTo>
                  <a:lnTo>
                    <a:pt x="107915" y="52648"/>
                  </a:lnTo>
                  <a:lnTo>
                    <a:pt x="111443" y="47035"/>
                  </a:lnTo>
                  <a:lnTo>
                    <a:pt x="113708" y="34808"/>
                  </a:lnTo>
                  <a:lnTo>
                    <a:pt x="114250" y="14548"/>
                  </a:lnTo>
                  <a:lnTo>
                    <a:pt x="113196" y="12874"/>
                  </a:lnTo>
                  <a:lnTo>
                    <a:pt x="111436" y="11757"/>
                  </a:lnTo>
                  <a:lnTo>
                    <a:pt x="109204" y="11013"/>
                  </a:lnTo>
                  <a:lnTo>
                    <a:pt x="107717" y="9459"/>
                  </a:lnTo>
                  <a:lnTo>
                    <a:pt x="106063" y="4910"/>
                  </a:lnTo>
                  <a:lnTo>
                    <a:pt x="104564" y="3273"/>
                  </a:lnTo>
                  <a:lnTo>
                    <a:pt x="100075" y="1455"/>
                  </a:lnTo>
                  <a:lnTo>
                    <a:pt x="62138" y="3"/>
                  </a:lnTo>
                  <a:lnTo>
                    <a:pt x="56525" y="2824"/>
                  </a:lnTo>
                  <a:lnTo>
                    <a:pt x="50503" y="6547"/>
                  </a:lnTo>
                  <a:lnTo>
                    <a:pt x="44298" y="8201"/>
                  </a:lnTo>
                  <a:lnTo>
                    <a:pt x="42221" y="9701"/>
                  </a:lnTo>
                  <a:lnTo>
                    <a:pt x="40836" y="11759"/>
                  </a:lnTo>
                  <a:lnTo>
                    <a:pt x="38238" y="16868"/>
                  </a:lnTo>
                  <a:lnTo>
                    <a:pt x="31884" y="25694"/>
                  </a:lnTo>
                  <a:lnTo>
                    <a:pt x="28472" y="35012"/>
                  </a:lnTo>
                  <a:lnTo>
                    <a:pt x="22288" y="44476"/>
                  </a:lnTo>
                  <a:lnTo>
                    <a:pt x="19985" y="53983"/>
                  </a:lnTo>
                  <a:lnTo>
                    <a:pt x="1901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9" name="SMARTInkShape-615"/>
          <p:cNvSpPr/>
          <p:nvPr>
            <p:custDataLst>
              <p:tags r:id="rId15"/>
            </p:custDataLst>
          </p:nvPr>
        </p:nvSpPr>
        <p:spPr>
          <a:xfrm>
            <a:off x="7877175" y="2447925"/>
            <a:ext cx="361951" cy="19051"/>
          </a:xfrm>
          <a:custGeom>
            <a:avLst/>
            <a:gdLst/>
            <a:ahLst/>
            <a:cxnLst/>
            <a:rect l="0" t="0" r="0" b="0"/>
            <a:pathLst>
              <a:path w="361951" h="19051">
                <a:moveTo>
                  <a:pt x="0" y="19050"/>
                </a:moveTo>
                <a:lnTo>
                  <a:pt x="0" y="19050"/>
                </a:lnTo>
                <a:lnTo>
                  <a:pt x="31881" y="19050"/>
                </a:lnTo>
                <a:lnTo>
                  <a:pt x="38158" y="16228"/>
                </a:lnTo>
                <a:lnTo>
                  <a:pt x="44476" y="12504"/>
                </a:lnTo>
                <a:lnTo>
                  <a:pt x="57155" y="10113"/>
                </a:lnTo>
                <a:lnTo>
                  <a:pt x="83608" y="8490"/>
                </a:lnTo>
                <a:lnTo>
                  <a:pt x="110242" y="885"/>
                </a:lnTo>
                <a:lnTo>
                  <a:pt x="154618" y="15"/>
                </a:lnTo>
                <a:lnTo>
                  <a:pt x="202069" y="0"/>
                </a:lnTo>
                <a:lnTo>
                  <a:pt x="246226" y="0"/>
                </a:lnTo>
                <a:lnTo>
                  <a:pt x="258987" y="0"/>
                </a:lnTo>
                <a:lnTo>
                  <a:pt x="266095" y="2822"/>
                </a:lnTo>
                <a:lnTo>
                  <a:pt x="272781" y="6546"/>
                </a:lnTo>
                <a:lnTo>
                  <a:pt x="285697" y="8937"/>
                </a:lnTo>
                <a:lnTo>
                  <a:pt x="330200" y="9523"/>
                </a:lnTo>
                <a:lnTo>
                  <a:pt x="336550" y="9524"/>
                </a:lnTo>
                <a:lnTo>
                  <a:pt x="338667" y="8466"/>
                </a:lnTo>
                <a:lnTo>
                  <a:pt x="340078" y="6702"/>
                </a:lnTo>
                <a:lnTo>
                  <a:pt x="341019" y="4469"/>
                </a:lnTo>
                <a:lnTo>
                  <a:pt x="342704" y="2979"/>
                </a:lnTo>
                <a:lnTo>
                  <a:pt x="347399" y="1324"/>
                </a:lnTo>
                <a:lnTo>
                  <a:pt x="3619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5" name="SMARTInkShape-Group123"/>
          <p:cNvGrpSpPr/>
          <p:nvPr/>
        </p:nvGrpSpPr>
        <p:grpSpPr>
          <a:xfrm>
            <a:off x="8467725" y="2190750"/>
            <a:ext cx="1714501" cy="333376"/>
            <a:chOff x="8467725" y="2190750"/>
            <a:chExt cx="1714501" cy="333376"/>
          </a:xfrm>
        </p:grpSpPr>
        <p:sp>
          <p:nvSpPr>
            <p:cNvPr id="160" name="SMARTInkShape-616"/>
            <p:cNvSpPr/>
            <p:nvPr>
              <p:custDataLst>
                <p:tags r:id="rId505"/>
              </p:custDataLst>
            </p:nvPr>
          </p:nvSpPr>
          <p:spPr>
            <a:xfrm>
              <a:off x="9772650" y="2371725"/>
              <a:ext cx="161926" cy="1"/>
            </a:xfrm>
            <a:custGeom>
              <a:avLst/>
              <a:gdLst/>
              <a:ahLst/>
              <a:cxnLst/>
              <a:rect l="0" t="0" r="0" b="0"/>
              <a:pathLst>
                <a:path w="161926" h="1">
                  <a:moveTo>
                    <a:pt x="0" y="0"/>
                  </a:moveTo>
                  <a:lnTo>
                    <a:pt x="0" y="0"/>
                  </a:lnTo>
                  <a:lnTo>
                    <a:pt x="44738" y="0"/>
                  </a:lnTo>
                  <a:lnTo>
                    <a:pt x="92075" y="0"/>
                  </a:lnTo>
                  <a:lnTo>
                    <a:pt x="139547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617"/>
            <p:cNvSpPr/>
            <p:nvPr>
              <p:custDataLst>
                <p:tags r:id="rId506"/>
              </p:custDataLst>
            </p:nvPr>
          </p:nvSpPr>
          <p:spPr>
            <a:xfrm>
              <a:off x="9782175" y="2190750"/>
              <a:ext cx="104776" cy="219076"/>
            </a:xfrm>
            <a:custGeom>
              <a:avLst/>
              <a:gdLst/>
              <a:ahLst/>
              <a:cxnLst/>
              <a:rect l="0" t="0" r="0" b="0"/>
              <a:pathLst>
                <a:path w="104776" h="219076">
                  <a:moveTo>
                    <a:pt x="104775" y="9525"/>
                  </a:moveTo>
                  <a:lnTo>
                    <a:pt x="104775" y="9525"/>
                  </a:lnTo>
                  <a:lnTo>
                    <a:pt x="104775" y="0"/>
                  </a:lnTo>
                  <a:lnTo>
                    <a:pt x="95641" y="0"/>
                  </a:lnTo>
                  <a:lnTo>
                    <a:pt x="87084" y="8201"/>
                  </a:lnTo>
                  <a:lnTo>
                    <a:pt x="86127" y="14189"/>
                  </a:lnTo>
                  <a:lnTo>
                    <a:pt x="84934" y="15809"/>
                  </a:lnTo>
                  <a:lnTo>
                    <a:pt x="77559" y="18623"/>
                  </a:lnTo>
                  <a:lnTo>
                    <a:pt x="76804" y="21683"/>
                  </a:lnTo>
                  <a:lnTo>
                    <a:pt x="76602" y="23980"/>
                  </a:lnTo>
                  <a:lnTo>
                    <a:pt x="75409" y="25512"/>
                  </a:lnTo>
                  <a:lnTo>
                    <a:pt x="71262" y="27213"/>
                  </a:lnTo>
                  <a:lnTo>
                    <a:pt x="69733" y="28726"/>
                  </a:lnTo>
                  <a:lnTo>
                    <a:pt x="64457" y="38757"/>
                  </a:lnTo>
                  <a:lnTo>
                    <a:pt x="62022" y="41713"/>
                  </a:lnTo>
                  <a:lnTo>
                    <a:pt x="56493" y="44997"/>
                  </a:lnTo>
                  <a:lnTo>
                    <a:pt x="53537" y="45873"/>
                  </a:lnTo>
                  <a:lnTo>
                    <a:pt x="51567" y="47516"/>
                  </a:lnTo>
                  <a:lnTo>
                    <a:pt x="49376" y="52163"/>
                  </a:lnTo>
                  <a:lnTo>
                    <a:pt x="47734" y="53825"/>
                  </a:lnTo>
                  <a:lnTo>
                    <a:pt x="43088" y="55672"/>
                  </a:lnTo>
                  <a:lnTo>
                    <a:pt x="41426" y="57223"/>
                  </a:lnTo>
                  <a:lnTo>
                    <a:pt x="39578" y="61769"/>
                  </a:lnTo>
                  <a:lnTo>
                    <a:pt x="37334" y="73310"/>
                  </a:lnTo>
                  <a:lnTo>
                    <a:pt x="29937" y="83881"/>
                  </a:lnTo>
                  <a:lnTo>
                    <a:pt x="28844" y="92965"/>
                  </a:lnTo>
                  <a:lnTo>
                    <a:pt x="28695" y="98821"/>
                  </a:lnTo>
                  <a:lnTo>
                    <a:pt x="25805" y="104951"/>
                  </a:lnTo>
                  <a:lnTo>
                    <a:pt x="22052" y="111203"/>
                  </a:lnTo>
                  <a:lnTo>
                    <a:pt x="19643" y="123840"/>
                  </a:lnTo>
                  <a:lnTo>
                    <a:pt x="19445" y="127010"/>
                  </a:lnTo>
                  <a:lnTo>
                    <a:pt x="16404" y="133355"/>
                  </a:lnTo>
                  <a:lnTo>
                    <a:pt x="12583" y="139702"/>
                  </a:lnTo>
                  <a:lnTo>
                    <a:pt x="9927" y="150519"/>
                  </a:lnTo>
                  <a:lnTo>
                    <a:pt x="9560" y="165492"/>
                  </a:lnTo>
                  <a:lnTo>
                    <a:pt x="6719" y="171624"/>
                  </a:lnTo>
                  <a:lnTo>
                    <a:pt x="1327" y="179128"/>
                  </a:lnTo>
                  <a:lnTo>
                    <a:pt x="263" y="188215"/>
                  </a:lnTo>
                  <a:lnTo>
                    <a:pt x="0" y="219075"/>
                  </a:lnTo>
                  <a:lnTo>
                    <a:pt x="8202" y="210874"/>
                  </a:lnTo>
                  <a:lnTo>
                    <a:pt x="9134" y="204886"/>
                  </a:lnTo>
                  <a:lnTo>
                    <a:pt x="9410" y="196409"/>
                  </a:lnTo>
                  <a:lnTo>
                    <a:pt x="12296" y="190304"/>
                  </a:lnTo>
                  <a:lnTo>
                    <a:pt x="16048" y="184063"/>
                  </a:lnTo>
                  <a:lnTo>
                    <a:pt x="19218" y="174599"/>
                  </a:lnTo>
                  <a:lnTo>
                    <a:pt x="25332" y="165092"/>
                  </a:lnTo>
                  <a:lnTo>
                    <a:pt x="27615" y="155573"/>
                  </a:lnTo>
                  <a:lnTo>
                    <a:pt x="28148" y="149224"/>
                  </a:lnTo>
                  <a:lnTo>
                    <a:pt x="31207" y="142874"/>
                  </a:lnTo>
                  <a:lnTo>
                    <a:pt x="35037" y="136525"/>
                  </a:lnTo>
                  <a:lnTo>
                    <a:pt x="38251" y="127000"/>
                  </a:lnTo>
                  <a:lnTo>
                    <a:pt x="44376" y="117475"/>
                  </a:lnTo>
                  <a:lnTo>
                    <a:pt x="47720" y="107950"/>
                  </a:lnTo>
                  <a:lnTo>
                    <a:pt x="64043" y="85725"/>
                  </a:lnTo>
                  <a:lnTo>
                    <a:pt x="66563" y="79375"/>
                  </a:lnTo>
                  <a:lnTo>
                    <a:pt x="72874" y="69850"/>
                  </a:lnTo>
                  <a:lnTo>
                    <a:pt x="75215" y="60325"/>
                  </a:lnTo>
                  <a:lnTo>
                    <a:pt x="75763" y="53975"/>
                  </a:lnTo>
                  <a:lnTo>
                    <a:pt x="78827" y="47625"/>
                  </a:lnTo>
                  <a:lnTo>
                    <a:pt x="84363" y="39981"/>
                  </a:lnTo>
                  <a:lnTo>
                    <a:pt x="86516" y="30867"/>
                  </a:lnTo>
                  <a:lnTo>
                    <a:pt x="93891" y="20815"/>
                  </a:lnTo>
                  <a:lnTo>
                    <a:pt x="95130" y="11004"/>
                  </a:lnTo>
                  <a:lnTo>
                    <a:pt x="96229" y="10511"/>
                  </a:lnTo>
                  <a:lnTo>
                    <a:pt x="103439" y="9655"/>
                  </a:lnTo>
                  <a:lnTo>
                    <a:pt x="104182" y="6761"/>
                  </a:lnTo>
                  <a:lnTo>
                    <a:pt x="104772" y="35"/>
                  </a:lnTo>
                  <a:lnTo>
                    <a:pt x="104775" y="44721"/>
                  </a:lnTo>
                  <a:lnTo>
                    <a:pt x="104775" y="60361"/>
                  </a:lnTo>
                  <a:lnTo>
                    <a:pt x="101951" y="66691"/>
                  </a:lnTo>
                  <a:lnTo>
                    <a:pt x="98229" y="73032"/>
                  </a:lnTo>
                  <a:lnTo>
                    <a:pt x="95838" y="85726"/>
                  </a:lnTo>
                  <a:lnTo>
                    <a:pt x="95251" y="133350"/>
                  </a:lnTo>
                  <a:lnTo>
                    <a:pt x="95251" y="136525"/>
                  </a:lnTo>
                  <a:lnTo>
                    <a:pt x="92426" y="142875"/>
                  </a:lnTo>
                  <a:lnTo>
                    <a:pt x="88704" y="149225"/>
                  </a:lnTo>
                  <a:lnTo>
                    <a:pt x="86116" y="160044"/>
                  </a:lnTo>
                  <a:lnTo>
                    <a:pt x="85760" y="169961"/>
                  </a:lnTo>
                  <a:lnTo>
                    <a:pt x="95135" y="180847"/>
                  </a:lnTo>
                  <a:lnTo>
                    <a:pt x="95250" y="199906"/>
                  </a:lnTo>
                  <a:lnTo>
                    <a:pt x="10477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618"/>
            <p:cNvSpPr/>
            <p:nvPr>
              <p:custDataLst>
                <p:tags r:id="rId507"/>
              </p:custDataLst>
            </p:nvPr>
          </p:nvSpPr>
          <p:spPr>
            <a:xfrm>
              <a:off x="10029828" y="2238379"/>
              <a:ext cx="152398" cy="152277"/>
            </a:xfrm>
            <a:custGeom>
              <a:avLst/>
              <a:gdLst/>
              <a:ahLst/>
              <a:cxnLst/>
              <a:rect l="0" t="0" r="0" b="0"/>
              <a:pathLst>
                <a:path w="152398" h="152277">
                  <a:moveTo>
                    <a:pt x="47622" y="38096"/>
                  </a:moveTo>
                  <a:lnTo>
                    <a:pt x="47622" y="38096"/>
                  </a:lnTo>
                  <a:lnTo>
                    <a:pt x="52679" y="38096"/>
                  </a:lnTo>
                  <a:lnTo>
                    <a:pt x="54168" y="39154"/>
                  </a:lnTo>
                  <a:lnTo>
                    <a:pt x="55160" y="40918"/>
                  </a:lnTo>
                  <a:lnTo>
                    <a:pt x="57032" y="47229"/>
                  </a:lnTo>
                  <a:lnTo>
                    <a:pt x="57147" y="93400"/>
                  </a:lnTo>
                  <a:lnTo>
                    <a:pt x="50601" y="102486"/>
                  </a:lnTo>
                  <a:lnTo>
                    <a:pt x="47445" y="111385"/>
                  </a:lnTo>
                  <a:lnTo>
                    <a:pt x="20498" y="141416"/>
                  </a:lnTo>
                  <a:lnTo>
                    <a:pt x="14421" y="142440"/>
                  </a:lnTo>
                  <a:lnTo>
                    <a:pt x="12787" y="143642"/>
                  </a:lnTo>
                  <a:lnTo>
                    <a:pt x="10489" y="149332"/>
                  </a:lnTo>
                  <a:lnTo>
                    <a:pt x="9952" y="151034"/>
                  </a:lnTo>
                  <a:lnTo>
                    <a:pt x="6890" y="151791"/>
                  </a:lnTo>
                  <a:lnTo>
                    <a:pt x="1358" y="152276"/>
                  </a:lnTo>
                  <a:lnTo>
                    <a:pt x="905" y="151258"/>
                  </a:lnTo>
                  <a:lnTo>
                    <a:pt x="0" y="125295"/>
                  </a:lnTo>
                  <a:lnTo>
                    <a:pt x="8199" y="115750"/>
                  </a:lnTo>
                  <a:lnTo>
                    <a:pt x="11757" y="114942"/>
                  </a:lnTo>
                  <a:lnTo>
                    <a:pt x="14188" y="114727"/>
                  </a:lnTo>
                  <a:lnTo>
                    <a:pt x="15807" y="113525"/>
                  </a:lnTo>
                  <a:lnTo>
                    <a:pt x="17606" y="109367"/>
                  </a:lnTo>
                  <a:lnTo>
                    <a:pt x="19146" y="107835"/>
                  </a:lnTo>
                  <a:lnTo>
                    <a:pt x="27122" y="105175"/>
                  </a:lnTo>
                  <a:lnTo>
                    <a:pt x="33198" y="104891"/>
                  </a:lnTo>
                  <a:lnTo>
                    <a:pt x="34832" y="105909"/>
                  </a:lnTo>
                  <a:lnTo>
                    <a:pt x="35920" y="107647"/>
                  </a:lnTo>
                  <a:lnTo>
                    <a:pt x="36646" y="109863"/>
                  </a:lnTo>
                  <a:lnTo>
                    <a:pt x="38188" y="111341"/>
                  </a:lnTo>
                  <a:lnTo>
                    <a:pt x="47192" y="114181"/>
                  </a:lnTo>
                  <a:lnTo>
                    <a:pt x="55786" y="122487"/>
                  </a:lnTo>
                  <a:lnTo>
                    <a:pt x="61800" y="123426"/>
                  </a:lnTo>
                  <a:lnTo>
                    <a:pt x="63423" y="124616"/>
                  </a:lnTo>
                  <a:lnTo>
                    <a:pt x="64507" y="126467"/>
                  </a:lnTo>
                  <a:lnTo>
                    <a:pt x="66545" y="132944"/>
                  </a:lnTo>
                  <a:lnTo>
                    <a:pt x="93797" y="133346"/>
                  </a:lnTo>
                  <a:lnTo>
                    <a:pt x="109398" y="119157"/>
                  </a:lnTo>
                  <a:lnTo>
                    <a:pt x="112120" y="113634"/>
                  </a:lnTo>
                  <a:lnTo>
                    <a:pt x="114107" y="99905"/>
                  </a:lnTo>
                  <a:lnTo>
                    <a:pt x="114169" y="95177"/>
                  </a:lnTo>
                  <a:lnTo>
                    <a:pt x="117063" y="87101"/>
                  </a:lnTo>
                  <a:lnTo>
                    <a:pt x="120818" y="79984"/>
                  </a:lnTo>
                  <a:lnTo>
                    <a:pt x="122486" y="73294"/>
                  </a:lnTo>
                  <a:lnTo>
                    <a:pt x="121873" y="70028"/>
                  </a:lnTo>
                  <a:lnTo>
                    <a:pt x="116108" y="57182"/>
                  </a:lnTo>
                  <a:lnTo>
                    <a:pt x="113478" y="41276"/>
                  </a:lnTo>
                  <a:lnTo>
                    <a:pt x="106804" y="28572"/>
                  </a:lnTo>
                  <a:lnTo>
                    <a:pt x="106128" y="25397"/>
                  </a:lnTo>
                  <a:lnTo>
                    <a:pt x="100117" y="15871"/>
                  </a:lnTo>
                  <a:lnTo>
                    <a:pt x="94590" y="12343"/>
                  </a:lnTo>
                  <a:lnTo>
                    <a:pt x="88605" y="9717"/>
                  </a:lnTo>
                  <a:lnTo>
                    <a:pt x="79285" y="3347"/>
                  </a:lnTo>
                  <a:lnTo>
                    <a:pt x="68542" y="437"/>
                  </a:lnTo>
                  <a:lnTo>
                    <a:pt x="43089" y="0"/>
                  </a:lnTo>
                  <a:lnTo>
                    <a:pt x="41425" y="1057"/>
                  </a:lnTo>
                  <a:lnTo>
                    <a:pt x="40315" y="2820"/>
                  </a:lnTo>
                  <a:lnTo>
                    <a:pt x="39576" y="5054"/>
                  </a:lnTo>
                  <a:lnTo>
                    <a:pt x="38025" y="6543"/>
                  </a:lnTo>
                  <a:lnTo>
                    <a:pt x="33479" y="8197"/>
                  </a:lnTo>
                  <a:lnTo>
                    <a:pt x="31843" y="9697"/>
                  </a:lnTo>
                  <a:lnTo>
                    <a:pt x="30025" y="14185"/>
                  </a:lnTo>
                  <a:lnTo>
                    <a:pt x="28584" y="42607"/>
                  </a:lnTo>
                  <a:lnTo>
                    <a:pt x="29639" y="44278"/>
                  </a:lnTo>
                  <a:lnTo>
                    <a:pt x="31399" y="45392"/>
                  </a:lnTo>
                  <a:lnTo>
                    <a:pt x="33631" y="46135"/>
                  </a:lnTo>
                  <a:lnTo>
                    <a:pt x="35120" y="47689"/>
                  </a:lnTo>
                  <a:lnTo>
                    <a:pt x="40332" y="57786"/>
                  </a:lnTo>
                  <a:lnTo>
                    <a:pt x="42763" y="60748"/>
                  </a:lnTo>
                  <a:lnTo>
                    <a:pt x="48285" y="64039"/>
                  </a:lnTo>
                  <a:lnTo>
                    <a:pt x="60452" y="66151"/>
                  </a:lnTo>
                  <a:lnTo>
                    <a:pt x="79384" y="66625"/>
                  </a:lnTo>
                  <a:lnTo>
                    <a:pt x="85726" y="63829"/>
                  </a:lnTo>
                  <a:lnTo>
                    <a:pt x="92074" y="60116"/>
                  </a:lnTo>
                  <a:lnTo>
                    <a:pt x="101597" y="56968"/>
                  </a:lnTo>
                  <a:lnTo>
                    <a:pt x="111122" y="50861"/>
                  </a:lnTo>
                  <a:lnTo>
                    <a:pt x="120647" y="47523"/>
                  </a:lnTo>
                  <a:lnTo>
                    <a:pt x="130172" y="41359"/>
                  </a:lnTo>
                  <a:lnTo>
                    <a:pt x="139697" y="38005"/>
                  </a:lnTo>
                  <a:lnTo>
                    <a:pt x="146047" y="33469"/>
                  </a:lnTo>
                  <a:lnTo>
                    <a:pt x="149573" y="27926"/>
                  </a:lnTo>
                  <a:lnTo>
                    <a:pt x="152397" y="190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619"/>
            <p:cNvSpPr/>
            <p:nvPr>
              <p:custDataLst>
                <p:tags r:id="rId508"/>
              </p:custDataLst>
            </p:nvPr>
          </p:nvSpPr>
          <p:spPr>
            <a:xfrm>
              <a:off x="9810750" y="23431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620"/>
            <p:cNvSpPr/>
            <p:nvPr>
              <p:custDataLst>
                <p:tags r:id="rId509"/>
              </p:custDataLst>
            </p:nvPr>
          </p:nvSpPr>
          <p:spPr>
            <a:xfrm>
              <a:off x="9896478" y="2238375"/>
              <a:ext cx="19048" cy="161926"/>
            </a:xfrm>
            <a:custGeom>
              <a:avLst/>
              <a:gdLst/>
              <a:ahLst/>
              <a:cxnLst/>
              <a:rect l="0" t="0" r="0" b="0"/>
              <a:pathLst>
                <a:path w="19048" h="161926">
                  <a:moveTo>
                    <a:pt x="19047" y="0"/>
                  </a:moveTo>
                  <a:lnTo>
                    <a:pt x="19047" y="0"/>
                  </a:lnTo>
                  <a:lnTo>
                    <a:pt x="19047" y="14189"/>
                  </a:lnTo>
                  <a:lnTo>
                    <a:pt x="17989" y="15809"/>
                  </a:lnTo>
                  <a:lnTo>
                    <a:pt x="16223" y="16890"/>
                  </a:lnTo>
                  <a:lnTo>
                    <a:pt x="13990" y="17610"/>
                  </a:lnTo>
                  <a:lnTo>
                    <a:pt x="12501" y="19148"/>
                  </a:lnTo>
                  <a:lnTo>
                    <a:pt x="10845" y="23680"/>
                  </a:lnTo>
                  <a:lnTo>
                    <a:pt x="9532" y="68537"/>
                  </a:lnTo>
                  <a:lnTo>
                    <a:pt x="9525" y="78986"/>
                  </a:lnTo>
                  <a:lnTo>
                    <a:pt x="6701" y="85552"/>
                  </a:lnTo>
                  <a:lnTo>
                    <a:pt x="2977" y="91998"/>
                  </a:lnTo>
                  <a:lnTo>
                    <a:pt x="585" y="104760"/>
                  </a:lnTo>
                  <a:lnTo>
                    <a:pt x="0" y="149195"/>
                  </a:lnTo>
                  <a:lnTo>
                    <a:pt x="2821" y="153798"/>
                  </a:lnTo>
                  <a:lnTo>
                    <a:pt x="9522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621"/>
            <p:cNvSpPr/>
            <p:nvPr>
              <p:custDataLst>
                <p:tags r:id="rId510"/>
              </p:custDataLst>
            </p:nvPr>
          </p:nvSpPr>
          <p:spPr>
            <a:xfrm>
              <a:off x="9783502" y="2200275"/>
              <a:ext cx="46299" cy="161926"/>
            </a:xfrm>
            <a:custGeom>
              <a:avLst/>
              <a:gdLst/>
              <a:ahLst/>
              <a:cxnLst/>
              <a:rect l="0" t="0" r="0" b="0"/>
              <a:pathLst>
                <a:path w="46299" h="161926">
                  <a:moveTo>
                    <a:pt x="46298" y="0"/>
                  </a:moveTo>
                  <a:lnTo>
                    <a:pt x="46298" y="0"/>
                  </a:lnTo>
                  <a:lnTo>
                    <a:pt x="46298" y="14189"/>
                  </a:lnTo>
                  <a:lnTo>
                    <a:pt x="43474" y="19712"/>
                  </a:lnTo>
                  <a:lnTo>
                    <a:pt x="38096" y="26824"/>
                  </a:lnTo>
                  <a:lnTo>
                    <a:pt x="35975" y="35833"/>
                  </a:lnTo>
                  <a:lnTo>
                    <a:pt x="30305" y="44719"/>
                  </a:lnTo>
                  <a:lnTo>
                    <a:pt x="27852" y="57203"/>
                  </a:lnTo>
                  <a:lnTo>
                    <a:pt x="26457" y="64582"/>
                  </a:lnTo>
                  <a:lnTo>
                    <a:pt x="19082" y="87579"/>
                  </a:lnTo>
                  <a:lnTo>
                    <a:pt x="16932" y="101339"/>
                  </a:lnTo>
                  <a:lnTo>
                    <a:pt x="10237" y="114249"/>
                  </a:lnTo>
                  <a:lnTo>
                    <a:pt x="8233" y="140992"/>
                  </a:lnTo>
                  <a:lnTo>
                    <a:pt x="0" y="150911"/>
                  </a:lnTo>
                  <a:lnTo>
                    <a:pt x="616" y="152465"/>
                  </a:lnTo>
                  <a:lnTo>
                    <a:pt x="8198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622"/>
            <p:cNvSpPr/>
            <p:nvPr>
              <p:custDataLst>
                <p:tags r:id="rId511"/>
              </p:custDataLst>
            </p:nvPr>
          </p:nvSpPr>
          <p:spPr>
            <a:xfrm>
              <a:off x="9458335" y="2514600"/>
              <a:ext cx="95241" cy="9526"/>
            </a:xfrm>
            <a:custGeom>
              <a:avLst/>
              <a:gdLst/>
              <a:ahLst/>
              <a:cxnLst/>
              <a:rect l="0" t="0" r="0" b="0"/>
              <a:pathLst>
                <a:path w="95241" h="9526">
                  <a:moveTo>
                    <a:pt x="9515" y="0"/>
                  </a:moveTo>
                  <a:lnTo>
                    <a:pt x="9515" y="0"/>
                  </a:lnTo>
                  <a:lnTo>
                    <a:pt x="381" y="0"/>
                  </a:lnTo>
                  <a:lnTo>
                    <a:pt x="0" y="9133"/>
                  </a:lnTo>
                  <a:lnTo>
                    <a:pt x="45748" y="9525"/>
                  </a:lnTo>
                  <a:lnTo>
                    <a:pt x="54851" y="2979"/>
                  </a:lnTo>
                  <a:lnTo>
                    <a:pt x="63753" y="883"/>
                  </a:lnTo>
                  <a:lnTo>
                    <a:pt x="952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623"/>
            <p:cNvSpPr/>
            <p:nvPr>
              <p:custDataLst>
                <p:tags r:id="rId512"/>
              </p:custDataLst>
            </p:nvPr>
          </p:nvSpPr>
          <p:spPr>
            <a:xfrm>
              <a:off x="9467850" y="2447925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0"/>
                  </a:moveTo>
                  <a:lnTo>
                    <a:pt x="0" y="0"/>
                  </a:lnTo>
                  <a:lnTo>
                    <a:pt x="44534" y="0"/>
                  </a:lnTo>
                  <a:lnTo>
                    <a:pt x="92075" y="0"/>
                  </a:lnTo>
                  <a:lnTo>
                    <a:pt x="136640" y="0"/>
                  </a:lnTo>
                  <a:lnTo>
                    <a:pt x="142927" y="2822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624"/>
            <p:cNvSpPr/>
            <p:nvPr>
              <p:custDataLst>
                <p:tags r:id="rId513"/>
              </p:custDataLst>
            </p:nvPr>
          </p:nvSpPr>
          <p:spPr>
            <a:xfrm>
              <a:off x="8848725" y="2457450"/>
              <a:ext cx="419101" cy="19051"/>
            </a:xfrm>
            <a:custGeom>
              <a:avLst/>
              <a:gdLst/>
              <a:ahLst/>
              <a:cxnLst/>
              <a:rect l="0" t="0" r="0" b="0"/>
              <a:pathLst>
                <a:path w="419101" h="19051">
                  <a:moveTo>
                    <a:pt x="0" y="19050"/>
                  </a:moveTo>
                  <a:lnTo>
                    <a:pt x="0" y="19050"/>
                  </a:lnTo>
                  <a:lnTo>
                    <a:pt x="44534" y="19050"/>
                  </a:lnTo>
                  <a:lnTo>
                    <a:pt x="60337" y="19050"/>
                  </a:lnTo>
                  <a:lnTo>
                    <a:pt x="66680" y="16228"/>
                  </a:lnTo>
                  <a:lnTo>
                    <a:pt x="69853" y="13994"/>
                  </a:lnTo>
                  <a:lnTo>
                    <a:pt x="84433" y="10849"/>
                  </a:lnTo>
                  <a:lnTo>
                    <a:pt x="132022" y="9535"/>
                  </a:lnTo>
                  <a:lnTo>
                    <a:pt x="166090" y="8467"/>
                  </a:lnTo>
                  <a:lnTo>
                    <a:pt x="196741" y="883"/>
                  </a:lnTo>
                  <a:lnTo>
                    <a:pt x="244360" y="23"/>
                  </a:lnTo>
                  <a:lnTo>
                    <a:pt x="260197" y="1065"/>
                  </a:lnTo>
                  <a:lnTo>
                    <a:pt x="278390" y="7540"/>
                  </a:lnTo>
                  <a:lnTo>
                    <a:pt x="322429" y="9490"/>
                  </a:lnTo>
                  <a:lnTo>
                    <a:pt x="367338" y="9524"/>
                  </a:lnTo>
                  <a:lnTo>
                    <a:pt x="374222" y="9525"/>
                  </a:lnTo>
                  <a:lnTo>
                    <a:pt x="380810" y="6703"/>
                  </a:lnTo>
                  <a:lnTo>
                    <a:pt x="387266" y="2979"/>
                  </a:lnTo>
                  <a:lnTo>
                    <a:pt x="399846" y="261"/>
                  </a:lnTo>
                  <a:lnTo>
                    <a:pt x="419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625"/>
            <p:cNvSpPr/>
            <p:nvPr>
              <p:custDataLst>
                <p:tags r:id="rId514"/>
              </p:custDataLst>
            </p:nvPr>
          </p:nvSpPr>
          <p:spPr>
            <a:xfrm>
              <a:off x="9144010" y="2324216"/>
              <a:ext cx="47616" cy="9410"/>
            </a:xfrm>
            <a:custGeom>
              <a:avLst/>
              <a:gdLst/>
              <a:ahLst/>
              <a:cxnLst/>
              <a:rect l="0" t="0" r="0" b="0"/>
              <a:pathLst>
                <a:path w="47616" h="9410">
                  <a:moveTo>
                    <a:pt x="9515" y="9409"/>
                  </a:moveTo>
                  <a:lnTo>
                    <a:pt x="9515" y="9409"/>
                  </a:lnTo>
                  <a:lnTo>
                    <a:pt x="105" y="0"/>
                  </a:lnTo>
                  <a:lnTo>
                    <a:pt x="0" y="8095"/>
                  </a:lnTo>
                  <a:lnTo>
                    <a:pt x="1056" y="8533"/>
                  </a:lnTo>
                  <a:lnTo>
                    <a:pt x="47615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626"/>
            <p:cNvSpPr/>
            <p:nvPr>
              <p:custDataLst>
                <p:tags r:id="rId515"/>
              </p:custDataLst>
            </p:nvPr>
          </p:nvSpPr>
          <p:spPr>
            <a:xfrm>
              <a:off x="9191625" y="2219335"/>
              <a:ext cx="28576" cy="152391"/>
            </a:xfrm>
            <a:custGeom>
              <a:avLst/>
              <a:gdLst/>
              <a:ahLst/>
              <a:cxnLst/>
              <a:rect l="0" t="0" r="0" b="0"/>
              <a:pathLst>
                <a:path w="28576" h="152391">
                  <a:moveTo>
                    <a:pt x="0" y="9515"/>
                  </a:moveTo>
                  <a:lnTo>
                    <a:pt x="0" y="9515"/>
                  </a:lnTo>
                  <a:lnTo>
                    <a:pt x="0" y="382"/>
                  </a:lnTo>
                  <a:lnTo>
                    <a:pt x="9134" y="0"/>
                  </a:lnTo>
                  <a:lnTo>
                    <a:pt x="10582" y="27364"/>
                  </a:lnTo>
                  <a:lnTo>
                    <a:pt x="17726" y="49586"/>
                  </a:lnTo>
                  <a:lnTo>
                    <a:pt x="19043" y="93117"/>
                  </a:lnTo>
                  <a:lnTo>
                    <a:pt x="19050" y="136873"/>
                  </a:lnTo>
                  <a:lnTo>
                    <a:pt x="20108" y="138870"/>
                  </a:lnTo>
                  <a:lnTo>
                    <a:pt x="21872" y="140202"/>
                  </a:lnTo>
                  <a:lnTo>
                    <a:pt x="24107" y="141089"/>
                  </a:lnTo>
                  <a:lnTo>
                    <a:pt x="25596" y="142740"/>
                  </a:lnTo>
                  <a:lnTo>
                    <a:pt x="28575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627"/>
            <p:cNvSpPr/>
            <p:nvPr>
              <p:custDataLst>
                <p:tags r:id="rId516"/>
              </p:custDataLst>
            </p:nvPr>
          </p:nvSpPr>
          <p:spPr>
            <a:xfrm>
              <a:off x="9096375" y="2200278"/>
              <a:ext cx="114301" cy="142873"/>
            </a:xfrm>
            <a:custGeom>
              <a:avLst/>
              <a:gdLst/>
              <a:ahLst/>
              <a:cxnLst/>
              <a:rect l="0" t="0" r="0" b="0"/>
              <a:pathLst>
                <a:path w="114301" h="142873">
                  <a:moveTo>
                    <a:pt x="114300" y="9522"/>
                  </a:moveTo>
                  <a:lnTo>
                    <a:pt x="114300" y="9522"/>
                  </a:lnTo>
                  <a:lnTo>
                    <a:pt x="114300" y="0"/>
                  </a:lnTo>
                  <a:lnTo>
                    <a:pt x="114300" y="9406"/>
                  </a:lnTo>
                  <a:lnTo>
                    <a:pt x="109243" y="9488"/>
                  </a:lnTo>
                  <a:lnTo>
                    <a:pt x="107754" y="10557"/>
                  </a:lnTo>
                  <a:lnTo>
                    <a:pt x="106099" y="14568"/>
                  </a:lnTo>
                  <a:lnTo>
                    <a:pt x="103977" y="25767"/>
                  </a:lnTo>
                  <a:lnTo>
                    <a:pt x="98306" y="35031"/>
                  </a:lnTo>
                  <a:lnTo>
                    <a:pt x="95098" y="44480"/>
                  </a:lnTo>
                  <a:lnTo>
                    <a:pt x="50793" y="92072"/>
                  </a:lnTo>
                  <a:lnTo>
                    <a:pt x="32808" y="111122"/>
                  </a:lnTo>
                  <a:lnTo>
                    <a:pt x="26590" y="123822"/>
                  </a:lnTo>
                  <a:lnTo>
                    <a:pt x="24076" y="126997"/>
                  </a:lnTo>
                  <a:lnTo>
                    <a:pt x="18462" y="130525"/>
                  </a:lnTo>
                  <a:lnTo>
                    <a:pt x="15482" y="131466"/>
                  </a:lnTo>
                  <a:lnTo>
                    <a:pt x="13498" y="133151"/>
                  </a:lnTo>
                  <a:lnTo>
                    <a:pt x="11290" y="137846"/>
                  </a:lnTo>
                  <a:lnTo>
                    <a:pt x="9644" y="139521"/>
                  </a:lnTo>
                  <a:lnTo>
                    <a:pt x="0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628"/>
            <p:cNvSpPr/>
            <p:nvPr>
              <p:custDataLst>
                <p:tags r:id="rId517"/>
              </p:custDataLst>
            </p:nvPr>
          </p:nvSpPr>
          <p:spPr>
            <a:xfrm>
              <a:off x="8877303" y="2190750"/>
              <a:ext cx="123819" cy="142838"/>
            </a:xfrm>
            <a:custGeom>
              <a:avLst/>
              <a:gdLst/>
              <a:ahLst/>
              <a:cxnLst/>
              <a:rect l="0" t="0" r="0" b="0"/>
              <a:pathLst>
                <a:path w="123819" h="142838">
                  <a:moveTo>
                    <a:pt x="47622" y="0"/>
                  </a:moveTo>
                  <a:lnTo>
                    <a:pt x="47622" y="0"/>
                  </a:lnTo>
                  <a:lnTo>
                    <a:pt x="38488" y="0"/>
                  </a:lnTo>
                  <a:lnTo>
                    <a:pt x="38212" y="5056"/>
                  </a:lnTo>
                  <a:lnTo>
                    <a:pt x="37115" y="6546"/>
                  </a:lnTo>
                  <a:lnTo>
                    <a:pt x="29908" y="9133"/>
                  </a:lnTo>
                  <a:lnTo>
                    <a:pt x="29165" y="12173"/>
                  </a:lnTo>
                  <a:lnTo>
                    <a:pt x="28967" y="14465"/>
                  </a:lnTo>
                  <a:lnTo>
                    <a:pt x="25925" y="19834"/>
                  </a:lnTo>
                  <a:lnTo>
                    <a:pt x="22104" y="25749"/>
                  </a:lnTo>
                  <a:lnTo>
                    <a:pt x="20406" y="31905"/>
                  </a:lnTo>
                  <a:lnTo>
                    <a:pt x="18895" y="33970"/>
                  </a:lnTo>
                  <a:lnTo>
                    <a:pt x="16829" y="35347"/>
                  </a:lnTo>
                  <a:lnTo>
                    <a:pt x="14393" y="36264"/>
                  </a:lnTo>
                  <a:lnTo>
                    <a:pt x="12769" y="37935"/>
                  </a:lnTo>
                  <a:lnTo>
                    <a:pt x="10966" y="42612"/>
                  </a:lnTo>
                  <a:lnTo>
                    <a:pt x="8748" y="60785"/>
                  </a:lnTo>
                  <a:lnTo>
                    <a:pt x="2040" y="75664"/>
                  </a:lnTo>
                  <a:lnTo>
                    <a:pt x="0" y="121943"/>
                  </a:lnTo>
                  <a:lnTo>
                    <a:pt x="17608" y="141420"/>
                  </a:lnTo>
                  <a:lnTo>
                    <a:pt x="23676" y="142444"/>
                  </a:lnTo>
                  <a:lnTo>
                    <a:pt x="41400" y="142837"/>
                  </a:lnTo>
                  <a:lnTo>
                    <a:pt x="47679" y="140036"/>
                  </a:lnTo>
                  <a:lnTo>
                    <a:pt x="53998" y="136321"/>
                  </a:lnTo>
                  <a:lnTo>
                    <a:pt x="63504" y="133172"/>
                  </a:lnTo>
                  <a:lnTo>
                    <a:pt x="73024" y="127065"/>
                  </a:lnTo>
                  <a:lnTo>
                    <a:pt x="82547" y="123727"/>
                  </a:lnTo>
                  <a:lnTo>
                    <a:pt x="98422" y="110694"/>
                  </a:lnTo>
                  <a:lnTo>
                    <a:pt x="101950" y="104583"/>
                  </a:lnTo>
                  <a:lnTo>
                    <a:pt x="104576" y="98340"/>
                  </a:lnTo>
                  <a:lnTo>
                    <a:pt x="121174" y="76195"/>
                  </a:lnTo>
                  <a:lnTo>
                    <a:pt x="123472" y="60324"/>
                  </a:lnTo>
                  <a:lnTo>
                    <a:pt x="123818" y="34533"/>
                  </a:lnTo>
                  <a:lnTo>
                    <a:pt x="122761" y="32547"/>
                  </a:lnTo>
                  <a:lnTo>
                    <a:pt x="120998" y="31223"/>
                  </a:lnTo>
                  <a:lnTo>
                    <a:pt x="116217" y="29752"/>
                  </a:lnTo>
                  <a:lnTo>
                    <a:pt x="110565" y="29098"/>
                  </a:lnTo>
                  <a:lnTo>
                    <a:pt x="108635" y="27865"/>
                  </a:lnTo>
                  <a:lnTo>
                    <a:pt x="107346" y="25985"/>
                  </a:lnTo>
                  <a:lnTo>
                    <a:pt x="106487" y="23674"/>
                  </a:lnTo>
                  <a:lnTo>
                    <a:pt x="104859" y="22132"/>
                  </a:lnTo>
                  <a:lnTo>
                    <a:pt x="100224" y="20420"/>
                  </a:lnTo>
                  <a:lnTo>
                    <a:pt x="98565" y="21021"/>
                  </a:lnTo>
                  <a:lnTo>
                    <a:pt x="97458" y="22481"/>
                  </a:lnTo>
                  <a:lnTo>
                    <a:pt x="96721" y="24512"/>
                  </a:lnTo>
                  <a:lnTo>
                    <a:pt x="95172" y="25867"/>
                  </a:lnTo>
                  <a:lnTo>
                    <a:pt x="85080" y="30862"/>
                  </a:lnTo>
                  <a:lnTo>
                    <a:pt x="82119" y="33275"/>
                  </a:lnTo>
                  <a:lnTo>
                    <a:pt x="78829" y="38778"/>
                  </a:lnTo>
                  <a:lnTo>
                    <a:pt x="76309" y="44751"/>
                  </a:lnTo>
                  <a:lnTo>
                    <a:pt x="71661" y="50934"/>
                  </a:lnTo>
                  <a:lnTo>
                    <a:pt x="68889" y="60032"/>
                  </a:lnTo>
                  <a:lnTo>
                    <a:pt x="66598" y="70072"/>
                  </a:lnTo>
                  <a:lnTo>
                    <a:pt x="59327" y="85142"/>
                  </a:lnTo>
                  <a:lnTo>
                    <a:pt x="57185" y="117465"/>
                  </a:lnTo>
                  <a:lnTo>
                    <a:pt x="59986" y="123820"/>
                  </a:lnTo>
                  <a:lnTo>
                    <a:pt x="66672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629"/>
            <p:cNvSpPr/>
            <p:nvPr>
              <p:custDataLst>
                <p:tags r:id="rId518"/>
              </p:custDataLst>
            </p:nvPr>
          </p:nvSpPr>
          <p:spPr>
            <a:xfrm>
              <a:off x="8467725" y="247650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9525"/>
                  </a:moveTo>
                  <a:lnTo>
                    <a:pt x="0" y="9525"/>
                  </a:lnTo>
                  <a:lnTo>
                    <a:pt x="0" y="14581"/>
                  </a:lnTo>
                  <a:lnTo>
                    <a:pt x="1058" y="16071"/>
                  </a:lnTo>
                  <a:lnTo>
                    <a:pt x="2822" y="17064"/>
                  </a:lnTo>
                  <a:lnTo>
                    <a:pt x="9132" y="18934"/>
                  </a:lnTo>
                  <a:lnTo>
                    <a:pt x="41404" y="19050"/>
                  </a:lnTo>
                  <a:lnTo>
                    <a:pt x="47682" y="16228"/>
                  </a:lnTo>
                  <a:lnTo>
                    <a:pt x="54001" y="12504"/>
                  </a:lnTo>
                  <a:lnTo>
                    <a:pt x="64797" y="9917"/>
                  </a:lnTo>
                  <a:lnTo>
                    <a:pt x="98149" y="9535"/>
                  </a:lnTo>
                  <a:lnTo>
                    <a:pt x="100357" y="8474"/>
                  </a:lnTo>
                  <a:lnTo>
                    <a:pt x="101830" y="6707"/>
                  </a:lnTo>
                  <a:lnTo>
                    <a:pt x="102812" y="4472"/>
                  </a:lnTo>
                  <a:lnTo>
                    <a:pt x="104525" y="2981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630"/>
            <p:cNvSpPr/>
            <p:nvPr>
              <p:custDataLst>
                <p:tags r:id="rId519"/>
              </p:custDataLst>
            </p:nvPr>
          </p:nvSpPr>
          <p:spPr>
            <a:xfrm>
              <a:off x="8467725" y="2390775"/>
              <a:ext cx="104776" cy="1"/>
            </a:xfrm>
            <a:custGeom>
              <a:avLst/>
              <a:gdLst/>
              <a:ahLst/>
              <a:cxnLst/>
              <a:rect l="0" t="0" r="0" b="0"/>
              <a:pathLst>
                <a:path w="104776" h="1">
                  <a:moveTo>
                    <a:pt x="0" y="0"/>
                  </a:moveTo>
                  <a:lnTo>
                    <a:pt x="0" y="0"/>
                  </a:lnTo>
                  <a:lnTo>
                    <a:pt x="45359" y="0"/>
                  </a:lnTo>
                  <a:lnTo>
                    <a:pt x="92429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8" name="SMARTInkShape-Group124"/>
          <p:cNvGrpSpPr/>
          <p:nvPr/>
        </p:nvGrpSpPr>
        <p:grpSpPr>
          <a:xfrm>
            <a:off x="7905753" y="2543303"/>
            <a:ext cx="285745" cy="180418"/>
            <a:chOff x="7905753" y="2543303"/>
            <a:chExt cx="285745" cy="180418"/>
          </a:xfrm>
        </p:grpSpPr>
        <p:sp>
          <p:nvSpPr>
            <p:cNvPr id="176" name="SMARTInkShape-631"/>
            <p:cNvSpPr/>
            <p:nvPr>
              <p:custDataLst>
                <p:tags r:id="rId503"/>
              </p:custDataLst>
            </p:nvPr>
          </p:nvSpPr>
          <p:spPr>
            <a:xfrm>
              <a:off x="7905753" y="2543303"/>
              <a:ext cx="285745" cy="180418"/>
            </a:xfrm>
            <a:custGeom>
              <a:avLst/>
              <a:gdLst/>
              <a:ahLst/>
              <a:cxnLst/>
              <a:rect l="0" t="0" r="0" b="0"/>
              <a:pathLst>
                <a:path w="285745" h="180418">
                  <a:moveTo>
                    <a:pt x="19047" y="66547"/>
                  </a:moveTo>
                  <a:lnTo>
                    <a:pt x="19047" y="66547"/>
                  </a:lnTo>
                  <a:lnTo>
                    <a:pt x="13991" y="71603"/>
                  </a:lnTo>
                  <a:lnTo>
                    <a:pt x="11509" y="76908"/>
                  </a:lnTo>
                  <a:lnTo>
                    <a:pt x="9915" y="83881"/>
                  </a:lnTo>
                  <a:lnTo>
                    <a:pt x="3053" y="92862"/>
                  </a:lnTo>
                  <a:lnTo>
                    <a:pt x="903" y="101743"/>
                  </a:lnTo>
                  <a:lnTo>
                    <a:pt x="0" y="140866"/>
                  </a:lnTo>
                  <a:lnTo>
                    <a:pt x="17607" y="160342"/>
                  </a:lnTo>
                  <a:lnTo>
                    <a:pt x="23677" y="161366"/>
                  </a:lnTo>
                  <a:lnTo>
                    <a:pt x="41400" y="161759"/>
                  </a:lnTo>
                  <a:lnTo>
                    <a:pt x="47679" y="158958"/>
                  </a:lnTo>
                  <a:lnTo>
                    <a:pt x="53998" y="155244"/>
                  </a:lnTo>
                  <a:lnTo>
                    <a:pt x="60333" y="153593"/>
                  </a:lnTo>
                  <a:lnTo>
                    <a:pt x="62446" y="152094"/>
                  </a:lnTo>
                  <a:lnTo>
                    <a:pt x="63854" y="150037"/>
                  </a:lnTo>
                  <a:lnTo>
                    <a:pt x="64794" y="147607"/>
                  </a:lnTo>
                  <a:lnTo>
                    <a:pt x="66478" y="145987"/>
                  </a:lnTo>
                  <a:lnTo>
                    <a:pt x="76786" y="140565"/>
                  </a:lnTo>
                  <a:lnTo>
                    <a:pt x="89014" y="129616"/>
                  </a:lnTo>
                  <a:lnTo>
                    <a:pt x="92476" y="123505"/>
                  </a:lnTo>
                  <a:lnTo>
                    <a:pt x="95941" y="107797"/>
                  </a:lnTo>
                  <a:lnTo>
                    <a:pt x="103400" y="97000"/>
                  </a:lnTo>
                  <a:lnTo>
                    <a:pt x="104501" y="87889"/>
                  </a:lnTo>
                  <a:lnTo>
                    <a:pt x="104652" y="82030"/>
                  </a:lnTo>
                  <a:lnTo>
                    <a:pt x="101895" y="75897"/>
                  </a:lnTo>
                  <a:lnTo>
                    <a:pt x="98201" y="69644"/>
                  </a:lnTo>
                  <a:lnTo>
                    <a:pt x="95635" y="58893"/>
                  </a:lnTo>
                  <a:lnTo>
                    <a:pt x="87080" y="48985"/>
                  </a:lnTo>
                  <a:lnTo>
                    <a:pt x="83504" y="48158"/>
                  </a:lnTo>
                  <a:lnTo>
                    <a:pt x="49384" y="47498"/>
                  </a:lnTo>
                  <a:lnTo>
                    <a:pt x="48796" y="48556"/>
                  </a:lnTo>
                  <a:lnTo>
                    <a:pt x="48144" y="52554"/>
                  </a:lnTo>
                  <a:lnTo>
                    <a:pt x="40152" y="66794"/>
                  </a:lnTo>
                  <a:lnTo>
                    <a:pt x="38102" y="114050"/>
                  </a:lnTo>
                  <a:lnTo>
                    <a:pt x="38100" y="117265"/>
                  </a:lnTo>
                  <a:lnTo>
                    <a:pt x="39157" y="119409"/>
                  </a:lnTo>
                  <a:lnTo>
                    <a:pt x="40921" y="120838"/>
                  </a:lnTo>
                  <a:lnTo>
                    <a:pt x="43154" y="121791"/>
                  </a:lnTo>
                  <a:lnTo>
                    <a:pt x="44644" y="123485"/>
                  </a:lnTo>
                  <a:lnTo>
                    <a:pt x="46298" y="128189"/>
                  </a:lnTo>
                  <a:lnTo>
                    <a:pt x="47798" y="129866"/>
                  </a:lnTo>
                  <a:lnTo>
                    <a:pt x="52287" y="131731"/>
                  </a:lnTo>
                  <a:lnTo>
                    <a:pt x="98424" y="133219"/>
                  </a:lnTo>
                  <a:lnTo>
                    <a:pt x="113005" y="128164"/>
                  </a:lnTo>
                  <a:lnTo>
                    <a:pt x="132759" y="113924"/>
                  </a:lnTo>
                  <a:lnTo>
                    <a:pt x="173665" y="85591"/>
                  </a:lnTo>
                  <a:lnTo>
                    <a:pt x="179275" y="82418"/>
                  </a:lnTo>
                  <a:lnTo>
                    <a:pt x="183016" y="78186"/>
                  </a:lnTo>
                  <a:lnTo>
                    <a:pt x="197445" y="51554"/>
                  </a:lnTo>
                  <a:lnTo>
                    <a:pt x="203463" y="44714"/>
                  </a:lnTo>
                  <a:lnTo>
                    <a:pt x="209665" y="40968"/>
                  </a:lnTo>
                  <a:lnTo>
                    <a:pt x="212800" y="39970"/>
                  </a:lnTo>
                  <a:lnTo>
                    <a:pt x="214891" y="38245"/>
                  </a:lnTo>
                  <a:lnTo>
                    <a:pt x="218522" y="29946"/>
                  </a:lnTo>
                  <a:lnTo>
                    <a:pt x="219071" y="18960"/>
                  </a:lnTo>
                  <a:lnTo>
                    <a:pt x="219072" y="60236"/>
                  </a:lnTo>
                  <a:lnTo>
                    <a:pt x="209808" y="102270"/>
                  </a:lnTo>
                  <a:lnTo>
                    <a:pt x="209548" y="149397"/>
                  </a:lnTo>
                  <a:lnTo>
                    <a:pt x="209547" y="180417"/>
                  </a:lnTo>
                  <a:lnTo>
                    <a:pt x="201347" y="172608"/>
                  </a:lnTo>
                  <a:lnTo>
                    <a:pt x="200138" y="163234"/>
                  </a:lnTo>
                  <a:lnTo>
                    <a:pt x="200022" y="116525"/>
                  </a:lnTo>
                  <a:lnTo>
                    <a:pt x="200022" y="73428"/>
                  </a:lnTo>
                  <a:lnTo>
                    <a:pt x="200022" y="28500"/>
                  </a:lnTo>
                  <a:lnTo>
                    <a:pt x="200022" y="25307"/>
                  </a:lnTo>
                  <a:lnTo>
                    <a:pt x="201080" y="23179"/>
                  </a:lnTo>
                  <a:lnTo>
                    <a:pt x="202844" y="21760"/>
                  </a:lnTo>
                  <a:lnTo>
                    <a:pt x="205078" y="20814"/>
                  </a:lnTo>
                  <a:lnTo>
                    <a:pt x="206567" y="19125"/>
                  </a:lnTo>
                  <a:lnTo>
                    <a:pt x="209154" y="10887"/>
                  </a:lnTo>
                  <a:lnTo>
                    <a:pt x="209431" y="4782"/>
                  </a:lnTo>
                  <a:lnTo>
                    <a:pt x="210528" y="3145"/>
                  </a:lnTo>
                  <a:lnTo>
                    <a:pt x="212318" y="2054"/>
                  </a:lnTo>
                  <a:lnTo>
                    <a:pt x="219241" y="160"/>
                  </a:lnTo>
                  <a:lnTo>
                    <a:pt x="223733" y="0"/>
                  </a:lnTo>
                  <a:lnTo>
                    <a:pt x="225355" y="1016"/>
                  </a:lnTo>
                  <a:lnTo>
                    <a:pt x="226435" y="2751"/>
                  </a:lnTo>
                  <a:lnTo>
                    <a:pt x="228170" y="8084"/>
                  </a:lnTo>
                  <a:lnTo>
                    <a:pt x="231229" y="8814"/>
                  </a:lnTo>
                  <a:lnTo>
                    <a:pt x="233527" y="9008"/>
                  </a:lnTo>
                  <a:lnTo>
                    <a:pt x="235059" y="10196"/>
                  </a:lnTo>
                  <a:lnTo>
                    <a:pt x="236760" y="14338"/>
                  </a:lnTo>
                  <a:lnTo>
                    <a:pt x="238121" y="60591"/>
                  </a:lnTo>
                  <a:lnTo>
                    <a:pt x="235300" y="66722"/>
                  </a:lnTo>
                  <a:lnTo>
                    <a:pt x="231577" y="72975"/>
                  </a:lnTo>
                  <a:lnTo>
                    <a:pt x="228421" y="82445"/>
                  </a:lnTo>
                  <a:lnTo>
                    <a:pt x="220512" y="93244"/>
                  </a:lnTo>
                  <a:lnTo>
                    <a:pt x="216890" y="94287"/>
                  </a:lnTo>
                  <a:lnTo>
                    <a:pt x="214442" y="94565"/>
                  </a:lnTo>
                  <a:lnTo>
                    <a:pt x="212810" y="95809"/>
                  </a:lnTo>
                  <a:lnTo>
                    <a:pt x="210997" y="100014"/>
                  </a:lnTo>
                  <a:lnTo>
                    <a:pt x="209455" y="101558"/>
                  </a:lnTo>
                  <a:lnTo>
                    <a:pt x="200149" y="104611"/>
                  </a:lnTo>
                  <a:lnTo>
                    <a:pt x="205115" y="104636"/>
                  </a:lnTo>
                  <a:lnTo>
                    <a:pt x="206593" y="103582"/>
                  </a:lnTo>
                  <a:lnTo>
                    <a:pt x="208234" y="99587"/>
                  </a:lnTo>
                  <a:lnTo>
                    <a:pt x="209729" y="98099"/>
                  </a:lnTo>
                  <a:lnTo>
                    <a:pt x="217633" y="95514"/>
                  </a:lnTo>
                  <a:lnTo>
                    <a:pt x="260467" y="95122"/>
                  </a:lnTo>
                  <a:lnTo>
                    <a:pt x="262544" y="96180"/>
                  </a:lnTo>
                  <a:lnTo>
                    <a:pt x="263928" y="97944"/>
                  </a:lnTo>
                  <a:lnTo>
                    <a:pt x="264851" y="100178"/>
                  </a:lnTo>
                  <a:lnTo>
                    <a:pt x="266524" y="101668"/>
                  </a:lnTo>
                  <a:lnTo>
                    <a:pt x="271206" y="103323"/>
                  </a:lnTo>
                  <a:lnTo>
                    <a:pt x="272878" y="104823"/>
                  </a:lnTo>
                  <a:lnTo>
                    <a:pt x="274736" y="109311"/>
                  </a:lnTo>
                  <a:lnTo>
                    <a:pt x="276290" y="110931"/>
                  </a:lnTo>
                  <a:lnTo>
                    <a:pt x="280839" y="112732"/>
                  </a:lnTo>
                  <a:lnTo>
                    <a:pt x="282474" y="114270"/>
                  </a:lnTo>
                  <a:lnTo>
                    <a:pt x="285315" y="122247"/>
                  </a:lnTo>
                  <a:lnTo>
                    <a:pt x="285744" y="141296"/>
                  </a:lnTo>
                  <a:lnTo>
                    <a:pt x="280690" y="147374"/>
                  </a:lnTo>
                  <a:lnTo>
                    <a:pt x="275386" y="150095"/>
                  </a:lnTo>
                  <a:lnTo>
                    <a:pt x="268412" y="151842"/>
                  </a:lnTo>
                  <a:lnTo>
                    <a:pt x="259432" y="158733"/>
                  </a:lnTo>
                  <a:lnTo>
                    <a:pt x="249408" y="161393"/>
                  </a:lnTo>
                  <a:lnTo>
                    <a:pt x="219072" y="1617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632"/>
            <p:cNvSpPr/>
            <p:nvPr>
              <p:custDataLst>
                <p:tags r:id="rId504"/>
              </p:custDataLst>
            </p:nvPr>
          </p:nvSpPr>
          <p:spPr>
            <a:xfrm>
              <a:off x="7943850" y="25908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1" name="SMARTInkShape-Group125"/>
          <p:cNvGrpSpPr/>
          <p:nvPr/>
        </p:nvGrpSpPr>
        <p:grpSpPr>
          <a:xfrm>
            <a:off x="8867775" y="2533769"/>
            <a:ext cx="352426" cy="152246"/>
            <a:chOff x="8867775" y="2533769"/>
            <a:chExt cx="352426" cy="152246"/>
          </a:xfrm>
        </p:grpSpPr>
        <p:sp>
          <p:nvSpPr>
            <p:cNvPr id="179" name="SMARTInkShape-633"/>
            <p:cNvSpPr/>
            <p:nvPr>
              <p:custDataLst>
                <p:tags r:id="rId501"/>
              </p:custDataLst>
            </p:nvPr>
          </p:nvSpPr>
          <p:spPr>
            <a:xfrm>
              <a:off x="8867775" y="2533769"/>
              <a:ext cx="352426" cy="152246"/>
            </a:xfrm>
            <a:custGeom>
              <a:avLst/>
              <a:gdLst/>
              <a:ahLst/>
              <a:cxnLst/>
              <a:rect l="0" t="0" r="0" b="0"/>
              <a:pathLst>
                <a:path w="352426" h="152246">
                  <a:moveTo>
                    <a:pt x="9525" y="37981"/>
                  </a:moveTo>
                  <a:lnTo>
                    <a:pt x="9525" y="37981"/>
                  </a:lnTo>
                  <a:lnTo>
                    <a:pt x="115" y="37981"/>
                  </a:lnTo>
                  <a:lnTo>
                    <a:pt x="0" y="82457"/>
                  </a:lnTo>
                  <a:lnTo>
                    <a:pt x="0" y="102775"/>
                  </a:lnTo>
                  <a:lnTo>
                    <a:pt x="6546" y="111889"/>
                  </a:lnTo>
                  <a:lnTo>
                    <a:pt x="9134" y="121941"/>
                  </a:lnTo>
                  <a:lnTo>
                    <a:pt x="14465" y="128240"/>
                  </a:lnTo>
                  <a:lnTo>
                    <a:pt x="19834" y="131013"/>
                  </a:lnTo>
                  <a:lnTo>
                    <a:pt x="33120" y="133101"/>
                  </a:lnTo>
                  <a:lnTo>
                    <a:pt x="41680" y="133193"/>
                  </a:lnTo>
                  <a:lnTo>
                    <a:pt x="47805" y="130392"/>
                  </a:lnTo>
                  <a:lnTo>
                    <a:pt x="54055" y="126678"/>
                  </a:lnTo>
                  <a:lnTo>
                    <a:pt x="63524" y="123528"/>
                  </a:lnTo>
                  <a:lnTo>
                    <a:pt x="88901" y="101350"/>
                  </a:lnTo>
                  <a:lnTo>
                    <a:pt x="92428" y="95073"/>
                  </a:lnTo>
                  <a:lnTo>
                    <a:pt x="95054" y="88755"/>
                  </a:lnTo>
                  <a:lnTo>
                    <a:pt x="101423" y="79248"/>
                  </a:lnTo>
                  <a:lnTo>
                    <a:pt x="104840" y="69729"/>
                  </a:lnTo>
                  <a:lnTo>
                    <a:pt x="111027" y="60205"/>
                  </a:lnTo>
                  <a:lnTo>
                    <a:pt x="113330" y="50681"/>
                  </a:lnTo>
                  <a:lnTo>
                    <a:pt x="113869" y="44331"/>
                  </a:lnTo>
                  <a:lnTo>
                    <a:pt x="112954" y="42214"/>
                  </a:lnTo>
                  <a:lnTo>
                    <a:pt x="111286" y="40803"/>
                  </a:lnTo>
                  <a:lnTo>
                    <a:pt x="109116" y="39862"/>
                  </a:lnTo>
                  <a:lnTo>
                    <a:pt x="107669" y="38177"/>
                  </a:lnTo>
                  <a:lnTo>
                    <a:pt x="106062" y="33482"/>
                  </a:lnTo>
                  <a:lnTo>
                    <a:pt x="105156" y="24889"/>
                  </a:lnTo>
                  <a:lnTo>
                    <a:pt x="103971" y="22903"/>
                  </a:lnTo>
                  <a:lnTo>
                    <a:pt x="102122" y="21579"/>
                  </a:lnTo>
                  <a:lnTo>
                    <a:pt x="99830" y="20696"/>
                  </a:lnTo>
                  <a:lnTo>
                    <a:pt x="98304" y="19050"/>
                  </a:lnTo>
                  <a:lnTo>
                    <a:pt x="96607" y="14397"/>
                  </a:lnTo>
                  <a:lnTo>
                    <a:pt x="95097" y="12734"/>
                  </a:lnTo>
                  <a:lnTo>
                    <a:pt x="87168" y="9844"/>
                  </a:lnTo>
                  <a:lnTo>
                    <a:pt x="68429" y="9417"/>
                  </a:lnTo>
                  <a:lnTo>
                    <a:pt x="52532" y="23596"/>
                  </a:lnTo>
                  <a:lnTo>
                    <a:pt x="49805" y="29118"/>
                  </a:lnTo>
                  <a:lnTo>
                    <a:pt x="49079" y="32072"/>
                  </a:lnTo>
                  <a:lnTo>
                    <a:pt x="40277" y="47564"/>
                  </a:lnTo>
                  <a:lnTo>
                    <a:pt x="38118" y="85607"/>
                  </a:lnTo>
                  <a:lnTo>
                    <a:pt x="38103" y="98306"/>
                  </a:lnTo>
                  <a:lnTo>
                    <a:pt x="39160" y="100423"/>
                  </a:lnTo>
                  <a:lnTo>
                    <a:pt x="40924" y="101834"/>
                  </a:lnTo>
                  <a:lnTo>
                    <a:pt x="45705" y="103401"/>
                  </a:lnTo>
                  <a:lnTo>
                    <a:pt x="75313" y="104641"/>
                  </a:lnTo>
                  <a:lnTo>
                    <a:pt x="83920" y="101827"/>
                  </a:lnTo>
                  <a:lnTo>
                    <a:pt x="130329" y="69698"/>
                  </a:lnTo>
                  <a:lnTo>
                    <a:pt x="176632" y="41155"/>
                  </a:lnTo>
                  <a:lnTo>
                    <a:pt x="198578" y="25281"/>
                  </a:lnTo>
                  <a:lnTo>
                    <a:pt x="228324" y="10399"/>
                  </a:lnTo>
                  <a:lnTo>
                    <a:pt x="237681" y="9445"/>
                  </a:lnTo>
                  <a:lnTo>
                    <a:pt x="238085" y="17610"/>
                  </a:lnTo>
                  <a:lnTo>
                    <a:pt x="244663" y="26275"/>
                  </a:lnTo>
                  <a:lnTo>
                    <a:pt x="247535" y="37462"/>
                  </a:lnTo>
                  <a:lnTo>
                    <a:pt x="247650" y="47495"/>
                  </a:lnTo>
                  <a:lnTo>
                    <a:pt x="256784" y="38373"/>
                  </a:lnTo>
                  <a:lnTo>
                    <a:pt x="257172" y="20374"/>
                  </a:lnTo>
                  <a:lnTo>
                    <a:pt x="238527" y="285"/>
                  </a:lnTo>
                  <a:lnTo>
                    <a:pt x="233188" y="0"/>
                  </a:lnTo>
                  <a:lnTo>
                    <a:pt x="231658" y="1019"/>
                  </a:lnTo>
                  <a:lnTo>
                    <a:pt x="230639" y="2756"/>
                  </a:lnTo>
                  <a:lnTo>
                    <a:pt x="229002" y="8092"/>
                  </a:lnTo>
                  <a:lnTo>
                    <a:pt x="225956" y="8822"/>
                  </a:lnTo>
                  <a:lnTo>
                    <a:pt x="223663" y="9017"/>
                  </a:lnTo>
                  <a:lnTo>
                    <a:pt x="222133" y="10205"/>
                  </a:lnTo>
                  <a:lnTo>
                    <a:pt x="220434" y="14347"/>
                  </a:lnTo>
                  <a:lnTo>
                    <a:pt x="218923" y="15875"/>
                  </a:lnTo>
                  <a:lnTo>
                    <a:pt x="214421" y="17573"/>
                  </a:lnTo>
                  <a:lnTo>
                    <a:pt x="212797" y="19084"/>
                  </a:lnTo>
                  <a:lnTo>
                    <a:pt x="210994" y="23585"/>
                  </a:lnTo>
                  <a:lnTo>
                    <a:pt x="208776" y="35098"/>
                  </a:lnTo>
                  <a:lnTo>
                    <a:pt x="203088" y="44418"/>
                  </a:lnTo>
                  <a:lnTo>
                    <a:pt x="200630" y="57048"/>
                  </a:lnTo>
                  <a:lnTo>
                    <a:pt x="200027" y="103578"/>
                  </a:lnTo>
                  <a:lnTo>
                    <a:pt x="200026" y="108763"/>
                  </a:lnTo>
                  <a:lnTo>
                    <a:pt x="202847" y="114595"/>
                  </a:lnTo>
                  <a:lnTo>
                    <a:pt x="206571" y="120715"/>
                  </a:lnTo>
                  <a:lnTo>
                    <a:pt x="209726" y="130110"/>
                  </a:lnTo>
                  <a:lnTo>
                    <a:pt x="214216" y="136430"/>
                  </a:lnTo>
                  <a:lnTo>
                    <a:pt x="219738" y="139945"/>
                  </a:lnTo>
                  <a:lnTo>
                    <a:pt x="226849" y="142200"/>
                  </a:lnTo>
                  <a:lnTo>
                    <a:pt x="235858" y="149192"/>
                  </a:lnTo>
                  <a:lnTo>
                    <a:pt x="244745" y="151366"/>
                  </a:lnTo>
                  <a:lnTo>
                    <a:pt x="269885" y="152245"/>
                  </a:lnTo>
                  <a:lnTo>
                    <a:pt x="276230" y="149443"/>
                  </a:lnTo>
                  <a:lnTo>
                    <a:pt x="279403" y="147214"/>
                  </a:lnTo>
                  <a:lnTo>
                    <a:pt x="293983" y="144077"/>
                  </a:lnTo>
                  <a:lnTo>
                    <a:pt x="310269" y="141959"/>
                  </a:lnTo>
                  <a:lnTo>
                    <a:pt x="321852" y="134589"/>
                  </a:lnTo>
                  <a:lnTo>
                    <a:pt x="331060" y="132441"/>
                  </a:lnTo>
                  <a:lnTo>
                    <a:pt x="341132" y="125065"/>
                  </a:lnTo>
                  <a:lnTo>
                    <a:pt x="347432" y="124108"/>
                  </a:lnTo>
                  <a:lnTo>
                    <a:pt x="349097" y="122916"/>
                  </a:lnTo>
                  <a:lnTo>
                    <a:pt x="350206" y="121063"/>
                  </a:lnTo>
                  <a:lnTo>
                    <a:pt x="352425" y="114181"/>
                  </a:lnTo>
                  <a:lnTo>
                    <a:pt x="342900" y="1141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634"/>
            <p:cNvSpPr/>
            <p:nvPr>
              <p:custDataLst>
                <p:tags r:id="rId502"/>
              </p:custDataLst>
            </p:nvPr>
          </p:nvSpPr>
          <p:spPr>
            <a:xfrm>
              <a:off x="8877300" y="25812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9" name="SMARTInkShape-Group126"/>
          <p:cNvGrpSpPr/>
          <p:nvPr/>
        </p:nvGrpSpPr>
        <p:grpSpPr>
          <a:xfrm>
            <a:off x="9696450" y="2171700"/>
            <a:ext cx="1362076" cy="561937"/>
            <a:chOff x="9696450" y="2171700"/>
            <a:chExt cx="1362076" cy="561937"/>
          </a:xfrm>
        </p:grpSpPr>
        <p:sp>
          <p:nvSpPr>
            <p:cNvPr id="182" name="SMARTInkShape-635"/>
            <p:cNvSpPr/>
            <p:nvPr>
              <p:custDataLst>
                <p:tags r:id="rId494"/>
              </p:custDataLst>
            </p:nvPr>
          </p:nvSpPr>
          <p:spPr>
            <a:xfrm>
              <a:off x="10848978" y="2552701"/>
              <a:ext cx="190498" cy="112937"/>
            </a:xfrm>
            <a:custGeom>
              <a:avLst/>
              <a:gdLst/>
              <a:ahLst/>
              <a:cxnLst/>
              <a:rect l="0" t="0" r="0" b="0"/>
              <a:pathLst>
                <a:path w="190498" h="112937">
                  <a:moveTo>
                    <a:pt x="76197" y="66674"/>
                  </a:moveTo>
                  <a:lnTo>
                    <a:pt x="76197" y="66674"/>
                  </a:lnTo>
                  <a:lnTo>
                    <a:pt x="85607" y="66674"/>
                  </a:lnTo>
                  <a:lnTo>
                    <a:pt x="94852" y="57541"/>
                  </a:lnTo>
                  <a:lnTo>
                    <a:pt x="95247" y="20503"/>
                  </a:lnTo>
                  <a:lnTo>
                    <a:pt x="88701" y="11732"/>
                  </a:lnTo>
                  <a:lnTo>
                    <a:pt x="87045" y="5919"/>
                  </a:lnTo>
                  <a:lnTo>
                    <a:pt x="85545" y="3945"/>
                  </a:lnTo>
                  <a:lnTo>
                    <a:pt x="77638" y="519"/>
                  </a:lnTo>
                  <a:lnTo>
                    <a:pt x="52244" y="0"/>
                  </a:lnTo>
                  <a:lnTo>
                    <a:pt x="50703" y="1058"/>
                  </a:lnTo>
                  <a:lnTo>
                    <a:pt x="49677" y="2822"/>
                  </a:lnTo>
                  <a:lnTo>
                    <a:pt x="48992" y="5056"/>
                  </a:lnTo>
                  <a:lnTo>
                    <a:pt x="38002" y="18963"/>
                  </a:lnTo>
                  <a:lnTo>
                    <a:pt x="22993" y="35195"/>
                  </a:lnTo>
                  <a:lnTo>
                    <a:pt x="17004" y="47677"/>
                  </a:lnTo>
                  <a:lnTo>
                    <a:pt x="12848" y="53998"/>
                  </a:lnTo>
                  <a:lnTo>
                    <a:pt x="10507" y="63506"/>
                  </a:lnTo>
                  <a:lnTo>
                    <a:pt x="9959" y="69852"/>
                  </a:lnTo>
                  <a:lnTo>
                    <a:pt x="6895" y="76201"/>
                  </a:lnTo>
                  <a:lnTo>
                    <a:pt x="3063" y="82550"/>
                  </a:lnTo>
                  <a:lnTo>
                    <a:pt x="400" y="93368"/>
                  </a:lnTo>
                  <a:lnTo>
                    <a:pt x="0" y="109700"/>
                  </a:lnTo>
                  <a:lnTo>
                    <a:pt x="1057" y="111233"/>
                  </a:lnTo>
                  <a:lnTo>
                    <a:pt x="2821" y="112255"/>
                  </a:lnTo>
                  <a:lnTo>
                    <a:pt x="5055" y="112936"/>
                  </a:lnTo>
                  <a:lnTo>
                    <a:pt x="6543" y="112332"/>
                  </a:lnTo>
                  <a:lnTo>
                    <a:pt x="7535" y="110871"/>
                  </a:lnTo>
                  <a:lnTo>
                    <a:pt x="9131" y="105978"/>
                  </a:lnTo>
                  <a:lnTo>
                    <a:pt x="12170" y="105309"/>
                  </a:lnTo>
                  <a:lnTo>
                    <a:pt x="14462" y="105131"/>
                  </a:lnTo>
                  <a:lnTo>
                    <a:pt x="19831" y="102110"/>
                  </a:lnTo>
                  <a:lnTo>
                    <a:pt x="25747" y="98298"/>
                  </a:lnTo>
                  <a:lnTo>
                    <a:pt x="31902" y="96605"/>
                  </a:lnTo>
                  <a:lnTo>
                    <a:pt x="33967" y="95094"/>
                  </a:lnTo>
                  <a:lnTo>
                    <a:pt x="35344" y="93030"/>
                  </a:lnTo>
                  <a:lnTo>
                    <a:pt x="36261" y="90594"/>
                  </a:lnTo>
                  <a:lnTo>
                    <a:pt x="37932" y="88971"/>
                  </a:lnTo>
                  <a:lnTo>
                    <a:pt x="48217" y="83543"/>
                  </a:lnTo>
                  <a:lnTo>
                    <a:pt x="74861" y="58484"/>
                  </a:lnTo>
                  <a:lnTo>
                    <a:pt x="75306" y="59098"/>
                  </a:lnTo>
                  <a:lnTo>
                    <a:pt x="76197" y="84281"/>
                  </a:lnTo>
                  <a:lnTo>
                    <a:pt x="93888" y="103412"/>
                  </a:lnTo>
                  <a:lnTo>
                    <a:pt x="103329" y="104654"/>
                  </a:lnTo>
                  <a:lnTo>
                    <a:pt x="127124" y="104771"/>
                  </a:lnTo>
                  <a:lnTo>
                    <a:pt x="133404" y="101950"/>
                  </a:lnTo>
                  <a:lnTo>
                    <a:pt x="139722" y="98227"/>
                  </a:lnTo>
                  <a:lnTo>
                    <a:pt x="150519" y="95641"/>
                  </a:lnTo>
                  <a:lnTo>
                    <a:pt x="159631" y="88780"/>
                  </a:lnTo>
                  <a:lnTo>
                    <a:pt x="169682" y="86126"/>
                  </a:lnTo>
                  <a:lnTo>
                    <a:pt x="180535" y="85734"/>
                  </a:lnTo>
                  <a:lnTo>
                    <a:pt x="190487" y="76209"/>
                  </a:lnTo>
                  <a:lnTo>
                    <a:pt x="190497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636"/>
            <p:cNvSpPr/>
            <p:nvPr>
              <p:custDataLst>
                <p:tags r:id="rId495"/>
              </p:custDataLst>
            </p:nvPr>
          </p:nvSpPr>
          <p:spPr>
            <a:xfrm>
              <a:off x="10839450" y="2171700"/>
              <a:ext cx="142876" cy="233981"/>
            </a:xfrm>
            <a:custGeom>
              <a:avLst/>
              <a:gdLst/>
              <a:ahLst/>
              <a:cxnLst/>
              <a:rect l="0" t="0" r="0" b="0"/>
              <a:pathLst>
                <a:path w="142876" h="233981">
                  <a:moveTo>
                    <a:pt x="0" y="161925"/>
                  </a:moveTo>
                  <a:lnTo>
                    <a:pt x="0" y="161925"/>
                  </a:lnTo>
                  <a:lnTo>
                    <a:pt x="9134" y="161925"/>
                  </a:lnTo>
                  <a:lnTo>
                    <a:pt x="26386" y="146116"/>
                  </a:lnTo>
                  <a:lnTo>
                    <a:pt x="35217" y="142777"/>
                  </a:lnTo>
                  <a:lnTo>
                    <a:pt x="44537" y="136613"/>
                  </a:lnTo>
                  <a:lnTo>
                    <a:pt x="54000" y="133259"/>
                  </a:lnTo>
                  <a:lnTo>
                    <a:pt x="101600" y="88893"/>
                  </a:lnTo>
                  <a:lnTo>
                    <a:pt x="110067" y="79373"/>
                  </a:lnTo>
                  <a:lnTo>
                    <a:pt x="116287" y="66674"/>
                  </a:lnTo>
                  <a:lnTo>
                    <a:pt x="129378" y="50800"/>
                  </a:lnTo>
                  <a:lnTo>
                    <a:pt x="135388" y="38100"/>
                  </a:lnTo>
                  <a:lnTo>
                    <a:pt x="139547" y="31750"/>
                  </a:lnTo>
                  <a:lnTo>
                    <a:pt x="142438" y="20931"/>
                  </a:lnTo>
                  <a:lnTo>
                    <a:pt x="142875" y="128"/>
                  </a:lnTo>
                  <a:lnTo>
                    <a:pt x="125184" y="0"/>
                  </a:lnTo>
                  <a:lnTo>
                    <a:pt x="124730" y="1059"/>
                  </a:lnTo>
                  <a:lnTo>
                    <a:pt x="124227" y="5056"/>
                  </a:lnTo>
                  <a:lnTo>
                    <a:pt x="123034" y="6546"/>
                  </a:lnTo>
                  <a:lnTo>
                    <a:pt x="115659" y="9133"/>
                  </a:lnTo>
                  <a:lnTo>
                    <a:pt x="114904" y="12173"/>
                  </a:lnTo>
                  <a:lnTo>
                    <a:pt x="114702" y="14465"/>
                  </a:lnTo>
                  <a:lnTo>
                    <a:pt x="111656" y="19834"/>
                  </a:lnTo>
                  <a:lnTo>
                    <a:pt x="107833" y="25749"/>
                  </a:lnTo>
                  <a:lnTo>
                    <a:pt x="104623" y="35028"/>
                  </a:lnTo>
                  <a:lnTo>
                    <a:pt x="98497" y="44481"/>
                  </a:lnTo>
                  <a:lnTo>
                    <a:pt x="83548" y="85137"/>
                  </a:lnTo>
                  <a:lnTo>
                    <a:pt x="79465" y="91814"/>
                  </a:lnTo>
                  <a:lnTo>
                    <a:pt x="76109" y="101522"/>
                  </a:lnTo>
                  <a:lnTo>
                    <a:pt x="69940" y="112160"/>
                  </a:lnTo>
                  <a:lnTo>
                    <a:pt x="66584" y="127189"/>
                  </a:lnTo>
                  <a:lnTo>
                    <a:pt x="59327" y="142285"/>
                  </a:lnTo>
                  <a:lnTo>
                    <a:pt x="58601" y="145657"/>
                  </a:lnTo>
                  <a:lnTo>
                    <a:pt x="52524" y="155459"/>
                  </a:lnTo>
                  <a:lnTo>
                    <a:pt x="42046" y="168252"/>
                  </a:lnTo>
                  <a:lnTo>
                    <a:pt x="39270" y="177793"/>
                  </a:lnTo>
                  <a:lnTo>
                    <a:pt x="38101" y="224444"/>
                  </a:lnTo>
                  <a:lnTo>
                    <a:pt x="38100" y="226753"/>
                  </a:lnTo>
                  <a:lnTo>
                    <a:pt x="39158" y="227368"/>
                  </a:lnTo>
                  <a:lnTo>
                    <a:pt x="43157" y="228053"/>
                  </a:lnTo>
                  <a:lnTo>
                    <a:pt x="53287" y="233980"/>
                  </a:lnTo>
                  <a:lnTo>
                    <a:pt x="54576" y="233245"/>
                  </a:lnTo>
                  <a:lnTo>
                    <a:pt x="55435" y="231697"/>
                  </a:lnTo>
                  <a:lnTo>
                    <a:pt x="57064" y="230664"/>
                  </a:lnTo>
                  <a:lnTo>
                    <a:pt x="65201" y="228872"/>
                  </a:lnTo>
                  <a:lnTo>
                    <a:pt x="76351" y="228681"/>
                  </a:lnTo>
                  <a:lnTo>
                    <a:pt x="79477" y="227595"/>
                  </a:lnTo>
                  <a:lnTo>
                    <a:pt x="81559" y="225814"/>
                  </a:lnTo>
                  <a:lnTo>
                    <a:pt x="89958" y="215350"/>
                  </a:lnTo>
                  <a:lnTo>
                    <a:pt x="95719" y="212128"/>
                  </a:lnTo>
                  <a:lnTo>
                    <a:pt x="98738" y="211268"/>
                  </a:lnTo>
                  <a:lnTo>
                    <a:pt x="100750" y="209637"/>
                  </a:lnTo>
                  <a:lnTo>
                    <a:pt x="112819" y="192261"/>
                  </a:lnTo>
                  <a:lnTo>
                    <a:pt x="113860" y="185965"/>
                  </a:lnTo>
                  <a:lnTo>
                    <a:pt x="114297" y="166548"/>
                  </a:lnTo>
                  <a:lnTo>
                    <a:pt x="113240" y="165007"/>
                  </a:lnTo>
                  <a:lnTo>
                    <a:pt x="111476" y="163980"/>
                  </a:lnTo>
                  <a:lnTo>
                    <a:pt x="104598" y="162196"/>
                  </a:lnTo>
                  <a:lnTo>
                    <a:pt x="87476" y="161936"/>
                  </a:lnTo>
                  <a:lnTo>
                    <a:pt x="78467" y="168473"/>
                  </a:lnTo>
                  <a:lnTo>
                    <a:pt x="72622" y="170127"/>
                  </a:lnTo>
                  <a:lnTo>
                    <a:pt x="70640" y="171627"/>
                  </a:lnTo>
                  <a:lnTo>
                    <a:pt x="62142" y="184591"/>
                  </a:lnTo>
                  <a:lnTo>
                    <a:pt x="56546" y="187874"/>
                  </a:lnTo>
                  <a:lnTo>
                    <a:pt x="53572" y="188749"/>
                  </a:lnTo>
                  <a:lnTo>
                    <a:pt x="51590" y="190391"/>
                  </a:lnTo>
                  <a:lnTo>
                    <a:pt x="3810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637"/>
            <p:cNvSpPr/>
            <p:nvPr>
              <p:custDataLst>
                <p:tags r:id="rId496"/>
              </p:custDataLst>
            </p:nvPr>
          </p:nvSpPr>
          <p:spPr>
            <a:xfrm>
              <a:off x="10696575" y="2476500"/>
              <a:ext cx="361951" cy="19051"/>
            </a:xfrm>
            <a:custGeom>
              <a:avLst/>
              <a:gdLst/>
              <a:ahLst/>
              <a:cxnLst/>
              <a:rect l="0" t="0" r="0" b="0"/>
              <a:pathLst>
                <a:path w="361951" h="19051">
                  <a:moveTo>
                    <a:pt x="0" y="19050"/>
                  </a:moveTo>
                  <a:lnTo>
                    <a:pt x="0" y="19050"/>
                  </a:lnTo>
                  <a:lnTo>
                    <a:pt x="0" y="9560"/>
                  </a:lnTo>
                  <a:lnTo>
                    <a:pt x="44742" y="9525"/>
                  </a:lnTo>
                  <a:lnTo>
                    <a:pt x="88900" y="9525"/>
                  </a:lnTo>
                  <a:lnTo>
                    <a:pt x="136460" y="261"/>
                  </a:lnTo>
                  <a:lnTo>
                    <a:pt x="183379" y="7"/>
                  </a:lnTo>
                  <a:lnTo>
                    <a:pt x="230405" y="0"/>
                  </a:lnTo>
                  <a:lnTo>
                    <a:pt x="276035" y="0"/>
                  </a:lnTo>
                  <a:lnTo>
                    <a:pt x="320936" y="0"/>
                  </a:lnTo>
                  <a:lnTo>
                    <a:pt x="3619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638"/>
            <p:cNvSpPr/>
            <p:nvPr>
              <p:custDataLst>
                <p:tags r:id="rId497"/>
              </p:custDataLst>
            </p:nvPr>
          </p:nvSpPr>
          <p:spPr>
            <a:xfrm>
              <a:off x="10410825" y="2514600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0" y="19050"/>
                  </a:moveTo>
                  <a:lnTo>
                    <a:pt x="0" y="19050"/>
                  </a:lnTo>
                  <a:lnTo>
                    <a:pt x="23680" y="19050"/>
                  </a:lnTo>
                  <a:lnTo>
                    <a:pt x="29222" y="16228"/>
                  </a:lnTo>
                  <a:lnTo>
                    <a:pt x="35213" y="12504"/>
                  </a:lnTo>
                  <a:lnTo>
                    <a:pt x="47682" y="10113"/>
                  </a:lnTo>
                  <a:lnTo>
                    <a:pt x="95250" y="9526"/>
                  </a:lnTo>
                  <a:lnTo>
                    <a:pt x="109274" y="9525"/>
                  </a:lnTo>
                  <a:lnTo>
                    <a:pt x="114888" y="6703"/>
                  </a:lnTo>
                  <a:lnTo>
                    <a:pt x="120911" y="2979"/>
                  </a:lnTo>
                  <a:lnTo>
                    <a:pt x="131502" y="392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639"/>
            <p:cNvSpPr/>
            <p:nvPr>
              <p:custDataLst>
                <p:tags r:id="rId498"/>
              </p:custDataLst>
            </p:nvPr>
          </p:nvSpPr>
          <p:spPr>
            <a:xfrm>
              <a:off x="10391775" y="2438403"/>
              <a:ext cx="180973" cy="28573"/>
            </a:xfrm>
            <a:custGeom>
              <a:avLst/>
              <a:gdLst/>
              <a:ahLst/>
              <a:cxnLst/>
              <a:rect l="0" t="0" r="0" b="0"/>
              <a:pathLst>
                <a:path w="180973" h="28573">
                  <a:moveTo>
                    <a:pt x="0" y="28572"/>
                  </a:moveTo>
                  <a:lnTo>
                    <a:pt x="0" y="28572"/>
                  </a:lnTo>
                  <a:lnTo>
                    <a:pt x="41681" y="28572"/>
                  </a:lnTo>
                  <a:lnTo>
                    <a:pt x="47805" y="25750"/>
                  </a:lnTo>
                  <a:lnTo>
                    <a:pt x="54055" y="22026"/>
                  </a:lnTo>
                  <a:lnTo>
                    <a:pt x="66691" y="19635"/>
                  </a:lnTo>
                  <a:lnTo>
                    <a:pt x="101777" y="18012"/>
                  </a:lnTo>
                  <a:lnTo>
                    <a:pt x="129214" y="10407"/>
                  </a:lnTo>
                  <a:lnTo>
                    <a:pt x="155537" y="9557"/>
                  </a:lnTo>
                  <a:lnTo>
                    <a:pt x="161907" y="6715"/>
                  </a:lnTo>
                  <a:lnTo>
                    <a:pt x="169565" y="1324"/>
                  </a:lnTo>
                  <a:lnTo>
                    <a:pt x="180935" y="0"/>
                  </a:lnTo>
                  <a:lnTo>
                    <a:pt x="180972" y="8198"/>
                  </a:lnTo>
                  <a:lnTo>
                    <a:pt x="179915" y="8639"/>
                  </a:lnTo>
                  <a:lnTo>
                    <a:pt x="17145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640"/>
            <p:cNvSpPr/>
            <p:nvPr>
              <p:custDataLst>
                <p:tags r:id="rId499"/>
              </p:custDataLst>
            </p:nvPr>
          </p:nvSpPr>
          <p:spPr>
            <a:xfrm>
              <a:off x="9772651" y="2571751"/>
              <a:ext cx="352425" cy="161886"/>
            </a:xfrm>
            <a:custGeom>
              <a:avLst/>
              <a:gdLst/>
              <a:ahLst/>
              <a:cxnLst/>
              <a:rect l="0" t="0" r="0" b="0"/>
              <a:pathLst>
                <a:path w="352425" h="161886">
                  <a:moveTo>
                    <a:pt x="9524" y="28574"/>
                  </a:moveTo>
                  <a:lnTo>
                    <a:pt x="9524" y="28574"/>
                  </a:lnTo>
                  <a:lnTo>
                    <a:pt x="9524" y="73109"/>
                  </a:lnTo>
                  <a:lnTo>
                    <a:pt x="9524" y="120727"/>
                  </a:lnTo>
                  <a:lnTo>
                    <a:pt x="9524" y="151064"/>
                  </a:lnTo>
                  <a:lnTo>
                    <a:pt x="1322" y="144081"/>
                  </a:lnTo>
                  <a:lnTo>
                    <a:pt x="114" y="134779"/>
                  </a:lnTo>
                  <a:lnTo>
                    <a:pt x="0" y="101561"/>
                  </a:lnTo>
                  <a:lnTo>
                    <a:pt x="9350" y="57323"/>
                  </a:lnTo>
                  <a:lnTo>
                    <a:pt x="9489" y="44483"/>
                  </a:lnTo>
                  <a:lnTo>
                    <a:pt x="12331" y="38114"/>
                  </a:lnTo>
                  <a:lnTo>
                    <a:pt x="16063" y="31756"/>
                  </a:lnTo>
                  <a:lnTo>
                    <a:pt x="18656" y="20931"/>
                  </a:lnTo>
                  <a:lnTo>
                    <a:pt x="27215" y="11013"/>
                  </a:lnTo>
                  <a:lnTo>
                    <a:pt x="30792" y="10186"/>
                  </a:lnTo>
                  <a:lnTo>
                    <a:pt x="33227" y="9965"/>
                  </a:lnTo>
                  <a:lnTo>
                    <a:pt x="38756" y="6898"/>
                  </a:lnTo>
                  <a:lnTo>
                    <a:pt x="44741" y="3065"/>
                  </a:lnTo>
                  <a:lnTo>
                    <a:pt x="55306" y="403"/>
                  </a:lnTo>
                  <a:lnTo>
                    <a:pt x="90235" y="0"/>
                  </a:lnTo>
                  <a:lnTo>
                    <a:pt x="91904" y="1058"/>
                  </a:lnTo>
                  <a:lnTo>
                    <a:pt x="93020" y="2822"/>
                  </a:lnTo>
                  <a:lnTo>
                    <a:pt x="94809" y="8200"/>
                  </a:lnTo>
                  <a:lnTo>
                    <a:pt x="97875" y="8935"/>
                  </a:lnTo>
                  <a:lnTo>
                    <a:pt x="100175" y="9132"/>
                  </a:lnTo>
                  <a:lnTo>
                    <a:pt x="101708" y="10321"/>
                  </a:lnTo>
                  <a:lnTo>
                    <a:pt x="104371" y="17691"/>
                  </a:lnTo>
                  <a:lnTo>
                    <a:pt x="96537" y="27131"/>
                  </a:lnTo>
                  <a:lnTo>
                    <a:pt x="95630" y="33203"/>
                  </a:lnTo>
                  <a:lnTo>
                    <a:pt x="94446" y="34835"/>
                  </a:lnTo>
                  <a:lnTo>
                    <a:pt x="92596" y="35923"/>
                  </a:lnTo>
                  <a:lnTo>
                    <a:pt x="90304" y="36648"/>
                  </a:lnTo>
                  <a:lnTo>
                    <a:pt x="88777" y="38190"/>
                  </a:lnTo>
                  <a:lnTo>
                    <a:pt x="87081" y="42726"/>
                  </a:lnTo>
                  <a:lnTo>
                    <a:pt x="85571" y="44359"/>
                  </a:lnTo>
                  <a:lnTo>
                    <a:pt x="68425" y="55698"/>
                  </a:lnTo>
                  <a:lnTo>
                    <a:pt x="58627" y="65223"/>
                  </a:lnTo>
                  <a:lnTo>
                    <a:pt x="47752" y="66663"/>
                  </a:lnTo>
                  <a:lnTo>
                    <a:pt x="61816" y="66674"/>
                  </a:lnTo>
                  <a:lnTo>
                    <a:pt x="67338" y="63852"/>
                  </a:lnTo>
                  <a:lnTo>
                    <a:pt x="74449" y="58473"/>
                  </a:lnTo>
                  <a:lnTo>
                    <a:pt x="83457" y="57410"/>
                  </a:lnTo>
                  <a:lnTo>
                    <a:pt x="89303" y="57265"/>
                  </a:lnTo>
                  <a:lnTo>
                    <a:pt x="95429" y="60023"/>
                  </a:lnTo>
                  <a:lnTo>
                    <a:pt x="102928" y="65360"/>
                  </a:lnTo>
                  <a:lnTo>
                    <a:pt x="112013" y="66414"/>
                  </a:lnTo>
                  <a:lnTo>
                    <a:pt x="117870" y="66559"/>
                  </a:lnTo>
                  <a:lnTo>
                    <a:pt x="124000" y="69445"/>
                  </a:lnTo>
                  <a:lnTo>
                    <a:pt x="131503" y="74865"/>
                  </a:lnTo>
                  <a:lnTo>
                    <a:pt x="132528" y="78428"/>
                  </a:lnTo>
                  <a:lnTo>
                    <a:pt x="133348" y="124000"/>
                  </a:lnTo>
                  <a:lnTo>
                    <a:pt x="133348" y="127116"/>
                  </a:lnTo>
                  <a:lnTo>
                    <a:pt x="130525" y="133401"/>
                  </a:lnTo>
                  <a:lnTo>
                    <a:pt x="125147" y="141003"/>
                  </a:lnTo>
                  <a:lnTo>
                    <a:pt x="124215" y="147376"/>
                  </a:lnTo>
                  <a:lnTo>
                    <a:pt x="123026" y="149050"/>
                  </a:lnTo>
                  <a:lnTo>
                    <a:pt x="121176" y="150167"/>
                  </a:lnTo>
                  <a:lnTo>
                    <a:pt x="118884" y="150911"/>
                  </a:lnTo>
                  <a:lnTo>
                    <a:pt x="117356" y="152465"/>
                  </a:lnTo>
                  <a:lnTo>
                    <a:pt x="115658" y="157015"/>
                  </a:lnTo>
                  <a:lnTo>
                    <a:pt x="114147" y="158651"/>
                  </a:lnTo>
                  <a:lnTo>
                    <a:pt x="105202" y="161796"/>
                  </a:lnTo>
                  <a:lnTo>
                    <a:pt x="104812" y="153712"/>
                  </a:lnTo>
                  <a:lnTo>
                    <a:pt x="111329" y="145054"/>
                  </a:lnTo>
                  <a:lnTo>
                    <a:pt x="114477" y="136229"/>
                  </a:lnTo>
                  <a:lnTo>
                    <a:pt x="149249" y="88721"/>
                  </a:lnTo>
                  <a:lnTo>
                    <a:pt x="159815" y="73089"/>
                  </a:lnTo>
                  <a:lnTo>
                    <a:pt x="206296" y="32832"/>
                  </a:lnTo>
                  <a:lnTo>
                    <a:pt x="219058" y="26593"/>
                  </a:lnTo>
                  <a:lnTo>
                    <a:pt x="225417" y="22402"/>
                  </a:lnTo>
                  <a:lnTo>
                    <a:pt x="234947" y="20043"/>
                  </a:lnTo>
                  <a:lnTo>
                    <a:pt x="274735" y="19050"/>
                  </a:lnTo>
                  <a:lnTo>
                    <a:pt x="275231" y="20108"/>
                  </a:lnTo>
                  <a:lnTo>
                    <a:pt x="275781" y="24106"/>
                  </a:lnTo>
                  <a:lnTo>
                    <a:pt x="276988" y="25595"/>
                  </a:lnTo>
                  <a:lnTo>
                    <a:pt x="285713" y="28564"/>
                  </a:lnTo>
                  <a:lnTo>
                    <a:pt x="295239" y="28574"/>
                  </a:lnTo>
                  <a:lnTo>
                    <a:pt x="295274" y="14109"/>
                  </a:lnTo>
                  <a:lnTo>
                    <a:pt x="294216" y="12580"/>
                  </a:lnTo>
                  <a:lnTo>
                    <a:pt x="292450" y="11562"/>
                  </a:lnTo>
                  <a:lnTo>
                    <a:pt x="286140" y="9643"/>
                  </a:lnTo>
                  <a:lnTo>
                    <a:pt x="253870" y="9524"/>
                  </a:lnTo>
                  <a:lnTo>
                    <a:pt x="251797" y="10582"/>
                  </a:lnTo>
                  <a:lnTo>
                    <a:pt x="250414" y="12346"/>
                  </a:lnTo>
                  <a:lnTo>
                    <a:pt x="247820" y="17128"/>
                  </a:lnTo>
                  <a:lnTo>
                    <a:pt x="223230" y="44482"/>
                  </a:lnTo>
                  <a:lnTo>
                    <a:pt x="217072" y="57155"/>
                  </a:lnTo>
                  <a:lnTo>
                    <a:pt x="203994" y="73025"/>
                  </a:lnTo>
                  <a:lnTo>
                    <a:pt x="191978" y="106625"/>
                  </a:lnTo>
                  <a:lnTo>
                    <a:pt x="190628" y="126883"/>
                  </a:lnTo>
                  <a:lnTo>
                    <a:pt x="193379" y="133297"/>
                  </a:lnTo>
                  <a:lnTo>
                    <a:pt x="197070" y="139676"/>
                  </a:lnTo>
                  <a:lnTo>
                    <a:pt x="198712" y="146039"/>
                  </a:lnTo>
                  <a:lnTo>
                    <a:pt x="200208" y="148159"/>
                  </a:lnTo>
                  <a:lnTo>
                    <a:pt x="202263" y="149572"/>
                  </a:lnTo>
                  <a:lnTo>
                    <a:pt x="207370" y="152201"/>
                  </a:lnTo>
                  <a:lnTo>
                    <a:pt x="216194" y="158573"/>
                  </a:lnTo>
                  <a:lnTo>
                    <a:pt x="222379" y="160435"/>
                  </a:lnTo>
                  <a:lnTo>
                    <a:pt x="265016" y="161885"/>
                  </a:lnTo>
                  <a:lnTo>
                    <a:pt x="289219" y="154312"/>
                  </a:lnTo>
                  <a:lnTo>
                    <a:pt x="333392" y="133275"/>
                  </a:lnTo>
                  <a:lnTo>
                    <a:pt x="352424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641"/>
            <p:cNvSpPr/>
            <p:nvPr>
              <p:custDataLst>
                <p:tags r:id="rId500"/>
              </p:custDataLst>
            </p:nvPr>
          </p:nvSpPr>
          <p:spPr>
            <a:xfrm>
              <a:off x="9696450" y="2466975"/>
              <a:ext cx="504823" cy="57151"/>
            </a:xfrm>
            <a:custGeom>
              <a:avLst/>
              <a:gdLst/>
              <a:ahLst/>
              <a:cxnLst/>
              <a:rect l="0" t="0" r="0" b="0"/>
              <a:pathLst>
                <a:path w="504823" h="57151">
                  <a:moveTo>
                    <a:pt x="0" y="57150"/>
                  </a:moveTo>
                  <a:lnTo>
                    <a:pt x="0" y="57150"/>
                  </a:lnTo>
                  <a:lnTo>
                    <a:pt x="44476" y="57150"/>
                  </a:lnTo>
                  <a:lnTo>
                    <a:pt x="79571" y="56092"/>
                  </a:lnTo>
                  <a:lnTo>
                    <a:pt x="97485" y="49611"/>
                  </a:lnTo>
                  <a:lnTo>
                    <a:pt x="126235" y="46828"/>
                  </a:lnTo>
                  <a:lnTo>
                    <a:pt x="144919" y="40138"/>
                  </a:lnTo>
                  <a:lnTo>
                    <a:pt x="181155" y="35457"/>
                  </a:lnTo>
                  <a:lnTo>
                    <a:pt x="200078" y="30614"/>
                  </a:lnTo>
                  <a:lnTo>
                    <a:pt x="238129" y="25932"/>
                  </a:lnTo>
                  <a:lnTo>
                    <a:pt x="257176" y="21089"/>
                  </a:lnTo>
                  <a:lnTo>
                    <a:pt x="295275" y="16407"/>
                  </a:lnTo>
                  <a:lnTo>
                    <a:pt x="314325" y="11564"/>
                  </a:lnTo>
                  <a:lnTo>
                    <a:pt x="358775" y="9644"/>
                  </a:lnTo>
                  <a:lnTo>
                    <a:pt x="402037" y="593"/>
                  </a:lnTo>
                  <a:lnTo>
                    <a:pt x="449396" y="10"/>
                  </a:lnTo>
                  <a:lnTo>
                    <a:pt x="496064" y="0"/>
                  </a:lnTo>
                  <a:lnTo>
                    <a:pt x="504822" y="0"/>
                  </a:lnTo>
                  <a:lnTo>
                    <a:pt x="495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3" name="SMARTInkShape-Group127"/>
          <p:cNvGrpSpPr/>
          <p:nvPr/>
        </p:nvGrpSpPr>
        <p:grpSpPr>
          <a:xfrm>
            <a:off x="3714785" y="2914650"/>
            <a:ext cx="1409666" cy="266701"/>
            <a:chOff x="3714785" y="2914650"/>
            <a:chExt cx="1409666" cy="266701"/>
          </a:xfrm>
        </p:grpSpPr>
        <p:sp>
          <p:nvSpPr>
            <p:cNvPr id="190" name="SMARTInkShape-642"/>
            <p:cNvSpPr/>
            <p:nvPr>
              <p:custDataLst>
                <p:tags r:id="rId491"/>
              </p:custDataLst>
            </p:nvPr>
          </p:nvSpPr>
          <p:spPr>
            <a:xfrm>
              <a:off x="4791075" y="3000378"/>
              <a:ext cx="333376" cy="133348"/>
            </a:xfrm>
            <a:custGeom>
              <a:avLst/>
              <a:gdLst/>
              <a:ahLst/>
              <a:cxnLst/>
              <a:rect l="0" t="0" r="0" b="0"/>
              <a:pathLst>
                <a:path w="333376" h="133348">
                  <a:moveTo>
                    <a:pt x="0" y="133347"/>
                  </a:moveTo>
                  <a:lnTo>
                    <a:pt x="0" y="133347"/>
                  </a:lnTo>
                  <a:lnTo>
                    <a:pt x="0" y="87934"/>
                  </a:lnTo>
                  <a:lnTo>
                    <a:pt x="0" y="82119"/>
                  </a:lnTo>
                  <a:lnTo>
                    <a:pt x="1058" y="80145"/>
                  </a:lnTo>
                  <a:lnTo>
                    <a:pt x="2822" y="78829"/>
                  </a:lnTo>
                  <a:lnTo>
                    <a:pt x="5057" y="77952"/>
                  </a:lnTo>
                  <a:lnTo>
                    <a:pt x="6546" y="76309"/>
                  </a:lnTo>
                  <a:lnTo>
                    <a:pt x="8201" y="71660"/>
                  </a:lnTo>
                  <a:lnTo>
                    <a:pt x="9133" y="63093"/>
                  </a:lnTo>
                  <a:lnTo>
                    <a:pt x="10321" y="61111"/>
                  </a:lnTo>
                  <a:lnTo>
                    <a:pt x="12173" y="59790"/>
                  </a:lnTo>
                  <a:lnTo>
                    <a:pt x="14465" y="58909"/>
                  </a:lnTo>
                  <a:lnTo>
                    <a:pt x="15993" y="57263"/>
                  </a:lnTo>
                  <a:lnTo>
                    <a:pt x="17692" y="52613"/>
                  </a:lnTo>
                  <a:lnTo>
                    <a:pt x="19202" y="50949"/>
                  </a:lnTo>
                  <a:lnTo>
                    <a:pt x="36349" y="39551"/>
                  </a:lnTo>
                  <a:lnTo>
                    <a:pt x="45358" y="31838"/>
                  </a:lnTo>
                  <a:lnTo>
                    <a:pt x="54244" y="29540"/>
                  </a:lnTo>
                  <a:lnTo>
                    <a:pt x="101600" y="28574"/>
                  </a:lnTo>
                  <a:lnTo>
                    <a:pt x="117475" y="28572"/>
                  </a:lnTo>
                  <a:lnTo>
                    <a:pt x="123825" y="31394"/>
                  </a:lnTo>
                  <a:lnTo>
                    <a:pt x="127000" y="33628"/>
                  </a:lnTo>
                  <a:lnTo>
                    <a:pt x="141582" y="36773"/>
                  </a:lnTo>
                  <a:lnTo>
                    <a:pt x="154251" y="37705"/>
                  </a:lnTo>
                  <a:lnTo>
                    <a:pt x="156809" y="38894"/>
                  </a:lnTo>
                  <a:lnTo>
                    <a:pt x="158514" y="40744"/>
                  </a:lnTo>
                  <a:lnTo>
                    <a:pt x="159651" y="43037"/>
                  </a:lnTo>
                  <a:lnTo>
                    <a:pt x="161468" y="44566"/>
                  </a:lnTo>
                  <a:lnTo>
                    <a:pt x="166308" y="46264"/>
                  </a:lnTo>
                  <a:lnTo>
                    <a:pt x="178039" y="48412"/>
                  </a:lnTo>
                  <a:lnTo>
                    <a:pt x="184257" y="52559"/>
                  </a:lnTo>
                  <a:lnTo>
                    <a:pt x="187725" y="57930"/>
                  </a:lnTo>
                  <a:lnTo>
                    <a:pt x="188650" y="60844"/>
                  </a:lnTo>
                  <a:lnTo>
                    <a:pt x="190325" y="62787"/>
                  </a:lnTo>
                  <a:lnTo>
                    <a:pt x="195008" y="64946"/>
                  </a:lnTo>
                  <a:lnTo>
                    <a:pt x="196681" y="66579"/>
                  </a:lnTo>
                  <a:lnTo>
                    <a:pt x="198538" y="71217"/>
                  </a:lnTo>
                  <a:lnTo>
                    <a:pt x="200092" y="72877"/>
                  </a:lnTo>
                  <a:lnTo>
                    <a:pt x="204641" y="74721"/>
                  </a:lnTo>
                  <a:lnTo>
                    <a:pt x="206277" y="76271"/>
                  </a:lnTo>
                  <a:lnTo>
                    <a:pt x="208095" y="80816"/>
                  </a:lnTo>
                  <a:lnTo>
                    <a:pt x="209638" y="82452"/>
                  </a:lnTo>
                  <a:lnTo>
                    <a:pt x="214175" y="84268"/>
                  </a:lnTo>
                  <a:lnTo>
                    <a:pt x="215809" y="85811"/>
                  </a:lnTo>
                  <a:lnTo>
                    <a:pt x="217624" y="90347"/>
                  </a:lnTo>
                  <a:lnTo>
                    <a:pt x="219166" y="91981"/>
                  </a:lnTo>
                  <a:lnTo>
                    <a:pt x="223701" y="93795"/>
                  </a:lnTo>
                  <a:lnTo>
                    <a:pt x="225334" y="95337"/>
                  </a:lnTo>
                  <a:lnTo>
                    <a:pt x="227149" y="99873"/>
                  </a:lnTo>
                  <a:lnTo>
                    <a:pt x="228691" y="101506"/>
                  </a:lnTo>
                  <a:lnTo>
                    <a:pt x="236674" y="104342"/>
                  </a:lnTo>
                  <a:lnTo>
                    <a:pt x="280760" y="104772"/>
                  </a:lnTo>
                  <a:lnTo>
                    <a:pt x="286354" y="101950"/>
                  </a:lnTo>
                  <a:lnTo>
                    <a:pt x="292368" y="98226"/>
                  </a:lnTo>
                  <a:lnTo>
                    <a:pt x="302954" y="95639"/>
                  </a:lnTo>
                  <a:lnTo>
                    <a:pt x="309309" y="90307"/>
                  </a:lnTo>
                  <a:lnTo>
                    <a:pt x="312096" y="84938"/>
                  </a:lnTo>
                  <a:lnTo>
                    <a:pt x="312839" y="82024"/>
                  </a:lnTo>
                  <a:lnTo>
                    <a:pt x="314392" y="80081"/>
                  </a:lnTo>
                  <a:lnTo>
                    <a:pt x="318941" y="77923"/>
                  </a:lnTo>
                  <a:lnTo>
                    <a:pt x="320577" y="76290"/>
                  </a:lnTo>
                  <a:lnTo>
                    <a:pt x="331197" y="56967"/>
                  </a:lnTo>
                  <a:lnTo>
                    <a:pt x="333364" y="30336"/>
                  </a:lnTo>
                  <a:lnTo>
                    <a:pt x="333375" y="10976"/>
                  </a:lnTo>
                  <a:lnTo>
                    <a:pt x="332317" y="10491"/>
                  </a:lnTo>
                  <a:lnTo>
                    <a:pt x="325174" y="9650"/>
                  </a:lnTo>
                  <a:lnTo>
                    <a:pt x="324438" y="6756"/>
                  </a:lnTo>
                  <a:lnTo>
                    <a:pt x="323860" y="114"/>
                  </a:lnTo>
                  <a:lnTo>
                    <a:pt x="314718" y="0"/>
                  </a:lnTo>
                  <a:lnTo>
                    <a:pt x="31432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643"/>
            <p:cNvSpPr/>
            <p:nvPr>
              <p:custDataLst>
                <p:tags r:id="rId492"/>
              </p:custDataLst>
            </p:nvPr>
          </p:nvSpPr>
          <p:spPr>
            <a:xfrm>
              <a:off x="4029076" y="2914650"/>
              <a:ext cx="619114" cy="219037"/>
            </a:xfrm>
            <a:custGeom>
              <a:avLst/>
              <a:gdLst/>
              <a:ahLst/>
              <a:cxnLst/>
              <a:rect l="0" t="0" r="0" b="0"/>
              <a:pathLst>
                <a:path w="619114" h="219037">
                  <a:moveTo>
                    <a:pt x="133349" y="19050"/>
                  </a:moveTo>
                  <a:lnTo>
                    <a:pt x="133349" y="19050"/>
                  </a:lnTo>
                  <a:lnTo>
                    <a:pt x="133349" y="9917"/>
                  </a:lnTo>
                  <a:lnTo>
                    <a:pt x="128292" y="9641"/>
                  </a:lnTo>
                  <a:lnTo>
                    <a:pt x="126803" y="8544"/>
                  </a:lnTo>
                  <a:lnTo>
                    <a:pt x="124217" y="1334"/>
                  </a:lnTo>
                  <a:lnTo>
                    <a:pt x="121176" y="593"/>
                  </a:lnTo>
                  <a:lnTo>
                    <a:pt x="82119" y="0"/>
                  </a:lnTo>
                  <a:lnTo>
                    <a:pt x="80146" y="1058"/>
                  </a:lnTo>
                  <a:lnTo>
                    <a:pt x="78830" y="2822"/>
                  </a:lnTo>
                  <a:lnTo>
                    <a:pt x="77953" y="5056"/>
                  </a:lnTo>
                  <a:lnTo>
                    <a:pt x="76310" y="6546"/>
                  </a:lnTo>
                  <a:lnTo>
                    <a:pt x="68152" y="9133"/>
                  </a:lnTo>
                  <a:lnTo>
                    <a:pt x="67331" y="12172"/>
                  </a:lnTo>
                  <a:lnTo>
                    <a:pt x="67112" y="14465"/>
                  </a:lnTo>
                  <a:lnTo>
                    <a:pt x="65908" y="15994"/>
                  </a:lnTo>
                  <a:lnTo>
                    <a:pt x="61748" y="17692"/>
                  </a:lnTo>
                  <a:lnTo>
                    <a:pt x="60215" y="19203"/>
                  </a:lnTo>
                  <a:lnTo>
                    <a:pt x="58511" y="23703"/>
                  </a:lnTo>
                  <a:lnTo>
                    <a:pt x="57269" y="36349"/>
                  </a:lnTo>
                  <a:lnTo>
                    <a:pt x="50627" y="45358"/>
                  </a:lnTo>
                  <a:lnTo>
                    <a:pt x="48958" y="51204"/>
                  </a:lnTo>
                  <a:lnTo>
                    <a:pt x="49572" y="53186"/>
                  </a:lnTo>
                  <a:lnTo>
                    <a:pt x="51039" y="54507"/>
                  </a:lnTo>
                  <a:lnTo>
                    <a:pt x="53076" y="55388"/>
                  </a:lnTo>
                  <a:lnTo>
                    <a:pt x="54433" y="57034"/>
                  </a:lnTo>
                  <a:lnTo>
                    <a:pt x="56791" y="65196"/>
                  </a:lnTo>
                  <a:lnTo>
                    <a:pt x="57043" y="71294"/>
                  </a:lnTo>
                  <a:lnTo>
                    <a:pt x="58137" y="72929"/>
                  </a:lnTo>
                  <a:lnTo>
                    <a:pt x="59924" y="74019"/>
                  </a:lnTo>
                  <a:lnTo>
                    <a:pt x="65341" y="75770"/>
                  </a:lnTo>
                  <a:lnTo>
                    <a:pt x="74758" y="84363"/>
                  </a:lnTo>
                  <a:lnTo>
                    <a:pt x="84273" y="85605"/>
                  </a:lnTo>
                  <a:lnTo>
                    <a:pt x="104773" y="85725"/>
                  </a:lnTo>
                  <a:lnTo>
                    <a:pt x="90585" y="85725"/>
                  </a:lnTo>
                  <a:lnTo>
                    <a:pt x="85062" y="88547"/>
                  </a:lnTo>
                  <a:lnTo>
                    <a:pt x="77950" y="93926"/>
                  </a:lnTo>
                  <a:lnTo>
                    <a:pt x="68941" y="96047"/>
                  </a:lnTo>
                  <a:lnTo>
                    <a:pt x="60055" y="101719"/>
                  </a:lnTo>
                  <a:lnTo>
                    <a:pt x="50719" y="104928"/>
                  </a:lnTo>
                  <a:lnTo>
                    <a:pt x="44413" y="109428"/>
                  </a:lnTo>
                  <a:lnTo>
                    <a:pt x="40905" y="114957"/>
                  </a:lnTo>
                  <a:lnTo>
                    <a:pt x="38288" y="120942"/>
                  </a:lnTo>
                  <a:lnTo>
                    <a:pt x="12294" y="152405"/>
                  </a:lnTo>
                  <a:lnTo>
                    <a:pt x="9696" y="158752"/>
                  </a:lnTo>
                  <a:lnTo>
                    <a:pt x="3343" y="168276"/>
                  </a:lnTo>
                  <a:lnTo>
                    <a:pt x="439" y="179094"/>
                  </a:lnTo>
                  <a:lnTo>
                    <a:pt x="0" y="214059"/>
                  </a:lnTo>
                  <a:lnTo>
                    <a:pt x="1058" y="215731"/>
                  </a:lnTo>
                  <a:lnTo>
                    <a:pt x="2822" y="216846"/>
                  </a:lnTo>
                  <a:lnTo>
                    <a:pt x="10360" y="218415"/>
                  </a:lnTo>
                  <a:lnTo>
                    <a:pt x="31798" y="219036"/>
                  </a:lnTo>
                  <a:lnTo>
                    <a:pt x="38121" y="216236"/>
                  </a:lnTo>
                  <a:lnTo>
                    <a:pt x="41288" y="214007"/>
                  </a:lnTo>
                  <a:lnTo>
                    <a:pt x="85972" y="199362"/>
                  </a:lnTo>
                  <a:lnTo>
                    <a:pt x="133379" y="168053"/>
                  </a:lnTo>
                  <a:lnTo>
                    <a:pt x="178109" y="131614"/>
                  </a:lnTo>
                  <a:lnTo>
                    <a:pt x="222267" y="99392"/>
                  </a:lnTo>
                  <a:lnTo>
                    <a:pt x="240246" y="88129"/>
                  </a:lnTo>
                  <a:lnTo>
                    <a:pt x="259161" y="68718"/>
                  </a:lnTo>
                  <a:lnTo>
                    <a:pt x="285087" y="50627"/>
                  </a:lnTo>
                  <a:lnTo>
                    <a:pt x="291805" y="47900"/>
                  </a:lnTo>
                  <a:lnTo>
                    <a:pt x="301537" y="41474"/>
                  </a:lnTo>
                  <a:lnTo>
                    <a:pt x="307935" y="39600"/>
                  </a:lnTo>
                  <a:lnTo>
                    <a:pt x="310065" y="38042"/>
                  </a:lnTo>
                  <a:lnTo>
                    <a:pt x="311484" y="35944"/>
                  </a:lnTo>
                  <a:lnTo>
                    <a:pt x="314158" y="29007"/>
                  </a:lnTo>
                  <a:lnTo>
                    <a:pt x="323814" y="28576"/>
                  </a:lnTo>
                  <a:lnTo>
                    <a:pt x="318782" y="33631"/>
                  </a:lnTo>
                  <a:lnTo>
                    <a:pt x="316305" y="38936"/>
                  </a:lnTo>
                  <a:lnTo>
                    <a:pt x="313288" y="63771"/>
                  </a:lnTo>
                  <a:lnTo>
                    <a:pt x="306790" y="76253"/>
                  </a:lnTo>
                  <a:lnTo>
                    <a:pt x="303818" y="110244"/>
                  </a:lnTo>
                  <a:lnTo>
                    <a:pt x="297275" y="123651"/>
                  </a:lnTo>
                  <a:lnTo>
                    <a:pt x="285939" y="171274"/>
                  </a:lnTo>
                  <a:lnTo>
                    <a:pt x="285876" y="174508"/>
                  </a:lnTo>
                  <a:lnTo>
                    <a:pt x="284775" y="176664"/>
                  </a:lnTo>
                  <a:lnTo>
                    <a:pt x="282983" y="178101"/>
                  </a:lnTo>
                  <a:lnTo>
                    <a:pt x="280730" y="179059"/>
                  </a:lnTo>
                  <a:lnTo>
                    <a:pt x="279228" y="180756"/>
                  </a:lnTo>
                  <a:lnTo>
                    <a:pt x="276234" y="190461"/>
                  </a:lnTo>
                  <a:lnTo>
                    <a:pt x="276227" y="185432"/>
                  </a:lnTo>
                  <a:lnTo>
                    <a:pt x="275167" y="183947"/>
                  </a:lnTo>
                  <a:lnTo>
                    <a:pt x="273403" y="182956"/>
                  </a:lnTo>
                  <a:lnTo>
                    <a:pt x="271168" y="182296"/>
                  </a:lnTo>
                  <a:lnTo>
                    <a:pt x="269678" y="180797"/>
                  </a:lnTo>
                  <a:lnTo>
                    <a:pt x="268023" y="176310"/>
                  </a:lnTo>
                  <a:lnTo>
                    <a:pt x="266816" y="150418"/>
                  </a:lnTo>
                  <a:lnTo>
                    <a:pt x="269573" y="143405"/>
                  </a:lnTo>
                  <a:lnTo>
                    <a:pt x="273268" y="136761"/>
                  </a:lnTo>
                  <a:lnTo>
                    <a:pt x="275348" y="126011"/>
                  </a:lnTo>
                  <a:lnTo>
                    <a:pt x="276109" y="102933"/>
                  </a:lnTo>
                  <a:lnTo>
                    <a:pt x="278995" y="95842"/>
                  </a:lnTo>
                  <a:lnTo>
                    <a:pt x="282747" y="89163"/>
                  </a:lnTo>
                  <a:lnTo>
                    <a:pt x="285918" y="79453"/>
                  </a:lnTo>
                  <a:lnTo>
                    <a:pt x="292032" y="69873"/>
                  </a:lnTo>
                  <a:lnTo>
                    <a:pt x="295371" y="60332"/>
                  </a:lnTo>
                  <a:lnTo>
                    <a:pt x="309425" y="43127"/>
                  </a:lnTo>
                  <a:lnTo>
                    <a:pt x="314969" y="40334"/>
                  </a:lnTo>
                  <a:lnTo>
                    <a:pt x="331896" y="38139"/>
                  </a:lnTo>
                  <a:lnTo>
                    <a:pt x="347525" y="38101"/>
                  </a:lnTo>
                  <a:lnTo>
                    <a:pt x="349158" y="39159"/>
                  </a:lnTo>
                  <a:lnTo>
                    <a:pt x="350247" y="40923"/>
                  </a:lnTo>
                  <a:lnTo>
                    <a:pt x="351779" y="48461"/>
                  </a:lnTo>
                  <a:lnTo>
                    <a:pt x="352424" y="80734"/>
                  </a:lnTo>
                  <a:lnTo>
                    <a:pt x="349601" y="86329"/>
                  </a:lnTo>
                  <a:lnTo>
                    <a:pt x="334814" y="103296"/>
                  </a:lnTo>
                  <a:lnTo>
                    <a:pt x="328744" y="104337"/>
                  </a:lnTo>
                  <a:lnTo>
                    <a:pt x="327112" y="105541"/>
                  </a:lnTo>
                  <a:lnTo>
                    <a:pt x="325300" y="109701"/>
                  </a:lnTo>
                  <a:lnTo>
                    <a:pt x="323758" y="111234"/>
                  </a:lnTo>
                  <a:lnTo>
                    <a:pt x="314335" y="114296"/>
                  </a:lnTo>
                  <a:lnTo>
                    <a:pt x="314327" y="109242"/>
                  </a:lnTo>
                  <a:lnTo>
                    <a:pt x="315384" y="107753"/>
                  </a:lnTo>
                  <a:lnTo>
                    <a:pt x="317147" y="106761"/>
                  </a:lnTo>
                  <a:lnTo>
                    <a:pt x="324025" y="105036"/>
                  </a:lnTo>
                  <a:lnTo>
                    <a:pt x="341448" y="104778"/>
                  </a:lnTo>
                  <a:lnTo>
                    <a:pt x="350217" y="111322"/>
                  </a:lnTo>
                  <a:lnTo>
                    <a:pt x="359060" y="113417"/>
                  </a:lnTo>
                  <a:lnTo>
                    <a:pt x="365252" y="113908"/>
                  </a:lnTo>
                  <a:lnTo>
                    <a:pt x="367326" y="115097"/>
                  </a:lnTo>
                  <a:lnTo>
                    <a:pt x="368708" y="116948"/>
                  </a:lnTo>
                  <a:lnTo>
                    <a:pt x="369630" y="119240"/>
                  </a:lnTo>
                  <a:lnTo>
                    <a:pt x="371303" y="120769"/>
                  </a:lnTo>
                  <a:lnTo>
                    <a:pt x="381592" y="126043"/>
                  </a:lnTo>
                  <a:lnTo>
                    <a:pt x="384569" y="128478"/>
                  </a:lnTo>
                  <a:lnTo>
                    <a:pt x="387878" y="134007"/>
                  </a:lnTo>
                  <a:lnTo>
                    <a:pt x="390406" y="139992"/>
                  </a:lnTo>
                  <a:lnTo>
                    <a:pt x="396722" y="149312"/>
                  </a:lnTo>
                  <a:lnTo>
                    <a:pt x="399063" y="158776"/>
                  </a:lnTo>
                  <a:lnTo>
                    <a:pt x="400038" y="185475"/>
                  </a:lnTo>
                  <a:lnTo>
                    <a:pt x="397222" y="191089"/>
                  </a:lnTo>
                  <a:lnTo>
                    <a:pt x="394989" y="194067"/>
                  </a:lnTo>
                  <a:lnTo>
                    <a:pt x="389686" y="197378"/>
                  </a:lnTo>
                  <a:lnTo>
                    <a:pt x="386791" y="198260"/>
                  </a:lnTo>
                  <a:lnTo>
                    <a:pt x="384860" y="199906"/>
                  </a:lnTo>
                  <a:lnTo>
                    <a:pt x="382715" y="204559"/>
                  </a:lnTo>
                  <a:lnTo>
                    <a:pt x="381084" y="206222"/>
                  </a:lnTo>
                  <a:lnTo>
                    <a:pt x="376451" y="208071"/>
                  </a:lnTo>
                  <a:lnTo>
                    <a:pt x="344261" y="209550"/>
                  </a:lnTo>
                  <a:lnTo>
                    <a:pt x="343807" y="208491"/>
                  </a:lnTo>
                  <a:lnTo>
                    <a:pt x="343018" y="201349"/>
                  </a:lnTo>
                  <a:lnTo>
                    <a:pt x="349469" y="192682"/>
                  </a:lnTo>
                  <a:lnTo>
                    <a:pt x="351111" y="186884"/>
                  </a:lnTo>
                  <a:lnTo>
                    <a:pt x="352607" y="184914"/>
                  </a:lnTo>
                  <a:lnTo>
                    <a:pt x="397939" y="146026"/>
                  </a:lnTo>
                  <a:lnTo>
                    <a:pt x="444413" y="118532"/>
                  </a:lnTo>
                  <a:lnTo>
                    <a:pt x="464512" y="112314"/>
                  </a:lnTo>
                  <a:lnTo>
                    <a:pt x="472091" y="108125"/>
                  </a:lnTo>
                  <a:lnTo>
                    <a:pt x="482308" y="104709"/>
                  </a:lnTo>
                  <a:lnTo>
                    <a:pt x="492038" y="98523"/>
                  </a:lnTo>
                  <a:lnTo>
                    <a:pt x="502931" y="95682"/>
                  </a:lnTo>
                  <a:lnTo>
                    <a:pt x="513908" y="95261"/>
                  </a:lnTo>
                  <a:lnTo>
                    <a:pt x="523471" y="104383"/>
                  </a:lnTo>
                  <a:lnTo>
                    <a:pt x="523874" y="149305"/>
                  </a:lnTo>
                  <a:lnTo>
                    <a:pt x="523874" y="174629"/>
                  </a:lnTo>
                  <a:lnTo>
                    <a:pt x="526696" y="180977"/>
                  </a:lnTo>
                  <a:lnTo>
                    <a:pt x="532075" y="188619"/>
                  </a:lnTo>
                  <a:lnTo>
                    <a:pt x="533007" y="195000"/>
                  </a:lnTo>
                  <a:lnTo>
                    <a:pt x="534195" y="196675"/>
                  </a:lnTo>
                  <a:lnTo>
                    <a:pt x="536047" y="197792"/>
                  </a:lnTo>
                  <a:lnTo>
                    <a:pt x="543076" y="199731"/>
                  </a:lnTo>
                  <a:lnTo>
                    <a:pt x="556062" y="199986"/>
                  </a:lnTo>
                  <a:lnTo>
                    <a:pt x="562169" y="197186"/>
                  </a:lnTo>
                  <a:lnTo>
                    <a:pt x="568410" y="193472"/>
                  </a:lnTo>
                  <a:lnTo>
                    <a:pt x="574712" y="191821"/>
                  </a:lnTo>
                  <a:lnTo>
                    <a:pt x="576817" y="190322"/>
                  </a:lnTo>
                  <a:lnTo>
                    <a:pt x="578219" y="188265"/>
                  </a:lnTo>
                  <a:lnTo>
                    <a:pt x="579154" y="185835"/>
                  </a:lnTo>
                  <a:lnTo>
                    <a:pt x="580836" y="184215"/>
                  </a:lnTo>
                  <a:lnTo>
                    <a:pt x="591138" y="178793"/>
                  </a:lnTo>
                  <a:lnTo>
                    <a:pt x="603365" y="167843"/>
                  </a:lnTo>
                  <a:lnTo>
                    <a:pt x="606829" y="161733"/>
                  </a:lnTo>
                  <a:lnTo>
                    <a:pt x="609427" y="155490"/>
                  </a:lnTo>
                  <a:lnTo>
                    <a:pt x="615780" y="146025"/>
                  </a:lnTo>
                  <a:lnTo>
                    <a:pt x="618133" y="135459"/>
                  </a:lnTo>
                  <a:lnTo>
                    <a:pt x="619113" y="97248"/>
                  </a:lnTo>
                  <a:lnTo>
                    <a:pt x="614064" y="90785"/>
                  </a:lnTo>
                  <a:lnTo>
                    <a:pt x="608761" y="87974"/>
                  </a:lnTo>
                  <a:lnTo>
                    <a:pt x="605866" y="87224"/>
                  </a:lnTo>
                  <a:lnTo>
                    <a:pt x="590713" y="77170"/>
                  </a:lnTo>
                  <a:lnTo>
                    <a:pt x="568207" y="76238"/>
                  </a:lnTo>
                  <a:lnTo>
                    <a:pt x="561922" y="79039"/>
                  </a:lnTo>
                  <a:lnTo>
                    <a:pt x="546092" y="91391"/>
                  </a:lnTo>
                  <a:lnTo>
                    <a:pt x="539746" y="93535"/>
                  </a:lnTo>
                  <a:lnTo>
                    <a:pt x="537630" y="95165"/>
                  </a:lnTo>
                  <a:lnTo>
                    <a:pt x="518320" y="130431"/>
                  </a:lnTo>
                  <a:lnTo>
                    <a:pt x="514697" y="158855"/>
                  </a:lnTo>
                  <a:lnTo>
                    <a:pt x="51434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644"/>
            <p:cNvSpPr/>
            <p:nvPr>
              <p:custDataLst>
                <p:tags r:id="rId493"/>
              </p:custDataLst>
            </p:nvPr>
          </p:nvSpPr>
          <p:spPr>
            <a:xfrm>
              <a:off x="3714785" y="3019425"/>
              <a:ext cx="151973" cy="161926"/>
            </a:xfrm>
            <a:custGeom>
              <a:avLst/>
              <a:gdLst/>
              <a:ahLst/>
              <a:cxnLst/>
              <a:rect l="0" t="0" r="0" b="0"/>
              <a:pathLst>
                <a:path w="151973" h="161926">
                  <a:moveTo>
                    <a:pt x="95215" y="0"/>
                  </a:moveTo>
                  <a:lnTo>
                    <a:pt x="95215" y="0"/>
                  </a:lnTo>
                  <a:lnTo>
                    <a:pt x="95215" y="14189"/>
                  </a:lnTo>
                  <a:lnTo>
                    <a:pt x="92393" y="19711"/>
                  </a:lnTo>
                  <a:lnTo>
                    <a:pt x="88669" y="25694"/>
                  </a:lnTo>
                  <a:lnTo>
                    <a:pt x="85514" y="35012"/>
                  </a:lnTo>
                  <a:lnTo>
                    <a:pt x="69266" y="57155"/>
                  </a:lnTo>
                  <a:lnTo>
                    <a:pt x="66749" y="63502"/>
                  </a:lnTo>
                  <a:lnTo>
                    <a:pt x="60440" y="73026"/>
                  </a:lnTo>
                  <a:lnTo>
                    <a:pt x="57042" y="82550"/>
                  </a:lnTo>
                  <a:lnTo>
                    <a:pt x="40242" y="105364"/>
                  </a:lnTo>
                  <a:lnTo>
                    <a:pt x="39516" y="108342"/>
                  </a:lnTo>
                  <a:lnTo>
                    <a:pt x="37975" y="110328"/>
                  </a:lnTo>
                  <a:lnTo>
                    <a:pt x="33439" y="112535"/>
                  </a:lnTo>
                  <a:lnTo>
                    <a:pt x="31806" y="114181"/>
                  </a:lnTo>
                  <a:lnTo>
                    <a:pt x="28668" y="123387"/>
                  </a:lnTo>
                  <a:lnTo>
                    <a:pt x="19132" y="123821"/>
                  </a:lnTo>
                  <a:lnTo>
                    <a:pt x="24106" y="123824"/>
                  </a:lnTo>
                  <a:lnTo>
                    <a:pt x="25584" y="122766"/>
                  </a:lnTo>
                  <a:lnTo>
                    <a:pt x="31189" y="112067"/>
                  </a:lnTo>
                  <a:lnTo>
                    <a:pt x="33481" y="109636"/>
                  </a:lnTo>
                  <a:lnTo>
                    <a:pt x="36028" y="104114"/>
                  </a:lnTo>
                  <a:lnTo>
                    <a:pt x="36707" y="101159"/>
                  </a:lnTo>
                  <a:lnTo>
                    <a:pt x="38218" y="99189"/>
                  </a:lnTo>
                  <a:lnTo>
                    <a:pt x="42719" y="97001"/>
                  </a:lnTo>
                  <a:lnTo>
                    <a:pt x="44343" y="95359"/>
                  </a:lnTo>
                  <a:lnTo>
                    <a:pt x="54939" y="76020"/>
                  </a:lnTo>
                  <a:lnTo>
                    <a:pt x="55664" y="72905"/>
                  </a:lnTo>
                  <a:lnTo>
                    <a:pt x="57206" y="70828"/>
                  </a:lnTo>
                  <a:lnTo>
                    <a:pt x="59292" y="69444"/>
                  </a:lnTo>
                  <a:lnTo>
                    <a:pt x="61742" y="68521"/>
                  </a:lnTo>
                  <a:lnTo>
                    <a:pt x="63375" y="66847"/>
                  </a:lnTo>
                  <a:lnTo>
                    <a:pt x="65189" y="62165"/>
                  </a:lnTo>
                  <a:lnTo>
                    <a:pt x="66210" y="53580"/>
                  </a:lnTo>
                  <a:lnTo>
                    <a:pt x="67412" y="51595"/>
                  </a:lnTo>
                  <a:lnTo>
                    <a:pt x="69271" y="50271"/>
                  </a:lnTo>
                  <a:lnTo>
                    <a:pt x="71570" y="49389"/>
                  </a:lnTo>
                  <a:lnTo>
                    <a:pt x="73101" y="47743"/>
                  </a:lnTo>
                  <a:lnTo>
                    <a:pt x="75762" y="39579"/>
                  </a:lnTo>
                  <a:lnTo>
                    <a:pt x="76045" y="33481"/>
                  </a:lnTo>
                  <a:lnTo>
                    <a:pt x="77144" y="31846"/>
                  </a:lnTo>
                  <a:lnTo>
                    <a:pt x="78934" y="30756"/>
                  </a:lnTo>
                  <a:lnTo>
                    <a:pt x="85656" y="28586"/>
                  </a:lnTo>
                  <a:lnTo>
                    <a:pt x="85690" y="19443"/>
                  </a:lnTo>
                  <a:lnTo>
                    <a:pt x="93891" y="27286"/>
                  </a:lnTo>
                  <a:lnTo>
                    <a:pt x="95098" y="36663"/>
                  </a:lnTo>
                  <a:lnTo>
                    <a:pt x="95181" y="42731"/>
                  </a:lnTo>
                  <a:lnTo>
                    <a:pt x="98022" y="48272"/>
                  </a:lnTo>
                  <a:lnTo>
                    <a:pt x="101754" y="54263"/>
                  </a:lnTo>
                  <a:lnTo>
                    <a:pt x="104914" y="63585"/>
                  </a:lnTo>
                  <a:lnTo>
                    <a:pt x="111024" y="73050"/>
                  </a:lnTo>
                  <a:lnTo>
                    <a:pt x="112824" y="79386"/>
                  </a:lnTo>
                  <a:lnTo>
                    <a:pt x="114363" y="81499"/>
                  </a:lnTo>
                  <a:lnTo>
                    <a:pt x="116447" y="82908"/>
                  </a:lnTo>
                  <a:lnTo>
                    <a:pt x="118895" y="83847"/>
                  </a:lnTo>
                  <a:lnTo>
                    <a:pt x="120526" y="86589"/>
                  </a:lnTo>
                  <a:lnTo>
                    <a:pt x="123360" y="101962"/>
                  </a:lnTo>
                  <a:lnTo>
                    <a:pt x="131272" y="114766"/>
                  </a:lnTo>
                  <a:lnTo>
                    <a:pt x="131953" y="117786"/>
                  </a:lnTo>
                  <a:lnTo>
                    <a:pt x="141878" y="133172"/>
                  </a:lnTo>
                  <a:lnTo>
                    <a:pt x="142829" y="150945"/>
                  </a:lnTo>
                  <a:lnTo>
                    <a:pt x="143891" y="151430"/>
                  </a:lnTo>
                  <a:lnTo>
                    <a:pt x="151972" y="152362"/>
                  </a:lnTo>
                  <a:lnTo>
                    <a:pt x="129616" y="152400"/>
                  </a:lnTo>
                  <a:lnTo>
                    <a:pt x="123557" y="155222"/>
                  </a:lnTo>
                  <a:lnTo>
                    <a:pt x="117337" y="158946"/>
                  </a:lnTo>
                  <a:lnTo>
                    <a:pt x="104719" y="161336"/>
                  </a:lnTo>
                  <a:lnTo>
                    <a:pt x="57115" y="161924"/>
                  </a:lnTo>
                  <a:lnTo>
                    <a:pt x="9931" y="161925"/>
                  </a:lnTo>
                  <a:lnTo>
                    <a:pt x="85" y="161925"/>
                  </a:lnTo>
                  <a:lnTo>
                    <a:pt x="0" y="156869"/>
                  </a:lnTo>
                  <a:lnTo>
                    <a:pt x="1047" y="155379"/>
                  </a:lnTo>
                  <a:lnTo>
                    <a:pt x="2803" y="154386"/>
                  </a:lnTo>
                  <a:lnTo>
                    <a:pt x="949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9" name="SMARTInkShape-Group128"/>
          <p:cNvGrpSpPr/>
          <p:nvPr/>
        </p:nvGrpSpPr>
        <p:grpSpPr>
          <a:xfrm>
            <a:off x="5334000" y="2857500"/>
            <a:ext cx="857251" cy="247651"/>
            <a:chOff x="5334000" y="2857500"/>
            <a:chExt cx="857251" cy="247651"/>
          </a:xfrm>
        </p:grpSpPr>
        <p:sp>
          <p:nvSpPr>
            <p:cNvPr id="194" name="SMARTInkShape-645"/>
            <p:cNvSpPr/>
            <p:nvPr>
              <p:custDataLst>
                <p:tags r:id="rId486"/>
              </p:custDataLst>
            </p:nvPr>
          </p:nvSpPr>
          <p:spPr>
            <a:xfrm>
              <a:off x="5991236" y="2867456"/>
              <a:ext cx="200015" cy="190031"/>
            </a:xfrm>
            <a:custGeom>
              <a:avLst/>
              <a:gdLst/>
              <a:ahLst/>
              <a:cxnLst/>
              <a:rect l="0" t="0" r="0" b="0"/>
              <a:pathLst>
                <a:path w="200015" h="190031">
                  <a:moveTo>
                    <a:pt x="104764" y="66244"/>
                  </a:moveTo>
                  <a:lnTo>
                    <a:pt x="104764" y="66244"/>
                  </a:lnTo>
                  <a:lnTo>
                    <a:pt x="104764" y="93375"/>
                  </a:lnTo>
                  <a:lnTo>
                    <a:pt x="98219" y="102139"/>
                  </a:lnTo>
                  <a:lnTo>
                    <a:pt x="96122" y="110981"/>
                  </a:lnTo>
                  <a:lnTo>
                    <a:pt x="95632" y="117171"/>
                  </a:lnTo>
                  <a:lnTo>
                    <a:pt x="94443" y="119246"/>
                  </a:lnTo>
                  <a:lnTo>
                    <a:pt x="92591" y="120628"/>
                  </a:lnTo>
                  <a:lnTo>
                    <a:pt x="90299" y="121550"/>
                  </a:lnTo>
                  <a:lnTo>
                    <a:pt x="88770" y="123223"/>
                  </a:lnTo>
                  <a:lnTo>
                    <a:pt x="83496" y="133513"/>
                  </a:lnTo>
                  <a:lnTo>
                    <a:pt x="79436" y="139533"/>
                  </a:lnTo>
                  <a:lnTo>
                    <a:pt x="77632" y="145736"/>
                  </a:lnTo>
                  <a:lnTo>
                    <a:pt x="76093" y="147814"/>
                  </a:lnTo>
                  <a:lnTo>
                    <a:pt x="74009" y="149199"/>
                  </a:lnTo>
                  <a:lnTo>
                    <a:pt x="68870" y="151796"/>
                  </a:lnTo>
                  <a:lnTo>
                    <a:pt x="63058" y="156478"/>
                  </a:lnTo>
                  <a:lnTo>
                    <a:pt x="59770" y="162087"/>
                  </a:lnTo>
                  <a:lnTo>
                    <a:pt x="57250" y="168108"/>
                  </a:lnTo>
                  <a:lnTo>
                    <a:pt x="52603" y="174311"/>
                  </a:lnTo>
                  <a:lnTo>
                    <a:pt x="47009" y="177774"/>
                  </a:lnTo>
                  <a:lnTo>
                    <a:pt x="44035" y="178697"/>
                  </a:lnTo>
                  <a:lnTo>
                    <a:pt x="42053" y="180371"/>
                  </a:lnTo>
                  <a:lnTo>
                    <a:pt x="39851" y="185053"/>
                  </a:lnTo>
                  <a:lnTo>
                    <a:pt x="38205" y="186725"/>
                  </a:lnTo>
                  <a:lnTo>
                    <a:pt x="29002" y="189939"/>
                  </a:lnTo>
                  <a:lnTo>
                    <a:pt x="23638" y="190030"/>
                  </a:lnTo>
                  <a:lnTo>
                    <a:pt x="22104" y="188985"/>
                  </a:lnTo>
                  <a:lnTo>
                    <a:pt x="21083" y="187230"/>
                  </a:lnTo>
                  <a:lnTo>
                    <a:pt x="19645" y="179703"/>
                  </a:lnTo>
                  <a:lnTo>
                    <a:pt x="19075" y="166471"/>
                  </a:lnTo>
                  <a:lnTo>
                    <a:pt x="21877" y="160884"/>
                  </a:lnTo>
                  <a:lnTo>
                    <a:pt x="27243" y="153730"/>
                  </a:lnTo>
                  <a:lnTo>
                    <a:pt x="28173" y="147435"/>
                  </a:lnTo>
                  <a:lnTo>
                    <a:pt x="29362" y="145771"/>
                  </a:lnTo>
                  <a:lnTo>
                    <a:pt x="31213" y="144662"/>
                  </a:lnTo>
                  <a:lnTo>
                    <a:pt x="38873" y="143101"/>
                  </a:lnTo>
                  <a:lnTo>
                    <a:pt x="41787" y="142882"/>
                  </a:lnTo>
                  <a:lnTo>
                    <a:pt x="43729" y="141678"/>
                  </a:lnTo>
                  <a:lnTo>
                    <a:pt x="45025" y="139816"/>
                  </a:lnTo>
                  <a:lnTo>
                    <a:pt x="45887" y="137518"/>
                  </a:lnTo>
                  <a:lnTo>
                    <a:pt x="47521" y="135985"/>
                  </a:lnTo>
                  <a:lnTo>
                    <a:pt x="52158" y="134282"/>
                  </a:lnTo>
                  <a:lnTo>
                    <a:pt x="79767" y="132930"/>
                  </a:lnTo>
                  <a:lnTo>
                    <a:pt x="85893" y="135746"/>
                  </a:lnTo>
                  <a:lnTo>
                    <a:pt x="92143" y="139467"/>
                  </a:lnTo>
                  <a:lnTo>
                    <a:pt x="102893" y="142052"/>
                  </a:lnTo>
                  <a:lnTo>
                    <a:pt x="112801" y="150611"/>
                  </a:lnTo>
                  <a:lnTo>
                    <a:pt x="118904" y="151567"/>
                  </a:lnTo>
                  <a:lnTo>
                    <a:pt x="120541" y="152759"/>
                  </a:lnTo>
                  <a:lnTo>
                    <a:pt x="121632" y="154612"/>
                  </a:lnTo>
                  <a:lnTo>
                    <a:pt x="122359" y="156906"/>
                  </a:lnTo>
                  <a:lnTo>
                    <a:pt x="123902" y="158436"/>
                  </a:lnTo>
                  <a:lnTo>
                    <a:pt x="131887" y="161092"/>
                  </a:lnTo>
                  <a:lnTo>
                    <a:pt x="151959" y="161493"/>
                  </a:lnTo>
                  <a:lnTo>
                    <a:pt x="176068" y="137814"/>
                  </a:lnTo>
                  <a:lnTo>
                    <a:pt x="178788" y="132272"/>
                  </a:lnTo>
                  <a:lnTo>
                    <a:pt x="180837" y="110656"/>
                  </a:lnTo>
                  <a:lnTo>
                    <a:pt x="180964" y="63185"/>
                  </a:lnTo>
                  <a:lnTo>
                    <a:pt x="178142" y="56770"/>
                  </a:lnTo>
                  <a:lnTo>
                    <a:pt x="174419" y="50392"/>
                  </a:lnTo>
                  <a:lnTo>
                    <a:pt x="171263" y="40851"/>
                  </a:lnTo>
                  <a:lnTo>
                    <a:pt x="147851" y="14120"/>
                  </a:lnTo>
                  <a:lnTo>
                    <a:pt x="139436" y="11327"/>
                  </a:lnTo>
                  <a:lnTo>
                    <a:pt x="129699" y="9028"/>
                  </a:lnTo>
                  <a:lnTo>
                    <a:pt x="114824" y="1751"/>
                  </a:lnTo>
                  <a:lnTo>
                    <a:pt x="101695" y="0"/>
                  </a:lnTo>
                  <a:lnTo>
                    <a:pt x="70728" y="9295"/>
                  </a:lnTo>
                  <a:lnTo>
                    <a:pt x="57315" y="16464"/>
                  </a:lnTo>
                  <a:lnTo>
                    <a:pt x="54081" y="17182"/>
                  </a:lnTo>
                  <a:lnTo>
                    <a:pt x="44473" y="23250"/>
                  </a:lnTo>
                  <a:lnTo>
                    <a:pt x="31746" y="33723"/>
                  </a:lnTo>
                  <a:lnTo>
                    <a:pt x="19040" y="39712"/>
                  </a:lnTo>
                  <a:lnTo>
                    <a:pt x="15865" y="42206"/>
                  </a:lnTo>
                  <a:lnTo>
                    <a:pt x="12336" y="47799"/>
                  </a:lnTo>
                  <a:lnTo>
                    <a:pt x="11395" y="50773"/>
                  </a:lnTo>
                  <a:lnTo>
                    <a:pt x="9710" y="52755"/>
                  </a:lnTo>
                  <a:lnTo>
                    <a:pt x="5015" y="54957"/>
                  </a:lnTo>
                  <a:lnTo>
                    <a:pt x="3339" y="56603"/>
                  </a:lnTo>
                  <a:lnTo>
                    <a:pt x="1478" y="61253"/>
                  </a:lnTo>
                  <a:lnTo>
                    <a:pt x="0" y="88871"/>
                  </a:lnTo>
                  <a:lnTo>
                    <a:pt x="1054" y="90854"/>
                  </a:lnTo>
                  <a:lnTo>
                    <a:pt x="2816" y="92176"/>
                  </a:lnTo>
                  <a:lnTo>
                    <a:pt x="5049" y="93057"/>
                  </a:lnTo>
                  <a:lnTo>
                    <a:pt x="6537" y="94703"/>
                  </a:lnTo>
                  <a:lnTo>
                    <a:pt x="8191" y="99353"/>
                  </a:lnTo>
                  <a:lnTo>
                    <a:pt x="9690" y="101017"/>
                  </a:lnTo>
                  <a:lnTo>
                    <a:pt x="14179" y="102865"/>
                  </a:lnTo>
                  <a:lnTo>
                    <a:pt x="50800" y="104333"/>
                  </a:lnTo>
                  <a:lnTo>
                    <a:pt x="98349" y="94022"/>
                  </a:lnTo>
                  <a:lnTo>
                    <a:pt x="116471" y="87332"/>
                  </a:lnTo>
                  <a:lnTo>
                    <a:pt x="126901" y="85141"/>
                  </a:lnTo>
                  <a:lnTo>
                    <a:pt x="142220" y="77934"/>
                  </a:lnTo>
                  <a:lnTo>
                    <a:pt x="177782" y="74736"/>
                  </a:lnTo>
                  <a:lnTo>
                    <a:pt x="190324" y="66360"/>
                  </a:lnTo>
                  <a:lnTo>
                    <a:pt x="200014" y="66244"/>
                  </a:lnTo>
                  <a:lnTo>
                    <a:pt x="190523" y="66244"/>
                  </a:lnTo>
                  <a:lnTo>
                    <a:pt x="190489" y="757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646"/>
            <p:cNvSpPr/>
            <p:nvPr>
              <p:custDataLst>
                <p:tags r:id="rId487"/>
              </p:custDataLst>
            </p:nvPr>
          </p:nvSpPr>
          <p:spPr>
            <a:xfrm>
              <a:off x="5648328" y="2895996"/>
              <a:ext cx="323837" cy="142480"/>
            </a:xfrm>
            <a:custGeom>
              <a:avLst/>
              <a:gdLst/>
              <a:ahLst/>
              <a:cxnLst/>
              <a:rect l="0" t="0" r="0" b="0"/>
              <a:pathLst>
                <a:path w="323837" h="142480">
                  <a:moveTo>
                    <a:pt x="28572" y="132954"/>
                  </a:moveTo>
                  <a:lnTo>
                    <a:pt x="28572" y="132954"/>
                  </a:lnTo>
                  <a:lnTo>
                    <a:pt x="23516" y="132954"/>
                  </a:lnTo>
                  <a:lnTo>
                    <a:pt x="22027" y="131896"/>
                  </a:lnTo>
                  <a:lnTo>
                    <a:pt x="21033" y="130132"/>
                  </a:lnTo>
                  <a:lnTo>
                    <a:pt x="20371" y="127898"/>
                  </a:lnTo>
                  <a:lnTo>
                    <a:pt x="18871" y="126408"/>
                  </a:lnTo>
                  <a:lnTo>
                    <a:pt x="10963" y="123821"/>
                  </a:lnTo>
                  <a:lnTo>
                    <a:pt x="4892" y="123545"/>
                  </a:lnTo>
                  <a:lnTo>
                    <a:pt x="3260" y="122448"/>
                  </a:lnTo>
                  <a:lnTo>
                    <a:pt x="2172" y="120659"/>
                  </a:lnTo>
                  <a:lnTo>
                    <a:pt x="0" y="113914"/>
                  </a:lnTo>
                  <a:lnTo>
                    <a:pt x="46449" y="113904"/>
                  </a:lnTo>
                  <a:lnTo>
                    <a:pt x="55214" y="111082"/>
                  </a:lnTo>
                  <a:lnTo>
                    <a:pt x="62638" y="107358"/>
                  </a:lnTo>
                  <a:lnTo>
                    <a:pt x="107237" y="94756"/>
                  </a:lnTo>
                  <a:lnTo>
                    <a:pt x="154563" y="73761"/>
                  </a:lnTo>
                  <a:lnTo>
                    <a:pt x="169267" y="65674"/>
                  </a:lnTo>
                  <a:lnTo>
                    <a:pt x="176828" y="60718"/>
                  </a:lnTo>
                  <a:lnTo>
                    <a:pt x="190306" y="54715"/>
                  </a:lnTo>
                  <a:lnTo>
                    <a:pt x="196762" y="50556"/>
                  </a:lnTo>
                  <a:lnTo>
                    <a:pt x="203160" y="48708"/>
                  </a:lnTo>
                  <a:lnTo>
                    <a:pt x="205289" y="47156"/>
                  </a:lnTo>
                  <a:lnTo>
                    <a:pt x="206708" y="45064"/>
                  </a:lnTo>
                  <a:lnTo>
                    <a:pt x="208986" y="39158"/>
                  </a:lnTo>
                  <a:lnTo>
                    <a:pt x="212120" y="38350"/>
                  </a:lnTo>
                  <a:lnTo>
                    <a:pt x="219061" y="37705"/>
                  </a:lnTo>
                  <a:lnTo>
                    <a:pt x="219072" y="82239"/>
                  </a:lnTo>
                  <a:lnTo>
                    <a:pt x="219072" y="98040"/>
                  </a:lnTo>
                  <a:lnTo>
                    <a:pt x="216250" y="104384"/>
                  </a:lnTo>
                  <a:lnTo>
                    <a:pt x="212527" y="110731"/>
                  </a:lnTo>
                  <a:lnTo>
                    <a:pt x="210135" y="123430"/>
                  </a:lnTo>
                  <a:lnTo>
                    <a:pt x="209547" y="142478"/>
                  </a:lnTo>
                  <a:lnTo>
                    <a:pt x="209547" y="110598"/>
                  </a:lnTo>
                  <a:lnTo>
                    <a:pt x="206725" y="104321"/>
                  </a:lnTo>
                  <a:lnTo>
                    <a:pt x="203002" y="98003"/>
                  </a:lnTo>
                  <a:lnTo>
                    <a:pt x="200610" y="85324"/>
                  </a:lnTo>
                  <a:lnTo>
                    <a:pt x="200025" y="44054"/>
                  </a:lnTo>
                  <a:lnTo>
                    <a:pt x="202845" y="37704"/>
                  </a:lnTo>
                  <a:lnTo>
                    <a:pt x="206569" y="31354"/>
                  </a:lnTo>
                  <a:lnTo>
                    <a:pt x="209155" y="20535"/>
                  </a:lnTo>
                  <a:lnTo>
                    <a:pt x="209513" y="10618"/>
                  </a:lnTo>
                  <a:lnTo>
                    <a:pt x="210583" y="10122"/>
                  </a:lnTo>
                  <a:lnTo>
                    <a:pt x="217745" y="9260"/>
                  </a:lnTo>
                  <a:lnTo>
                    <a:pt x="218483" y="6365"/>
                  </a:lnTo>
                  <a:lnTo>
                    <a:pt x="218679" y="4111"/>
                  </a:lnTo>
                  <a:lnTo>
                    <a:pt x="219868" y="2609"/>
                  </a:lnTo>
                  <a:lnTo>
                    <a:pt x="227239" y="0"/>
                  </a:lnTo>
                  <a:lnTo>
                    <a:pt x="236679" y="7840"/>
                  </a:lnTo>
                  <a:lnTo>
                    <a:pt x="242751" y="8747"/>
                  </a:lnTo>
                  <a:lnTo>
                    <a:pt x="244382" y="9933"/>
                  </a:lnTo>
                  <a:lnTo>
                    <a:pt x="245471" y="11782"/>
                  </a:lnTo>
                  <a:lnTo>
                    <a:pt x="247217" y="17297"/>
                  </a:lnTo>
                  <a:lnTo>
                    <a:pt x="255810" y="26736"/>
                  </a:lnTo>
                  <a:lnTo>
                    <a:pt x="255206" y="28275"/>
                  </a:lnTo>
                  <a:lnTo>
                    <a:pt x="250357" y="35499"/>
                  </a:lnTo>
                  <a:lnTo>
                    <a:pt x="248004" y="45475"/>
                  </a:lnTo>
                  <a:lnTo>
                    <a:pt x="241172" y="54487"/>
                  </a:lnTo>
                  <a:lnTo>
                    <a:pt x="238524" y="64517"/>
                  </a:lnTo>
                  <a:lnTo>
                    <a:pt x="219191" y="85209"/>
                  </a:lnTo>
                  <a:lnTo>
                    <a:pt x="227284" y="77117"/>
                  </a:lnTo>
                  <a:lnTo>
                    <a:pt x="236682" y="75919"/>
                  </a:lnTo>
                  <a:lnTo>
                    <a:pt x="245442" y="69281"/>
                  </a:lnTo>
                  <a:lnTo>
                    <a:pt x="254284" y="67168"/>
                  </a:lnTo>
                  <a:lnTo>
                    <a:pt x="298448" y="66282"/>
                  </a:lnTo>
                  <a:lnTo>
                    <a:pt x="300564" y="67339"/>
                  </a:lnTo>
                  <a:lnTo>
                    <a:pt x="301975" y="69102"/>
                  </a:lnTo>
                  <a:lnTo>
                    <a:pt x="302916" y="71337"/>
                  </a:lnTo>
                  <a:lnTo>
                    <a:pt x="304601" y="72826"/>
                  </a:lnTo>
                  <a:lnTo>
                    <a:pt x="309296" y="74481"/>
                  </a:lnTo>
                  <a:lnTo>
                    <a:pt x="310972" y="75980"/>
                  </a:lnTo>
                  <a:lnTo>
                    <a:pt x="312833" y="80468"/>
                  </a:lnTo>
                  <a:lnTo>
                    <a:pt x="314387" y="82088"/>
                  </a:lnTo>
                  <a:lnTo>
                    <a:pt x="318937" y="83889"/>
                  </a:lnTo>
                  <a:lnTo>
                    <a:pt x="320574" y="85427"/>
                  </a:lnTo>
                  <a:lnTo>
                    <a:pt x="322392" y="89959"/>
                  </a:lnTo>
                  <a:lnTo>
                    <a:pt x="323836" y="109281"/>
                  </a:lnTo>
                  <a:lnTo>
                    <a:pt x="322782" y="110822"/>
                  </a:lnTo>
                  <a:lnTo>
                    <a:pt x="321020" y="111849"/>
                  </a:lnTo>
                  <a:lnTo>
                    <a:pt x="318787" y="112534"/>
                  </a:lnTo>
                  <a:lnTo>
                    <a:pt x="317299" y="114049"/>
                  </a:lnTo>
                  <a:lnTo>
                    <a:pt x="315645" y="118555"/>
                  </a:lnTo>
                  <a:lnTo>
                    <a:pt x="314146" y="120180"/>
                  </a:lnTo>
                  <a:lnTo>
                    <a:pt x="306237" y="123001"/>
                  </a:lnTo>
                  <a:lnTo>
                    <a:pt x="300167" y="123302"/>
                  </a:lnTo>
                  <a:lnTo>
                    <a:pt x="298535" y="124403"/>
                  </a:lnTo>
                  <a:lnTo>
                    <a:pt x="297447" y="126195"/>
                  </a:lnTo>
                  <a:lnTo>
                    <a:pt x="296723" y="128448"/>
                  </a:lnTo>
                  <a:lnTo>
                    <a:pt x="295181" y="129950"/>
                  </a:lnTo>
                  <a:lnTo>
                    <a:pt x="290644" y="131619"/>
                  </a:lnTo>
                  <a:lnTo>
                    <a:pt x="282142" y="132558"/>
                  </a:lnTo>
                  <a:lnTo>
                    <a:pt x="280169" y="133749"/>
                  </a:lnTo>
                  <a:lnTo>
                    <a:pt x="278853" y="135600"/>
                  </a:lnTo>
                  <a:lnTo>
                    <a:pt x="277976" y="137893"/>
                  </a:lnTo>
                  <a:lnTo>
                    <a:pt x="276333" y="139422"/>
                  </a:lnTo>
                  <a:lnTo>
                    <a:pt x="268175" y="142077"/>
                  </a:lnTo>
                  <a:lnTo>
                    <a:pt x="257172" y="1424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647"/>
            <p:cNvSpPr/>
            <p:nvPr>
              <p:custDataLst>
                <p:tags r:id="rId488"/>
              </p:custDataLst>
            </p:nvPr>
          </p:nvSpPr>
          <p:spPr>
            <a:xfrm>
              <a:off x="5715000" y="2895637"/>
              <a:ext cx="9523" cy="152364"/>
            </a:xfrm>
            <a:custGeom>
              <a:avLst/>
              <a:gdLst/>
              <a:ahLst/>
              <a:cxnLst/>
              <a:rect l="0" t="0" r="0" b="0"/>
              <a:pathLst>
                <a:path w="9523" h="152364">
                  <a:moveTo>
                    <a:pt x="0" y="19013"/>
                  </a:moveTo>
                  <a:lnTo>
                    <a:pt x="0" y="19013"/>
                  </a:lnTo>
                  <a:lnTo>
                    <a:pt x="0" y="89"/>
                  </a:lnTo>
                  <a:lnTo>
                    <a:pt x="5056" y="0"/>
                  </a:lnTo>
                  <a:lnTo>
                    <a:pt x="6545" y="1046"/>
                  </a:lnTo>
                  <a:lnTo>
                    <a:pt x="7539" y="2802"/>
                  </a:lnTo>
                  <a:lnTo>
                    <a:pt x="9263" y="9666"/>
                  </a:lnTo>
                  <a:lnTo>
                    <a:pt x="9522" y="37200"/>
                  </a:lnTo>
                  <a:lnTo>
                    <a:pt x="6702" y="45794"/>
                  </a:lnTo>
                  <a:lnTo>
                    <a:pt x="2978" y="53141"/>
                  </a:lnTo>
                  <a:lnTo>
                    <a:pt x="392" y="69708"/>
                  </a:lnTo>
                  <a:lnTo>
                    <a:pt x="3" y="117321"/>
                  </a:lnTo>
                  <a:lnTo>
                    <a:pt x="0" y="1523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648"/>
            <p:cNvSpPr/>
            <p:nvPr>
              <p:custDataLst>
                <p:tags r:id="rId489"/>
              </p:custDataLst>
            </p:nvPr>
          </p:nvSpPr>
          <p:spPr>
            <a:xfrm>
              <a:off x="5629395" y="2857500"/>
              <a:ext cx="104656" cy="190501"/>
            </a:xfrm>
            <a:custGeom>
              <a:avLst/>
              <a:gdLst/>
              <a:ahLst/>
              <a:cxnLst/>
              <a:rect l="0" t="0" r="0" b="0"/>
              <a:pathLst>
                <a:path w="104656" h="190501">
                  <a:moveTo>
                    <a:pt x="104655" y="0"/>
                  </a:moveTo>
                  <a:lnTo>
                    <a:pt x="104655" y="0"/>
                  </a:lnTo>
                  <a:lnTo>
                    <a:pt x="85998" y="0"/>
                  </a:lnTo>
                  <a:lnTo>
                    <a:pt x="52492" y="33113"/>
                  </a:lnTo>
                  <a:lnTo>
                    <a:pt x="49721" y="38706"/>
                  </a:lnTo>
                  <a:lnTo>
                    <a:pt x="37208" y="83354"/>
                  </a:lnTo>
                  <a:lnTo>
                    <a:pt x="22178" y="126928"/>
                  </a:lnTo>
                  <a:lnTo>
                    <a:pt x="18835" y="138738"/>
                  </a:lnTo>
                  <a:lnTo>
                    <a:pt x="11581" y="152210"/>
                  </a:lnTo>
                  <a:lnTo>
                    <a:pt x="8633" y="168250"/>
                  </a:lnTo>
                  <a:lnTo>
                    <a:pt x="1923" y="180970"/>
                  </a:lnTo>
                  <a:lnTo>
                    <a:pt x="0" y="189942"/>
                  </a:lnTo>
                  <a:lnTo>
                    <a:pt x="940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649"/>
            <p:cNvSpPr/>
            <p:nvPr>
              <p:custDataLst>
                <p:tags r:id="rId490"/>
              </p:custDataLst>
            </p:nvPr>
          </p:nvSpPr>
          <p:spPr>
            <a:xfrm>
              <a:off x="5334000" y="2971800"/>
              <a:ext cx="123823" cy="133351"/>
            </a:xfrm>
            <a:custGeom>
              <a:avLst/>
              <a:gdLst/>
              <a:ahLst/>
              <a:cxnLst/>
              <a:rect l="0" t="0" r="0" b="0"/>
              <a:pathLst>
                <a:path w="123823" h="133351">
                  <a:moveTo>
                    <a:pt x="66675" y="0"/>
                  </a:moveTo>
                  <a:lnTo>
                    <a:pt x="66675" y="0"/>
                  </a:lnTo>
                  <a:lnTo>
                    <a:pt x="66675" y="14465"/>
                  </a:lnTo>
                  <a:lnTo>
                    <a:pt x="65617" y="15994"/>
                  </a:lnTo>
                  <a:lnTo>
                    <a:pt x="63853" y="17012"/>
                  </a:lnTo>
                  <a:lnTo>
                    <a:pt x="61619" y="17692"/>
                  </a:lnTo>
                  <a:lnTo>
                    <a:pt x="60130" y="19203"/>
                  </a:lnTo>
                  <a:lnTo>
                    <a:pt x="54916" y="29232"/>
                  </a:lnTo>
                  <a:lnTo>
                    <a:pt x="31840" y="54938"/>
                  </a:lnTo>
                  <a:lnTo>
                    <a:pt x="28484" y="63785"/>
                  </a:lnTo>
                  <a:lnTo>
                    <a:pt x="22316" y="73109"/>
                  </a:lnTo>
                  <a:lnTo>
                    <a:pt x="20501" y="79413"/>
                  </a:lnTo>
                  <a:lnTo>
                    <a:pt x="18959" y="81517"/>
                  </a:lnTo>
                  <a:lnTo>
                    <a:pt x="16873" y="82920"/>
                  </a:lnTo>
                  <a:lnTo>
                    <a:pt x="14424" y="83854"/>
                  </a:lnTo>
                  <a:lnTo>
                    <a:pt x="12791" y="85536"/>
                  </a:lnTo>
                  <a:lnTo>
                    <a:pt x="8753" y="95316"/>
                  </a:lnTo>
                  <a:lnTo>
                    <a:pt x="10" y="104764"/>
                  </a:lnTo>
                  <a:lnTo>
                    <a:pt x="0" y="96573"/>
                  </a:lnTo>
                  <a:lnTo>
                    <a:pt x="6545" y="87907"/>
                  </a:lnTo>
                  <a:lnTo>
                    <a:pt x="8642" y="79081"/>
                  </a:lnTo>
                  <a:lnTo>
                    <a:pt x="9133" y="72894"/>
                  </a:lnTo>
                  <a:lnTo>
                    <a:pt x="10321" y="70821"/>
                  </a:lnTo>
                  <a:lnTo>
                    <a:pt x="12173" y="69439"/>
                  </a:lnTo>
                  <a:lnTo>
                    <a:pt x="14465" y="68517"/>
                  </a:lnTo>
                  <a:lnTo>
                    <a:pt x="15994" y="65787"/>
                  </a:lnTo>
                  <a:lnTo>
                    <a:pt x="19202" y="53947"/>
                  </a:lnTo>
                  <a:lnTo>
                    <a:pt x="21268" y="51840"/>
                  </a:lnTo>
                  <a:lnTo>
                    <a:pt x="23704" y="50435"/>
                  </a:lnTo>
                  <a:lnTo>
                    <a:pt x="25328" y="48440"/>
                  </a:lnTo>
                  <a:lnTo>
                    <a:pt x="30755" y="37634"/>
                  </a:lnTo>
                  <a:lnTo>
                    <a:pt x="47195" y="19489"/>
                  </a:lnTo>
                  <a:lnTo>
                    <a:pt x="47587" y="10888"/>
                  </a:lnTo>
                  <a:lnTo>
                    <a:pt x="48659" y="10433"/>
                  </a:lnTo>
                  <a:lnTo>
                    <a:pt x="55823" y="9645"/>
                  </a:lnTo>
                  <a:lnTo>
                    <a:pt x="56265" y="10663"/>
                  </a:lnTo>
                  <a:lnTo>
                    <a:pt x="58201" y="26577"/>
                  </a:lnTo>
                  <a:lnTo>
                    <a:pt x="65350" y="36374"/>
                  </a:lnTo>
                  <a:lnTo>
                    <a:pt x="66413" y="45363"/>
                  </a:lnTo>
                  <a:lnTo>
                    <a:pt x="66559" y="51206"/>
                  </a:lnTo>
                  <a:lnTo>
                    <a:pt x="69446" y="57330"/>
                  </a:lnTo>
                  <a:lnTo>
                    <a:pt x="73199" y="63580"/>
                  </a:lnTo>
                  <a:lnTo>
                    <a:pt x="74866" y="69886"/>
                  </a:lnTo>
                  <a:lnTo>
                    <a:pt x="76369" y="71990"/>
                  </a:lnTo>
                  <a:lnTo>
                    <a:pt x="78429" y="73394"/>
                  </a:lnTo>
                  <a:lnTo>
                    <a:pt x="80861" y="74329"/>
                  </a:lnTo>
                  <a:lnTo>
                    <a:pt x="82483" y="76011"/>
                  </a:lnTo>
                  <a:lnTo>
                    <a:pt x="87907" y="86315"/>
                  </a:lnTo>
                  <a:lnTo>
                    <a:pt x="91986" y="92338"/>
                  </a:lnTo>
                  <a:lnTo>
                    <a:pt x="95341" y="101678"/>
                  </a:lnTo>
                  <a:lnTo>
                    <a:pt x="103324" y="112429"/>
                  </a:lnTo>
                  <a:lnTo>
                    <a:pt x="106952" y="113468"/>
                  </a:lnTo>
                  <a:lnTo>
                    <a:pt x="109401" y="113746"/>
                  </a:lnTo>
                  <a:lnTo>
                    <a:pt x="111034" y="114989"/>
                  </a:lnTo>
                  <a:lnTo>
                    <a:pt x="112849" y="119192"/>
                  </a:lnTo>
                  <a:lnTo>
                    <a:pt x="114391" y="120736"/>
                  </a:lnTo>
                  <a:lnTo>
                    <a:pt x="123800" y="123818"/>
                  </a:lnTo>
                  <a:lnTo>
                    <a:pt x="123822" y="123824"/>
                  </a:lnTo>
                  <a:lnTo>
                    <a:pt x="101159" y="123825"/>
                  </a:lnTo>
                  <a:lnTo>
                    <a:pt x="99189" y="122767"/>
                  </a:lnTo>
                  <a:lnTo>
                    <a:pt x="97876" y="121003"/>
                  </a:lnTo>
                  <a:lnTo>
                    <a:pt x="97001" y="118769"/>
                  </a:lnTo>
                  <a:lnTo>
                    <a:pt x="95359" y="118337"/>
                  </a:lnTo>
                  <a:lnTo>
                    <a:pt x="82146" y="122893"/>
                  </a:lnTo>
                  <a:lnTo>
                    <a:pt x="35038" y="123818"/>
                  </a:lnTo>
                  <a:lnTo>
                    <a:pt x="30490" y="123823"/>
                  </a:lnTo>
                  <a:lnTo>
                    <a:pt x="21349" y="130371"/>
                  </a:lnTo>
                  <a:lnTo>
                    <a:pt x="11291" y="132958"/>
                  </a:lnTo>
                  <a:lnTo>
                    <a:pt x="11" y="133350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0" name="SMARTInkShape-650"/>
          <p:cNvSpPr/>
          <p:nvPr>
            <p:custDataLst>
              <p:tags r:id="rId16"/>
            </p:custDataLst>
          </p:nvPr>
        </p:nvSpPr>
        <p:spPr>
          <a:xfrm>
            <a:off x="6419850" y="2914650"/>
            <a:ext cx="266575" cy="95240"/>
          </a:xfrm>
          <a:custGeom>
            <a:avLst/>
            <a:gdLst/>
            <a:ahLst/>
            <a:cxnLst/>
            <a:rect l="0" t="0" r="0" b="0"/>
            <a:pathLst>
              <a:path w="266575" h="95240">
                <a:moveTo>
                  <a:pt x="9525" y="0"/>
                </a:moveTo>
                <a:lnTo>
                  <a:pt x="9525" y="0"/>
                </a:lnTo>
                <a:lnTo>
                  <a:pt x="9525" y="42610"/>
                </a:lnTo>
                <a:lnTo>
                  <a:pt x="6703" y="48219"/>
                </a:lnTo>
                <a:lnTo>
                  <a:pt x="2980" y="54239"/>
                </a:lnTo>
                <a:lnTo>
                  <a:pt x="588" y="66727"/>
                </a:lnTo>
                <a:lnTo>
                  <a:pt x="0" y="94846"/>
                </a:lnTo>
                <a:lnTo>
                  <a:pt x="0" y="81050"/>
                </a:lnTo>
                <a:lnTo>
                  <a:pt x="1058" y="79433"/>
                </a:lnTo>
                <a:lnTo>
                  <a:pt x="2822" y="78356"/>
                </a:lnTo>
                <a:lnTo>
                  <a:pt x="5056" y="77637"/>
                </a:lnTo>
                <a:lnTo>
                  <a:pt x="6545" y="76100"/>
                </a:lnTo>
                <a:lnTo>
                  <a:pt x="8201" y="71569"/>
                </a:lnTo>
                <a:lnTo>
                  <a:pt x="10321" y="60037"/>
                </a:lnTo>
                <a:lnTo>
                  <a:pt x="15994" y="50715"/>
                </a:lnTo>
                <a:lnTo>
                  <a:pt x="17692" y="44412"/>
                </a:lnTo>
                <a:lnTo>
                  <a:pt x="19202" y="42308"/>
                </a:lnTo>
                <a:lnTo>
                  <a:pt x="21268" y="40905"/>
                </a:lnTo>
                <a:lnTo>
                  <a:pt x="26386" y="38288"/>
                </a:lnTo>
                <a:lnTo>
                  <a:pt x="32188" y="33598"/>
                </a:lnTo>
                <a:lnTo>
                  <a:pt x="35473" y="27985"/>
                </a:lnTo>
                <a:lnTo>
                  <a:pt x="37990" y="21962"/>
                </a:lnTo>
                <a:lnTo>
                  <a:pt x="42638" y="15759"/>
                </a:lnTo>
                <a:lnTo>
                  <a:pt x="48231" y="12295"/>
                </a:lnTo>
                <a:lnTo>
                  <a:pt x="51204" y="11372"/>
                </a:lnTo>
                <a:lnTo>
                  <a:pt x="53186" y="9698"/>
                </a:lnTo>
                <a:lnTo>
                  <a:pt x="56628" y="1486"/>
                </a:lnTo>
                <a:lnTo>
                  <a:pt x="59740" y="660"/>
                </a:lnTo>
                <a:lnTo>
                  <a:pt x="84274" y="1"/>
                </a:lnTo>
                <a:lnTo>
                  <a:pt x="84758" y="1059"/>
                </a:lnTo>
                <a:lnTo>
                  <a:pt x="85725" y="47678"/>
                </a:lnTo>
                <a:lnTo>
                  <a:pt x="85725" y="71175"/>
                </a:lnTo>
                <a:lnTo>
                  <a:pt x="88547" y="76789"/>
                </a:lnTo>
                <a:lnTo>
                  <a:pt x="93925" y="83960"/>
                </a:lnTo>
                <a:lnTo>
                  <a:pt x="95216" y="94812"/>
                </a:lnTo>
                <a:lnTo>
                  <a:pt x="103448" y="95211"/>
                </a:lnTo>
                <a:lnTo>
                  <a:pt x="112117" y="88697"/>
                </a:lnTo>
                <a:lnTo>
                  <a:pt x="120944" y="85547"/>
                </a:lnTo>
                <a:lnTo>
                  <a:pt x="127131" y="81060"/>
                </a:lnTo>
                <a:lnTo>
                  <a:pt x="130586" y="75537"/>
                </a:lnTo>
                <a:lnTo>
                  <a:pt x="133180" y="69556"/>
                </a:lnTo>
                <a:lnTo>
                  <a:pt x="155692" y="44439"/>
                </a:lnTo>
                <a:lnTo>
                  <a:pt x="161977" y="40917"/>
                </a:lnTo>
                <a:lnTo>
                  <a:pt x="165135" y="39978"/>
                </a:lnTo>
                <a:lnTo>
                  <a:pt x="167240" y="38294"/>
                </a:lnTo>
                <a:lnTo>
                  <a:pt x="171260" y="31925"/>
                </a:lnTo>
                <a:lnTo>
                  <a:pt x="180958" y="28580"/>
                </a:lnTo>
                <a:lnTo>
                  <a:pt x="180964" y="28579"/>
                </a:lnTo>
                <a:lnTo>
                  <a:pt x="180975" y="42764"/>
                </a:lnTo>
                <a:lnTo>
                  <a:pt x="183797" y="48287"/>
                </a:lnTo>
                <a:lnTo>
                  <a:pt x="187520" y="54269"/>
                </a:lnTo>
                <a:lnTo>
                  <a:pt x="189912" y="66733"/>
                </a:lnTo>
                <a:lnTo>
                  <a:pt x="190384" y="79386"/>
                </a:lnTo>
                <a:lnTo>
                  <a:pt x="191481" y="81499"/>
                </a:lnTo>
                <a:lnTo>
                  <a:pt x="193271" y="82908"/>
                </a:lnTo>
                <a:lnTo>
                  <a:pt x="195522" y="83847"/>
                </a:lnTo>
                <a:lnTo>
                  <a:pt x="197024" y="85531"/>
                </a:lnTo>
                <a:lnTo>
                  <a:pt x="198691" y="90225"/>
                </a:lnTo>
                <a:lnTo>
                  <a:pt x="200194" y="91900"/>
                </a:lnTo>
                <a:lnTo>
                  <a:pt x="208109" y="94809"/>
                </a:lnTo>
                <a:lnTo>
                  <a:pt x="226847" y="95239"/>
                </a:lnTo>
                <a:lnTo>
                  <a:pt x="235858" y="88702"/>
                </a:lnTo>
                <a:lnTo>
                  <a:pt x="241704" y="87048"/>
                </a:lnTo>
                <a:lnTo>
                  <a:pt x="243686" y="85548"/>
                </a:lnTo>
                <a:lnTo>
                  <a:pt x="245888" y="81060"/>
                </a:lnTo>
                <a:lnTo>
                  <a:pt x="248361" y="69556"/>
                </a:lnTo>
                <a:lnTo>
                  <a:pt x="264533" y="47031"/>
                </a:lnTo>
                <a:lnTo>
                  <a:pt x="266574" y="25366"/>
                </a:lnTo>
                <a:lnTo>
                  <a:pt x="265557" y="23261"/>
                </a:lnTo>
                <a:lnTo>
                  <a:pt x="263822" y="21857"/>
                </a:lnTo>
                <a:lnTo>
                  <a:pt x="261607" y="20921"/>
                </a:lnTo>
                <a:lnTo>
                  <a:pt x="260129" y="19239"/>
                </a:lnTo>
                <a:lnTo>
                  <a:pt x="258488" y="14548"/>
                </a:lnTo>
                <a:lnTo>
                  <a:pt x="256993" y="12874"/>
                </a:lnTo>
                <a:lnTo>
                  <a:pt x="252508" y="11013"/>
                </a:lnTo>
                <a:lnTo>
                  <a:pt x="250888" y="9459"/>
                </a:lnTo>
                <a:lnTo>
                  <a:pt x="248076" y="1455"/>
                </a:lnTo>
                <a:lnTo>
                  <a:pt x="245017" y="646"/>
                </a:lnTo>
                <a:lnTo>
                  <a:pt x="224055" y="11"/>
                </a:lnTo>
                <a:lnTo>
                  <a:pt x="218467" y="2827"/>
                </a:lnTo>
                <a:lnTo>
                  <a:pt x="205015" y="14190"/>
                </a:lnTo>
                <a:lnTo>
                  <a:pt x="202243" y="19712"/>
                </a:lnTo>
                <a:lnTo>
                  <a:pt x="200154" y="33113"/>
                </a:lnTo>
                <a:lnTo>
                  <a:pt x="200025" y="666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4" name="SMARTInkShape-Group130"/>
          <p:cNvGrpSpPr/>
          <p:nvPr/>
        </p:nvGrpSpPr>
        <p:grpSpPr>
          <a:xfrm>
            <a:off x="6905625" y="2886075"/>
            <a:ext cx="981076" cy="142759"/>
            <a:chOff x="6905625" y="2886075"/>
            <a:chExt cx="981076" cy="142759"/>
          </a:xfrm>
        </p:grpSpPr>
        <p:sp>
          <p:nvSpPr>
            <p:cNvPr id="201" name="SMARTInkShape-651"/>
            <p:cNvSpPr/>
            <p:nvPr>
              <p:custDataLst>
                <p:tags r:id="rId483"/>
              </p:custDataLst>
            </p:nvPr>
          </p:nvSpPr>
          <p:spPr>
            <a:xfrm>
              <a:off x="7477159" y="2905139"/>
              <a:ext cx="409542" cy="123695"/>
            </a:xfrm>
            <a:custGeom>
              <a:avLst/>
              <a:gdLst/>
              <a:ahLst/>
              <a:cxnLst/>
              <a:rect l="0" t="0" r="0" b="0"/>
              <a:pathLst>
                <a:path w="409542" h="123695">
                  <a:moveTo>
                    <a:pt x="19016" y="85711"/>
                  </a:moveTo>
                  <a:lnTo>
                    <a:pt x="19016" y="85711"/>
                  </a:lnTo>
                  <a:lnTo>
                    <a:pt x="19016" y="104761"/>
                  </a:lnTo>
                  <a:lnTo>
                    <a:pt x="19016" y="86113"/>
                  </a:lnTo>
                  <a:lnTo>
                    <a:pt x="0" y="85711"/>
                  </a:lnTo>
                  <a:lnTo>
                    <a:pt x="9457" y="95201"/>
                  </a:lnTo>
                  <a:lnTo>
                    <a:pt x="9490" y="104368"/>
                  </a:lnTo>
                  <a:lnTo>
                    <a:pt x="18623" y="113884"/>
                  </a:lnTo>
                  <a:lnTo>
                    <a:pt x="23956" y="114167"/>
                  </a:lnTo>
                  <a:lnTo>
                    <a:pt x="25485" y="115265"/>
                  </a:lnTo>
                  <a:lnTo>
                    <a:pt x="26503" y="117055"/>
                  </a:lnTo>
                  <a:lnTo>
                    <a:pt x="27182" y="119307"/>
                  </a:lnTo>
                  <a:lnTo>
                    <a:pt x="28694" y="120809"/>
                  </a:lnTo>
                  <a:lnTo>
                    <a:pt x="36623" y="123415"/>
                  </a:lnTo>
                  <a:lnTo>
                    <a:pt x="42694" y="123694"/>
                  </a:lnTo>
                  <a:lnTo>
                    <a:pt x="48237" y="120937"/>
                  </a:lnTo>
                  <a:lnTo>
                    <a:pt x="54228" y="117242"/>
                  </a:lnTo>
                  <a:lnTo>
                    <a:pt x="63551" y="114104"/>
                  </a:lnTo>
                  <a:lnTo>
                    <a:pt x="73016" y="108000"/>
                  </a:lnTo>
                  <a:lnTo>
                    <a:pt x="82523" y="104662"/>
                  </a:lnTo>
                  <a:lnTo>
                    <a:pt x="127162" y="68752"/>
                  </a:lnTo>
                  <a:lnTo>
                    <a:pt x="137725" y="53757"/>
                  </a:lnTo>
                  <a:lnTo>
                    <a:pt x="144653" y="38673"/>
                  </a:lnTo>
                  <a:lnTo>
                    <a:pt x="160116" y="20952"/>
                  </a:lnTo>
                  <a:lnTo>
                    <a:pt x="161102" y="17065"/>
                  </a:lnTo>
                  <a:lnTo>
                    <a:pt x="161891" y="0"/>
                  </a:lnTo>
                  <a:lnTo>
                    <a:pt x="161891" y="5046"/>
                  </a:lnTo>
                  <a:lnTo>
                    <a:pt x="160833" y="6535"/>
                  </a:lnTo>
                  <a:lnTo>
                    <a:pt x="159069" y="7527"/>
                  </a:lnTo>
                  <a:lnTo>
                    <a:pt x="156835" y="8188"/>
                  </a:lnTo>
                  <a:lnTo>
                    <a:pt x="155346" y="9688"/>
                  </a:lnTo>
                  <a:lnTo>
                    <a:pt x="151570" y="19134"/>
                  </a:lnTo>
                  <a:lnTo>
                    <a:pt x="145897" y="26356"/>
                  </a:lnTo>
                  <a:lnTo>
                    <a:pt x="143747" y="35199"/>
                  </a:lnTo>
                  <a:lnTo>
                    <a:pt x="142852" y="73916"/>
                  </a:lnTo>
                  <a:lnTo>
                    <a:pt x="134641" y="92389"/>
                  </a:lnTo>
                  <a:lnTo>
                    <a:pt x="135258" y="94396"/>
                  </a:lnTo>
                  <a:lnTo>
                    <a:pt x="141633" y="103187"/>
                  </a:lnTo>
                  <a:lnTo>
                    <a:pt x="142809" y="113853"/>
                  </a:lnTo>
                  <a:lnTo>
                    <a:pt x="166439" y="114282"/>
                  </a:lnTo>
                  <a:lnTo>
                    <a:pt x="168098" y="113225"/>
                  </a:lnTo>
                  <a:lnTo>
                    <a:pt x="169204" y="111462"/>
                  </a:lnTo>
                  <a:lnTo>
                    <a:pt x="169942" y="109228"/>
                  </a:lnTo>
                  <a:lnTo>
                    <a:pt x="176035" y="101028"/>
                  </a:lnTo>
                  <a:lnTo>
                    <a:pt x="181583" y="97810"/>
                  </a:lnTo>
                  <a:lnTo>
                    <a:pt x="184544" y="96952"/>
                  </a:lnTo>
                  <a:lnTo>
                    <a:pt x="186518" y="94264"/>
                  </a:lnTo>
                  <a:lnTo>
                    <a:pt x="192508" y="77562"/>
                  </a:lnTo>
                  <a:lnTo>
                    <a:pt x="196666" y="70447"/>
                  </a:lnTo>
                  <a:lnTo>
                    <a:pt x="200065" y="60492"/>
                  </a:lnTo>
                  <a:lnTo>
                    <a:pt x="216409" y="38096"/>
                  </a:lnTo>
                  <a:lnTo>
                    <a:pt x="218521" y="25388"/>
                  </a:lnTo>
                  <a:lnTo>
                    <a:pt x="219753" y="23271"/>
                  </a:lnTo>
                  <a:lnTo>
                    <a:pt x="221632" y="21859"/>
                  </a:lnTo>
                  <a:lnTo>
                    <a:pt x="228565" y="19036"/>
                  </a:lnTo>
                  <a:lnTo>
                    <a:pt x="228566" y="24092"/>
                  </a:lnTo>
                  <a:lnTo>
                    <a:pt x="225744" y="29397"/>
                  </a:lnTo>
                  <a:lnTo>
                    <a:pt x="220366" y="36370"/>
                  </a:lnTo>
                  <a:lnTo>
                    <a:pt x="219302" y="45351"/>
                  </a:lnTo>
                  <a:lnTo>
                    <a:pt x="219044" y="79372"/>
                  </a:lnTo>
                  <a:lnTo>
                    <a:pt x="221865" y="85716"/>
                  </a:lnTo>
                  <a:lnTo>
                    <a:pt x="227242" y="93355"/>
                  </a:lnTo>
                  <a:lnTo>
                    <a:pt x="228175" y="99736"/>
                  </a:lnTo>
                  <a:lnTo>
                    <a:pt x="229363" y="101411"/>
                  </a:lnTo>
                  <a:lnTo>
                    <a:pt x="231215" y="102528"/>
                  </a:lnTo>
                  <a:lnTo>
                    <a:pt x="236732" y="104320"/>
                  </a:lnTo>
                  <a:lnTo>
                    <a:pt x="237487" y="107387"/>
                  </a:lnTo>
                  <a:lnTo>
                    <a:pt x="237689" y="109687"/>
                  </a:lnTo>
                  <a:lnTo>
                    <a:pt x="238881" y="111220"/>
                  </a:lnTo>
                  <a:lnTo>
                    <a:pt x="243029" y="112923"/>
                  </a:lnTo>
                  <a:lnTo>
                    <a:pt x="260470" y="114166"/>
                  </a:lnTo>
                  <a:lnTo>
                    <a:pt x="266735" y="111411"/>
                  </a:lnTo>
                  <a:lnTo>
                    <a:pt x="273046" y="107716"/>
                  </a:lnTo>
                  <a:lnTo>
                    <a:pt x="282550" y="104578"/>
                  </a:lnTo>
                  <a:lnTo>
                    <a:pt x="293127" y="98475"/>
                  </a:lnTo>
                  <a:lnTo>
                    <a:pt x="308138" y="95137"/>
                  </a:lnTo>
                  <a:lnTo>
                    <a:pt x="319760" y="87916"/>
                  </a:lnTo>
                  <a:lnTo>
                    <a:pt x="366414" y="43111"/>
                  </a:lnTo>
                  <a:lnTo>
                    <a:pt x="369206" y="37497"/>
                  </a:lnTo>
                  <a:lnTo>
                    <a:pt x="371000" y="25270"/>
                  </a:lnTo>
                  <a:lnTo>
                    <a:pt x="372205" y="23192"/>
                  </a:lnTo>
                  <a:lnTo>
                    <a:pt x="374067" y="21806"/>
                  </a:lnTo>
                  <a:lnTo>
                    <a:pt x="376367" y="20883"/>
                  </a:lnTo>
                  <a:lnTo>
                    <a:pt x="377900" y="19209"/>
                  </a:lnTo>
                  <a:lnTo>
                    <a:pt x="379603" y="14527"/>
                  </a:lnTo>
                  <a:lnTo>
                    <a:pt x="378999" y="12855"/>
                  </a:lnTo>
                  <a:lnTo>
                    <a:pt x="377538" y="11740"/>
                  </a:lnTo>
                  <a:lnTo>
                    <a:pt x="371798" y="9641"/>
                  </a:lnTo>
                  <a:lnTo>
                    <a:pt x="371547" y="4493"/>
                  </a:lnTo>
                  <a:lnTo>
                    <a:pt x="370453" y="2990"/>
                  </a:lnTo>
                  <a:lnTo>
                    <a:pt x="363250" y="382"/>
                  </a:lnTo>
                  <a:lnTo>
                    <a:pt x="353832" y="8222"/>
                  </a:lnTo>
                  <a:lnTo>
                    <a:pt x="347762" y="9129"/>
                  </a:lnTo>
                  <a:lnTo>
                    <a:pt x="346129" y="10315"/>
                  </a:lnTo>
                  <a:lnTo>
                    <a:pt x="345042" y="12164"/>
                  </a:lnTo>
                  <a:lnTo>
                    <a:pt x="344316" y="14454"/>
                  </a:lnTo>
                  <a:lnTo>
                    <a:pt x="335518" y="28794"/>
                  </a:lnTo>
                  <a:lnTo>
                    <a:pt x="330575" y="55745"/>
                  </a:lnTo>
                  <a:lnTo>
                    <a:pt x="326820" y="62868"/>
                  </a:lnTo>
                  <a:lnTo>
                    <a:pt x="324409" y="76064"/>
                  </a:lnTo>
                  <a:lnTo>
                    <a:pt x="323850" y="93348"/>
                  </a:lnTo>
                  <a:lnTo>
                    <a:pt x="330369" y="102467"/>
                  </a:lnTo>
                  <a:lnTo>
                    <a:pt x="332950" y="112521"/>
                  </a:lnTo>
                  <a:lnTo>
                    <a:pt x="334139" y="113109"/>
                  </a:lnTo>
                  <a:lnTo>
                    <a:pt x="338281" y="113763"/>
                  </a:lnTo>
                  <a:lnTo>
                    <a:pt x="343650" y="116876"/>
                  </a:lnTo>
                  <a:lnTo>
                    <a:pt x="346564" y="119188"/>
                  </a:lnTo>
                  <a:lnTo>
                    <a:pt x="355446" y="121756"/>
                  </a:lnTo>
                  <a:lnTo>
                    <a:pt x="373338" y="123405"/>
                  </a:lnTo>
                  <a:lnTo>
                    <a:pt x="380398" y="120808"/>
                  </a:lnTo>
                  <a:lnTo>
                    <a:pt x="383762" y="118634"/>
                  </a:lnTo>
                  <a:lnTo>
                    <a:pt x="409541" y="1142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652"/>
            <p:cNvSpPr/>
            <p:nvPr>
              <p:custDataLst>
                <p:tags r:id="rId484"/>
              </p:custDataLst>
            </p:nvPr>
          </p:nvSpPr>
          <p:spPr>
            <a:xfrm>
              <a:off x="7400925" y="2943225"/>
              <a:ext cx="19051" cy="76197"/>
            </a:xfrm>
            <a:custGeom>
              <a:avLst/>
              <a:gdLst/>
              <a:ahLst/>
              <a:cxnLst/>
              <a:rect l="0" t="0" r="0" b="0"/>
              <a:pathLst>
                <a:path w="19051" h="76197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9132" y="18658"/>
                  </a:lnTo>
                  <a:lnTo>
                    <a:pt x="9522" y="36656"/>
                  </a:lnTo>
                  <a:lnTo>
                    <a:pt x="1324" y="46174"/>
                  </a:lnTo>
                  <a:lnTo>
                    <a:pt x="115" y="55699"/>
                  </a:lnTo>
                  <a:lnTo>
                    <a:pt x="0" y="76165"/>
                  </a:lnTo>
                  <a:lnTo>
                    <a:pt x="8200" y="76196"/>
                  </a:lnTo>
                  <a:lnTo>
                    <a:pt x="8642" y="75139"/>
                  </a:lnTo>
                  <a:lnTo>
                    <a:pt x="9132" y="71142"/>
                  </a:lnTo>
                  <a:lnTo>
                    <a:pt x="10321" y="69653"/>
                  </a:lnTo>
                  <a:lnTo>
                    <a:pt x="1905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653"/>
            <p:cNvSpPr/>
            <p:nvPr>
              <p:custDataLst>
                <p:tags r:id="rId485"/>
              </p:custDataLst>
            </p:nvPr>
          </p:nvSpPr>
          <p:spPr>
            <a:xfrm>
              <a:off x="6905625" y="2886075"/>
              <a:ext cx="504826" cy="123826"/>
            </a:xfrm>
            <a:custGeom>
              <a:avLst/>
              <a:gdLst/>
              <a:ahLst/>
              <a:cxnLst/>
              <a:rect l="0" t="0" r="0" b="0"/>
              <a:pathLst>
                <a:path w="504826" h="123826">
                  <a:moveTo>
                    <a:pt x="0" y="123825"/>
                  </a:moveTo>
                  <a:lnTo>
                    <a:pt x="0" y="123825"/>
                  </a:lnTo>
                  <a:lnTo>
                    <a:pt x="8200" y="123825"/>
                  </a:lnTo>
                  <a:lnTo>
                    <a:pt x="8642" y="122767"/>
                  </a:lnTo>
                  <a:lnTo>
                    <a:pt x="9132" y="118769"/>
                  </a:lnTo>
                  <a:lnTo>
                    <a:pt x="10321" y="117279"/>
                  </a:lnTo>
                  <a:lnTo>
                    <a:pt x="14465" y="115624"/>
                  </a:lnTo>
                  <a:lnTo>
                    <a:pt x="25748" y="113503"/>
                  </a:lnTo>
                  <a:lnTo>
                    <a:pt x="41321" y="101077"/>
                  </a:lnTo>
                  <a:lnTo>
                    <a:pt x="44823" y="95017"/>
                  </a:lnTo>
                  <a:lnTo>
                    <a:pt x="47438" y="88797"/>
                  </a:lnTo>
                  <a:lnTo>
                    <a:pt x="64028" y="66669"/>
                  </a:lnTo>
                  <a:lnTo>
                    <a:pt x="71209" y="48917"/>
                  </a:lnTo>
                  <a:lnTo>
                    <a:pt x="84550" y="29033"/>
                  </a:lnTo>
                  <a:lnTo>
                    <a:pt x="85571" y="15517"/>
                  </a:lnTo>
                  <a:lnTo>
                    <a:pt x="86680" y="13520"/>
                  </a:lnTo>
                  <a:lnTo>
                    <a:pt x="88479" y="12188"/>
                  </a:lnTo>
                  <a:lnTo>
                    <a:pt x="90736" y="11300"/>
                  </a:lnTo>
                  <a:lnTo>
                    <a:pt x="92240" y="9650"/>
                  </a:lnTo>
                  <a:lnTo>
                    <a:pt x="95240" y="38"/>
                  </a:lnTo>
                  <a:lnTo>
                    <a:pt x="95249" y="8204"/>
                  </a:lnTo>
                  <a:lnTo>
                    <a:pt x="87050" y="17610"/>
                  </a:lnTo>
                  <a:lnTo>
                    <a:pt x="86118" y="23680"/>
                  </a:lnTo>
                  <a:lnTo>
                    <a:pt x="85726" y="69854"/>
                  </a:lnTo>
                  <a:lnTo>
                    <a:pt x="85725" y="88901"/>
                  </a:lnTo>
                  <a:lnTo>
                    <a:pt x="88547" y="95250"/>
                  </a:lnTo>
                  <a:lnTo>
                    <a:pt x="93925" y="102894"/>
                  </a:lnTo>
                  <a:lnTo>
                    <a:pt x="95134" y="112811"/>
                  </a:lnTo>
                  <a:lnTo>
                    <a:pt x="96231" y="113307"/>
                  </a:lnTo>
                  <a:lnTo>
                    <a:pt x="118847" y="114289"/>
                  </a:lnTo>
                  <a:lnTo>
                    <a:pt x="124435" y="111473"/>
                  </a:lnTo>
                  <a:lnTo>
                    <a:pt x="130446" y="107752"/>
                  </a:lnTo>
                  <a:lnTo>
                    <a:pt x="139781" y="104598"/>
                  </a:lnTo>
                  <a:lnTo>
                    <a:pt x="149249" y="98490"/>
                  </a:lnTo>
                  <a:lnTo>
                    <a:pt x="158757" y="95152"/>
                  </a:lnTo>
                  <a:lnTo>
                    <a:pt x="206375" y="50792"/>
                  </a:lnTo>
                  <a:lnTo>
                    <a:pt x="223574" y="33600"/>
                  </a:lnTo>
                  <a:lnTo>
                    <a:pt x="226367" y="27986"/>
                  </a:lnTo>
                  <a:lnTo>
                    <a:pt x="227111" y="25008"/>
                  </a:lnTo>
                  <a:lnTo>
                    <a:pt x="228666" y="23022"/>
                  </a:lnTo>
                  <a:lnTo>
                    <a:pt x="233214" y="20815"/>
                  </a:lnTo>
                  <a:lnTo>
                    <a:pt x="234852" y="19169"/>
                  </a:lnTo>
                  <a:lnTo>
                    <a:pt x="237693" y="11004"/>
                  </a:lnTo>
                  <a:lnTo>
                    <a:pt x="236779" y="10511"/>
                  </a:lnTo>
                  <a:lnTo>
                    <a:pt x="229886" y="9655"/>
                  </a:lnTo>
                  <a:lnTo>
                    <a:pt x="229171" y="6760"/>
                  </a:lnTo>
                  <a:lnTo>
                    <a:pt x="228712" y="1335"/>
                  </a:lnTo>
                  <a:lnTo>
                    <a:pt x="225828" y="594"/>
                  </a:lnTo>
                  <a:lnTo>
                    <a:pt x="211270" y="35"/>
                  </a:lnTo>
                  <a:lnTo>
                    <a:pt x="185847" y="23703"/>
                  </a:lnTo>
                  <a:lnTo>
                    <a:pt x="183141" y="29232"/>
                  </a:lnTo>
                  <a:lnTo>
                    <a:pt x="180001" y="45358"/>
                  </a:lnTo>
                  <a:lnTo>
                    <a:pt x="174454" y="54244"/>
                  </a:lnTo>
                  <a:lnTo>
                    <a:pt x="172786" y="60445"/>
                  </a:lnTo>
                  <a:lnTo>
                    <a:pt x="173399" y="63580"/>
                  </a:lnTo>
                  <a:lnTo>
                    <a:pt x="179165" y="76216"/>
                  </a:lnTo>
                  <a:lnTo>
                    <a:pt x="180869" y="93369"/>
                  </a:lnTo>
                  <a:lnTo>
                    <a:pt x="187500" y="102483"/>
                  </a:lnTo>
                  <a:lnTo>
                    <a:pt x="190105" y="112535"/>
                  </a:lnTo>
                  <a:lnTo>
                    <a:pt x="191295" y="113123"/>
                  </a:lnTo>
                  <a:lnTo>
                    <a:pt x="223588" y="114296"/>
                  </a:lnTo>
                  <a:lnTo>
                    <a:pt x="229195" y="111476"/>
                  </a:lnTo>
                  <a:lnTo>
                    <a:pt x="245381" y="98491"/>
                  </a:lnTo>
                  <a:lnTo>
                    <a:pt x="254268" y="95152"/>
                  </a:lnTo>
                  <a:lnTo>
                    <a:pt x="264854" y="87175"/>
                  </a:lnTo>
                  <a:lnTo>
                    <a:pt x="265879" y="83547"/>
                  </a:lnTo>
                  <a:lnTo>
                    <a:pt x="266153" y="81098"/>
                  </a:lnTo>
                  <a:lnTo>
                    <a:pt x="267394" y="79465"/>
                  </a:lnTo>
                  <a:lnTo>
                    <a:pt x="276201" y="76207"/>
                  </a:lnTo>
                  <a:lnTo>
                    <a:pt x="276214" y="76204"/>
                  </a:lnTo>
                  <a:lnTo>
                    <a:pt x="276225" y="93892"/>
                  </a:lnTo>
                  <a:lnTo>
                    <a:pt x="277283" y="94345"/>
                  </a:lnTo>
                  <a:lnTo>
                    <a:pt x="281281" y="94848"/>
                  </a:lnTo>
                  <a:lnTo>
                    <a:pt x="282770" y="96040"/>
                  </a:lnTo>
                  <a:lnTo>
                    <a:pt x="285357" y="103415"/>
                  </a:lnTo>
                  <a:lnTo>
                    <a:pt x="288398" y="104171"/>
                  </a:lnTo>
                  <a:lnTo>
                    <a:pt x="293916" y="104656"/>
                  </a:lnTo>
                  <a:lnTo>
                    <a:pt x="302610" y="98205"/>
                  </a:lnTo>
                  <a:lnTo>
                    <a:pt x="311442" y="96125"/>
                  </a:lnTo>
                  <a:lnTo>
                    <a:pt x="317629" y="95639"/>
                  </a:lnTo>
                  <a:lnTo>
                    <a:pt x="319703" y="94451"/>
                  </a:lnTo>
                  <a:lnTo>
                    <a:pt x="321085" y="92601"/>
                  </a:lnTo>
                  <a:lnTo>
                    <a:pt x="323679" y="87723"/>
                  </a:lnTo>
                  <a:lnTo>
                    <a:pt x="328361" y="82027"/>
                  </a:lnTo>
                  <a:lnTo>
                    <a:pt x="333968" y="78790"/>
                  </a:lnTo>
                  <a:lnTo>
                    <a:pt x="339989" y="76292"/>
                  </a:lnTo>
                  <a:lnTo>
                    <a:pt x="374652" y="44414"/>
                  </a:lnTo>
                  <a:lnTo>
                    <a:pt x="378179" y="38084"/>
                  </a:lnTo>
                  <a:lnTo>
                    <a:pt x="381687" y="22223"/>
                  </a:lnTo>
                  <a:lnTo>
                    <a:pt x="389152" y="11406"/>
                  </a:lnTo>
                  <a:lnTo>
                    <a:pt x="390524" y="11"/>
                  </a:lnTo>
                  <a:lnTo>
                    <a:pt x="390525" y="0"/>
                  </a:lnTo>
                  <a:lnTo>
                    <a:pt x="390525" y="45356"/>
                  </a:lnTo>
                  <a:lnTo>
                    <a:pt x="390525" y="90259"/>
                  </a:lnTo>
                  <a:lnTo>
                    <a:pt x="391583" y="91922"/>
                  </a:lnTo>
                  <a:lnTo>
                    <a:pt x="393347" y="93032"/>
                  </a:lnTo>
                  <a:lnTo>
                    <a:pt x="399657" y="95120"/>
                  </a:lnTo>
                  <a:lnTo>
                    <a:pt x="400016" y="103440"/>
                  </a:lnTo>
                  <a:lnTo>
                    <a:pt x="401086" y="103885"/>
                  </a:lnTo>
                  <a:lnTo>
                    <a:pt x="424038" y="104775"/>
                  </a:lnTo>
                  <a:lnTo>
                    <a:pt x="425566" y="103717"/>
                  </a:lnTo>
                  <a:lnTo>
                    <a:pt x="426586" y="101953"/>
                  </a:lnTo>
                  <a:lnTo>
                    <a:pt x="428223" y="96574"/>
                  </a:lnTo>
                  <a:lnTo>
                    <a:pt x="431268" y="95839"/>
                  </a:lnTo>
                  <a:lnTo>
                    <a:pt x="433563" y="95642"/>
                  </a:lnTo>
                  <a:lnTo>
                    <a:pt x="438934" y="92603"/>
                  </a:lnTo>
                  <a:lnTo>
                    <a:pt x="471260" y="62137"/>
                  </a:lnTo>
                  <a:lnTo>
                    <a:pt x="474032" y="56544"/>
                  </a:lnTo>
                  <a:lnTo>
                    <a:pt x="474772" y="53571"/>
                  </a:lnTo>
                  <a:lnTo>
                    <a:pt x="484806" y="38272"/>
                  </a:lnTo>
                  <a:lnTo>
                    <a:pt x="485344" y="33590"/>
                  </a:lnTo>
                  <a:lnTo>
                    <a:pt x="486546" y="31919"/>
                  </a:lnTo>
                  <a:lnTo>
                    <a:pt x="488407" y="30804"/>
                  </a:lnTo>
                  <a:lnTo>
                    <a:pt x="493938" y="29015"/>
                  </a:lnTo>
                  <a:lnTo>
                    <a:pt x="494695" y="25948"/>
                  </a:lnTo>
                  <a:lnTo>
                    <a:pt x="495180" y="20413"/>
                  </a:lnTo>
                  <a:lnTo>
                    <a:pt x="496278" y="19959"/>
                  </a:lnTo>
                  <a:lnTo>
                    <a:pt x="504825" y="19050"/>
                  </a:lnTo>
                  <a:lnTo>
                    <a:pt x="504825" y="28459"/>
                  </a:lnTo>
                  <a:lnTo>
                    <a:pt x="495693" y="37704"/>
                  </a:lnTo>
                  <a:lnTo>
                    <a:pt x="49530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5" name="SMARTInkShape-654"/>
          <p:cNvSpPr/>
          <p:nvPr>
            <p:custDataLst>
              <p:tags r:id="rId17"/>
            </p:custDataLst>
          </p:nvPr>
        </p:nvSpPr>
        <p:spPr>
          <a:xfrm>
            <a:off x="8119423" y="2886205"/>
            <a:ext cx="72077" cy="113740"/>
          </a:xfrm>
          <a:custGeom>
            <a:avLst/>
            <a:gdLst/>
            <a:ahLst/>
            <a:cxnLst/>
            <a:rect l="0" t="0" r="0" b="0"/>
            <a:pathLst>
              <a:path w="72077" h="113740">
                <a:moveTo>
                  <a:pt x="24452" y="37970"/>
                </a:moveTo>
                <a:lnTo>
                  <a:pt x="24452" y="37970"/>
                </a:lnTo>
                <a:lnTo>
                  <a:pt x="24452" y="52159"/>
                </a:lnTo>
                <a:lnTo>
                  <a:pt x="23394" y="53779"/>
                </a:lnTo>
                <a:lnTo>
                  <a:pt x="21630" y="54860"/>
                </a:lnTo>
                <a:lnTo>
                  <a:pt x="19396" y="55580"/>
                </a:lnTo>
                <a:lnTo>
                  <a:pt x="17907" y="57118"/>
                </a:lnTo>
                <a:lnTo>
                  <a:pt x="16252" y="61650"/>
                </a:lnTo>
                <a:lnTo>
                  <a:pt x="14937" y="93250"/>
                </a:lnTo>
                <a:lnTo>
                  <a:pt x="23129" y="103157"/>
                </a:lnTo>
                <a:lnTo>
                  <a:pt x="24337" y="112715"/>
                </a:lnTo>
                <a:lnTo>
                  <a:pt x="25433" y="113200"/>
                </a:lnTo>
                <a:lnTo>
                  <a:pt x="29474" y="113739"/>
                </a:lnTo>
                <a:lnTo>
                  <a:pt x="30975" y="112824"/>
                </a:lnTo>
                <a:lnTo>
                  <a:pt x="31976" y="111156"/>
                </a:lnTo>
                <a:lnTo>
                  <a:pt x="32643" y="108986"/>
                </a:lnTo>
                <a:lnTo>
                  <a:pt x="34146" y="107539"/>
                </a:lnTo>
                <a:lnTo>
                  <a:pt x="44162" y="102395"/>
                </a:lnTo>
                <a:lnTo>
                  <a:pt x="57565" y="90489"/>
                </a:lnTo>
                <a:lnTo>
                  <a:pt x="60336" y="84948"/>
                </a:lnTo>
                <a:lnTo>
                  <a:pt x="61075" y="81988"/>
                </a:lnTo>
                <a:lnTo>
                  <a:pt x="69897" y="66488"/>
                </a:lnTo>
                <a:lnTo>
                  <a:pt x="72066" y="33470"/>
                </a:lnTo>
                <a:lnTo>
                  <a:pt x="72076" y="15629"/>
                </a:lnTo>
                <a:lnTo>
                  <a:pt x="71019" y="13551"/>
                </a:lnTo>
                <a:lnTo>
                  <a:pt x="69255" y="12165"/>
                </a:lnTo>
                <a:lnTo>
                  <a:pt x="64473" y="9568"/>
                </a:lnTo>
                <a:lnTo>
                  <a:pt x="54744" y="1356"/>
                </a:lnTo>
                <a:lnTo>
                  <a:pt x="48479" y="310"/>
                </a:lnTo>
                <a:lnTo>
                  <a:pt x="39920" y="0"/>
                </a:lnTo>
                <a:lnTo>
                  <a:pt x="33796" y="2750"/>
                </a:lnTo>
                <a:lnTo>
                  <a:pt x="19942" y="14062"/>
                </a:lnTo>
                <a:lnTo>
                  <a:pt x="17156" y="19583"/>
                </a:lnTo>
                <a:lnTo>
                  <a:pt x="16413" y="22537"/>
                </a:lnTo>
                <a:lnTo>
                  <a:pt x="7584" y="38028"/>
                </a:lnTo>
                <a:lnTo>
                  <a:pt x="5834" y="50681"/>
                </a:lnTo>
                <a:lnTo>
                  <a:pt x="4631" y="52794"/>
                </a:lnTo>
                <a:lnTo>
                  <a:pt x="2772" y="54203"/>
                </a:lnTo>
                <a:lnTo>
                  <a:pt x="473" y="55142"/>
                </a:lnTo>
                <a:lnTo>
                  <a:pt x="0" y="56826"/>
                </a:lnTo>
                <a:lnTo>
                  <a:pt x="743" y="59007"/>
                </a:lnTo>
                <a:lnTo>
                  <a:pt x="2296" y="61520"/>
                </a:lnTo>
                <a:lnTo>
                  <a:pt x="5129" y="82506"/>
                </a:lnTo>
                <a:lnTo>
                  <a:pt x="10378" y="89736"/>
                </a:lnTo>
                <a:lnTo>
                  <a:pt x="15728" y="92727"/>
                </a:lnTo>
                <a:lnTo>
                  <a:pt x="24452" y="9512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9" name="SMARTInkShape-Group132"/>
          <p:cNvGrpSpPr/>
          <p:nvPr/>
        </p:nvGrpSpPr>
        <p:grpSpPr>
          <a:xfrm>
            <a:off x="8362950" y="2705220"/>
            <a:ext cx="1466851" cy="457042"/>
            <a:chOff x="8362950" y="2705220"/>
            <a:chExt cx="1466851" cy="457042"/>
          </a:xfrm>
        </p:grpSpPr>
        <p:sp>
          <p:nvSpPr>
            <p:cNvPr id="206" name="SMARTInkShape-655"/>
            <p:cNvSpPr/>
            <p:nvPr>
              <p:custDataLst>
                <p:tags r:id="rId480"/>
              </p:custDataLst>
            </p:nvPr>
          </p:nvSpPr>
          <p:spPr>
            <a:xfrm>
              <a:off x="9696450" y="2838450"/>
              <a:ext cx="133351" cy="123826"/>
            </a:xfrm>
            <a:custGeom>
              <a:avLst/>
              <a:gdLst/>
              <a:ahLst/>
              <a:cxnLst/>
              <a:rect l="0" t="0" r="0" b="0"/>
              <a:pathLst>
                <a:path w="133351" h="123826">
                  <a:moveTo>
                    <a:pt x="133350" y="9525"/>
                  </a:moveTo>
                  <a:lnTo>
                    <a:pt x="133350" y="9525"/>
                  </a:lnTo>
                  <a:lnTo>
                    <a:pt x="133350" y="116"/>
                  </a:lnTo>
                  <a:lnTo>
                    <a:pt x="114727" y="0"/>
                  </a:lnTo>
                  <a:lnTo>
                    <a:pt x="114427" y="5056"/>
                  </a:lnTo>
                  <a:lnTo>
                    <a:pt x="113326" y="6546"/>
                  </a:lnTo>
                  <a:lnTo>
                    <a:pt x="106111" y="9133"/>
                  </a:lnTo>
                  <a:lnTo>
                    <a:pt x="105368" y="12172"/>
                  </a:lnTo>
                  <a:lnTo>
                    <a:pt x="105170" y="14465"/>
                  </a:lnTo>
                  <a:lnTo>
                    <a:pt x="103981" y="15994"/>
                  </a:lnTo>
                  <a:lnTo>
                    <a:pt x="99836" y="17692"/>
                  </a:lnTo>
                  <a:lnTo>
                    <a:pt x="98308" y="19203"/>
                  </a:lnTo>
                  <a:lnTo>
                    <a:pt x="96609" y="23704"/>
                  </a:lnTo>
                  <a:lnTo>
                    <a:pt x="95098" y="25328"/>
                  </a:lnTo>
                  <a:lnTo>
                    <a:pt x="90597" y="27132"/>
                  </a:lnTo>
                  <a:lnTo>
                    <a:pt x="88972" y="28671"/>
                  </a:lnTo>
                  <a:lnTo>
                    <a:pt x="81096" y="41706"/>
                  </a:lnTo>
                  <a:lnTo>
                    <a:pt x="70621" y="54060"/>
                  </a:lnTo>
                  <a:lnTo>
                    <a:pt x="64632" y="66692"/>
                  </a:lnTo>
                  <a:lnTo>
                    <a:pt x="42255" y="92076"/>
                  </a:lnTo>
                  <a:lnTo>
                    <a:pt x="39946" y="98426"/>
                  </a:lnTo>
                  <a:lnTo>
                    <a:pt x="38273" y="100542"/>
                  </a:lnTo>
                  <a:lnTo>
                    <a:pt x="11371" y="122060"/>
                  </a:lnTo>
                  <a:lnTo>
                    <a:pt x="7523" y="123041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656"/>
            <p:cNvSpPr/>
            <p:nvPr>
              <p:custDataLst>
                <p:tags r:id="rId481"/>
              </p:custDataLst>
            </p:nvPr>
          </p:nvSpPr>
          <p:spPr>
            <a:xfrm>
              <a:off x="9144000" y="2828929"/>
              <a:ext cx="657226" cy="151955"/>
            </a:xfrm>
            <a:custGeom>
              <a:avLst/>
              <a:gdLst/>
              <a:ahLst/>
              <a:cxnLst/>
              <a:rect l="0" t="0" r="0" b="0"/>
              <a:pathLst>
                <a:path w="657226" h="151955">
                  <a:moveTo>
                    <a:pt x="0" y="104771"/>
                  </a:moveTo>
                  <a:lnTo>
                    <a:pt x="0" y="104771"/>
                  </a:lnTo>
                  <a:lnTo>
                    <a:pt x="5057" y="104771"/>
                  </a:lnTo>
                  <a:lnTo>
                    <a:pt x="6546" y="103713"/>
                  </a:lnTo>
                  <a:lnTo>
                    <a:pt x="7540" y="101949"/>
                  </a:lnTo>
                  <a:lnTo>
                    <a:pt x="8201" y="99715"/>
                  </a:lnTo>
                  <a:lnTo>
                    <a:pt x="9701" y="98225"/>
                  </a:lnTo>
                  <a:lnTo>
                    <a:pt x="14191" y="96570"/>
                  </a:lnTo>
                  <a:lnTo>
                    <a:pt x="22666" y="95638"/>
                  </a:lnTo>
                  <a:lnTo>
                    <a:pt x="24635" y="94449"/>
                  </a:lnTo>
                  <a:lnTo>
                    <a:pt x="25949" y="92599"/>
                  </a:lnTo>
                  <a:lnTo>
                    <a:pt x="26824" y="90306"/>
                  </a:lnTo>
                  <a:lnTo>
                    <a:pt x="28466" y="88777"/>
                  </a:lnTo>
                  <a:lnTo>
                    <a:pt x="33113" y="87079"/>
                  </a:lnTo>
                  <a:lnTo>
                    <a:pt x="44720" y="84931"/>
                  </a:lnTo>
                  <a:lnTo>
                    <a:pt x="66691" y="69261"/>
                  </a:lnTo>
                  <a:lnTo>
                    <a:pt x="73032" y="66764"/>
                  </a:lnTo>
                  <a:lnTo>
                    <a:pt x="120552" y="22318"/>
                  </a:lnTo>
                  <a:lnTo>
                    <a:pt x="123822" y="19049"/>
                  </a:lnTo>
                  <a:lnTo>
                    <a:pt x="123824" y="19047"/>
                  </a:lnTo>
                  <a:lnTo>
                    <a:pt x="123825" y="24103"/>
                  </a:lnTo>
                  <a:lnTo>
                    <a:pt x="122767" y="25592"/>
                  </a:lnTo>
                  <a:lnTo>
                    <a:pt x="121003" y="26585"/>
                  </a:lnTo>
                  <a:lnTo>
                    <a:pt x="118768" y="27247"/>
                  </a:lnTo>
                  <a:lnTo>
                    <a:pt x="117279" y="28747"/>
                  </a:lnTo>
                  <a:lnTo>
                    <a:pt x="115624" y="33235"/>
                  </a:lnTo>
                  <a:lnTo>
                    <a:pt x="113502" y="44740"/>
                  </a:lnTo>
                  <a:lnTo>
                    <a:pt x="99134" y="70068"/>
                  </a:lnTo>
                  <a:lnTo>
                    <a:pt x="96017" y="85138"/>
                  </a:lnTo>
                  <a:lnTo>
                    <a:pt x="94533" y="92870"/>
                  </a:lnTo>
                  <a:lnTo>
                    <a:pt x="87747" y="108065"/>
                  </a:lnTo>
                  <a:lnTo>
                    <a:pt x="80091" y="119741"/>
                  </a:lnTo>
                  <a:lnTo>
                    <a:pt x="76295" y="129903"/>
                  </a:lnTo>
                  <a:lnTo>
                    <a:pt x="57581" y="151954"/>
                  </a:lnTo>
                  <a:lnTo>
                    <a:pt x="57188" y="144156"/>
                  </a:lnTo>
                  <a:lnTo>
                    <a:pt x="63704" y="135520"/>
                  </a:lnTo>
                  <a:lnTo>
                    <a:pt x="65794" y="126700"/>
                  </a:lnTo>
                  <a:lnTo>
                    <a:pt x="66284" y="120514"/>
                  </a:lnTo>
                  <a:lnTo>
                    <a:pt x="69323" y="114238"/>
                  </a:lnTo>
                  <a:lnTo>
                    <a:pt x="73144" y="107920"/>
                  </a:lnTo>
                  <a:lnTo>
                    <a:pt x="75596" y="95241"/>
                  </a:lnTo>
                  <a:lnTo>
                    <a:pt x="75798" y="92067"/>
                  </a:lnTo>
                  <a:lnTo>
                    <a:pt x="76990" y="89952"/>
                  </a:lnTo>
                  <a:lnTo>
                    <a:pt x="78844" y="88542"/>
                  </a:lnTo>
                  <a:lnTo>
                    <a:pt x="81137" y="87602"/>
                  </a:lnTo>
                  <a:lnTo>
                    <a:pt x="82667" y="85916"/>
                  </a:lnTo>
                  <a:lnTo>
                    <a:pt x="84366" y="81221"/>
                  </a:lnTo>
                  <a:lnTo>
                    <a:pt x="85724" y="57276"/>
                  </a:lnTo>
                  <a:lnTo>
                    <a:pt x="85725" y="103317"/>
                  </a:lnTo>
                  <a:lnTo>
                    <a:pt x="86783" y="103802"/>
                  </a:lnTo>
                  <a:lnTo>
                    <a:pt x="90782" y="104341"/>
                  </a:lnTo>
                  <a:lnTo>
                    <a:pt x="92271" y="105542"/>
                  </a:lnTo>
                  <a:lnTo>
                    <a:pt x="93926" y="109700"/>
                  </a:lnTo>
                  <a:lnTo>
                    <a:pt x="95426" y="110174"/>
                  </a:lnTo>
                  <a:lnTo>
                    <a:pt x="108391" y="105692"/>
                  </a:lnTo>
                  <a:lnTo>
                    <a:pt x="117606" y="105044"/>
                  </a:lnTo>
                  <a:lnTo>
                    <a:pt x="119679" y="103895"/>
                  </a:lnTo>
                  <a:lnTo>
                    <a:pt x="121062" y="102070"/>
                  </a:lnTo>
                  <a:lnTo>
                    <a:pt x="121982" y="99796"/>
                  </a:lnTo>
                  <a:lnTo>
                    <a:pt x="123655" y="98279"/>
                  </a:lnTo>
                  <a:lnTo>
                    <a:pt x="133943" y="93023"/>
                  </a:lnTo>
                  <a:lnTo>
                    <a:pt x="149303" y="80137"/>
                  </a:lnTo>
                  <a:lnTo>
                    <a:pt x="161941" y="74152"/>
                  </a:lnTo>
                  <a:lnTo>
                    <a:pt x="188618" y="49467"/>
                  </a:lnTo>
                  <a:lnTo>
                    <a:pt x="189664" y="45619"/>
                  </a:lnTo>
                  <a:lnTo>
                    <a:pt x="189943" y="43111"/>
                  </a:lnTo>
                  <a:lnTo>
                    <a:pt x="191188" y="41440"/>
                  </a:lnTo>
                  <a:lnTo>
                    <a:pt x="195392" y="39582"/>
                  </a:lnTo>
                  <a:lnTo>
                    <a:pt x="196936" y="38029"/>
                  </a:lnTo>
                  <a:lnTo>
                    <a:pt x="198652" y="33480"/>
                  </a:lnTo>
                  <a:lnTo>
                    <a:pt x="200168" y="31843"/>
                  </a:lnTo>
                  <a:lnTo>
                    <a:pt x="209122" y="28699"/>
                  </a:lnTo>
                  <a:lnTo>
                    <a:pt x="201312" y="36783"/>
                  </a:lnTo>
                  <a:lnTo>
                    <a:pt x="200406" y="42763"/>
                  </a:lnTo>
                  <a:lnTo>
                    <a:pt x="200035" y="61684"/>
                  </a:lnTo>
                  <a:lnTo>
                    <a:pt x="190891" y="98064"/>
                  </a:lnTo>
                  <a:lnTo>
                    <a:pt x="190501" y="137844"/>
                  </a:lnTo>
                  <a:lnTo>
                    <a:pt x="191558" y="139520"/>
                  </a:lnTo>
                  <a:lnTo>
                    <a:pt x="193322" y="140637"/>
                  </a:lnTo>
                  <a:lnTo>
                    <a:pt x="198701" y="142430"/>
                  </a:lnTo>
                  <a:lnTo>
                    <a:pt x="210213" y="135274"/>
                  </a:lnTo>
                  <a:lnTo>
                    <a:pt x="213166" y="134631"/>
                  </a:lnTo>
                  <a:lnTo>
                    <a:pt x="222381" y="128670"/>
                  </a:lnTo>
                  <a:lnTo>
                    <a:pt x="265408" y="92060"/>
                  </a:lnTo>
                  <a:lnTo>
                    <a:pt x="278077" y="77486"/>
                  </a:lnTo>
                  <a:lnTo>
                    <a:pt x="292905" y="51057"/>
                  </a:lnTo>
                  <a:lnTo>
                    <a:pt x="312475" y="30463"/>
                  </a:lnTo>
                  <a:lnTo>
                    <a:pt x="313503" y="26590"/>
                  </a:lnTo>
                  <a:lnTo>
                    <a:pt x="314310" y="19177"/>
                  </a:lnTo>
                  <a:lnTo>
                    <a:pt x="314324" y="33238"/>
                  </a:lnTo>
                  <a:lnTo>
                    <a:pt x="311503" y="38759"/>
                  </a:lnTo>
                  <a:lnTo>
                    <a:pt x="307779" y="44741"/>
                  </a:lnTo>
                  <a:lnTo>
                    <a:pt x="305388" y="57204"/>
                  </a:lnTo>
                  <a:lnTo>
                    <a:pt x="305191" y="60360"/>
                  </a:lnTo>
                  <a:lnTo>
                    <a:pt x="302152" y="66688"/>
                  </a:lnTo>
                  <a:lnTo>
                    <a:pt x="298331" y="73029"/>
                  </a:lnTo>
                  <a:lnTo>
                    <a:pt x="295879" y="85723"/>
                  </a:lnTo>
                  <a:lnTo>
                    <a:pt x="295278" y="121940"/>
                  </a:lnTo>
                  <a:lnTo>
                    <a:pt x="304409" y="132905"/>
                  </a:lnTo>
                  <a:lnTo>
                    <a:pt x="322406" y="133342"/>
                  </a:lnTo>
                  <a:lnTo>
                    <a:pt x="322886" y="132285"/>
                  </a:lnTo>
                  <a:lnTo>
                    <a:pt x="323422" y="128288"/>
                  </a:lnTo>
                  <a:lnTo>
                    <a:pt x="324624" y="126799"/>
                  </a:lnTo>
                  <a:lnTo>
                    <a:pt x="328780" y="125144"/>
                  </a:lnTo>
                  <a:lnTo>
                    <a:pt x="330312" y="123645"/>
                  </a:lnTo>
                  <a:lnTo>
                    <a:pt x="332972" y="115736"/>
                  </a:lnTo>
                  <a:lnTo>
                    <a:pt x="333375" y="71569"/>
                  </a:lnTo>
                  <a:lnTo>
                    <a:pt x="332317" y="69936"/>
                  </a:lnTo>
                  <a:lnTo>
                    <a:pt x="330553" y="68848"/>
                  </a:lnTo>
                  <a:lnTo>
                    <a:pt x="328318" y="68122"/>
                  </a:lnTo>
                  <a:lnTo>
                    <a:pt x="326829" y="66580"/>
                  </a:lnTo>
                  <a:lnTo>
                    <a:pt x="323884" y="57274"/>
                  </a:lnTo>
                  <a:lnTo>
                    <a:pt x="323860" y="52128"/>
                  </a:lnTo>
                  <a:lnTo>
                    <a:pt x="324916" y="50625"/>
                  </a:lnTo>
                  <a:lnTo>
                    <a:pt x="326677" y="49624"/>
                  </a:lnTo>
                  <a:lnTo>
                    <a:pt x="328909" y="48956"/>
                  </a:lnTo>
                  <a:lnTo>
                    <a:pt x="330398" y="47453"/>
                  </a:lnTo>
                  <a:lnTo>
                    <a:pt x="332052" y="42960"/>
                  </a:lnTo>
                  <a:lnTo>
                    <a:pt x="333551" y="41339"/>
                  </a:lnTo>
                  <a:lnTo>
                    <a:pt x="352621" y="30747"/>
                  </a:lnTo>
                  <a:lnTo>
                    <a:pt x="355731" y="30021"/>
                  </a:lnTo>
                  <a:lnTo>
                    <a:pt x="371493" y="21223"/>
                  </a:lnTo>
                  <a:lnTo>
                    <a:pt x="415925" y="19053"/>
                  </a:lnTo>
                  <a:lnTo>
                    <a:pt x="433517" y="19046"/>
                  </a:lnTo>
                  <a:lnTo>
                    <a:pt x="435061" y="20104"/>
                  </a:lnTo>
                  <a:lnTo>
                    <a:pt x="436091" y="21868"/>
                  </a:lnTo>
                  <a:lnTo>
                    <a:pt x="437879" y="28747"/>
                  </a:lnTo>
                  <a:lnTo>
                    <a:pt x="438114" y="41712"/>
                  </a:lnTo>
                  <a:lnTo>
                    <a:pt x="435312" y="47817"/>
                  </a:lnTo>
                  <a:lnTo>
                    <a:pt x="431598" y="54058"/>
                  </a:lnTo>
                  <a:lnTo>
                    <a:pt x="429212" y="66688"/>
                  </a:lnTo>
                  <a:lnTo>
                    <a:pt x="428659" y="88897"/>
                  </a:lnTo>
                  <a:lnTo>
                    <a:pt x="425818" y="95247"/>
                  </a:lnTo>
                  <a:lnTo>
                    <a:pt x="420427" y="102890"/>
                  </a:lnTo>
                  <a:lnTo>
                    <a:pt x="419494" y="109270"/>
                  </a:lnTo>
                  <a:lnTo>
                    <a:pt x="420421" y="110945"/>
                  </a:lnTo>
                  <a:lnTo>
                    <a:pt x="422097" y="112063"/>
                  </a:lnTo>
                  <a:lnTo>
                    <a:pt x="424273" y="112807"/>
                  </a:lnTo>
                  <a:lnTo>
                    <a:pt x="425724" y="114362"/>
                  </a:lnTo>
                  <a:lnTo>
                    <a:pt x="428511" y="123389"/>
                  </a:lnTo>
                  <a:lnTo>
                    <a:pt x="436207" y="117190"/>
                  </a:lnTo>
                  <a:lnTo>
                    <a:pt x="444866" y="114095"/>
                  </a:lnTo>
                  <a:lnTo>
                    <a:pt x="492126" y="69838"/>
                  </a:lnTo>
                  <a:lnTo>
                    <a:pt x="539750" y="22221"/>
                  </a:lnTo>
                  <a:lnTo>
                    <a:pt x="560093" y="1877"/>
                  </a:lnTo>
                  <a:lnTo>
                    <a:pt x="563960" y="832"/>
                  </a:lnTo>
                  <a:lnTo>
                    <a:pt x="576518" y="0"/>
                  </a:lnTo>
                  <a:lnTo>
                    <a:pt x="578020" y="1057"/>
                  </a:lnTo>
                  <a:lnTo>
                    <a:pt x="579022" y="2820"/>
                  </a:lnTo>
                  <a:lnTo>
                    <a:pt x="580908" y="17330"/>
                  </a:lnTo>
                  <a:lnTo>
                    <a:pt x="587548" y="26311"/>
                  </a:lnTo>
                  <a:lnTo>
                    <a:pt x="590720" y="35192"/>
                  </a:lnTo>
                  <a:lnTo>
                    <a:pt x="596832" y="44526"/>
                  </a:lnTo>
                  <a:lnTo>
                    <a:pt x="599114" y="53995"/>
                  </a:lnTo>
                  <a:lnTo>
                    <a:pt x="599648" y="60332"/>
                  </a:lnTo>
                  <a:lnTo>
                    <a:pt x="600849" y="62445"/>
                  </a:lnTo>
                  <a:lnTo>
                    <a:pt x="602707" y="63854"/>
                  </a:lnTo>
                  <a:lnTo>
                    <a:pt x="605005" y="64793"/>
                  </a:lnTo>
                  <a:lnTo>
                    <a:pt x="606537" y="66477"/>
                  </a:lnTo>
                  <a:lnTo>
                    <a:pt x="611817" y="76785"/>
                  </a:lnTo>
                  <a:lnTo>
                    <a:pt x="617682" y="83956"/>
                  </a:lnTo>
                  <a:lnTo>
                    <a:pt x="618697" y="90255"/>
                  </a:lnTo>
                  <a:lnTo>
                    <a:pt x="619898" y="91918"/>
                  </a:lnTo>
                  <a:lnTo>
                    <a:pt x="621757" y="93028"/>
                  </a:lnTo>
                  <a:lnTo>
                    <a:pt x="628247" y="95116"/>
                  </a:lnTo>
                  <a:lnTo>
                    <a:pt x="643113" y="95245"/>
                  </a:lnTo>
                  <a:lnTo>
                    <a:pt x="644642" y="94187"/>
                  </a:lnTo>
                  <a:lnTo>
                    <a:pt x="645661" y="92423"/>
                  </a:lnTo>
                  <a:lnTo>
                    <a:pt x="646341" y="90190"/>
                  </a:lnTo>
                  <a:lnTo>
                    <a:pt x="647852" y="88700"/>
                  </a:lnTo>
                  <a:lnTo>
                    <a:pt x="652353" y="87045"/>
                  </a:lnTo>
                  <a:lnTo>
                    <a:pt x="653978" y="85545"/>
                  </a:lnTo>
                  <a:lnTo>
                    <a:pt x="657225" y="761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657"/>
            <p:cNvSpPr/>
            <p:nvPr>
              <p:custDataLst>
                <p:tags r:id="rId482"/>
              </p:custDataLst>
            </p:nvPr>
          </p:nvSpPr>
          <p:spPr>
            <a:xfrm>
              <a:off x="8362950" y="2705220"/>
              <a:ext cx="866776" cy="457042"/>
            </a:xfrm>
            <a:custGeom>
              <a:avLst/>
              <a:gdLst/>
              <a:ahLst/>
              <a:cxnLst/>
              <a:rect l="0" t="0" r="0" b="0"/>
              <a:pathLst>
                <a:path w="866776" h="457042">
                  <a:moveTo>
                    <a:pt x="38100" y="190380"/>
                  </a:moveTo>
                  <a:lnTo>
                    <a:pt x="38100" y="190380"/>
                  </a:lnTo>
                  <a:lnTo>
                    <a:pt x="28691" y="180971"/>
                  </a:lnTo>
                  <a:lnTo>
                    <a:pt x="19167" y="190265"/>
                  </a:lnTo>
                  <a:lnTo>
                    <a:pt x="19050" y="217204"/>
                  </a:lnTo>
                  <a:lnTo>
                    <a:pt x="12505" y="226213"/>
                  </a:lnTo>
                  <a:lnTo>
                    <a:pt x="10408" y="235099"/>
                  </a:lnTo>
                  <a:lnTo>
                    <a:pt x="9641" y="250741"/>
                  </a:lnTo>
                  <a:lnTo>
                    <a:pt x="6754" y="257071"/>
                  </a:lnTo>
                  <a:lnTo>
                    <a:pt x="1334" y="264702"/>
                  </a:lnTo>
                  <a:lnTo>
                    <a:pt x="0" y="276097"/>
                  </a:lnTo>
                  <a:lnTo>
                    <a:pt x="0" y="276104"/>
                  </a:lnTo>
                  <a:lnTo>
                    <a:pt x="0" y="253715"/>
                  </a:lnTo>
                  <a:lnTo>
                    <a:pt x="2822" y="247457"/>
                  </a:lnTo>
                  <a:lnTo>
                    <a:pt x="6545" y="241147"/>
                  </a:lnTo>
                  <a:lnTo>
                    <a:pt x="9701" y="231645"/>
                  </a:lnTo>
                  <a:lnTo>
                    <a:pt x="15809" y="222127"/>
                  </a:lnTo>
                  <a:lnTo>
                    <a:pt x="19148" y="212604"/>
                  </a:lnTo>
                  <a:lnTo>
                    <a:pt x="50838" y="177680"/>
                  </a:lnTo>
                  <a:lnTo>
                    <a:pt x="57167" y="174152"/>
                  </a:lnTo>
                  <a:lnTo>
                    <a:pt x="60336" y="173211"/>
                  </a:lnTo>
                  <a:lnTo>
                    <a:pt x="62449" y="171526"/>
                  </a:lnTo>
                  <a:lnTo>
                    <a:pt x="66481" y="165156"/>
                  </a:lnTo>
                  <a:lnTo>
                    <a:pt x="74712" y="162246"/>
                  </a:lnTo>
                  <a:lnTo>
                    <a:pt x="80814" y="161936"/>
                  </a:lnTo>
                  <a:lnTo>
                    <a:pt x="82452" y="162951"/>
                  </a:lnTo>
                  <a:lnTo>
                    <a:pt x="83543" y="164685"/>
                  </a:lnTo>
                  <a:lnTo>
                    <a:pt x="85437" y="171514"/>
                  </a:lnTo>
                  <a:lnTo>
                    <a:pt x="85725" y="218960"/>
                  </a:lnTo>
                  <a:lnTo>
                    <a:pt x="85725" y="241181"/>
                  </a:lnTo>
                  <a:lnTo>
                    <a:pt x="82903" y="247530"/>
                  </a:lnTo>
                  <a:lnTo>
                    <a:pt x="77525" y="255174"/>
                  </a:lnTo>
                  <a:lnTo>
                    <a:pt x="76461" y="264288"/>
                  </a:lnTo>
                  <a:lnTo>
                    <a:pt x="76234" y="274340"/>
                  </a:lnTo>
                  <a:lnTo>
                    <a:pt x="77281" y="274928"/>
                  </a:lnTo>
                  <a:lnTo>
                    <a:pt x="90665" y="276091"/>
                  </a:lnTo>
                  <a:lnTo>
                    <a:pt x="96034" y="273277"/>
                  </a:lnTo>
                  <a:lnTo>
                    <a:pt x="140943" y="237947"/>
                  </a:lnTo>
                  <a:lnTo>
                    <a:pt x="155194" y="225294"/>
                  </a:lnTo>
                  <a:lnTo>
                    <a:pt x="158933" y="218950"/>
                  </a:lnTo>
                  <a:lnTo>
                    <a:pt x="161653" y="212603"/>
                  </a:lnTo>
                  <a:lnTo>
                    <a:pt x="190337" y="181020"/>
                  </a:lnTo>
                  <a:lnTo>
                    <a:pt x="198686" y="180870"/>
                  </a:lnTo>
                  <a:lnTo>
                    <a:pt x="199133" y="181923"/>
                  </a:lnTo>
                  <a:lnTo>
                    <a:pt x="200024" y="228486"/>
                  </a:lnTo>
                  <a:lnTo>
                    <a:pt x="200025" y="241181"/>
                  </a:lnTo>
                  <a:lnTo>
                    <a:pt x="202847" y="247531"/>
                  </a:lnTo>
                  <a:lnTo>
                    <a:pt x="206570" y="253880"/>
                  </a:lnTo>
                  <a:lnTo>
                    <a:pt x="209157" y="264699"/>
                  </a:lnTo>
                  <a:lnTo>
                    <a:pt x="214490" y="271079"/>
                  </a:lnTo>
                  <a:lnTo>
                    <a:pt x="219859" y="273872"/>
                  </a:lnTo>
                  <a:lnTo>
                    <a:pt x="233145" y="275974"/>
                  </a:lnTo>
                  <a:lnTo>
                    <a:pt x="238733" y="273225"/>
                  </a:lnTo>
                  <a:lnTo>
                    <a:pt x="244745" y="269533"/>
                  </a:lnTo>
                  <a:lnTo>
                    <a:pt x="254080" y="266396"/>
                  </a:lnTo>
                  <a:lnTo>
                    <a:pt x="260386" y="261913"/>
                  </a:lnTo>
                  <a:lnTo>
                    <a:pt x="263893" y="256392"/>
                  </a:lnTo>
                  <a:lnTo>
                    <a:pt x="266510" y="250410"/>
                  </a:lnTo>
                  <a:lnTo>
                    <a:pt x="272876" y="241093"/>
                  </a:lnTo>
                  <a:lnTo>
                    <a:pt x="276291" y="231629"/>
                  </a:lnTo>
                  <a:lnTo>
                    <a:pt x="282477" y="222122"/>
                  </a:lnTo>
                  <a:lnTo>
                    <a:pt x="284780" y="212603"/>
                  </a:lnTo>
                  <a:lnTo>
                    <a:pt x="285318" y="206254"/>
                  </a:lnTo>
                  <a:lnTo>
                    <a:pt x="282736" y="199904"/>
                  </a:lnTo>
                  <a:lnTo>
                    <a:pt x="268057" y="182228"/>
                  </a:lnTo>
                  <a:lnTo>
                    <a:pt x="262045" y="181262"/>
                  </a:lnTo>
                  <a:lnTo>
                    <a:pt x="256517" y="183858"/>
                  </a:lnTo>
                  <a:lnTo>
                    <a:pt x="225305" y="212737"/>
                  </a:lnTo>
                  <a:lnTo>
                    <a:pt x="221844" y="219013"/>
                  </a:lnTo>
                  <a:lnTo>
                    <a:pt x="218381" y="234838"/>
                  </a:lnTo>
                  <a:lnTo>
                    <a:pt x="211608" y="247532"/>
                  </a:lnTo>
                  <a:lnTo>
                    <a:pt x="210922" y="250706"/>
                  </a:lnTo>
                  <a:lnTo>
                    <a:pt x="211523" y="253881"/>
                  </a:lnTo>
                  <a:lnTo>
                    <a:pt x="217871" y="264699"/>
                  </a:lnTo>
                  <a:lnTo>
                    <a:pt x="227170" y="274616"/>
                  </a:lnTo>
                  <a:lnTo>
                    <a:pt x="233233" y="275664"/>
                  </a:lnTo>
                  <a:lnTo>
                    <a:pt x="260388" y="276094"/>
                  </a:lnTo>
                  <a:lnTo>
                    <a:pt x="266717" y="273278"/>
                  </a:lnTo>
                  <a:lnTo>
                    <a:pt x="269886" y="271045"/>
                  </a:lnTo>
                  <a:lnTo>
                    <a:pt x="293291" y="264346"/>
                  </a:lnTo>
                  <a:lnTo>
                    <a:pt x="340898" y="228463"/>
                  </a:lnTo>
                  <a:lnTo>
                    <a:pt x="359580" y="212780"/>
                  </a:lnTo>
                  <a:lnTo>
                    <a:pt x="370950" y="209561"/>
                  </a:lnTo>
                  <a:lnTo>
                    <a:pt x="376375" y="209469"/>
                  </a:lnTo>
                  <a:lnTo>
                    <a:pt x="377917" y="210514"/>
                  </a:lnTo>
                  <a:lnTo>
                    <a:pt x="378944" y="212269"/>
                  </a:lnTo>
                  <a:lnTo>
                    <a:pt x="380729" y="219133"/>
                  </a:lnTo>
                  <a:lnTo>
                    <a:pt x="380997" y="245688"/>
                  </a:lnTo>
                  <a:lnTo>
                    <a:pt x="387545" y="254770"/>
                  </a:lnTo>
                  <a:lnTo>
                    <a:pt x="389642" y="263669"/>
                  </a:lnTo>
                  <a:lnTo>
                    <a:pt x="390134" y="269872"/>
                  </a:lnTo>
                  <a:lnTo>
                    <a:pt x="391323" y="271950"/>
                  </a:lnTo>
                  <a:lnTo>
                    <a:pt x="393173" y="273335"/>
                  </a:lnTo>
                  <a:lnTo>
                    <a:pt x="399648" y="275943"/>
                  </a:lnTo>
                  <a:lnTo>
                    <a:pt x="404987" y="276057"/>
                  </a:lnTo>
                  <a:lnTo>
                    <a:pt x="410359" y="273261"/>
                  </a:lnTo>
                  <a:lnTo>
                    <a:pt x="432205" y="253438"/>
                  </a:lnTo>
                  <a:lnTo>
                    <a:pt x="435508" y="247334"/>
                  </a:lnTo>
                  <a:lnTo>
                    <a:pt x="437803" y="231629"/>
                  </a:lnTo>
                  <a:lnTo>
                    <a:pt x="437996" y="225294"/>
                  </a:lnTo>
                  <a:lnTo>
                    <a:pt x="440903" y="218950"/>
                  </a:lnTo>
                  <a:lnTo>
                    <a:pt x="443161" y="215776"/>
                  </a:lnTo>
                  <a:lnTo>
                    <a:pt x="443607" y="213661"/>
                  </a:lnTo>
                  <a:lnTo>
                    <a:pt x="442847" y="212251"/>
                  </a:lnTo>
                  <a:lnTo>
                    <a:pt x="441281" y="211311"/>
                  </a:lnTo>
                  <a:lnTo>
                    <a:pt x="440237" y="209625"/>
                  </a:lnTo>
                  <a:lnTo>
                    <a:pt x="438768" y="202197"/>
                  </a:lnTo>
                  <a:lnTo>
                    <a:pt x="438425" y="196338"/>
                  </a:lnTo>
                  <a:lnTo>
                    <a:pt x="437276" y="194352"/>
                  </a:lnTo>
                  <a:lnTo>
                    <a:pt x="435450" y="193027"/>
                  </a:lnTo>
                  <a:lnTo>
                    <a:pt x="433176" y="192145"/>
                  </a:lnTo>
                  <a:lnTo>
                    <a:pt x="431658" y="190499"/>
                  </a:lnTo>
                  <a:lnTo>
                    <a:pt x="429973" y="185846"/>
                  </a:lnTo>
                  <a:lnTo>
                    <a:pt x="428465" y="184183"/>
                  </a:lnTo>
                  <a:lnTo>
                    <a:pt x="423968" y="182334"/>
                  </a:lnTo>
                  <a:lnTo>
                    <a:pt x="401528" y="180866"/>
                  </a:lnTo>
                  <a:lnTo>
                    <a:pt x="392736" y="187403"/>
                  </a:lnTo>
                  <a:lnTo>
                    <a:pt x="386922" y="189057"/>
                  </a:lnTo>
                  <a:lnTo>
                    <a:pt x="384948" y="190557"/>
                  </a:lnTo>
                  <a:lnTo>
                    <a:pt x="382755" y="195045"/>
                  </a:lnTo>
                  <a:lnTo>
                    <a:pt x="380289" y="206549"/>
                  </a:lnTo>
                  <a:lnTo>
                    <a:pt x="374556" y="215867"/>
                  </a:lnTo>
                  <a:lnTo>
                    <a:pt x="372083" y="228497"/>
                  </a:lnTo>
                  <a:lnTo>
                    <a:pt x="371881" y="231666"/>
                  </a:lnTo>
                  <a:lnTo>
                    <a:pt x="374477" y="238010"/>
                  </a:lnTo>
                  <a:lnTo>
                    <a:pt x="379712" y="245649"/>
                  </a:lnTo>
                  <a:lnTo>
                    <a:pt x="380618" y="252030"/>
                  </a:lnTo>
                  <a:lnTo>
                    <a:pt x="381804" y="253705"/>
                  </a:lnTo>
                  <a:lnTo>
                    <a:pt x="383653" y="254822"/>
                  </a:lnTo>
                  <a:lnTo>
                    <a:pt x="385945" y="255566"/>
                  </a:lnTo>
                  <a:lnTo>
                    <a:pt x="387471" y="257121"/>
                  </a:lnTo>
                  <a:lnTo>
                    <a:pt x="389168" y="261670"/>
                  </a:lnTo>
                  <a:lnTo>
                    <a:pt x="390678" y="263307"/>
                  </a:lnTo>
                  <a:lnTo>
                    <a:pt x="398607" y="266148"/>
                  </a:lnTo>
                  <a:lnTo>
                    <a:pt x="399409" y="269211"/>
                  </a:lnTo>
                  <a:lnTo>
                    <a:pt x="399923" y="274743"/>
                  </a:lnTo>
                  <a:lnTo>
                    <a:pt x="406571" y="283440"/>
                  </a:lnTo>
                  <a:lnTo>
                    <a:pt x="408685" y="292272"/>
                  </a:lnTo>
                  <a:lnTo>
                    <a:pt x="409573" y="339606"/>
                  </a:lnTo>
                  <a:lnTo>
                    <a:pt x="409575" y="355480"/>
                  </a:lnTo>
                  <a:lnTo>
                    <a:pt x="400224" y="399755"/>
                  </a:lnTo>
                  <a:lnTo>
                    <a:pt x="400084" y="412595"/>
                  </a:lnTo>
                  <a:lnTo>
                    <a:pt x="397243" y="418965"/>
                  </a:lnTo>
                  <a:lnTo>
                    <a:pt x="393511" y="425323"/>
                  </a:lnTo>
                  <a:lnTo>
                    <a:pt x="390351" y="434853"/>
                  </a:lnTo>
                  <a:lnTo>
                    <a:pt x="382441" y="445674"/>
                  </a:lnTo>
                  <a:lnTo>
                    <a:pt x="381427" y="452054"/>
                  </a:lnTo>
                  <a:lnTo>
                    <a:pt x="380226" y="453729"/>
                  </a:lnTo>
                  <a:lnTo>
                    <a:pt x="378368" y="454847"/>
                  </a:lnTo>
                  <a:lnTo>
                    <a:pt x="371878" y="456949"/>
                  </a:lnTo>
                  <a:lnTo>
                    <a:pt x="366538" y="457041"/>
                  </a:lnTo>
                  <a:lnTo>
                    <a:pt x="365008" y="455996"/>
                  </a:lnTo>
                  <a:lnTo>
                    <a:pt x="363989" y="454241"/>
                  </a:lnTo>
                  <a:lnTo>
                    <a:pt x="362554" y="446714"/>
                  </a:lnTo>
                  <a:lnTo>
                    <a:pt x="362352" y="443819"/>
                  </a:lnTo>
                  <a:lnTo>
                    <a:pt x="361160" y="441889"/>
                  </a:lnTo>
                  <a:lnTo>
                    <a:pt x="359306" y="440603"/>
                  </a:lnTo>
                  <a:lnTo>
                    <a:pt x="357013" y="439745"/>
                  </a:lnTo>
                  <a:lnTo>
                    <a:pt x="355483" y="438115"/>
                  </a:lnTo>
                  <a:lnTo>
                    <a:pt x="352827" y="429980"/>
                  </a:lnTo>
                  <a:lnTo>
                    <a:pt x="352425" y="385789"/>
                  </a:lnTo>
                  <a:lnTo>
                    <a:pt x="353483" y="384152"/>
                  </a:lnTo>
                  <a:lnTo>
                    <a:pt x="355247" y="383061"/>
                  </a:lnTo>
                  <a:lnTo>
                    <a:pt x="357482" y="382335"/>
                  </a:lnTo>
                  <a:lnTo>
                    <a:pt x="381074" y="364461"/>
                  </a:lnTo>
                  <a:lnTo>
                    <a:pt x="387383" y="361941"/>
                  </a:lnTo>
                  <a:lnTo>
                    <a:pt x="430860" y="333202"/>
                  </a:lnTo>
                  <a:lnTo>
                    <a:pt x="478454" y="307853"/>
                  </a:lnTo>
                  <a:lnTo>
                    <a:pt x="521096" y="274254"/>
                  </a:lnTo>
                  <a:lnTo>
                    <a:pt x="534811" y="263797"/>
                  </a:lnTo>
                  <a:lnTo>
                    <a:pt x="559755" y="232561"/>
                  </a:lnTo>
                  <a:lnTo>
                    <a:pt x="582863" y="215899"/>
                  </a:lnTo>
                  <a:lnTo>
                    <a:pt x="587134" y="209483"/>
                  </a:lnTo>
                  <a:lnTo>
                    <a:pt x="589538" y="199921"/>
                  </a:lnTo>
                  <a:lnTo>
                    <a:pt x="589876" y="196740"/>
                  </a:lnTo>
                  <a:lnTo>
                    <a:pt x="593072" y="190385"/>
                  </a:lnTo>
                  <a:lnTo>
                    <a:pt x="600039" y="180904"/>
                  </a:lnTo>
                  <a:lnTo>
                    <a:pt x="590941" y="180856"/>
                  </a:lnTo>
                  <a:lnTo>
                    <a:pt x="585610" y="185911"/>
                  </a:lnTo>
                  <a:lnTo>
                    <a:pt x="583063" y="191216"/>
                  </a:lnTo>
                  <a:lnTo>
                    <a:pt x="582384" y="194112"/>
                  </a:lnTo>
                  <a:lnTo>
                    <a:pt x="573665" y="209503"/>
                  </a:lnTo>
                  <a:lnTo>
                    <a:pt x="572944" y="212654"/>
                  </a:lnTo>
                  <a:lnTo>
                    <a:pt x="564151" y="228486"/>
                  </a:lnTo>
                  <a:lnTo>
                    <a:pt x="561204" y="244356"/>
                  </a:lnTo>
                  <a:lnTo>
                    <a:pt x="554493" y="257055"/>
                  </a:lnTo>
                  <a:lnTo>
                    <a:pt x="553811" y="260230"/>
                  </a:lnTo>
                  <a:lnTo>
                    <a:pt x="554416" y="263405"/>
                  </a:lnTo>
                  <a:lnTo>
                    <a:pt x="561618" y="275547"/>
                  </a:lnTo>
                  <a:lnTo>
                    <a:pt x="579299" y="276090"/>
                  </a:lnTo>
                  <a:lnTo>
                    <a:pt x="603370" y="253715"/>
                  </a:lnTo>
                  <a:lnTo>
                    <a:pt x="606831" y="247457"/>
                  </a:lnTo>
                  <a:lnTo>
                    <a:pt x="609427" y="241147"/>
                  </a:lnTo>
                  <a:lnTo>
                    <a:pt x="615780" y="231645"/>
                  </a:lnTo>
                  <a:lnTo>
                    <a:pt x="618685" y="220836"/>
                  </a:lnTo>
                  <a:lnTo>
                    <a:pt x="619087" y="205863"/>
                  </a:lnTo>
                  <a:lnTo>
                    <a:pt x="616286" y="199730"/>
                  </a:lnTo>
                  <a:lnTo>
                    <a:pt x="610920" y="192227"/>
                  </a:lnTo>
                  <a:lnTo>
                    <a:pt x="607364" y="191201"/>
                  </a:lnTo>
                  <a:lnTo>
                    <a:pt x="586012" y="190395"/>
                  </a:lnTo>
                  <a:lnTo>
                    <a:pt x="584350" y="191448"/>
                  </a:lnTo>
                  <a:lnTo>
                    <a:pt x="583242" y="193209"/>
                  </a:lnTo>
                  <a:lnTo>
                    <a:pt x="582503" y="195441"/>
                  </a:lnTo>
                  <a:lnTo>
                    <a:pt x="567897" y="212770"/>
                  </a:lnTo>
                  <a:lnTo>
                    <a:pt x="561785" y="216206"/>
                  </a:lnTo>
                  <a:lnTo>
                    <a:pt x="558674" y="217123"/>
                  </a:lnTo>
                  <a:lnTo>
                    <a:pt x="556599" y="218792"/>
                  </a:lnTo>
                  <a:lnTo>
                    <a:pt x="554294" y="223468"/>
                  </a:lnTo>
                  <a:lnTo>
                    <a:pt x="552612" y="241298"/>
                  </a:lnTo>
                  <a:lnTo>
                    <a:pt x="555345" y="247582"/>
                  </a:lnTo>
                  <a:lnTo>
                    <a:pt x="566644" y="261557"/>
                  </a:lnTo>
                  <a:lnTo>
                    <a:pt x="572164" y="264348"/>
                  </a:lnTo>
                  <a:lnTo>
                    <a:pt x="584331" y="266139"/>
                  </a:lnTo>
                  <a:lnTo>
                    <a:pt x="626969" y="252379"/>
                  </a:lnTo>
                  <a:lnTo>
                    <a:pt x="644624" y="241942"/>
                  </a:lnTo>
                  <a:lnTo>
                    <a:pt x="664574" y="235961"/>
                  </a:lnTo>
                  <a:lnTo>
                    <a:pt x="698612" y="213583"/>
                  </a:lnTo>
                  <a:lnTo>
                    <a:pt x="710292" y="209602"/>
                  </a:lnTo>
                  <a:lnTo>
                    <a:pt x="721899" y="201391"/>
                  </a:lnTo>
                  <a:lnTo>
                    <a:pt x="732981" y="199944"/>
                  </a:lnTo>
                  <a:lnTo>
                    <a:pt x="733424" y="223585"/>
                  </a:lnTo>
                  <a:lnTo>
                    <a:pt x="730603" y="229127"/>
                  </a:lnTo>
                  <a:lnTo>
                    <a:pt x="726879" y="235118"/>
                  </a:lnTo>
                  <a:lnTo>
                    <a:pt x="724488" y="247587"/>
                  </a:lnTo>
                  <a:lnTo>
                    <a:pt x="724015" y="260241"/>
                  </a:lnTo>
                  <a:lnTo>
                    <a:pt x="721129" y="266585"/>
                  </a:lnTo>
                  <a:lnTo>
                    <a:pt x="715711" y="274224"/>
                  </a:lnTo>
                  <a:lnTo>
                    <a:pt x="716322" y="275910"/>
                  </a:lnTo>
                  <a:lnTo>
                    <a:pt x="723543" y="285189"/>
                  </a:lnTo>
                  <a:lnTo>
                    <a:pt x="732070" y="285591"/>
                  </a:lnTo>
                  <a:lnTo>
                    <a:pt x="732520" y="284546"/>
                  </a:lnTo>
                  <a:lnTo>
                    <a:pt x="733023" y="280562"/>
                  </a:lnTo>
                  <a:lnTo>
                    <a:pt x="734215" y="279077"/>
                  </a:lnTo>
                  <a:lnTo>
                    <a:pt x="738362" y="277426"/>
                  </a:lnTo>
                  <a:lnTo>
                    <a:pt x="739892" y="275927"/>
                  </a:lnTo>
                  <a:lnTo>
                    <a:pt x="745168" y="265917"/>
                  </a:lnTo>
                  <a:lnTo>
                    <a:pt x="749228" y="259936"/>
                  </a:lnTo>
                  <a:lnTo>
                    <a:pt x="751511" y="250618"/>
                  </a:lnTo>
                  <a:lnTo>
                    <a:pt x="752470" y="206607"/>
                  </a:lnTo>
                  <a:lnTo>
                    <a:pt x="751415" y="196534"/>
                  </a:lnTo>
                  <a:lnTo>
                    <a:pt x="744870" y="184913"/>
                  </a:lnTo>
                  <a:lnTo>
                    <a:pt x="737288" y="174767"/>
                  </a:lnTo>
                  <a:lnTo>
                    <a:pt x="735140" y="168271"/>
                  </a:lnTo>
                  <a:lnTo>
                    <a:pt x="733512" y="166116"/>
                  </a:lnTo>
                  <a:lnTo>
                    <a:pt x="704797" y="145404"/>
                  </a:lnTo>
                  <a:lnTo>
                    <a:pt x="698476" y="142874"/>
                  </a:lnTo>
                  <a:lnTo>
                    <a:pt x="677764" y="125159"/>
                  </a:lnTo>
                  <a:lnTo>
                    <a:pt x="671659" y="124136"/>
                  </a:lnTo>
                  <a:lnTo>
                    <a:pt x="670022" y="122934"/>
                  </a:lnTo>
                  <a:lnTo>
                    <a:pt x="668204" y="118776"/>
                  </a:lnTo>
                  <a:lnTo>
                    <a:pt x="667181" y="115542"/>
                  </a:lnTo>
                  <a:lnTo>
                    <a:pt x="674346" y="103998"/>
                  </a:lnTo>
                  <a:lnTo>
                    <a:pt x="674988" y="101042"/>
                  </a:lnTo>
                  <a:lnTo>
                    <a:pt x="676476" y="99071"/>
                  </a:lnTo>
                  <a:lnTo>
                    <a:pt x="721931" y="66502"/>
                  </a:lnTo>
                  <a:lnTo>
                    <a:pt x="768900" y="37978"/>
                  </a:lnTo>
                  <a:lnTo>
                    <a:pt x="772950" y="34804"/>
                  </a:lnTo>
                  <a:lnTo>
                    <a:pt x="783094" y="31277"/>
                  </a:lnTo>
                  <a:lnTo>
                    <a:pt x="793600" y="28651"/>
                  </a:lnTo>
                  <a:lnTo>
                    <a:pt x="826495" y="12052"/>
                  </a:lnTo>
                  <a:lnTo>
                    <a:pt x="840945" y="9928"/>
                  </a:lnTo>
                  <a:lnTo>
                    <a:pt x="843205" y="8696"/>
                  </a:lnTo>
                  <a:lnTo>
                    <a:pt x="844711" y="6815"/>
                  </a:lnTo>
                  <a:lnTo>
                    <a:pt x="845716" y="4504"/>
                  </a:lnTo>
                  <a:lnTo>
                    <a:pt x="847444" y="2962"/>
                  </a:lnTo>
                  <a:lnTo>
                    <a:pt x="852187" y="1250"/>
                  </a:lnTo>
                  <a:lnTo>
                    <a:pt x="865007" y="0"/>
                  </a:lnTo>
                  <a:lnTo>
                    <a:pt x="865596" y="1019"/>
                  </a:lnTo>
                  <a:lnTo>
                    <a:pt x="866775" y="94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3" name="SMARTInkShape-Group133"/>
          <p:cNvGrpSpPr/>
          <p:nvPr/>
        </p:nvGrpSpPr>
        <p:grpSpPr>
          <a:xfrm>
            <a:off x="10001250" y="2790864"/>
            <a:ext cx="2095499" cy="295198"/>
            <a:chOff x="10001250" y="2790864"/>
            <a:chExt cx="2095499" cy="295198"/>
          </a:xfrm>
        </p:grpSpPr>
        <p:sp>
          <p:nvSpPr>
            <p:cNvPr id="210" name="SMARTInkShape-658"/>
            <p:cNvSpPr/>
            <p:nvPr>
              <p:custDataLst>
                <p:tags r:id="rId477"/>
              </p:custDataLst>
            </p:nvPr>
          </p:nvSpPr>
          <p:spPr>
            <a:xfrm>
              <a:off x="11906250" y="2847975"/>
              <a:ext cx="190499" cy="85726"/>
            </a:xfrm>
            <a:custGeom>
              <a:avLst/>
              <a:gdLst/>
              <a:ahLst/>
              <a:cxnLst/>
              <a:rect l="0" t="0" r="0" b="0"/>
              <a:pathLst>
                <a:path w="190499" h="85726">
                  <a:moveTo>
                    <a:pt x="171450" y="28575"/>
                  </a:moveTo>
                  <a:lnTo>
                    <a:pt x="171450" y="28575"/>
                  </a:lnTo>
                  <a:lnTo>
                    <a:pt x="171450" y="15317"/>
                  </a:lnTo>
                  <a:lnTo>
                    <a:pt x="172508" y="13387"/>
                  </a:lnTo>
                  <a:lnTo>
                    <a:pt x="174274" y="12099"/>
                  </a:lnTo>
                  <a:lnTo>
                    <a:pt x="179652" y="10033"/>
                  </a:lnTo>
                  <a:lnTo>
                    <a:pt x="180387" y="6929"/>
                  </a:lnTo>
                  <a:lnTo>
                    <a:pt x="180860" y="1368"/>
                  </a:lnTo>
                  <a:lnTo>
                    <a:pt x="181957" y="912"/>
                  </a:lnTo>
                  <a:lnTo>
                    <a:pt x="190498" y="0"/>
                  </a:lnTo>
                  <a:lnTo>
                    <a:pt x="182298" y="0"/>
                  </a:lnTo>
                  <a:lnTo>
                    <a:pt x="173633" y="6546"/>
                  </a:lnTo>
                  <a:lnTo>
                    <a:pt x="167834" y="8201"/>
                  </a:lnTo>
                  <a:lnTo>
                    <a:pt x="165865" y="9701"/>
                  </a:lnTo>
                  <a:lnTo>
                    <a:pt x="163675" y="14189"/>
                  </a:lnTo>
                  <a:lnTo>
                    <a:pt x="160975" y="15809"/>
                  </a:lnTo>
                  <a:lnTo>
                    <a:pt x="148121" y="19148"/>
                  </a:lnTo>
                  <a:lnTo>
                    <a:pt x="133759" y="29222"/>
                  </a:lnTo>
                  <a:lnTo>
                    <a:pt x="130448" y="32181"/>
                  </a:lnTo>
                  <a:lnTo>
                    <a:pt x="121124" y="35469"/>
                  </a:lnTo>
                  <a:lnTo>
                    <a:pt x="110985" y="37989"/>
                  </a:lnTo>
                  <a:lnTo>
                    <a:pt x="95849" y="48230"/>
                  </a:lnTo>
                  <a:lnTo>
                    <a:pt x="77612" y="60445"/>
                  </a:lnTo>
                  <a:lnTo>
                    <a:pt x="30380" y="74714"/>
                  </a:lnTo>
                  <a:lnTo>
                    <a:pt x="21264" y="78362"/>
                  </a:lnTo>
                  <a:lnTo>
                    <a:pt x="13684" y="82453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659"/>
            <p:cNvSpPr/>
            <p:nvPr>
              <p:custDataLst>
                <p:tags r:id="rId478"/>
              </p:custDataLst>
            </p:nvPr>
          </p:nvSpPr>
          <p:spPr>
            <a:xfrm>
              <a:off x="11811046" y="2819439"/>
              <a:ext cx="238080" cy="104699"/>
            </a:xfrm>
            <a:custGeom>
              <a:avLst/>
              <a:gdLst/>
              <a:ahLst/>
              <a:cxnLst/>
              <a:rect l="0" t="0" r="0" b="0"/>
              <a:pathLst>
                <a:path w="238080" h="104699">
                  <a:moveTo>
                    <a:pt x="66629" y="66636"/>
                  </a:moveTo>
                  <a:lnTo>
                    <a:pt x="66629" y="66636"/>
                  </a:lnTo>
                  <a:lnTo>
                    <a:pt x="66629" y="76126"/>
                  </a:lnTo>
                  <a:lnTo>
                    <a:pt x="81094" y="76161"/>
                  </a:lnTo>
                  <a:lnTo>
                    <a:pt x="82622" y="75103"/>
                  </a:lnTo>
                  <a:lnTo>
                    <a:pt x="83641" y="73339"/>
                  </a:lnTo>
                  <a:lnTo>
                    <a:pt x="85410" y="66460"/>
                  </a:lnTo>
                  <a:lnTo>
                    <a:pt x="85679" y="30290"/>
                  </a:lnTo>
                  <a:lnTo>
                    <a:pt x="84621" y="29706"/>
                  </a:lnTo>
                  <a:lnTo>
                    <a:pt x="80621" y="29056"/>
                  </a:lnTo>
                  <a:lnTo>
                    <a:pt x="79133" y="27824"/>
                  </a:lnTo>
                  <a:lnTo>
                    <a:pt x="77477" y="23633"/>
                  </a:lnTo>
                  <a:lnTo>
                    <a:pt x="75977" y="22093"/>
                  </a:lnTo>
                  <a:lnTo>
                    <a:pt x="68071" y="19417"/>
                  </a:lnTo>
                  <a:lnTo>
                    <a:pt x="61999" y="19131"/>
                  </a:lnTo>
                  <a:lnTo>
                    <a:pt x="56457" y="21886"/>
                  </a:lnTo>
                  <a:lnTo>
                    <a:pt x="40321" y="34822"/>
                  </a:lnTo>
                  <a:lnTo>
                    <a:pt x="31435" y="38160"/>
                  </a:lnTo>
                  <a:lnTo>
                    <a:pt x="25235" y="42691"/>
                  </a:lnTo>
                  <a:lnTo>
                    <a:pt x="21774" y="48233"/>
                  </a:lnTo>
                  <a:lnTo>
                    <a:pt x="19178" y="54224"/>
                  </a:lnTo>
                  <a:lnTo>
                    <a:pt x="1718" y="74291"/>
                  </a:lnTo>
                  <a:lnTo>
                    <a:pt x="738" y="78152"/>
                  </a:lnTo>
                  <a:lnTo>
                    <a:pt x="0" y="93446"/>
                  </a:lnTo>
                  <a:lnTo>
                    <a:pt x="1042" y="94034"/>
                  </a:lnTo>
                  <a:lnTo>
                    <a:pt x="31834" y="95207"/>
                  </a:lnTo>
                  <a:lnTo>
                    <a:pt x="38113" y="92387"/>
                  </a:lnTo>
                  <a:lnTo>
                    <a:pt x="44429" y="88664"/>
                  </a:lnTo>
                  <a:lnTo>
                    <a:pt x="53938" y="85510"/>
                  </a:lnTo>
                  <a:lnTo>
                    <a:pt x="64514" y="79402"/>
                  </a:lnTo>
                  <a:lnTo>
                    <a:pt x="78468" y="76063"/>
                  </a:lnTo>
                  <a:lnTo>
                    <a:pt x="80871" y="73979"/>
                  </a:lnTo>
                  <a:lnTo>
                    <a:pt x="82473" y="71531"/>
                  </a:lnTo>
                  <a:lnTo>
                    <a:pt x="84600" y="69899"/>
                  </a:lnTo>
                  <a:lnTo>
                    <a:pt x="89787" y="68086"/>
                  </a:lnTo>
                  <a:lnTo>
                    <a:pt x="91592" y="66545"/>
                  </a:lnTo>
                  <a:lnTo>
                    <a:pt x="93598" y="62009"/>
                  </a:lnTo>
                  <a:lnTo>
                    <a:pt x="95192" y="60376"/>
                  </a:lnTo>
                  <a:lnTo>
                    <a:pt x="99784" y="58562"/>
                  </a:lnTo>
                  <a:lnTo>
                    <a:pt x="101433" y="57020"/>
                  </a:lnTo>
                  <a:lnTo>
                    <a:pt x="104691" y="47714"/>
                  </a:lnTo>
                  <a:lnTo>
                    <a:pt x="104719" y="52680"/>
                  </a:lnTo>
                  <a:lnTo>
                    <a:pt x="101902" y="57964"/>
                  </a:lnTo>
                  <a:lnTo>
                    <a:pt x="96527" y="64923"/>
                  </a:lnTo>
                  <a:lnTo>
                    <a:pt x="94406" y="73902"/>
                  </a:lnTo>
                  <a:lnTo>
                    <a:pt x="87038" y="83925"/>
                  </a:lnTo>
                  <a:lnTo>
                    <a:pt x="85798" y="93732"/>
                  </a:lnTo>
                  <a:lnTo>
                    <a:pt x="85689" y="103282"/>
                  </a:lnTo>
                  <a:lnTo>
                    <a:pt x="86746" y="103767"/>
                  </a:lnTo>
                  <a:lnTo>
                    <a:pt x="99870" y="104698"/>
                  </a:lnTo>
                  <a:lnTo>
                    <a:pt x="105390" y="101897"/>
                  </a:lnTo>
                  <a:lnTo>
                    <a:pt x="108345" y="99668"/>
                  </a:lnTo>
                  <a:lnTo>
                    <a:pt x="117272" y="97192"/>
                  </a:lnTo>
                  <a:lnTo>
                    <a:pt x="127237" y="95033"/>
                  </a:lnTo>
                  <a:lnTo>
                    <a:pt x="138798" y="87867"/>
                  </a:lnTo>
                  <a:lnTo>
                    <a:pt x="145623" y="82069"/>
                  </a:lnTo>
                  <a:lnTo>
                    <a:pt x="155007" y="78787"/>
                  </a:lnTo>
                  <a:lnTo>
                    <a:pt x="165175" y="76270"/>
                  </a:lnTo>
                  <a:lnTo>
                    <a:pt x="180327" y="66030"/>
                  </a:lnTo>
                  <a:lnTo>
                    <a:pt x="225377" y="22184"/>
                  </a:lnTo>
                  <a:lnTo>
                    <a:pt x="236197" y="11367"/>
                  </a:lnTo>
                  <a:lnTo>
                    <a:pt x="237243" y="7500"/>
                  </a:lnTo>
                  <a:lnTo>
                    <a:pt x="238075" y="0"/>
                  </a:lnTo>
                  <a:lnTo>
                    <a:pt x="238079" y="14151"/>
                  </a:lnTo>
                  <a:lnTo>
                    <a:pt x="235255" y="19674"/>
                  </a:lnTo>
                  <a:lnTo>
                    <a:pt x="231533" y="25655"/>
                  </a:lnTo>
                  <a:lnTo>
                    <a:pt x="228377" y="34973"/>
                  </a:lnTo>
                  <a:lnTo>
                    <a:pt x="222269" y="44437"/>
                  </a:lnTo>
                  <a:lnTo>
                    <a:pt x="218932" y="53944"/>
                  </a:lnTo>
                  <a:lnTo>
                    <a:pt x="210954" y="64755"/>
                  </a:lnTo>
                  <a:lnTo>
                    <a:pt x="209934" y="71136"/>
                  </a:lnTo>
                  <a:lnTo>
                    <a:pt x="209504" y="94773"/>
                  </a:lnTo>
                  <a:lnTo>
                    <a:pt x="219029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660"/>
            <p:cNvSpPr/>
            <p:nvPr>
              <p:custDataLst>
                <p:tags r:id="rId479"/>
              </p:custDataLst>
            </p:nvPr>
          </p:nvSpPr>
          <p:spPr>
            <a:xfrm>
              <a:off x="10001250" y="2790864"/>
              <a:ext cx="1800226" cy="295198"/>
            </a:xfrm>
            <a:custGeom>
              <a:avLst/>
              <a:gdLst/>
              <a:ahLst/>
              <a:cxnLst/>
              <a:rect l="0" t="0" r="0" b="0"/>
              <a:pathLst>
                <a:path w="1800226" h="295198">
                  <a:moveTo>
                    <a:pt x="47625" y="38061"/>
                  </a:moveTo>
                  <a:lnTo>
                    <a:pt x="47625" y="38061"/>
                  </a:lnTo>
                  <a:lnTo>
                    <a:pt x="38491" y="47194"/>
                  </a:lnTo>
                  <a:lnTo>
                    <a:pt x="38215" y="52526"/>
                  </a:lnTo>
                  <a:lnTo>
                    <a:pt x="37118" y="54055"/>
                  </a:lnTo>
                  <a:lnTo>
                    <a:pt x="35329" y="55073"/>
                  </a:lnTo>
                  <a:lnTo>
                    <a:pt x="33078" y="55753"/>
                  </a:lnTo>
                  <a:lnTo>
                    <a:pt x="31577" y="57264"/>
                  </a:lnTo>
                  <a:lnTo>
                    <a:pt x="29911" y="61765"/>
                  </a:lnTo>
                  <a:lnTo>
                    <a:pt x="27781" y="73278"/>
                  </a:lnTo>
                  <a:lnTo>
                    <a:pt x="22108" y="82598"/>
                  </a:lnTo>
                  <a:lnTo>
                    <a:pt x="19654" y="95228"/>
                  </a:lnTo>
                  <a:lnTo>
                    <a:pt x="19452" y="98397"/>
                  </a:lnTo>
                  <a:lnTo>
                    <a:pt x="16406" y="104741"/>
                  </a:lnTo>
                  <a:lnTo>
                    <a:pt x="12583" y="111088"/>
                  </a:lnTo>
                  <a:lnTo>
                    <a:pt x="10129" y="123787"/>
                  </a:lnTo>
                  <a:lnTo>
                    <a:pt x="9927" y="126962"/>
                  </a:lnTo>
                  <a:lnTo>
                    <a:pt x="8734" y="129078"/>
                  </a:lnTo>
                  <a:lnTo>
                    <a:pt x="6881" y="130489"/>
                  </a:lnTo>
                  <a:lnTo>
                    <a:pt x="4587" y="131430"/>
                  </a:lnTo>
                  <a:lnTo>
                    <a:pt x="3058" y="133115"/>
                  </a:lnTo>
                  <a:lnTo>
                    <a:pt x="4" y="142819"/>
                  </a:lnTo>
                  <a:lnTo>
                    <a:pt x="3" y="142825"/>
                  </a:lnTo>
                  <a:lnTo>
                    <a:pt x="0" y="120446"/>
                  </a:lnTo>
                  <a:lnTo>
                    <a:pt x="2824" y="114188"/>
                  </a:lnTo>
                  <a:lnTo>
                    <a:pt x="6546" y="107878"/>
                  </a:lnTo>
                  <a:lnTo>
                    <a:pt x="9702" y="98376"/>
                  </a:lnTo>
                  <a:lnTo>
                    <a:pt x="25949" y="76160"/>
                  </a:lnTo>
                  <a:lnTo>
                    <a:pt x="28466" y="69811"/>
                  </a:lnTo>
                  <a:lnTo>
                    <a:pt x="44983" y="47586"/>
                  </a:lnTo>
                  <a:lnTo>
                    <a:pt x="45864" y="44411"/>
                  </a:lnTo>
                  <a:lnTo>
                    <a:pt x="47510" y="42294"/>
                  </a:lnTo>
                  <a:lnTo>
                    <a:pt x="64912" y="30025"/>
                  </a:lnTo>
                  <a:lnTo>
                    <a:pt x="71210" y="28977"/>
                  </a:lnTo>
                  <a:lnTo>
                    <a:pt x="72872" y="29888"/>
                  </a:lnTo>
                  <a:lnTo>
                    <a:pt x="73982" y="31554"/>
                  </a:lnTo>
                  <a:lnTo>
                    <a:pt x="74721" y="33723"/>
                  </a:lnTo>
                  <a:lnTo>
                    <a:pt x="76272" y="35169"/>
                  </a:lnTo>
                  <a:lnTo>
                    <a:pt x="84272" y="37680"/>
                  </a:lnTo>
                  <a:lnTo>
                    <a:pt x="85078" y="40714"/>
                  </a:lnTo>
                  <a:lnTo>
                    <a:pt x="85725" y="85862"/>
                  </a:lnTo>
                  <a:lnTo>
                    <a:pt x="85725" y="104606"/>
                  </a:lnTo>
                  <a:lnTo>
                    <a:pt x="93927" y="104725"/>
                  </a:lnTo>
                  <a:lnTo>
                    <a:pt x="94367" y="103670"/>
                  </a:lnTo>
                  <a:lnTo>
                    <a:pt x="94859" y="99676"/>
                  </a:lnTo>
                  <a:lnTo>
                    <a:pt x="96048" y="98188"/>
                  </a:lnTo>
                  <a:lnTo>
                    <a:pt x="100190" y="96534"/>
                  </a:lnTo>
                  <a:lnTo>
                    <a:pt x="101718" y="95034"/>
                  </a:lnTo>
                  <a:lnTo>
                    <a:pt x="106993" y="85024"/>
                  </a:lnTo>
                  <a:lnTo>
                    <a:pt x="127129" y="63422"/>
                  </a:lnTo>
                  <a:lnTo>
                    <a:pt x="133408" y="59916"/>
                  </a:lnTo>
                  <a:lnTo>
                    <a:pt x="139725" y="57299"/>
                  </a:lnTo>
                  <a:lnTo>
                    <a:pt x="160436" y="39516"/>
                  </a:lnTo>
                  <a:lnTo>
                    <a:pt x="166541" y="38492"/>
                  </a:lnTo>
                  <a:lnTo>
                    <a:pt x="168178" y="39407"/>
                  </a:lnTo>
                  <a:lnTo>
                    <a:pt x="169270" y="41075"/>
                  </a:lnTo>
                  <a:lnTo>
                    <a:pt x="171019" y="46300"/>
                  </a:lnTo>
                  <a:lnTo>
                    <a:pt x="171322" y="52261"/>
                  </a:lnTo>
                  <a:lnTo>
                    <a:pt x="170307" y="53878"/>
                  </a:lnTo>
                  <a:lnTo>
                    <a:pt x="168570" y="54956"/>
                  </a:lnTo>
                  <a:lnTo>
                    <a:pt x="166356" y="55674"/>
                  </a:lnTo>
                  <a:lnTo>
                    <a:pt x="164880" y="57212"/>
                  </a:lnTo>
                  <a:lnTo>
                    <a:pt x="163237" y="61742"/>
                  </a:lnTo>
                  <a:lnTo>
                    <a:pt x="161126" y="73274"/>
                  </a:lnTo>
                  <a:lnTo>
                    <a:pt x="155455" y="82596"/>
                  </a:lnTo>
                  <a:lnTo>
                    <a:pt x="153004" y="95228"/>
                  </a:lnTo>
                  <a:lnTo>
                    <a:pt x="152403" y="113820"/>
                  </a:lnTo>
                  <a:lnTo>
                    <a:pt x="160602" y="114222"/>
                  </a:lnTo>
                  <a:lnTo>
                    <a:pt x="169267" y="107708"/>
                  </a:lnTo>
                  <a:lnTo>
                    <a:pt x="178094" y="104558"/>
                  </a:lnTo>
                  <a:lnTo>
                    <a:pt x="219076" y="69441"/>
                  </a:lnTo>
                  <a:lnTo>
                    <a:pt x="225425" y="66824"/>
                  </a:lnTo>
                  <a:lnTo>
                    <a:pt x="247650" y="50233"/>
                  </a:lnTo>
                  <a:lnTo>
                    <a:pt x="255294" y="48109"/>
                  </a:lnTo>
                  <a:lnTo>
                    <a:pt x="266257" y="38467"/>
                  </a:lnTo>
                  <a:lnTo>
                    <a:pt x="274863" y="46298"/>
                  </a:lnTo>
                  <a:lnTo>
                    <a:pt x="275822" y="52261"/>
                  </a:lnTo>
                  <a:lnTo>
                    <a:pt x="274898" y="53878"/>
                  </a:lnTo>
                  <a:lnTo>
                    <a:pt x="273224" y="54955"/>
                  </a:lnTo>
                  <a:lnTo>
                    <a:pt x="271049" y="55674"/>
                  </a:lnTo>
                  <a:lnTo>
                    <a:pt x="269600" y="57211"/>
                  </a:lnTo>
                  <a:lnTo>
                    <a:pt x="267988" y="61742"/>
                  </a:lnTo>
                  <a:lnTo>
                    <a:pt x="265717" y="82596"/>
                  </a:lnTo>
                  <a:lnTo>
                    <a:pt x="256353" y="95228"/>
                  </a:lnTo>
                  <a:lnTo>
                    <a:pt x="253452" y="98397"/>
                  </a:lnTo>
                  <a:lnTo>
                    <a:pt x="250229" y="107563"/>
                  </a:lnTo>
                  <a:lnTo>
                    <a:pt x="247739" y="117634"/>
                  </a:lnTo>
                  <a:lnTo>
                    <a:pt x="241443" y="130312"/>
                  </a:lnTo>
                  <a:lnTo>
                    <a:pt x="238050" y="145946"/>
                  </a:lnTo>
                  <a:lnTo>
                    <a:pt x="213699" y="192865"/>
                  </a:lnTo>
                  <a:lnTo>
                    <a:pt x="209721" y="205167"/>
                  </a:lnTo>
                  <a:lnTo>
                    <a:pt x="194470" y="231829"/>
                  </a:lnTo>
                  <a:lnTo>
                    <a:pt x="190618" y="243523"/>
                  </a:lnTo>
                  <a:lnTo>
                    <a:pt x="185967" y="250380"/>
                  </a:lnTo>
                  <a:lnTo>
                    <a:pt x="180371" y="254133"/>
                  </a:lnTo>
                  <a:lnTo>
                    <a:pt x="177397" y="255134"/>
                  </a:lnTo>
                  <a:lnTo>
                    <a:pt x="175415" y="256860"/>
                  </a:lnTo>
                  <a:lnTo>
                    <a:pt x="161963" y="276140"/>
                  </a:lnTo>
                  <a:lnTo>
                    <a:pt x="161937" y="271116"/>
                  </a:lnTo>
                  <a:lnTo>
                    <a:pt x="164752" y="265819"/>
                  </a:lnTo>
                  <a:lnTo>
                    <a:pt x="166984" y="262924"/>
                  </a:lnTo>
                  <a:lnTo>
                    <a:pt x="169466" y="254064"/>
                  </a:lnTo>
                  <a:lnTo>
                    <a:pt x="171627" y="244129"/>
                  </a:lnTo>
                  <a:lnTo>
                    <a:pt x="177735" y="231527"/>
                  </a:lnTo>
                  <a:lnTo>
                    <a:pt x="181074" y="215917"/>
                  </a:lnTo>
                  <a:lnTo>
                    <a:pt x="203327" y="174155"/>
                  </a:lnTo>
                  <a:lnTo>
                    <a:pt x="216790" y="131169"/>
                  </a:lnTo>
                  <a:lnTo>
                    <a:pt x="247666" y="86347"/>
                  </a:lnTo>
                  <a:lnTo>
                    <a:pt x="269875" y="63500"/>
                  </a:lnTo>
                  <a:lnTo>
                    <a:pt x="276225" y="59950"/>
                  </a:lnTo>
                  <a:lnTo>
                    <a:pt x="282575" y="57315"/>
                  </a:lnTo>
                  <a:lnTo>
                    <a:pt x="292100" y="50939"/>
                  </a:lnTo>
                  <a:lnTo>
                    <a:pt x="301625" y="48580"/>
                  </a:lnTo>
                  <a:lnTo>
                    <a:pt x="341411" y="47587"/>
                  </a:lnTo>
                  <a:lnTo>
                    <a:pt x="350971" y="55787"/>
                  </a:lnTo>
                  <a:lnTo>
                    <a:pt x="351778" y="59344"/>
                  </a:lnTo>
                  <a:lnTo>
                    <a:pt x="352425" y="104912"/>
                  </a:lnTo>
                  <a:lnTo>
                    <a:pt x="352425" y="142395"/>
                  </a:lnTo>
                  <a:lnTo>
                    <a:pt x="375091" y="142832"/>
                  </a:lnTo>
                  <a:lnTo>
                    <a:pt x="377060" y="141775"/>
                  </a:lnTo>
                  <a:lnTo>
                    <a:pt x="378374" y="140012"/>
                  </a:lnTo>
                  <a:lnTo>
                    <a:pt x="379249" y="137778"/>
                  </a:lnTo>
                  <a:lnTo>
                    <a:pt x="380891" y="136289"/>
                  </a:lnTo>
                  <a:lnTo>
                    <a:pt x="391130" y="131077"/>
                  </a:lnTo>
                  <a:lnTo>
                    <a:pt x="415949" y="108882"/>
                  </a:lnTo>
                  <a:lnTo>
                    <a:pt x="428629" y="102732"/>
                  </a:lnTo>
                  <a:lnTo>
                    <a:pt x="441325" y="91640"/>
                  </a:lnTo>
                  <a:lnTo>
                    <a:pt x="444851" y="85510"/>
                  </a:lnTo>
                  <a:lnTo>
                    <a:pt x="447479" y="79258"/>
                  </a:lnTo>
                  <a:lnTo>
                    <a:pt x="453849" y="69788"/>
                  </a:lnTo>
                  <a:lnTo>
                    <a:pt x="457265" y="60279"/>
                  </a:lnTo>
                  <a:lnTo>
                    <a:pt x="465271" y="49467"/>
                  </a:lnTo>
                  <a:lnTo>
                    <a:pt x="466713" y="38192"/>
                  </a:lnTo>
                  <a:lnTo>
                    <a:pt x="457591" y="28932"/>
                  </a:lnTo>
                  <a:lnTo>
                    <a:pt x="449034" y="28571"/>
                  </a:lnTo>
                  <a:lnTo>
                    <a:pt x="423999" y="52216"/>
                  </a:lnTo>
                  <a:lnTo>
                    <a:pt x="421277" y="57758"/>
                  </a:lnTo>
                  <a:lnTo>
                    <a:pt x="420551" y="60717"/>
                  </a:lnTo>
                  <a:lnTo>
                    <a:pt x="410542" y="75990"/>
                  </a:lnTo>
                  <a:lnTo>
                    <a:pt x="410004" y="80671"/>
                  </a:lnTo>
                  <a:lnTo>
                    <a:pt x="406943" y="86280"/>
                  </a:lnTo>
                  <a:lnTo>
                    <a:pt x="403113" y="92300"/>
                  </a:lnTo>
                  <a:lnTo>
                    <a:pt x="400655" y="104788"/>
                  </a:lnTo>
                  <a:lnTo>
                    <a:pt x="400453" y="107945"/>
                  </a:lnTo>
                  <a:lnTo>
                    <a:pt x="403051" y="114276"/>
                  </a:lnTo>
                  <a:lnTo>
                    <a:pt x="406675" y="120618"/>
                  </a:lnTo>
                  <a:lnTo>
                    <a:pt x="409193" y="131430"/>
                  </a:lnTo>
                  <a:lnTo>
                    <a:pt x="414517" y="137811"/>
                  </a:lnTo>
                  <a:lnTo>
                    <a:pt x="419885" y="140603"/>
                  </a:lnTo>
                  <a:lnTo>
                    <a:pt x="433170" y="142705"/>
                  </a:lnTo>
                  <a:lnTo>
                    <a:pt x="441731" y="142797"/>
                  </a:lnTo>
                  <a:lnTo>
                    <a:pt x="447855" y="139997"/>
                  </a:lnTo>
                  <a:lnTo>
                    <a:pt x="450970" y="137768"/>
                  </a:lnTo>
                  <a:lnTo>
                    <a:pt x="474280" y="131076"/>
                  </a:lnTo>
                  <a:lnTo>
                    <a:pt x="508119" y="108882"/>
                  </a:lnTo>
                  <a:lnTo>
                    <a:pt x="519794" y="104906"/>
                  </a:lnTo>
                  <a:lnTo>
                    <a:pt x="564748" y="72951"/>
                  </a:lnTo>
                  <a:lnTo>
                    <a:pt x="568499" y="66621"/>
                  </a:lnTo>
                  <a:lnTo>
                    <a:pt x="569499" y="63451"/>
                  </a:lnTo>
                  <a:lnTo>
                    <a:pt x="571224" y="61338"/>
                  </a:lnTo>
                  <a:lnTo>
                    <a:pt x="577651" y="57305"/>
                  </a:lnTo>
                  <a:lnTo>
                    <a:pt x="579527" y="52611"/>
                  </a:lnTo>
                  <a:lnTo>
                    <a:pt x="581084" y="50936"/>
                  </a:lnTo>
                  <a:lnTo>
                    <a:pt x="590512" y="47597"/>
                  </a:lnTo>
                  <a:lnTo>
                    <a:pt x="590547" y="55788"/>
                  </a:lnTo>
                  <a:lnTo>
                    <a:pt x="584004" y="64454"/>
                  </a:lnTo>
                  <a:lnTo>
                    <a:pt x="581908" y="73280"/>
                  </a:lnTo>
                  <a:lnTo>
                    <a:pt x="581034" y="102858"/>
                  </a:lnTo>
                  <a:lnTo>
                    <a:pt x="598634" y="122331"/>
                  </a:lnTo>
                  <a:lnTo>
                    <a:pt x="604705" y="123354"/>
                  </a:lnTo>
                  <a:lnTo>
                    <a:pt x="610247" y="120772"/>
                  </a:lnTo>
                  <a:lnTo>
                    <a:pt x="616238" y="117155"/>
                  </a:lnTo>
                  <a:lnTo>
                    <a:pt x="625559" y="114060"/>
                  </a:lnTo>
                  <a:lnTo>
                    <a:pt x="666750" y="78966"/>
                  </a:lnTo>
                  <a:lnTo>
                    <a:pt x="673100" y="76349"/>
                  </a:lnTo>
                  <a:lnTo>
                    <a:pt x="704838" y="47597"/>
                  </a:lnTo>
                  <a:lnTo>
                    <a:pt x="704847" y="52646"/>
                  </a:lnTo>
                  <a:lnTo>
                    <a:pt x="702026" y="57949"/>
                  </a:lnTo>
                  <a:lnTo>
                    <a:pt x="690659" y="76241"/>
                  </a:lnTo>
                  <a:lnTo>
                    <a:pt x="687241" y="87944"/>
                  </a:lnTo>
                  <a:lnTo>
                    <a:pt x="683168" y="107438"/>
                  </a:lnTo>
                  <a:lnTo>
                    <a:pt x="678318" y="121764"/>
                  </a:lnTo>
                  <a:lnTo>
                    <a:pt x="675484" y="145941"/>
                  </a:lnTo>
                  <a:lnTo>
                    <a:pt x="668109" y="164634"/>
                  </a:lnTo>
                  <a:lnTo>
                    <a:pt x="665771" y="195903"/>
                  </a:lnTo>
                  <a:lnTo>
                    <a:pt x="659227" y="209331"/>
                  </a:lnTo>
                  <a:lnTo>
                    <a:pt x="658561" y="212566"/>
                  </a:lnTo>
                  <a:lnTo>
                    <a:pt x="635998" y="257135"/>
                  </a:lnTo>
                  <a:lnTo>
                    <a:pt x="623071" y="273011"/>
                  </a:lnTo>
                  <a:lnTo>
                    <a:pt x="619645" y="283830"/>
                  </a:lnTo>
                  <a:lnTo>
                    <a:pt x="610970" y="293747"/>
                  </a:lnTo>
                  <a:lnTo>
                    <a:pt x="607386" y="294575"/>
                  </a:lnTo>
                  <a:lnTo>
                    <a:pt x="600503" y="295197"/>
                  </a:lnTo>
                  <a:lnTo>
                    <a:pt x="591911" y="287032"/>
                  </a:lnTo>
                  <a:lnTo>
                    <a:pt x="590953" y="281046"/>
                  </a:lnTo>
                  <a:lnTo>
                    <a:pt x="590560" y="253922"/>
                  </a:lnTo>
                  <a:lnTo>
                    <a:pt x="593377" y="247594"/>
                  </a:lnTo>
                  <a:lnTo>
                    <a:pt x="595609" y="244425"/>
                  </a:lnTo>
                  <a:lnTo>
                    <a:pt x="598752" y="229851"/>
                  </a:lnTo>
                  <a:lnTo>
                    <a:pt x="600873" y="212510"/>
                  </a:lnTo>
                  <a:lnTo>
                    <a:pt x="611818" y="181576"/>
                  </a:lnTo>
                  <a:lnTo>
                    <a:pt x="614253" y="178188"/>
                  </a:lnTo>
                  <a:lnTo>
                    <a:pt x="616960" y="168778"/>
                  </a:lnTo>
                  <a:lnTo>
                    <a:pt x="619220" y="158599"/>
                  </a:lnTo>
                  <a:lnTo>
                    <a:pt x="632257" y="135008"/>
                  </a:lnTo>
                  <a:lnTo>
                    <a:pt x="641189" y="125951"/>
                  </a:lnTo>
                  <a:lnTo>
                    <a:pt x="686467" y="92445"/>
                  </a:lnTo>
                  <a:lnTo>
                    <a:pt x="722087" y="63857"/>
                  </a:lnTo>
                  <a:lnTo>
                    <a:pt x="754496" y="49902"/>
                  </a:lnTo>
                  <a:lnTo>
                    <a:pt x="758666" y="44029"/>
                  </a:lnTo>
                  <a:lnTo>
                    <a:pt x="761892" y="42040"/>
                  </a:lnTo>
                  <a:lnTo>
                    <a:pt x="780148" y="38410"/>
                  </a:lnTo>
                  <a:lnTo>
                    <a:pt x="798306" y="38075"/>
                  </a:lnTo>
                  <a:lnTo>
                    <a:pt x="808144" y="46263"/>
                  </a:lnTo>
                  <a:lnTo>
                    <a:pt x="808965" y="49820"/>
                  </a:lnTo>
                  <a:lnTo>
                    <a:pt x="809625" y="95228"/>
                  </a:lnTo>
                  <a:lnTo>
                    <a:pt x="809625" y="142836"/>
                  </a:lnTo>
                  <a:lnTo>
                    <a:pt x="809625" y="156860"/>
                  </a:lnTo>
                  <a:lnTo>
                    <a:pt x="810683" y="158535"/>
                  </a:lnTo>
                  <a:lnTo>
                    <a:pt x="812449" y="159653"/>
                  </a:lnTo>
                  <a:lnTo>
                    <a:pt x="817827" y="161445"/>
                  </a:lnTo>
                  <a:lnTo>
                    <a:pt x="823816" y="161755"/>
                  </a:lnTo>
                  <a:lnTo>
                    <a:pt x="829336" y="159006"/>
                  </a:lnTo>
                  <a:lnTo>
                    <a:pt x="835319" y="155314"/>
                  </a:lnTo>
                  <a:lnTo>
                    <a:pt x="847784" y="152944"/>
                  </a:lnTo>
                  <a:lnTo>
                    <a:pt x="850940" y="152750"/>
                  </a:lnTo>
                  <a:lnTo>
                    <a:pt x="853043" y="151562"/>
                  </a:lnTo>
                  <a:lnTo>
                    <a:pt x="854445" y="149712"/>
                  </a:lnTo>
                  <a:lnTo>
                    <a:pt x="855380" y="147420"/>
                  </a:lnTo>
                  <a:lnTo>
                    <a:pt x="900587" y="107902"/>
                  </a:lnTo>
                  <a:lnTo>
                    <a:pt x="906850" y="95209"/>
                  </a:lnTo>
                  <a:lnTo>
                    <a:pt x="909367" y="92035"/>
                  </a:lnTo>
                  <a:lnTo>
                    <a:pt x="914986" y="88508"/>
                  </a:lnTo>
                  <a:lnTo>
                    <a:pt x="917966" y="87567"/>
                  </a:lnTo>
                  <a:lnTo>
                    <a:pt x="919953" y="85882"/>
                  </a:lnTo>
                  <a:lnTo>
                    <a:pt x="922160" y="81187"/>
                  </a:lnTo>
                  <a:lnTo>
                    <a:pt x="923806" y="79511"/>
                  </a:lnTo>
                  <a:lnTo>
                    <a:pt x="928458" y="77650"/>
                  </a:lnTo>
                  <a:lnTo>
                    <a:pt x="930122" y="76095"/>
                  </a:lnTo>
                  <a:lnTo>
                    <a:pt x="933321" y="67067"/>
                  </a:lnTo>
                  <a:lnTo>
                    <a:pt x="933450" y="93461"/>
                  </a:lnTo>
                  <a:lnTo>
                    <a:pt x="926904" y="102469"/>
                  </a:lnTo>
                  <a:lnTo>
                    <a:pt x="924808" y="111355"/>
                  </a:lnTo>
                  <a:lnTo>
                    <a:pt x="924316" y="117556"/>
                  </a:lnTo>
                  <a:lnTo>
                    <a:pt x="926921" y="123839"/>
                  </a:lnTo>
                  <a:lnTo>
                    <a:pt x="932160" y="131440"/>
                  </a:lnTo>
                  <a:lnTo>
                    <a:pt x="933336" y="141348"/>
                  </a:lnTo>
                  <a:lnTo>
                    <a:pt x="934433" y="141844"/>
                  </a:lnTo>
                  <a:lnTo>
                    <a:pt x="957048" y="142825"/>
                  </a:lnTo>
                  <a:lnTo>
                    <a:pt x="962635" y="140009"/>
                  </a:lnTo>
                  <a:lnTo>
                    <a:pt x="968646" y="136288"/>
                  </a:lnTo>
                  <a:lnTo>
                    <a:pt x="977981" y="133134"/>
                  </a:lnTo>
                  <a:lnTo>
                    <a:pt x="993785" y="120170"/>
                  </a:lnTo>
                  <a:lnTo>
                    <a:pt x="997307" y="114065"/>
                  </a:lnTo>
                  <a:lnTo>
                    <a:pt x="999930" y="107824"/>
                  </a:lnTo>
                  <a:lnTo>
                    <a:pt x="1004625" y="101522"/>
                  </a:lnTo>
                  <a:lnTo>
                    <a:pt x="1010238" y="98016"/>
                  </a:lnTo>
                  <a:lnTo>
                    <a:pt x="1013218" y="97081"/>
                  </a:lnTo>
                  <a:lnTo>
                    <a:pt x="1015203" y="95399"/>
                  </a:lnTo>
                  <a:lnTo>
                    <a:pt x="1017410" y="90709"/>
                  </a:lnTo>
                  <a:lnTo>
                    <a:pt x="1019884" y="79073"/>
                  </a:lnTo>
                  <a:lnTo>
                    <a:pt x="1024076" y="72869"/>
                  </a:lnTo>
                  <a:lnTo>
                    <a:pt x="1024558" y="70792"/>
                  </a:lnTo>
                  <a:lnTo>
                    <a:pt x="1023823" y="69406"/>
                  </a:lnTo>
                  <a:lnTo>
                    <a:pt x="1022273" y="68483"/>
                  </a:lnTo>
                  <a:lnTo>
                    <a:pt x="1021240" y="66809"/>
                  </a:lnTo>
                  <a:lnTo>
                    <a:pt x="1019447" y="58597"/>
                  </a:lnTo>
                  <a:lnTo>
                    <a:pt x="1010999" y="49040"/>
                  </a:lnTo>
                  <a:lnTo>
                    <a:pt x="1004993" y="48017"/>
                  </a:lnTo>
                  <a:lnTo>
                    <a:pt x="996510" y="47714"/>
                  </a:lnTo>
                  <a:lnTo>
                    <a:pt x="990404" y="50465"/>
                  </a:lnTo>
                  <a:lnTo>
                    <a:pt x="984163" y="54157"/>
                  </a:lnTo>
                  <a:lnTo>
                    <a:pt x="974700" y="57295"/>
                  </a:lnTo>
                  <a:lnTo>
                    <a:pt x="965191" y="63397"/>
                  </a:lnTo>
                  <a:lnTo>
                    <a:pt x="958846" y="65197"/>
                  </a:lnTo>
                  <a:lnTo>
                    <a:pt x="956732" y="66735"/>
                  </a:lnTo>
                  <a:lnTo>
                    <a:pt x="955321" y="68818"/>
                  </a:lnTo>
                  <a:lnTo>
                    <a:pt x="952695" y="73956"/>
                  </a:lnTo>
                  <a:lnTo>
                    <a:pt x="918611" y="111094"/>
                  </a:lnTo>
                  <a:lnTo>
                    <a:pt x="915647" y="120613"/>
                  </a:lnTo>
                  <a:lnTo>
                    <a:pt x="914404" y="150596"/>
                  </a:lnTo>
                  <a:lnTo>
                    <a:pt x="915461" y="151184"/>
                  </a:lnTo>
                  <a:lnTo>
                    <a:pt x="937066" y="152347"/>
                  </a:lnTo>
                  <a:lnTo>
                    <a:pt x="943171" y="149533"/>
                  </a:lnTo>
                  <a:lnTo>
                    <a:pt x="949412" y="145812"/>
                  </a:lnTo>
                  <a:lnTo>
                    <a:pt x="958875" y="142659"/>
                  </a:lnTo>
                  <a:lnTo>
                    <a:pt x="968384" y="136551"/>
                  </a:lnTo>
                  <a:lnTo>
                    <a:pt x="979195" y="133737"/>
                  </a:lnTo>
                  <a:lnTo>
                    <a:pt x="988309" y="126849"/>
                  </a:lnTo>
                  <a:lnTo>
                    <a:pt x="998360" y="124190"/>
                  </a:lnTo>
                  <a:lnTo>
                    <a:pt x="1014577" y="123790"/>
                  </a:lnTo>
                  <a:lnTo>
                    <a:pt x="1016109" y="124847"/>
                  </a:lnTo>
                  <a:lnTo>
                    <a:pt x="1017132" y="126610"/>
                  </a:lnTo>
                  <a:lnTo>
                    <a:pt x="1019055" y="132919"/>
                  </a:lnTo>
                  <a:lnTo>
                    <a:pt x="1019175" y="156990"/>
                  </a:lnTo>
                  <a:lnTo>
                    <a:pt x="1020233" y="158622"/>
                  </a:lnTo>
                  <a:lnTo>
                    <a:pt x="1021999" y="159710"/>
                  </a:lnTo>
                  <a:lnTo>
                    <a:pt x="1028309" y="161758"/>
                  </a:lnTo>
                  <a:lnTo>
                    <a:pt x="1042878" y="161882"/>
                  </a:lnTo>
                  <a:lnTo>
                    <a:pt x="1048405" y="159062"/>
                  </a:lnTo>
                  <a:lnTo>
                    <a:pt x="1054392" y="155339"/>
                  </a:lnTo>
                  <a:lnTo>
                    <a:pt x="1063712" y="152185"/>
                  </a:lnTo>
                  <a:lnTo>
                    <a:pt x="1085854" y="135937"/>
                  </a:lnTo>
                  <a:lnTo>
                    <a:pt x="1092202" y="133420"/>
                  </a:lnTo>
                  <a:lnTo>
                    <a:pt x="1138944" y="89720"/>
                  </a:lnTo>
                  <a:lnTo>
                    <a:pt x="1157740" y="69886"/>
                  </a:lnTo>
                  <a:lnTo>
                    <a:pt x="1164021" y="57126"/>
                  </a:lnTo>
                  <a:lnTo>
                    <a:pt x="1177126" y="41238"/>
                  </a:lnTo>
                  <a:lnTo>
                    <a:pt x="1179922" y="31712"/>
                  </a:lnTo>
                  <a:lnTo>
                    <a:pt x="1180577" y="25361"/>
                  </a:lnTo>
                  <a:lnTo>
                    <a:pt x="1181809" y="23244"/>
                  </a:lnTo>
                  <a:lnTo>
                    <a:pt x="1183689" y="21833"/>
                  </a:lnTo>
                  <a:lnTo>
                    <a:pt x="1186001" y="20892"/>
                  </a:lnTo>
                  <a:lnTo>
                    <a:pt x="1187541" y="19207"/>
                  </a:lnTo>
                  <a:lnTo>
                    <a:pt x="1190615" y="9525"/>
                  </a:lnTo>
                  <a:lnTo>
                    <a:pt x="1176434" y="23676"/>
                  </a:lnTo>
                  <a:lnTo>
                    <a:pt x="1173736" y="29199"/>
                  </a:lnTo>
                  <a:lnTo>
                    <a:pt x="1173016" y="32153"/>
                  </a:lnTo>
                  <a:lnTo>
                    <a:pt x="1164226" y="47644"/>
                  </a:lnTo>
                  <a:lnTo>
                    <a:pt x="1163500" y="50800"/>
                  </a:lnTo>
                  <a:lnTo>
                    <a:pt x="1154702" y="66641"/>
                  </a:lnTo>
                  <a:lnTo>
                    <a:pt x="1153976" y="69814"/>
                  </a:lnTo>
                  <a:lnTo>
                    <a:pt x="1152434" y="71930"/>
                  </a:lnTo>
                  <a:lnTo>
                    <a:pt x="1150348" y="73340"/>
                  </a:lnTo>
                  <a:lnTo>
                    <a:pt x="1147899" y="74280"/>
                  </a:lnTo>
                  <a:lnTo>
                    <a:pt x="1146265" y="77024"/>
                  </a:lnTo>
                  <a:lnTo>
                    <a:pt x="1143288" y="94394"/>
                  </a:lnTo>
                  <a:lnTo>
                    <a:pt x="1143001" y="122305"/>
                  </a:lnTo>
                  <a:lnTo>
                    <a:pt x="1144058" y="122798"/>
                  </a:lnTo>
                  <a:lnTo>
                    <a:pt x="1184290" y="123782"/>
                  </a:lnTo>
                  <a:lnTo>
                    <a:pt x="1190631" y="120962"/>
                  </a:lnTo>
                  <a:lnTo>
                    <a:pt x="1219200" y="97960"/>
                  </a:lnTo>
                  <a:lnTo>
                    <a:pt x="1222375" y="97043"/>
                  </a:lnTo>
                  <a:lnTo>
                    <a:pt x="1228725" y="90381"/>
                  </a:lnTo>
                  <a:lnTo>
                    <a:pt x="1264001" y="47622"/>
                  </a:lnTo>
                  <a:lnTo>
                    <a:pt x="1266629" y="41252"/>
                  </a:lnTo>
                  <a:lnTo>
                    <a:pt x="1272999" y="31715"/>
                  </a:lnTo>
                  <a:lnTo>
                    <a:pt x="1276415" y="22187"/>
                  </a:lnTo>
                  <a:lnTo>
                    <a:pt x="1284421" y="11367"/>
                  </a:lnTo>
                  <a:lnTo>
                    <a:pt x="1285872" y="0"/>
                  </a:lnTo>
                  <a:lnTo>
                    <a:pt x="1285874" y="5029"/>
                  </a:lnTo>
                  <a:lnTo>
                    <a:pt x="1283051" y="10327"/>
                  </a:lnTo>
                  <a:lnTo>
                    <a:pt x="1270065" y="26276"/>
                  </a:lnTo>
                  <a:lnTo>
                    <a:pt x="1266728" y="35157"/>
                  </a:lnTo>
                  <a:lnTo>
                    <a:pt x="1260564" y="45550"/>
                  </a:lnTo>
                  <a:lnTo>
                    <a:pt x="1257208" y="60506"/>
                  </a:lnTo>
                  <a:lnTo>
                    <a:pt x="1249952" y="75577"/>
                  </a:lnTo>
                  <a:lnTo>
                    <a:pt x="1249226" y="78947"/>
                  </a:lnTo>
                  <a:lnTo>
                    <a:pt x="1239701" y="98352"/>
                  </a:lnTo>
                  <a:lnTo>
                    <a:pt x="1238254" y="143372"/>
                  </a:lnTo>
                  <a:lnTo>
                    <a:pt x="1238251" y="150585"/>
                  </a:lnTo>
                  <a:lnTo>
                    <a:pt x="1239308" y="151177"/>
                  </a:lnTo>
                  <a:lnTo>
                    <a:pt x="1243307" y="151835"/>
                  </a:lnTo>
                  <a:lnTo>
                    <a:pt x="1244796" y="153069"/>
                  </a:lnTo>
                  <a:lnTo>
                    <a:pt x="1246452" y="157261"/>
                  </a:lnTo>
                  <a:lnTo>
                    <a:pt x="1247952" y="158803"/>
                  </a:lnTo>
                  <a:lnTo>
                    <a:pt x="1252441" y="160516"/>
                  </a:lnTo>
                  <a:lnTo>
                    <a:pt x="1254060" y="159914"/>
                  </a:lnTo>
                  <a:lnTo>
                    <a:pt x="1255139" y="158455"/>
                  </a:lnTo>
                  <a:lnTo>
                    <a:pt x="1255859" y="156424"/>
                  </a:lnTo>
                  <a:lnTo>
                    <a:pt x="1257397" y="155069"/>
                  </a:lnTo>
                  <a:lnTo>
                    <a:pt x="1261930" y="153565"/>
                  </a:lnTo>
                  <a:lnTo>
                    <a:pt x="1270432" y="152718"/>
                  </a:lnTo>
                  <a:lnTo>
                    <a:pt x="1272404" y="151541"/>
                  </a:lnTo>
                  <a:lnTo>
                    <a:pt x="1273718" y="149697"/>
                  </a:lnTo>
                  <a:lnTo>
                    <a:pt x="1274595" y="147410"/>
                  </a:lnTo>
                  <a:lnTo>
                    <a:pt x="1276238" y="145885"/>
                  </a:lnTo>
                  <a:lnTo>
                    <a:pt x="1280887" y="144192"/>
                  </a:lnTo>
                  <a:lnTo>
                    <a:pt x="1282549" y="142681"/>
                  </a:lnTo>
                  <a:lnTo>
                    <a:pt x="1286641" y="133214"/>
                  </a:lnTo>
                  <a:lnTo>
                    <a:pt x="1292334" y="125991"/>
                  </a:lnTo>
                  <a:lnTo>
                    <a:pt x="1294492" y="117149"/>
                  </a:lnTo>
                  <a:lnTo>
                    <a:pt x="1294997" y="110959"/>
                  </a:lnTo>
                  <a:lnTo>
                    <a:pt x="1294073" y="108884"/>
                  </a:lnTo>
                  <a:lnTo>
                    <a:pt x="1292399" y="107502"/>
                  </a:lnTo>
                  <a:lnTo>
                    <a:pt x="1290224" y="106580"/>
                  </a:lnTo>
                  <a:lnTo>
                    <a:pt x="1288775" y="104907"/>
                  </a:lnTo>
                  <a:lnTo>
                    <a:pt x="1286257" y="96697"/>
                  </a:lnTo>
                  <a:lnTo>
                    <a:pt x="1283223" y="95871"/>
                  </a:lnTo>
                  <a:lnTo>
                    <a:pt x="1253719" y="95214"/>
                  </a:lnTo>
                  <a:lnTo>
                    <a:pt x="1247595" y="98035"/>
                  </a:lnTo>
                  <a:lnTo>
                    <a:pt x="1211521" y="131469"/>
                  </a:lnTo>
                  <a:lnTo>
                    <a:pt x="1210496" y="135315"/>
                  </a:lnTo>
                  <a:lnTo>
                    <a:pt x="1209722" y="150597"/>
                  </a:lnTo>
                  <a:lnTo>
                    <a:pt x="1210766" y="151185"/>
                  </a:lnTo>
                  <a:lnTo>
                    <a:pt x="1241475" y="152348"/>
                  </a:lnTo>
                  <a:lnTo>
                    <a:pt x="1247797" y="149533"/>
                  </a:lnTo>
                  <a:lnTo>
                    <a:pt x="1283259" y="129971"/>
                  </a:lnTo>
                  <a:lnTo>
                    <a:pt x="1308209" y="122891"/>
                  </a:lnTo>
                  <a:lnTo>
                    <a:pt x="1355552" y="87986"/>
                  </a:lnTo>
                  <a:lnTo>
                    <a:pt x="1396974" y="41315"/>
                  </a:lnTo>
                  <a:lnTo>
                    <a:pt x="1407815" y="30428"/>
                  </a:lnTo>
                  <a:lnTo>
                    <a:pt x="1408862" y="26555"/>
                  </a:lnTo>
                  <a:lnTo>
                    <a:pt x="1409141" y="24040"/>
                  </a:lnTo>
                  <a:lnTo>
                    <a:pt x="1410385" y="22364"/>
                  </a:lnTo>
                  <a:lnTo>
                    <a:pt x="1418310" y="19306"/>
                  </a:lnTo>
                  <a:lnTo>
                    <a:pt x="1419104" y="19050"/>
                  </a:lnTo>
                  <a:lnTo>
                    <a:pt x="1419189" y="24079"/>
                  </a:lnTo>
                  <a:lnTo>
                    <a:pt x="1418143" y="25564"/>
                  </a:lnTo>
                  <a:lnTo>
                    <a:pt x="1416387" y="26555"/>
                  </a:lnTo>
                  <a:lnTo>
                    <a:pt x="1414158" y="27215"/>
                  </a:lnTo>
                  <a:lnTo>
                    <a:pt x="1412673" y="28714"/>
                  </a:lnTo>
                  <a:lnTo>
                    <a:pt x="1411022" y="33201"/>
                  </a:lnTo>
                  <a:lnTo>
                    <a:pt x="1408718" y="54023"/>
                  </a:lnTo>
                  <a:lnTo>
                    <a:pt x="1402177" y="66653"/>
                  </a:lnTo>
                  <a:lnTo>
                    <a:pt x="1399381" y="82513"/>
                  </a:lnTo>
                  <a:lnTo>
                    <a:pt x="1392688" y="95212"/>
                  </a:lnTo>
                  <a:lnTo>
                    <a:pt x="1390770" y="117436"/>
                  </a:lnTo>
                  <a:lnTo>
                    <a:pt x="1389671" y="119553"/>
                  </a:lnTo>
                  <a:lnTo>
                    <a:pt x="1387880" y="120964"/>
                  </a:lnTo>
                  <a:lnTo>
                    <a:pt x="1385628" y="121905"/>
                  </a:lnTo>
                  <a:lnTo>
                    <a:pt x="1384127" y="123590"/>
                  </a:lnTo>
                  <a:lnTo>
                    <a:pt x="1381160" y="133180"/>
                  </a:lnTo>
                  <a:lnTo>
                    <a:pt x="1381128" y="141501"/>
                  </a:lnTo>
                  <a:lnTo>
                    <a:pt x="1381125" y="133669"/>
                  </a:lnTo>
                  <a:lnTo>
                    <a:pt x="1389327" y="125142"/>
                  </a:lnTo>
                  <a:lnTo>
                    <a:pt x="1390259" y="119131"/>
                  </a:lnTo>
                  <a:lnTo>
                    <a:pt x="1390615" y="101431"/>
                  </a:lnTo>
                  <a:lnTo>
                    <a:pt x="1393457" y="95153"/>
                  </a:lnTo>
                  <a:lnTo>
                    <a:pt x="1397189" y="88835"/>
                  </a:lnTo>
                  <a:lnTo>
                    <a:pt x="1399782" y="78039"/>
                  </a:lnTo>
                  <a:lnTo>
                    <a:pt x="1400174" y="66675"/>
                  </a:lnTo>
                  <a:lnTo>
                    <a:pt x="1400175" y="74840"/>
                  </a:lnTo>
                  <a:lnTo>
                    <a:pt x="1393629" y="83505"/>
                  </a:lnTo>
                  <a:lnTo>
                    <a:pt x="1391533" y="92330"/>
                  </a:lnTo>
                  <a:lnTo>
                    <a:pt x="1390659" y="117831"/>
                  </a:lnTo>
                  <a:lnTo>
                    <a:pt x="1391714" y="119816"/>
                  </a:lnTo>
                  <a:lnTo>
                    <a:pt x="1393477" y="121140"/>
                  </a:lnTo>
                  <a:lnTo>
                    <a:pt x="1398852" y="123263"/>
                  </a:lnTo>
                  <a:lnTo>
                    <a:pt x="1417474" y="123773"/>
                  </a:lnTo>
                  <a:lnTo>
                    <a:pt x="1438454" y="107310"/>
                  </a:lnTo>
                  <a:lnTo>
                    <a:pt x="1444703" y="104821"/>
                  </a:lnTo>
                  <a:lnTo>
                    <a:pt x="1479550" y="72950"/>
                  </a:lnTo>
                  <a:lnTo>
                    <a:pt x="1510503" y="31527"/>
                  </a:lnTo>
                  <a:lnTo>
                    <a:pt x="1512710" y="25279"/>
                  </a:lnTo>
                  <a:lnTo>
                    <a:pt x="1514356" y="23190"/>
                  </a:lnTo>
                  <a:lnTo>
                    <a:pt x="1523962" y="19025"/>
                  </a:lnTo>
                  <a:lnTo>
                    <a:pt x="1523988" y="19015"/>
                  </a:lnTo>
                  <a:lnTo>
                    <a:pt x="1518941" y="24069"/>
                  </a:lnTo>
                  <a:lnTo>
                    <a:pt x="1516459" y="29373"/>
                  </a:lnTo>
                  <a:lnTo>
                    <a:pt x="1513677" y="44521"/>
                  </a:lnTo>
                  <a:lnTo>
                    <a:pt x="1506988" y="57133"/>
                  </a:lnTo>
                  <a:lnTo>
                    <a:pt x="1503971" y="82512"/>
                  </a:lnTo>
                  <a:lnTo>
                    <a:pt x="1497427" y="95211"/>
                  </a:lnTo>
                  <a:lnTo>
                    <a:pt x="1496761" y="98386"/>
                  </a:lnTo>
                  <a:lnTo>
                    <a:pt x="1497372" y="101561"/>
                  </a:lnTo>
                  <a:lnTo>
                    <a:pt x="1503139" y="114261"/>
                  </a:lnTo>
                  <a:lnTo>
                    <a:pt x="1504593" y="121905"/>
                  </a:lnTo>
                  <a:lnTo>
                    <a:pt x="1505769" y="122531"/>
                  </a:lnTo>
                  <a:lnTo>
                    <a:pt x="1528545" y="123771"/>
                  </a:lnTo>
                  <a:lnTo>
                    <a:pt x="1534135" y="120957"/>
                  </a:lnTo>
                  <a:lnTo>
                    <a:pt x="1540146" y="117237"/>
                  </a:lnTo>
                  <a:lnTo>
                    <a:pt x="1549480" y="114084"/>
                  </a:lnTo>
                  <a:lnTo>
                    <a:pt x="1574803" y="91905"/>
                  </a:lnTo>
                  <a:lnTo>
                    <a:pt x="1578329" y="85628"/>
                  </a:lnTo>
                  <a:lnTo>
                    <a:pt x="1579270" y="82472"/>
                  </a:lnTo>
                  <a:lnTo>
                    <a:pt x="1585959" y="76144"/>
                  </a:lnTo>
                  <a:lnTo>
                    <a:pt x="1593871" y="69803"/>
                  </a:lnTo>
                  <a:lnTo>
                    <a:pt x="1617460" y="39942"/>
                  </a:lnTo>
                  <a:lnTo>
                    <a:pt x="1618454" y="36075"/>
                  </a:lnTo>
                  <a:lnTo>
                    <a:pt x="1619093" y="30025"/>
                  </a:lnTo>
                  <a:lnTo>
                    <a:pt x="1620203" y="29529"/>
                  </a:lnTo>
                  <a:lnTo>
                    <a:pt x="1628378" y="28575"/>
                  </a:lnTo>
                  <a:lnTo>
                    <a:pt x="1620540" y="28539"/>
                  </a:lnTo>
                  <a:lnTo>
                    <a:pt x="1619824" y="31360"/>
                  </a:lnTo>
                  <a:lnTo>
                    <a:pt x="1619362" y="36737"/>
                  </a:lnTo>
                  <a:lnTo>
                    <a:pt x="1612726" y="45404"/>
                  </a:lnTo>
                  <a:lnTo>
                    <a:pt x="1609557" y="54230"/>
                  </a:lnTo>
                  <a:lnTo>
                    <a:pt x="1603443" y="63548"/>
                  </a:lnTo>
                  <a:lnTo>
                    <a:pt x="1600103" y="73012"/>
                  </a:lnTo>
                  <a:lnTo>
                    <a:pt x="1583782" y="95213"/>
                  </a:lnTo>
                  <a:lnTo>
                    <a:pt x="1581305" y="104178"/>
                  </a:lnTo>
                  <a:lnTo>
                    <a:pt x="1581165" y="112888"/>
                  </a:lnTo>
                  <a:lnTo>
                    <a:pt x="1582217" y="113346"/>
                  </a:lnTo>
                  <a:lnTo>
                    <a:pt x="1589352" y="114140"/>
                  </a:lnTo>
                  <a:lnTo>
                    <a:pt x="1598017" y="107691"/>
                  </a:lnTo>
                  <a:lnTo>
                    <a:pt x="1607975" y="105125"/>
                  </a:lnTo>
                  <a:lnTo>
                    <a:pt x="1632069" y="82356"/>
                  </a:lnTo>
                  <a:lnTo>
                    <a:pt x="1635530" y="76092"/>
                  </a:lnTo>
                  <a:lnTo>
                    <a:pt x="1636454" y="72940"/>
                  </a:lnTo>
                  <a:lnTo>
                    <a:pt x="1638126" y="70839"/>
                  </a:lnTo>
                  <a:lnTo>
                    <a:pt x="1651396" y="62133"/>
                  </a:lnTo>
                  <a:lnTo>
                    <a:pt x="1654704" y="56521"/>
                  </a:lnTo>
                  <a:lnTo>
                    <a:pt x="1656827" y="44294"/>
                  </a:lnTo>
                  <a:lnTo>
                    <a:pt x="1658059" y="42217"/>
                  </a:lnTo>
                  <a:lnTo>
                    <a:pt x="1659939" y="40831"/>
                  </a:lnTo>
                  <a:lnTo>
                    <a:pt x="1666470" y="38223"/>
                  </a:lnTo>
                  <a:lnTo>
                    <a:pt x="1666839" y="29874"/>
                  </a:lnTo>
                  <a:lnTo>
                    <a:pt x="1657741" y="37703"/>
                  </a:lnTo>
                  <a:lnTo>
                    <a:pt x="1652410" y="43012"/>
                  </a:lnTo>
                  <a:lnTo>
                    <a:pt x="1649863" y="48375"/>
                  </a:lnTo>
                  <a:lnTo>
                    <a:pt x="1649184" y="51287"/>
                  </a:lnTo>
                  <a:lnTo>
                    <a:pt x="1640465" y="66705"/>
                  </a:lnTo>
                  <a:lnTo>
                    <a:pt x="1637527" y="82520"/>
                  </a:lnTo>
                  <a:lnTo>
                    <a:pt x="1630818" y="95213"/>
                  </a:lnTo>
                  <a:lnTo>
                    <a:pt x="1628811" y="117828"/>
                  </a:lnTo>
                  <a:lnTo>
                    <a:pt x="1629857" y="119814"/>
                  </a:lnTo>
                  <a:lnTo>
                    <a:pt x="1631613" y="121139"/>
                  </a:lnTo>
                  <a:lnTo>
                    <a:pt x="1637909" y="123631"/>
                  </a:lnTo>
                  <a:lnTo>
                    <a:pt x="1660679" y="123782"/>
                  </a:lnTo>
                  <a:lnTo>
                    <a:pt x="1662745" y="122725"/>
                  </a:lnTo>
                  <a:lnTo>
                    <a:pt x="1664122" y="120962"/>
                  </a:lnTo>
                  <a:lnTo>
                    <a:pt x="1666710" y="116181"/>
                  </a:lnTo>
                  <a:lnTo>
                    <a:pt x="1671386" y="110528"/>
                  </a:lnTo>
                  <a:lnTo>
                    <a:pt x="1676995" y="107310"/>
                  </a:lnTo>
                  <a:lnTo>
                    <a:pt x="1683014" y="104822"/>
                  </a:lnTo>
                  <a:lnTo>
                    <a:pt x="1689219" y="100188"/>
                  </a:lnTo>
                  <a:lnTo>
                    <a:pt x="1692680" y="94601"/>
                  </a:lnTo>
                  <a:lnTo>
                    <a:pt x="1695276" y="88590"/>
                  </a:lnTo>
                  <a:lnTo>
                    <a:pt x="1711854" y="66620"/>
                  </a:lnTo>
                  <a:lnTo>
                    <a:pt x="1714382" y="60279"/>
                  </a:lnTo>
                  <a:lnTo>
                    <a:pt x="1720697" y="50759"/>
                  </a:lnTo>
                  <a:lnTo>
                    <a:pt x="1723587" y="39942"/>
                  </a:lnTo>
                  <a:lnTo>
                    <a:pt x="1733540" y="28547"/>
                  </a:lnTo>
                  <a:lnTo>
                    <a:pt x="1733550" y="36738"/>
                  </a:lnTo>
                  <a:lnTo>
                    <a:pt x="1727004" y="45404"/>
                  </a:lnTo>
                  <a:lnTo>
                    <a:pt x="1724908" y="54230"/>
                  </a:lnTo>
                  <a:lnTo>
                    <a:pt x="1724416" y="60417"/>
                  </a:lnTo>
                  <a:lnTo>
                    <a:pt x="1721377" y="66694"/>
                  </a:lnTo>
                  <a:lnTo>
                    <a:pt x="1717557" y="73012"/>
                  </a:lnTo>
                  <a:lnTo>
                    <a:pt x="1715104" y="85691"/>
                  </a:lnTo>
                  <a:lnTo>
                    <a:pt x="1714902" y="88864"/>
                  </a:lnTo>
                  <a:lnTo>
                    <a:pt x="1711856" y="95213"/>
                  </a:lnTo>
                  <a:lnTo>
                    <a:pt x="1708033" y="101562"/>
                  </a:lnTo>
                  <a:lnTo>
                    <a:pt x="1704823" y="111086"/>
                  </a:lnTo>
                  <a:lnTo>
                    <a:pt x="1696894" y="121905"/>
                  </a:lnTo>
                  <a:lnTo>
                    <a:pt x="1695452" y="133272"/>
                  </a:lnTo>
                  <a:lnTo>
                    <a:pt x="1695450" y="133310"/>
                  </a:lnTo>
                  <a:lnTo>
                    <a:pt x="1709641" y="119122"/>
                  </a:lnTo>
                  <a:lnTo>
                    <a:pt x="1712339" y="113600"/>
                  </a:lnTo>
                  <a:lnTo>
                    <a:pt x="1713058" y="110645"/>
                  </a:lnTo>
                  <a:lnTo>
                    <a:pt x="1719130" y="101430"/>
                  </a:lnTo>
                  <a:lnTo>
                    <a:pt x="1729604" y="88835"/>
                  </a:lnTo>
                  <a:lnTo>
                    <a:pt x="1735593" y="76156"/>
                  </a:lnTo>
                  <a:lnTo>
                    <a:pt x="1760646" y="49075"/>
                  </a:lnTo>
                  <a:lnTo>
                    <a:pt x="1766745" y="48027"/>
                  </a:lnTo>
                  <a:lnTo>
                    <a:pt x="1768379" y="46822"/>
                  </a:lnTo>
                  <a:lnTo>
                    <a:pt x="1770197" y="42660"/>
                  </a:lnTo>
                  <a:lnTo>
                    <a:pt x="1771740" y="41127"/>
                  </a:lnTo>
                  <a:lnTo>
                    <a:pt x="1779723" y="38465"/>
                  </a:lnTo>
                  <a:lnTo>
                    <a:pt x="1800106" y="38061"/>
                  </a:lnTo>
                  <a:lnTo>
                    <a:pt x="1800223" y="47194"/>
                  </a:lnTo>
                  <a:lnTo>
                    <a:pt x="1785760" y="47583"/>
                  </a:lnTo>
                  <a:lnTo>
                    <a:pt x="1784232" y="48642"/>
                  </a:lnTo>
                  <a:lnTo>
                    <a:pt x="1783213" y="50407"/>
                  </a:lnTo>
                  <a:lnTo>
                    <a:pt x="1782534" y="52642"/>
                  </a:lnTo>
                  <a:lnTo>
                    <a:pt x="1781023" y="54132"/>
                  </a:lnTo>
                  <a:lnTo>
                    <a:pt x="1770995" y="59344"/>
                  </a:lnTo>
                  <a:lnTo>
                    <a:pt x="1757588" y="71266"/>
                  </a:lnTo>
                  <a:lnTo>
                    <a:pt x="1754817" y="76808"/>
                  </a:lnTo>
                  <a:lnTo>
                    <a:pt x="1754078" y="79767"/>
                  </a:lnTo>
                  <a:lnTo>
                    <a:pt x="1747980" y="88989"/>
                  </a:lnTo>
                  <a:lnTo>
                    <a:pt x="1742433" y="92446"/>
                  </a:lnTo>
                  <a:lnTo>
                    <a:pt x="1739473" y="93368"/>
                  </a:lnTo>
                  <a:lnTo>
                    <a:pt x="1737498" y="95040"/>
                  </a:lnTo>
                  <a:lnTo>
                    <a:pt x="1726242" y="114437"/>
                  </a:lnTo>
                  <a:lnTo>
                    <a:pt x="1724083" y="135302"/>
                  </a:lnTo>
                  <a:lnTo>
                    <a:pt x="1724027" y="142395"/>
                  </a:lnTo>
                  <a:lnTo>
                    <a:pt x="1746691" y="142832"/>
                  </a:lnTo>
                  <a:lnTo>
                    <a:pt x="1752796" y="140012"/>
                  </a:lnTo>
                  <a:lnTo>
                    <a:pt x="1769559" y="127647"/>
                  </a:lnTo>
                  <a:lnTo>
                    <a:pt x="1788720" y="121727"/>
                  </a:lnTo>
                  <a:lnTo>
                    <a:pt x="1800225" y="1142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4" name="SMARTInkShape-Group134"/>
          <p:cNvGrpSpPr/>
          <p:nvPr/>
        </p:nvGrpSpPr>
        <p:grpSpPr>
          <a:xfrm>
            <a:off x="3667160" y="3238501"/>
            <a:ext cx="1409666" cy="295275"/>
            <a:chOff x="3667160" y="3238501"/>
            <a:chExt cx="1409666" cy="295275"/>
          </a:xfrm>
        </p:grpSpPr>
        <p:sp>
          <p:nvSpPr>
            <p:cNvPr id="214" name="SMARTInkShape-661"/>
            <p:cNvSpPr/>
            <p:nvPr>
              <p:custDataLst>
                <p:tags r:id="rId467"/>
              </p:custDataLst>
            </p:nvPr>
          </p:nvSpPr>
          <p:spPr>
            <a:xfrm>
              <a:off x="4981575" y="3238501"/>
              <a:ext cx="95251" cy="276225"/>
            </a:xfrm>
            <a:custGeom>
              <a:avLst/>
              <a:gdLst/>
              <a:ahLst/>
              <a:cxnLst/>
              <a:rect l="0" t="0" r="0" b="0"/>
              <a:pathLst>
                <a:path w="95251" h="276225">
                  <a:moveTo>
                    <a:pt x="76200" y="9524"/>
                  </a:moveTo>
                  <a:lnTo>
                    <a:pt x="76200" y="9524"/>
                  </a:lnTo>
                  <a:lnTo>
                    <a:pt x="85725" y="0"/>
                  </a:lnTo>
                  <a:lnTo>
                    <a:pt x="85725" y="23679"/>
                  </a:lnTo>
                  <a:lnTo>
                    <a:pt x="88547" y="29221"/>
                  </a:lnTo>
                  <a:lnTo>
                    <a:pt x="92270" y="35212"/>
                  </a:lnTo>
                  <a:lnTo>
                    <a:pt x="94858" y="45780"/>
                  </a:lnTo>
                  <a:lnTo>
                    <a:pt x="95249" y="93278"/>
                  </a:lnTo>
                  <a:lnTo>
                    <a:pt x="95250" y="136156"/>
                  </a:lnTo>
                  <a:lnTo>
                    <a:pt x="95250" y="164706"/>
                  </a:lnTo>
                  <a:lnTo>
                    <a:pt x="85549" y="195943"/>
                  </a:lnTo>
                  <a:lnTo>
                    <a:pt x="78360" y="209370"/>
                  </a:lnTo>
                  <a:lnTo>
                    <a:pt x="68126" y="234908"/>
                  </a:lnTo>
                  <a:lnTo>
                    <a:pt x="60415" y="245093"/>
                  </a:lnTo>
                  <a:lnTo>
                    <a:pt x="57059" y="254183"/>
                  </a:lnTo>
                  <a:lnTo>
                    <a:pt x="52524" y="260431"/>
                  </a:lnTo>
                  <a:lnTo>
                    <a:pt x="46980" y="263913"/>
                  </a:lnTo>
                  <a:lnTo>
                    <a:pt x="44020" y="264841"/>
                  </a:lnTo>
                  <a:lnTo>
                    <a:pt x="42047" y="266519"/>
                  </a:lnTo>
                  <a:lnTo>
                    <a:pt x="39854" y="271205"/>
                  </a:lnTo>
                  <a:lnTo>
                    <a:pt x="38211" y="272878"/>
                  </a:lnTo>
                  <a:lnTo>
                    <a:pt x="30053" y="275783"/>
                  </a:lnTo>
                  <a:lnTo>
                    <a:pt x="0" y="276224"/>
                  </a:lnTo>
                  <a:lnTo>
                    <a:pt x="9525" y="2762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662"/>
            <p:cNvSpPr/>
            <p:nvPr>
              <p:custDataLst>
                <p:tags r:id="rId468"/>
              </p:custDataLst>
            </p:nvPr>
          </p:nvSpPr>
          <p:spPr>
            <a:xfrm>
              <a:off x="4848619" y="3276600"/>
              <a:ext cx="104382" cy="133230"/>
            </a:xfrm>
            <a:custGeom>
              <a:avLst/>
              <a:gdLst/>
              <a:ahLst/>
              <a:cxnLst/>
              <a:rect l="0" t="0" r="0" b="0"/>
              <a:pathLst>
                <a:path w="104382" h="133230">
                  <a:moveTo>
                    <a:pt x="75806" y="0"/>
                  </a:moveTo>
                  <a:lnTo>
                    <a:pt x="75806" y="0"/>
                  </a:lnTo>
                  <a:lnTo>
                    <a:pt x="75806" y="32188"/>
                  </a:lnTo>
                  <a:lnTo>
                    <a:pt x="74748" y="34159"/>
                  </a:lnTo>
                  <a:lnTo>
                    <a:pt x="72984" y="35473"/>
                  </a:lnTo>
                  <a:lnTo>
                    <a:pt x="70750" y="36349"/>
                  </a:lnTo>
                  <a:lnTo>
                    <a:pt x="69261" y="37991"/>
                  </a:lnTo>
                  <a:lnTo>
                    <a:pt x="67605" y="42637"/>
                  </a:lnTo>
                  <a:lnTo>
                    <a:pt x="65485" y="54244"/>
                  </a:lnTo>
                  <a:lnTo>
                    <a:pt x="59812" y="63580"/>
                  </a:lnTo>
                  <a:lnTo>
                    <a:pt x="57360" y="76216"/>
                  </a:lnTo>
                  <a:lnTo>
                    <a:pt x="57159" y="79385"/>
                  </a:lnTo>
                  <a:lnTo>
                    <a:pt x="54113" y="85730"/>
                  </a:lnTo>
                  <a:lnTo>
                    <a:pt x="50290" y="92077"/>
                  </a:lnTo>
                  <a:lnTo>
                    <a:pt x="48590" y="98426"/>
                  </a:lnTo>
                  <a:lnTo>
                    <a:pt x="47079" y="100542"/>
                  </a:lnTo>
                  <a:lnTo>
                    <a:pt x="45013" y="101953"/>
                  </a:lnTo>
                  <a:lnTo>
                    <a:pt x="39895" y="104579"/>
                  </a:lnTo>
                  <a:lnTo>
                    <a:pt x="34093" y="109274"/>
                  </a:lnTo>
                  <a:lnTo>
                    <a:pt x="30808" y="114889"/>
                  </a:lnTo>
                  <a:lnTo>
                    <a:pt x="29933" y="117868"/>
                  </a:lnTo>
                  <a:lnTo>
                    <a:pt x="28291" y="119853"/>
                  </a:lnTo>
                  <a:lnTo>
                    <a:pt x="23643" y="122060"/>
                  </a:lnTo>
                  <a:lnTo>
                    <a:pt x="15077" y="123302"/>
                  </a:lnTo>
                  <a:lnTo>
                    <a:pt x="13095" y="124535"/>
                  </a:lnTo>
                  <a:lnTo>
                    <a:pt x="11774" y="126415"/>
                  </a:lnTo>
                  <a:lnTo>
                    <a:pt x="9177" y="133229"/>
                  </a:lnTo>
                  <a:lnTo>
                    <a:pt x="0" y="124214"/>
                  </a:lnTo>
                  <a:lnTo>
                    <a:pt x="6230" y="116298"/>
                  </a:lnTo>
                  <a:lnTo>
                    <a:pt x="8749" y="106501"/>
                  </a:lnTo>
                  <a:lnTo>
                    <a:pt x="9018" y="100230"/>
                  </a:lnTo>
                  <a:lnTo>
                    <a:pt x="10114" y="98570"/>
                  </a:lnTo>
                  <a:lnTo>
                    <a:pt x="11903" y="97463"/>
                  </a:lnTo>
                  <a:lnTo>
                    <a:pt x="14154" y="96726"/>
                  </a:lnTo>
                  <a:lnTo>
                    <a:pt x="15655" y="95176"/>
                  </a:lnTo>
                  <a:lnTo>
                    <a:pt x="17322" y="90631"/>
                  </a:lnTo>
                  <a:lnTo>
                    <a:pt x="18825" y="88995"/>
                  </a:lnTo>
                  <a:lnTo>
                    <a:pt x="26740" y="86156"/>
                  </a:lnTo>
                  <a:lnTo>
                    <a:pt x="42333" y="85736"/>
                  </a:lnTo>
                  <a:lnTo>
                    <a:pt x="43966" y="86790"/>
                  </a:lnTo>
                  <a:lnTo>
                    <a:pt x="45054" y="88552"/>
                  </a:lnTo>
                  <a:lnTo>
                    <a:pt x="45780" y="90785"/>
                  </a:lnTo>
                  <a:lnTo>
                    <a:pt x="47322" y="92273"/>
                  </a:lnTo>
                  <a:lnTo>
                    <a:pt x="55305" y="94858"/>
                  </a:lnTo>
                  <a:lnTo>
                    <a:pt x="56111" y="97898"/>
                  </a:lnTo>
                  <a:lnTo>
                    <a:pt x="56326" y="100190"/>
                  </a:lnTo>
                  <a:lnTo>
                    <a:pt x="57528" y="101719"/>
                  </a:lnTo>
                  <a:lnTo>
                    <a:pt x="61686" y="103417"/>
                  </a:lnTo>
                  <a:lnTo>
                    <a:pt x="63217" y="104928"/>
                  </a:lnTo>
                  <a:lnTo>
                    <a:pt x="66161" y="113872"/>
                  </a:lnTo>
                  <a:lnTo>
                    <a:pt x="75411" y="123422"/>
                  </a:lnTo>
                  <a:lnTo>
                    <a:pt x="83973" y="123790"/>
                  </a:lnTo>
                  <a:lnTo>
                    <a:pt x="84425" y="122743"/>
                  </a:lnTo>
                  <a:lnTo>
                    <a:pt x="84928" y="118758"/>
                  </a:lnTo>
                  <a:lnTo>
                    <a:pt x="86121" y="117272"/>
                  </a:lnTo>
                  <a:lnTo>
                    <a:pt x="90268" y="115621"/>
                  </a:lnTo>
                  <a:lnTo>
                    <a:pt x="91797" y="114122"/>
                  </a:lnTo>
                  <a:lnTo>
                    <a:pt x="95646" y="104677"/>
                  </a:lnTo>
                  <a:lnTo>
                    <a:pt x="101322" y="97455"/>
                  </a:lnTo>
                  <a:lnTo>
                    <a:pt x="103475" y="88612"/>
                  </a:lnTo>
                  <a:lnTo>
                    <a:pt x="104379" y="42333"/>
                  </a:lnTo>
                  <a:lnTo>
                    <a:pt x="104381" y="33601"/>
                  </a:lnTo>
                  <a:lnTo>
                    <a:pt x="101559" y="27986"/>
                  </a:lnTo>
                  <a:lnTo>
                    <a:pt x="99325" y="25007"/>
                  </a:lnTo>
                  <a:lnTo>
                    <a:pt x="94020" y="21698"/>
                  </a:lnTo>
                  <a:lnTo>
                    <a:pt x="91124" y="20815"/>
                  </a:lnTo>
                  <a:lnTo>
                    <a:pt x="89193" y="19169"/>
                  </a:lnTo>
                  <a:lnTo>
                    <a:pt x="87047" y="14517"/>
                  </a:lnTo>
                  <a:lnTo>
                    <a:pt x="85417" y="12853"/>
                  </a:lnTo>
                  <a:lnTo>
                    <a:pt x="66100" y="2181"/>
                  </a:lnTo>
                  <a:lnTo>
                    <a:pt x="49102" y="128"/>
                  </a:lnTo>
                  <a:lnTo>
                    <a:pt x="37117" y="7556"/>
                  </a:lnTo>
                  <a:lnTo>
                    <a:pt x="24890" y="9136"/>
                  </a:lnTo>
                  <a:lnTo>
                    <a:pt x="22812" y="10324"/>
                  </a:lnTo>
                  <a:lnTo>
                    <a:pt x="21426" y="12174"/>
                  </a:lnTo>
                  <a:lnTo>
                    <a:pt x="19887" y="17052"/>
                  </a:lnTo>
                  <a:lnTo>
                    <a:pt x="19203" y="22749"/>
                  </a:lnTo>
                  <a:lnTo>
                    <a:pt x="17963" y="24691"/>
                  </a:lnTo>
                  <a:lnTo>
                    <a:pt x="16077" y="25986"/>
                  </a:lnTo>
                  <a:lnTo>
                    <a:pt x="13762" y="26849"/>
                  </a:lnTo>
                  <a:lnTo>
                    <a:pt x="12218" y="28482"/>
                  </a:lnTo>
                  <a:lnTo>
                    <a:pt x="10503" y="33120"/>
                  </a:lnTo>
                  <a:lnTo>
                    <a:pt x="11104" y="34780"/>
                  </a:lnTo>
                  <a:lnTo>
                    <a:pt x="12563" y="35887"/>
                  </a:lnTo>
                  <a:lnTo>
                    <a:pt x="14594" y="36624"/>
                  </a:lnTo>
                  <a:lnTo>
                    <a:pt x="15948" y="38174"/>
                  </a:lnTo>
                  <a:lnTo>
                    <a:pt x="18299" y="46171"/>
                  </a:lnTo>
                  <a:lnTo>
                    <a:pt x="23606" y="52251"/>
                  </a:lnTo>
                  <a:lnTo>
                    <a:pt x="28970" y="54973"/>
                  </a:lnTo>
                  <a:lnTo>
                    <a:pt x="47300" y="56959"/>
                  </a:lnTo>
                  <a:lnTo>
                    <a:pt x="50453" y="57022"/>
                  </a:lnTo>
                  <a:lnTo>
                    <a:pt x="75806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663"/>
            <p:cNvSpPr/>
            <p:nvPr>
              <p:custDataLst>
                <p:tags r:id="rId469"/>
              </p:custDataLst>
            </p:nvPr>
          </p:nvSpPr>
          <p:spPr>
            <a:xfrm>
              <a:off x="4676775" y="336232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8"/>
                  </a:lnTo>
                  <a:lnTo>
                    <a:pt x="9133" y="18667"/>
                  </a:lnTo>
                  <a:lnTo>
                    <a:pt x="41320" y="19047"/>
                  </a:lnTo>
                  <a:lnTo>
                    <a:pt x="47645" y="16227"/>
                  </a:lnTo>
                  <a:lnTo>
                    <a:pt x="53984" y="12504"/>
                  </a:lnTo>
                  <a:lnTo>
                    <a:pt x="64562" y="10408"/>
                  </a:lnTo>
                  <a:lnTo>
                    <a:pt x="79571" y="8728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664"/>
            <p:cNvSpPr/>
            <p:nvPr>
              <p:custDataLst>
                <p:tags r:id="rId470"/>
              </p:custDataLst>
            </p:nvPr>
          </p:nvSpPr>
          <p:spPr>
            <a:xfrm>
              <a:off x="4743450" y="3261587"/>
              <a:ext cx="19051" cy="148364"/>
            </a:xfrm>
            <a:custGeom>
              <a:avLst/>
              <a:gdLst/>
              <a:ahLst/>
              <a:cxnLst/>
              <a:rect l="0" t="0" r="0" b="0"/>
              <a:pathLst>
                <a:path w="19051" h="148364">
                  <a:moveTo>
                    <a:pt x="9525" y="5488"/>
                  </a:moveTo>
                  <a:lnTo>
                    <a:pt x="9525" y="5488"/>
                  </a:lnTo>
                  <a:lnTo>
                    <a:pt x="14582" y="431"/>
                  </a:lnTo>
                  <a:lnTo>
                    <a:pt x="16071" y="0"/>
                  </a:lnTo>
                  <a:lnTo>
                    <a:pt x="17064" y="771"/>
                  </a:lnTo>
                  <a:lnTo>
                    <a:pt x="19040" y="5464"/>
                  </a:lnTo>
                  <a:lnTo>
                    <a:pt x="19050" y="28154"/>
                  </a:lnTo>
                  <a:lnTo>
                    <a:pt x="16228" y="34259"/>
                  </a:lnTo>
                  <a:lnTo>
                    <a:pt x="12504" y="40500"/>
                  </a:lnTo>
                  <a:lnTo>
                    <a:pt x="10114" y="53130"/>
                  </a:lnTo>
                  <a:lnTo>
                    <a:pt x="9642" y="65816"/>
                  </a:lnTo>
                  <a:lnTo>
                    <a:pt x="6755" y="72165"/>
                  </a:lnTo>
                  <a:lnTo>
                    <a:pt x="3003" y="78514"/>
                  </a:lnTo>
                  <a:lnTo>
                    <a:pt x="889" y="89096"/>
                  </a:lnTo>
                  <a:lnTo>
                    <a:pt x="2" y="135901"/>
                  </a:lnTo>
                  <a:lnTo>
                    <a:pt x="0" y="1483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SMARTInkShape-665"/>
            <p:cNvSpPr/>
            <p:nvPr>
              <p:custDataLst>
                <p:tags r:id="rId471"/>
              </p:custDataLst>
            </p:nvPr>
          </p:nvSpPr>
          <p:spPr>
            <a:xfrm>
              <a:off x="4657725" y="3248035"/>
              <a:ext cx="95241" cy="161916"/>
            </a:xfrm>
            <a:custGeom>
              <a:avLst/>
              <a:gdLst/>
              <a:ahLst/>
              <a:cxnLst/>
              <a:rect l="0" t="0" r="0" b="0"/>
              <a:pathLst>
                <a:path w="95241" h="161916">
                  <a:moveTo>
                    <a:pt x="85725" y="9515"/>
                  </a:moveTo>
                  <a:lnTo>
                    <a:pt x="85725" y="9515"/>
                  </a:lnTo>
                  <a:lnTo>
                    <a:pt x="95240" y="0"/>
                  </a:lnTo>
                  <a:lnTo>
                    <a:pt x="86117" y="9123"/>
                  </a:lnTo>
                  <a:lnTo>
                    <a:pt x="80785" y="9399"/>
                  </a:lnTo>
                  <a:lnTo>
                    <a:pt x="75416" y="12286"/>
                  </a:lnTo>
                  <a:lnTo>
                    <a:pt x="62130" y="23701"/>
                  </a:lnTo>
                  <a:lnTo>
                    <a:pt x="59363" y="29225"/>
                  </a:lnTo>
                  <a:lnTo>
                    <a:pt x="58625" y="32180"/>
                  </a:lnTo>
                  <a:lnTo>
                    <a:pt x="57076" y="34150"/>
                  </a:lnTo>
                  <a:lnTo>
                    <a:pt x="52531" y="36339"/>
                  </a:lnTo>
                  <a:lnTo>
                    <a:pt x="50896" y="37981"/>
                  </a:lnTo>
                  <a:lnTo>
                    <a:pt x="31206" y="74257"/>
                  </a:lnTo>
                  <a:lnTo>
                    <a:pt x="28686" y="81681"/>
                  </a:lnTo>
                  <a:lnTo>
                    <a:pt x="22376" y="91810"/>
                  </a:lnTo>
                  <a:lnTo>
                    <a:pt x="18977" y="101514"/>
                  </a:lnTo>
                  <a:lnTo>
                    <a:pt x="12796" y="111093"/>
                  </a:lnTo>
                  <a:lnTo>
                    <a:pt x="10494" y="120633"/>
                  </a:lnTo>
                  <a:lnTo>
                    <a:pt x="9956" y="126987"/>
                  </a:lnTo>
                  <a:lnTo>
                    <a:pt x="6894" y="133339"/>
                  </a:lnTo>
                  <a:lnTo>
                    <a:pt x="3064" y="139690"/>
                  </a:lnTo>
                  <a:lnTo>
                    <a:pt x="403" y="150508"/>
                  </a:lnTo>
                  <a:lnTo>
                    <a:pt x="0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666"/>
            <p:cNvSpPr/>
            <p:nvPr>
              <p:custDataLst>
                <p:tags r:id="rId472"/>
              </p:custDataLst>
            </p:nvPr>
          </p:nvSpPr>
          <p:spPr>
            <a:xfrm>
              <a:off x="4543425" y="3267075"/>
              <a:ext cx="38067" cy="142876"/>
            </a:xfrm>
            <a:custGeom>
              <a:avLst/>
              <a:gdLst/>
              <a:ahLst/>
              <a:cxnLst/>
              <a:rect l="0" t="0" r="0" b="0"/>
              <a:pathLst>
                <a:path w="38067" h="142876">
                  <a:moveTo>
                    <a:pt x="28575" y="0"/>
                  </a:moveTo>
                  <a:lnTo>
                    <a:pt x="28575" y="0"/>
                  </a:lnTo>
                  <a:lnTo>
                    <a:pt x="37708" y="0"/>
                  </a:lnTo>
                  <a:lnTo>
                    <a:pt x="38066" y="8201"/>
                  </a:lnTo>
                  <a:lnTo>
                    <a:pt x="29896" y="17610"/>
                  </a:lnTo>
                  <a:lnTo>
                    <a:pt x="28966" y="23680"/>
                  </a:lnTo>
                  <a:lnTo>
                    <a:pt x="27539" y="45593"/>
                  </a:lnTo>
                  <a:lnTo>
                    <a:pt x="16818" y="75617"/>
                  </a:lnTo>
                  <a:lnTo>
                    <a:pt x="12766" y="82291"/>
                  </a:lnTo>
                  <a:lnTo>
                    <a:pt x="10165" y="95199"/>
                  </a:lnTo>
                  <a:lnTo>
                    <a:pt x="9952" y="98391"/>
                  </a:lnTo>
                  <a:lnTo>
                    <a:pt x="6893" y="104760"/>
                  </a:lnTo>
                  <a:lnTo>
                    <a:pt x="3063" y="111118"/>
                  </a:lnTo>
                  <a:lnTo>
                    <a:pt x="605" y="123824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667"/>
            <p:cNvSpPr/>
            <p:nvPr>
              <p:custDataLst>
                <p:tags r:id="rId473"/>
              </p:custDataLst>
            </p:nvPr>
          </p:nvSpPr>
          <p:spPr>
            <a:xfrm>
              <a:off x="4476750" y="3248025"/>
              <a:ext cx="66676" cy="171451"/>
            </a:xfrm>
            <a:custGeom>
              <a:avLst/>
              <a:gdLst/>
              <a:ahLst/>
              <a:cxnLst/>
              <a:rect l="0" t="0" r="0" b="0"/>
              <a:pathLst>
                <a:path w="66676" h="171451">
                  <a:moveTo>
                    <a:pt x="66675" y="0"/>
                  </a:moveTo>
                  <a:lnTo>
                    <a:pt x="66675" y="0"/>
                  </a:lnTo>
                  <a:lnTo>
                    <a:pt x="58474" y="8201"/>
                  </a:lnTo>
                  <a:lnTo>
                    <a:pt x="57267" y="17610"/>
                  </a:lnTo>
                  <a:lnTo>
                    <a:pt x="57184" y="23680"/>
                  </a:lnTo>
                  <a:lnTo>
                    <a:pt x="56114" y="25312"/>
                  </a:lnTo>
                  <a:lnTo>
                    <a:pt x="54343" y="26400"/>
                  </a:lnTo>
                  <a:lnTo>
                    <a:pt x="52103" y="27124"/>
                  </a:lnTo>
                  <a:lnTo>
                    <a:pt x="50611" y="28666"/>
                  </a:lnTo>
                  <a:lnTo>
                    <a:pt x="48952" y="33202"/>
                  </a:lnTo>
                  <a:lnTo>
                    <a:pt x="46644" y="54060"/>
                  </a:lnTo>
                  <a:lnTo>
                    <a:pt x="40101" y="66692"/>
                  </a:lnTo>
                  <a:lnTo>
                    <a:pt x="37305" y="82552"/>
                  </a:lnTo>
                  <a:lnTo>
                    <a:pt x="21640" y="104775"/>
                  </a:lnTo>
                  <a:lnTo>
                    <a:pt x="18333" y="120650"/>
                  </a:lnTo>
                  <a:lnTo>
                    <a:pt x="11578" y="133350"/>
                  </a:lnTo>
                  <a:lnTo>
                    <a:pt x="10894" y="136525"/>
                  </a:lnTo>
                  <a:lnTo>
                    <a:pt x="1444" y="155575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668"/>
            <p:cNvSpPr/>
            <p:nvPr>
              <p:custDataLst>
                <p:tags r:id="rId474"/>
              </p:custDataLst>
            </p:nvPr>
          </p:nvSpPr>
          <p:spPr>
            <a:xfrm>
              <a:off x="4230424" y="3390900"/>
              <a:ext cx="93927" cy="9526"/>
            </a:xfrm>
            <a:custGeom>
              <a:avLst/>
              <a:gdLst/>
              <a:ahLst/>
              <a:cxnLst/>
              <a:rect l="0" t="0" r="0" b="0"/>
              <a:pathLst>
                <a:path w="93927" h="9526">
                  <a:moveTo>
                    <a:pt x="8201" y="0"/>
                  </a:moveTo>
                  <a:lnTo>
                    <a:pt x="8201" y="0"/>
                  </a:lnTo>
                  <a:lnTo>
                    <a:pt x="0" y="8201"/>
                  </a:lnTo>
                  <a:lnTo>
                    <a:pt x="617" y="8642"/>
                  </a:lnTo>
                  <a:lnTo>
                    <a:pt x="46359" y="9525"/>
                  </a:lnTo>
                  <a:lnTo>
                    <a:pt x="60328" y="9525"/>
                  </a:lnTo>
                  <a:lnTo>
                    <a:pt x="65941" y="6703"/>
                  </a:lnTo>
                  <a:lnTo>
                    <a:pt x="71963" y="2979"/>
                  </a:lnTo>
                  <a:lnTo>
                    <a:pt x="84453" y="589"/>
                  </a:lnTo>
                  <a:lnTo>
                    <a:pt x="9392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669"/>
            <p:cNvSpPr/>
            <p:nvPr>
              <p:custDataLst>
                <p:tags r:id="rId475"/>
              </p:custDataLst>
            </p:nvPr>
          </p:nvSpPr>
          <p:spPr>
            <a:xfrm>
              <a:off x="3952995" y="3257550"/>
              <a:ext cx="409456" cy="219062"/>
            </a:xfrm>
            <a:custGeom>
              <a:avLst/>
              <a:gdLst/>
              <a:ahLst/>
              <a:cxnLst/>
              <a:rect l="0" t="0" r="0" b="0"/>
              <a:pathLst>
                <a:path w="409456" h="219062">
                  <a:moveTo>
                    <a:pt x="142755" y="38100"/>
                  </a:moveTo>
                  <a:lnTo>
                    <a:pt x="142755" y="38100"/>
                  </a:lnTo>
                  <a:lnTo>
                    <a:pt x="142755" y="20408"/>
                  </a:lnTo>
                  <a:lnTo>
                    <a:pt x="141697" y="19955"/>
                  </a:lnTo>
                  <a:lnTo>
                    <a:pt x="134554" y="19169"/>
                  </a:lnTo>
                  <a:lnTo>
                    <a:pt x="125887" y="12528"/>
                  </a:lnTo>
                  <a:lnTo>
                    <a:pt x="115931" y="9921"/>
                  </a:lnTo>
                  <a:lnTo>
                    <a:pt x="101076" y="9559"/>
                  </a:lnTo>
                  <a:lnTo>
                    <a:pt x="99094" y="10606"/>
                  </a:lnTo>
                  <a:lnTo>
                    <a:pt x="97773" y="12362"/>
                  </a:lnTo>
                  <a:lnTo>
                    <a:pt x="96892" y="14592"/>
                  </a:lnTo>
                  <a:lnTo>
                    <a:pt x="95246" y="16078"/>
                  </a:lnTo>
                  <a:lnTo>
                    <a:pt x="85533" y="19847"/>
                  </a:lnTo>
                  <a:lnTo>
                    <a:pt x="78293" y="25519"/>
                  </a:lnTo>
                  <a:lnTo>
                    <a:pt x="72477" y="27217"/>
                  </a:lnTo>
                  <a:lnTo>
                    <a:pt x="70503" y="28728"/>
                  </a:lnTo>
                  <a:lnTo>
                    <a:pt x="49686" y="57756"/>
                  </a:lnTo>
                  <a:lnTo>
                    <a:pt x="47633" y="71209"/>
                  </a:lnTo>
                  <a:lnTo>
                    <a:pt x="46531" y="72873"/>
                  </a:lnTo>
                  <a:lnTo>
                    <a:pt x="44740" y="73982"/>
                  </a:lnTo>
                  <a:lnTo>
                    <a:pt x="42486" y="74721"/>
                  </a:lnTo>
                  <a:lnTo>
                    <a:pt x="40984" y="76272"/>
                  </a:lnTo>
                  <a:lnTo>
                    <a:pt x="38376" y="84271"/>
                  </a:lnTo>
                  <a:lnTo>
                    <a:pt x="39302" y="84756"/>
                  </a:lnTo>
                  <a:lnTo>
                    <a:pt x="43154" y="85294"/>
                  </a:lnTo>
                  <a:lnTo>
                    <a:pt x="44604" y="86496"/>
                  </a:lnTo>
                  <a:lnTo>
                    <a:pt x="47392" y="94847"/>
                  </a:lnTo>
                  <a:lnTo>
                    <a:pt x="47472" y="100187"/>
                  </a:lnTo>
                  <a:lnTo>
                    <a:pt x="48541" y="101716"/>
                  </a:lnTo>
                  <a:lnTo>
                    <a:pt x="50313" y="102736"/>
                  </a:lnTo>
                  <a:lnTo>
                    <a:pt x="56637" y="104656"/>
                  </a:lnTo>
                  <a:lnTo>
                    <a:pt x="76046" y="104775"/>
                  </a:lnTo>
                  <a:lnTo>
                    <a:pt x="61890" y="104775"/>
                  </a:lnTo>
                  <a:lnTo>
                    <a:pt x="60270" y="105833"/>
                  </a:lnTo>
                  <a:lnTo>
                    <a:pt x="59190" y="107597"/>
                  </a:lnTo>
                  <a:lnTo>
                    <a:pt x="58470" y="109832"/>
                  </a:lnTo>
                  <a:lnTo>
                    <a:pt x="56932" y="111321"/>
                  </a:lnTo>
                  <a:lnTo>
                    <a:pt x="52400" y="112976"/>
                  </a:lnTo>
                  <a:lnTo>
                    <a:pt x="50768" y="114476"/>
                  </a:lnTo>
                  <a:lnTo>
                    <a:pt x="48956" y="118964"/>
                  </a:lnTo>
                  <a:lnTo>
                    <a:pt x="47414" y="120584"/>
                  </a:lnTo>
                  <a:lnTo>
                    <a:pt x="42878" y="122385"/>
                  </a:lnTo>
                  <a:lnTo>
                    <a:pt x="41245" y="123923"/>
                  </a:lnTo>
                  <a:lnTo>
                    <a:pt x="33353" y="136956"/>
                  </a:lnTo>
                  <a:lnTo>
                    <a:pt x="27810" y="140245"/>
                  </a:lnTo>
                  <a:lnTo>
                    <a:pt x="24850" y="141121"/>
                  </a:lnTo>
                  <a:lnTo>
                    <a:pt x="22877" y="142764"/>
                  </a:lnTo>
                  <a:lnTo>
                    <a:pt x="11622" y="162104"/>
                  </a:lnTo>
                  <a:lnTo>
                    <a:pt x="9843" y="174661"/>
                  </a:lnTo>
                  <a:lnTo>
                    <a:pt x="8639" y="176766"/>
                  </a:lnTo>
                  <a:lnTo>
                    <a:pt x="6778" y="178169"/>
                  </a:lnTo>
                  <a:lnTo>
                    <a:pt x="4479" y="179104"/>
                  </a:lnTo>
                  <a:lnTo>
                    <a:pt x="2946" y="180786"/>
                  </a:lnTo>
                  <a:lnTo>
                    <a:pt x="1242" y="185477"/>
                  </a:lnTo>
                  <a:lnTo>
                    <a:pt x="0" y="198260"/>
                  </a:lnTo>
                  <a:lnTo>
                    <a:pt x="7435" y="210154"/>
                  </a:lnTo>
                  <a:lnTo>
                    <a:pt x="8092" y="213127"/>
                  </a:lnTo>
                  <a:lnTo>
                    <a:pt x="9588" y="215110"/>
                  </a:lnTo>
                  <a:lnTo>
                    <a:pt x="14073" y="217313"/>
                  </a:lnTo>
                  <a:lnTo>
                    <a:pt x="45635" y="219061"/>
                  </a:lnTo>
                  <a:lnTo>
                    <a:pt x="75666" y="207316"/>
                  </a:lnTo>
                  <a:lnTo>
                    <a:pt x="122012" y="177762"/>
                  </a:lnTo>
                  <a:lnTo>
                    <a:pt x="168586" y="141023"/>
                  </a:lnTo>
                  <a:lnTo>
                    <a:pt x="215853" y="107973"/>
                  </a:lnTo>
                  <a:lnTo>
                    <a:pt x="230501" y="98432"/>
                  </a:lnTo>
                  <a:lnTo>
                    <a:pt x="272759" y="50976"/>
                  </a:lnTo>
                  <a:lnTo>
                    <a:pt x="274618" y="49114"/>
                  </a:lnTo>
                  <a:lnTo>
                    <a:pt x="275974" y="39555"/>
                  </a:lnTo>
                  <a:lnTo>
                    <a:pt x="277076" y="39070"/>
                  </a:lnTo>
                  <a:lnTo>
                    <a:pt x="285596" y="38103"/>
                  </a:lnTo>
                  <a:lnTo>
                    <a:pt x="285620" y="43157"/>
                  </a:lnTo>
                  <a:lnTo>
                    <a:pt x="284565" y="44646"/>
                  </a:lnTo>
                  <a:lnTo>
                    <a:pt x="282803" y="45639"/>
                  </a:lnTo>
                  <a:lnTo>
                    <a:pt x="280570" y="46301"/>
                  </a:lnTo>
                  <a:lnTo>
                    <a:pt x="279082" y="47801"/>
                  </a:lnTo>
                  <a:lnTo>
                    <a:pt x="276497" y="55710"/>
                  </a:lnTo>
                  <a:lnTo>
                    <a:pt x="276139" y="70281"/>
                  </a:lnTo>
                  <a:lnTo>
                    <a:pt x="273298" y="76392"/>
                  </a:lnTo>
                  <a:lnTo>
                    <a:pt x="269566" y="82635"/>
                  </a:lnTo>
                  <a:lnTo>
                    <a:pt x="267170" y="95267"/>
                  </a:lnTo>
                  <a:lnTo>
                    <a:pt x="266973" y="98436"/>
                  </a:lnTo>
                  <a:lnTo>
                    <a:pt x="263932" y="104780"/>
                  </a:lnTo>
                  <a:lnTo>
                    <a:pt x="260111" y="111127"/>
                  </a:lnTo>
                  <a:lnTo>
                    <a:pt x="257659" y="123825"/>
                  </a:lnTo>
                  <a:lnTo>
                    <a:pt x="257457" y="127000"/>
                  </a:lnTo>
                  <a:lnTo>
                    <a:pt x="254411" y="133350"/>
                  </a:lnTo>
                  <a:lnTo>
                    <a:pt x="250588" y="139700"/>
                  </a:lnTo>
                  <a:lnTo>
                    <a:pt x="248134" y="152400"/>
                  </a:lnTo>
                  <a:lnTo>
                    <a:pt x="247565" y="169568"/>
                  </a:lnTo>
                  <a:lnTo>
                    <a:pt x="238122" y="180844"/>
                  </a:lnTo>
                  <a:lnTo>
                    <a:pt x="238008" y="166782"/>
                  </a:lnTo>
                  <a:lnTo>
                    <a:pt x="240828" y="161262"/>
                  </a:lnTo>
                  <a:lnTo>
                    <a:pt x="244551" y="155280"/>
                  </a:lnTo>
                  <a:lnTo>
                    <a:pt x="246942" y="142817"/>
                  </a:lnTo>
                  <a:lnTo>
                    <a:pt x="247496" y="120647"/>
                  </a:lnTo>
                  <a:lnTo>
                    <a:pt x="250337" y="114298"/>
                  </a:lnTo>
                  <a:lnTo>
                    <a:pt x="252577" y="111124"/>
                  </a:lnTo>
                  <a:lnTo>
                    <a:pt x="259287" y="87711"/>
                  </a:lnTo>
                  <a:lnTo>
                    <a:pt x="263339" y="80258"/>
                  </a:lnTo>
                  <a:lnTo>
                    <a:pt x="265940" y="66850"/>
                  </a:lnTo>
                  <a:lnTo>
                    <a:pt x="266153" y="63617"/>
                  </a:lnTo>
                  <a:lnTo>
                    <a:pt x="269212" y="57202"/>
                  </a:lnTo>
                  <a:lnTo>
                    <a:pt x="273042" y="50823"/>
                  </a:lnTo>
                  <a:lnTo>
                    <a:pt x="276256" y="41282"/>
                  </a:lnTo>
                  <a:lnTo>
                    <a:pt x="303229" y="10980"/>
                  </a:lnTo>
                  <a:lnTo>
                    <a:pt x="304250" y="4900"/>
                  </a:lnTo>
                  <a:lnTo>
                    <a:pt x="305452" y="3266"/>
                  </a:lnTo>
                  <a:lnTo>
                    <a:pt x="313297" y="286"/>
                  </a:lnTo>
                  <a:lnTo>
                    <a:pt x="313802" y="128"/>
                  </a:lnTo>
                  <a:lnTo>
                    <a:pt x="359563" y="0"/>
                  </a:lnTo>
                  <a:lnTo>
                    <a:pt x="388919" y="0"/>
                  </a:lnTo>
                  <a:lnTo>
                    <a:pt x="399802" y="9408"/>
                  </a:lnTo>
                  <a:lnTo>
                    <a:pt x="40945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670"/>
            <p:cNvSpPr/>
            <p:nvPr>
              <p:custDataLst>
                <p:tags r:id="rId476"/>
              </p:custDataLst>
            </p:nvPr>
          </p:nvSpPr>
          <p:spPr>
            <a:xfrm>
              <a:off x="3667160" y="3248025"/>
              <a:ext cx="161891" cy="285751"/>
            </a:xfrm>
            <a:custGeom>
              <a:avLst/>
              <a:gdLst/>
              <a:ahLst/>
              <a:cxnLst/>
              <a:rect l="0" t="0" r="0" b="0"/>
              <a:pathLst>
                <a:path w="161891" h="285751">
                  <a:moveTo>
                    <a:pt x="161890" y="0"/>
                  </a:moveTo>
                  <a:lnTo>
                    <a:pt x="161890" y="0"/>
                  </a:lnTo>
                  <a:lnTo>
                    <a:pt x="161890" y="5057"/>
                  </a:lnTo>
                  <a:lnTo>
                    <a:pt x="160832" y="6546"/>
                  </a:lnTo>
                  <a:lnTo>
                    <a:pt x="159068" y="7539"/>
                  </a:lnTo>
                  <a:lnTo>
                    <a:pt x="152758" y="9408"/>
                  </a:lnTo>
                  <a:lnTo>
                    <a:pt x="144198" y="9515"/>
                  </a:lnTo>
                  <a:lnTo>
                    <a:pt x="125996" y="25334"/>
                  </a:lnTo>
                  <a:lnTo>
                    <a:pt x="117153" y="28673"/>
                  </a:lnTo>
                  <a:lnTo>
                    <a:pt x="107830" y="34837"/>
                  </a:lnTo>
                  <a:lnTo>
                    <a:pt x="101527" y="36649"/>
                  </a:lnTo>
                  <a:lnTo>
                    <a:pt x="99423" y="38191"/>
                  </a:lnTo>
                  <a:lnTo>
                    <a:pt x="98020" y="40278"/>
                  </a:lnTo>
                  <a:lnTo>
                    <a:pt x="95403" y="45418"/>
                  </a:lnTo>
                  <a:lnTo>
                    <a:pt x="90713" y="51230"/>
                  </a:lnTo>
                  <a:lnTo>
                    <a:pt x="85100" y="54519"/>
                  </a:lnTo>
                  <a:lnTo>
                    <a:pt x="79078" y="57039"/>
                  </a:lnTo>
                  <a:lnTo>
                    <a:pt x="53930" y="79495"/>
                  </a:lnTo>
                  <a:lnTo>
                    <a:pt x="50408" y="85778"/>
                  </a:lnTo>
                  <a:lnTo>
                    <a:pt x="47784" y="92099"/>
                  </a:lnTo>
                  <a:lnTo>
                    <a:pt x="41415" y="101607"/>
                  </a:lnTo>
                  <a:lnTo>
                    <a:pt x="38000" y="111127"/>
                  </a:lnTo>
                  <a:lnTo>
                    <a:pt x="22964" y="131233"/>
                  </a:lnTo>
                  <a:lnTo>
                    <a:pt x="16973" y="150414"/>
                  </a:lnTo>
                  <a:lnTo>
                    <a:pt x="14478" y="154251"/>
                  </a:lnTo>
                  <a:lnTo>
                    <a:pt x="10968" y="169764"/>
                  </a:lnTo>
                  <a:lnTo>
                    <a:pt x="8723" y="186365"/>
                  </a:lnTo>
                  <a:lnTo>
                    <a:pt x="2009" y="199835"/>
                  </a:lnTo>
                  <a:lnTo>
                    <a:pt x="0" y="231772"/>
                  </a:lnTo>
                  <a:lnTo>
                    <a:pt x="2803" y="238123"/>
                  </a:lnTo>
                  <a:lnTo>
                    <a:pt x="8169" y="245768"/>
                  </a:lnTo>
                  <a:lnTo>
                    <a:pt x="9374" y="255686"/>
                  </a:lnTo>
                  <a:lnTo>
                    <a:pt x="17681" y="265245"/>
                  </a:lnTo>
                  <a:lnTo>
                    <a:pt x="18898" y="274774"/>
                  </a:lnTo>
                  <a:lnTo>
                    <a:pt x="19995" y="275257"/>
                  </a:lnTo>
                  <a:lnTo>
                    <a:pt x="24036" y="275795"/>
                  </a:lnTo>
                  <a:lnTo>
                    <a:pt x="25538" y="276997"/>
                  </a:lnTo>
                  <a:lnTo>
                    <a:pt x="27206" y="281155"/>
                  </a:lnTo>
                  <a:lnTo>
                    <a:pt x="28709" y="282686"/>
                  </a:lnTo>
                  <a:lnTo>
                    <a:pt x="38065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0" name="SMARTInkShape-Group135"/>
          <p:cNvGrpSpPr/>
          <p:nvPr/>
        </p:nvGrpSpPr>
        <p:grpSpPr>
          <a:xfrm>
            <a:off x="5486400" y="3162300"/>
            <a:ext cx="1695451" cy="285751"/>
            <a:chOff x="5486400" y="3162300"/>
            <a:chExt cx="1695451" cy="285751"/>
          </a:xfrm>
        </p:grpSpPr>
        <p:sp>
          <p:nvSpPr>
            <p:cNvPr id="225" name="SMARTInkShape-671"/>
            <p:cNvSpPr/>
            <p:nvPr>
              <p:custDataLst>
                <p:tags r:id="rId462"/>
              </p:custDataLst>
            </p:nvPr>
          </p:nvSpPr>
          <p:spPr>
            <a:xfrm>
              <a:off x="6457950" y="3352800"/>
              <a:ext cx="723901" cy="47626"/>
            </a:xfrm>
            <a:custGeom>
              <a:avLst/>
              <a:gdLst/>
              <a:ahLst/>
              <a:cxnLst/>
              <a:rect l="0" t="0" r="0" b="0"/>
              <a:pathLst>
                <a:path w="723901" h="47626">
                  <a:moveTo>
                    <a:pt x="0" y="38100"/>
                  </a:moveTo>
                  <a:lnTo>
                    <a:pt x="0" y="38100"/>
                  </a:lnTo>
                  <a:lnTo>
                    <a:pt x="27124" y="38100"/>
                  </a:lnTo>
                  <a:lnTo>
                    <a:pt x="36649" y="46301"/>
                  </a:lnTo>
                  <a:lnTo>
                    <a:pt x="42726" y="47232"/>
                  </a:lnTo>
                  <a:lnTo>
                    <a:pt x="89017" y="47625"/>
                  </a:lnTo>
                  <a:lnTo>
                    <a:pt x="136172" y="47625"/>
                  </a:lnTo>
                  <a:lnTo>
                    <a:pt x="179565" y="47625"/>
                  </a:lnTo>
                  <a:lnTo>
                    <a:pt x="197003" y="46567"/>
                  </a:lnTo>
                  <a:lnTo>
                    <a:pt x="220806" y="39424"/>
                  </a:lnTo>
                  <a:lnTo>
                    <a:pt x="266891" y="38152"/>
                  </a:lnTo>
                  <a:lnTo>
                    <a:pt x="310962" y="37044"/>
                  </a:lnTo>
                  <a:lnTo>
                    <a:pt x="340118" y="29899"/>
                  </a:lnTo>
                  <a:lnTo>
                    <a:pt x="383001" y="28627"/>
                  </a:lnTo>
                  <a:lnTo>
                    <a:pt x="425567" y="28578"/>
                  </a:lnTo>
                  <a:lnTo>
                    <a:pt x="469907" y="28575"/>
                  </a:lnTo>
                  <a:lnTo>
                    <a:pt x="487893" y="27517"/>
                  </a:lnTo>
                  <a:lnTo>
                    <a:pt x="506812" y="21036"/>
                  </a:lnTo>
                  <a:lnTo>
                    <a:pt x="549156" y="19128"/>
                  </a:lnTo>
                  <a:lnTo>
                    <a:pt x="566055" y="18015"/>
                  </a:lnTo>
                  <a:lnTo>
                    <a:pt x="596783" y="10410"/>
                  </a:lnTo>
                  <a:lnTo>
                    <a:pt x="641254" y="9548"/>
                  </a:lnTo>
                  <a:lnTo>
                    <a:pt x="674854" y="9525"/>
                  </a:lnTo>
                  <a:lnTo>
                    <a:pt x="678503" y="8467"/>
                  </a:lnTo>
                  <a:lnTo>
                    <a:pt x="680935" y="6703"/>
                  </a:lnTo>
                  <a:lnTo>
                    <a:pt x="682557" y="4469"/>
                  </a:lnTo>
                  <a:lnTo>
                    <a:pt x="684696" y="2979"/>
                  </a:lnTo>
                  <a:lnTo>
                    <a:pt x="689896" y="1324"/>
                  </a:lnTo>
                  <a:lnTo>
                    <a:pt x="7239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672"/>
            <p:cNvSpPr/>
            <p:nvPr>
              <p:custDataLst>
                <p:tags r:id="rId463"/>
              </p:custDataLst>
            </p:nvPr>
          </p:nvSpPr>
          <p:spPr>
            <a:xfrm>
              <a:off x="6143635" y="3419475"/>
              <a:ext cx="95241" cy="28576"/>
            </a:xfrm>
            <a:custGeom>
              <a:avLst/>
              <a:gdLst/>
              <a:ahLst/>
              <a:cxnLst/>
              <a:rect l="0" t="0" r="0" b="0"/>
              <a:pathLst>
                <a:path w="95241" h="28576">
                  <a:moveTo>
                    <a:pt x="9515" y="0"/>
                  </a:moveTo>
                  <a:lnTo>
                    <a:pt x="9515" y="0"/>
                  </a:lnTo>
                  <a:lnTo>
                    <a:pt x="9515" y="5057"/>
                  </a:lnTo>
                  <a:lnTo>
                    <a:pt x="8457" y="6546"/>
                  </a:lnTo>
                  <a:lnTo>
                    <a:pt x="6693" y="7539"/>
                  </a:lnTo>
                  <a:lnTo>
                    <a:pt x="4459" y="8201"/>
                  </a:lnTo>
                  <a:lnTo>
                    <a:pt x="2970" y="9701"/>
                  </a:lnTo>
                  <a:lnTo>
                    <a:pt x="0" y="19012"/>
                  </a:lnTo>
                  <a:lnTo>
                    <a:pt x="8192" y="27248"/>
                  </a:lnTo>
                  <a:lnTo>
                    <a:pt x="14180" y="28182"/>
                  </a:lnTo>
                  <a:lnTo>
                    <a:pt x="60351" y="28575"/>
                  </a:lnTo>
                  <a:lnTo>
                    <a:pt x="9524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673"/>
            <p:cNvSpPr/>
            <p:nvPr>
              <p:custDataLst>
                <p:tags r:id="rId464"/>
              </p:custDataLst>
            </p:nvPr>
          </p:nvSpPr>
          <p:spPr>
            <a:xfrm>
              <a:off x="6143625" y="3347312"/>
              <a:ext cx="114301" cy="5489"/>
            </a:xfrm>
            <a:custGeom>
              <a:avLst/>
              <a:gdLst/>
              <a:ahLst/>
              <a:cxnLst/>
              <a:rect l="0" t="0" r="0" b="0"/>
              <a:pathLst>
                <a:path w="114301" h="5489">
                  <a:moveTo>
                    <a:pt x="0" y="5488"/>
                  </a:moveTo>
                  <a:lnTo>
                    <a:pt x="0" y="5488"/>
                  </a:lnTo>
                  <a:lnTo>
                    <a:pt x="45358" y="5488"/>
                  </a:lnTo>
                  <a:lnTo>
                    <a:pt x="92430" y="5488"/>
                  </a:lnTo>
                  <a:lnTo>
                    <a:pt x="93369" y="5488"/>
                  </a:lnTo>
                  <a:lnTo>
                    <a:pt x="99749" y="431"/>
                  </a:lnTo>
                  <a:lnTo>
                    <a:pt x="102483" y="0"/>
                  </a:lnTo>
                  <a:lnTo>
                    <a:pt x="105363" y="771"/>
                  </a:lnTo>
                  <a:lnTo>
                    <a:pt x="114300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674"/>
            <p:cNvSpPr/>
            <p:nvPr>
              <p:custDataLst>
                <p:tags r:id="rId465"/>
              </p:custDataLst>
            </p:nvPr>
          </p:nvSpPr>
          <p:spPr>
            <a:xfrm>
              <a:off x="5486400" y="3381375"/>
              <a:ext cx="466726" cy="47626"/>
            </a:xfrm>
            <a:custGeom>
              <a:avLst/>
              <a:gdLst/>
              <a:ahLst/>
              <a:cxnLst/>
              <a:rect l="0" t="0" r="0" b="0"/>
              <a:pathLst>
                <a:path w="466726" h="47626">
                  <a:moveTo>
                    <a:pt x="0" y="47625"/>
                  </a:moveTo>
                  <a:lnTo>
                    <a:pt x="0" y="47625"/>
                  </a:lnTo>
                  <a:lnTo>
                    <a:pt x="9133" y="47625"/>
                  </a:lnTo>
                  <a:lnTo>
                    <a:pt x="9409" y="42568"/>
                  </a:lnTo>
                  <a:lnTo>
                    <a:pt x="10506" y="41079"/>
                  </a:lnTo>
                  <a:lnTo>
                    <a:pt x="17716" y="38493"/>
                  </a:lnTo>
                  <a:lnTo>
                    <a:pt x="63525" y="38100"/>
                  </a:lnTo>
                  <a:lnTo>
                    <a:pt x="69861" y="38100"/>
                  </a:lnTo>
                  <a:lnTo>
                    <a:pt x="76205" y="35278"/>
                  </a:lnTo>
                  <a:lnTo>
                    <a:pt x="79378" y="33043"/>
                  </a:lnTo>
                  <a:lnTo>
                    <a:pt x="93957" y="29899"/>
                  </a:lnTo>
                  <a:lnTo>
                    <a:pt x="139798" y="28598"/>
                  </a:lnTo>
                  <a:lnTo>
                    <a:pt x="174912" y="27519"/>
                  </a:lnTo>
                  <a:lnTo>
                    <a:pt x="216270" y="19639"/>
                  </a:lnTo>
                  <a:lnTo>
                    <a:pt x="262594" y="19084"/>
                  </a:lnTo>
                  <a:lnTo>
                    <a:pt x="283253" y="17999"/>
                  </a:lnTo>
                  <a:lnTo>
                    <a:pt x="325411" y="10114"/>
                  </a:lnTo>
                  <a:lnTo>
                    <a:pt x="368391" y="9559"/>
                  </a:lnTo>
                  <a:lnTo>
                    <a:pt x="403054" y="8469"/>
                  </a:lnTo>
                  <a:lnTo>
                    <a:pt x="421834" y="1324"/>
                  </a:lnTo>
                  <a:lnTo>
                    <a:pt x="466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675"/>
            <p:cNvSpPr/>
            <p:nvPr>
              <p:custDataLst>
                <p:tags r:id="rId466"/>
              </p:custDataLst>
            </p:nvPr>
          </p:nvSpPr>
          <p:spPr>
            <a:xfrm>
              <a:off x="5543677" y="3162300"/>
              <a:ext cx="389961" cy="161530"/>
            </a:xfrm>
            <a:custGeom>
              <a:avLst/>
              <a:gdLst/>
              <a:ahLst/>
              <a:cxnLst/>
              <a:rect l="0" t="0" r="0" b="0"/>
              <a:pathLst>
                <a:path w="389961" h="161530">
                  <a:moveTo>
                    <a:pt x="133223" y="19050"/>
                  </a:moveTo>
                  <a:lnTo>
                    <a:pt x="133223" y="19050"/>
                  </a:lnTo>
                  <a:lnTo>
                    <a:pt x="123732" y="9560"/>
                  </a:lnTo>
                  <a:lnTo>
                    <a:pt x="123708" y="4479"/>
                  </a:lnTo>
                  <a:lnTo>
                    <a:pt x="122647" y="2986"/>
                  </a:lnTo>
                  <a:lnTo>
                    <a:pt x="120881" y="1991"/>
                  </a:lnTo>
                  <a:lnTo>
                    <a:pt x="113998" y="262"/>
                  </a:lnTo>
                  <a:lnTo>
                    <a:pt x="77916" y="0"/>
                  </a:lnTo>
                  <a:lnTo>
                    <a:pt x="68833" y="6546"/>
                  </a:lnTo>
                  <a:lnTo>
                    <a:pt x="59934" y="8642"/>
                  </a:lnTo>
                  <a:lnTo>
                    <a:pt x="53731" y="9133"/>
                  </a:lnTo>
                  <a:lnTo>
                    <a:pt x="47446" y="12172"/>
                  </a:lnTo>
                  <a:lnTo>
                    <a:pt x="39844" y="17692"/>
                  </a:lnTo>
                  <a:lnTo>
                    <a:pt x="33471" y="18648"/>
                  </a:lnTo>
                  <a:lnTo>
                    <a:pt x="31797" y="19840"/>
                  </a:lnTo>
                  <a:lnTo>
                    <a:pt x="30680" y="21693"/>
                  </a:lnTo>
                  <a:lnTo>
                    <a:pt x="28742" y="28727"/>
                  </a:lnTo>
                  <a:lnTo>
                    <a:pt x="28448" y="61777"/>
                  </a:lnTo>
                  <a:lnTo>
                    <a:pt x="29506" y="63410"/>
                  </a:lnTo>
                  <a:lnTo>
                    <a:pt x="31270" y="64498"/>
                  </a:lnTo>
                  <a:lnTo>
                    <a:pt x="38149" y="66388"/>
                  </a:lnTo>
                  <a:lnTo>
                    <a:pt x="42637" y="66547"/>
                  </a:lnTo>
                  <a:lnTo>
                    <a:pt x="44258" y="67649"/>
                  </a:lnTo>
                  <a:lnTo>
                    <a:pt x="45338" y="69441"/>
                  </a:lnTo>
                  <a:lnTo>
                    <a:pt x="46057" y="71694"/>
                  </a:lnTo>
                  <a:lnTo>
                    <a:pt x="47596" y="73196"/>
                  </a:lnTo>
                  <a:lnTo>
                    <a:pt x="55572" y="75804"/>
                  </a:lnTo>
                  <a:lnTo>
                    <a:pt x="76073" y="76200"/>
                  </a:lnTo>
                  <a:lnTo>
                    <a:pt x="76073" y="84401"/>
                  </a:lnTo>
                  <a:lnTo>
                    <a:pt x="75015" y="84842"/>
                  </a:lnTo>
                  <a:lnTo>
                    <a:pt x="53407" y="85715"/>
                  </a:lnTo>
                  <a:lnTo>
                    <a:pt x="51437" y="86776"/>
                  </a:lnTo>
                  <a:lnTo>
                    <a:pt x="50124" y="88543"/>
                  </a:lnTo>
                  <a:lnTo>
                    <a:pt x="49249" y="90778"/>
                  </a:lnTo>
                  <a:lnTo>
                    <a:pt x="47607" y="92269"/>
                  </a:lnTo>
                  <a:lnTo>
                    <a:pt x="42960" y="93925"/>
                  </a:lnTo>
                  <a:lnTo>
                    <a:pt x="34394" y="94857"/>
                  </a:lnTo>
                  <a:lnTo>
                    <a:pt x="32412" y="96046"/>
                  </a:lnTo>
                  <a:lnTo>
                    <a:pt x="31091" y="97898"/>
                  </a:lnTo>
                  <a:lnTo>
                    <a:pt x="30210" y="100190"/>
                  </a:lnTo>
                  <a:lnTo>
                    <a:pt x="28564" y="101719"/>
                  </a:lnTo>
                  <a:lnTo>
                    <a:pt x="23913" y="103417"/>
                  </a:lnTo>
                  <a:lnTo>
                    <a:pt x="22250" y="104928"/>
                  </a:lnTo>
                  <a:lnTo>
                    <a:pt x="20402" y="109429"/>
                  </a:lnTo>
                  <a:lnTo>
                    <a:pt x="18850" y="111053"/>
                  </a:lnTo>
                  <a:lnTo>
                    <a:pt x="14305" y="112856"/>
                  </a:lnTo>
                  <a:lnTo>
                    <a:pt x="12669" y="114396"/>
                  </a:lnTo>
                  <a:lnTo>
                    <a:pt x="840" y="133239"/>
                  </a:lnTo>
                  <a:lnTo>
                    <a:pt x="0" y="141397"/>
                  </a:lnTo>
                  <a:lnTo>
                    <a:pt x="8085" y="150946"/>
                  </a:lnTo>
                  <a:lnTo>
                    <a:pt x="11637" y="151754"/>
                  </a:lnTo>
                  <a:lnTo>
                    <a:pt x="17483" y="152272"/>
                  </a:lnTo>
                  <a:lnTo>
                    <a:pt x="26243" y="158921"/>
                  </a:lnTo>
                  <a:lnTo>
                    <a:pt x="35085" y="161035"/>
                  </a:lnTo>
                  <a:lnTo>
                    <a:pt x="41276" y="161529"/>
                  </a:lnTo>
                  <a:lnTo>
                    <a:pt x="88247" y="149747"/>
                  </a:lnTo>
                  <a:lnTo>
                    <a:pt x="135278" y="131295"/>
                  </a:lnTo>
                  <a:lnTo>
                    <a:pt x="177793" y="111005"/>
                  </a:lnTo>
                  <a:lnTo>
                    <a:pt x="220939" y="85720"/>
                  </a:lnTo>
                  <a:lnTo>
                    <a:pt x="259066" y="60325"/>
                  </a:lnTo>
                  <a:lnTo>
                    <a:pt x="270641" y="44450"/>
                  </a:lnTo>
                  <a:lnTo>
                    <a:pt x="276495" y="40922"/>
                  </a:lnTo>
                  <a:lnTo>
                    <a:pt x="283820" y="38658"/>
                  </a:lnTo>
                  <a:lnTo>
                    <a:pt x="295145" y="28579"/>
                  </a:lnTo>
                  <a:lnTo>
                    <a:pt x="295148" y="42764"/>
                  </a:lnTo>
                  <a:lnTo>
                    <a:pt x="292326" y="48287"/>
                  </a:lnTo>
                  <a:lnTo>
                    <a:pt x="286947" y="55399"/>
                  </a:lnTo>
                  <a:lnTo>
                    <a:pt x="285885" y="64408"/>
                  </a:lnTo>
                  <a:lnTo>
                    <a:pt x="285657" y="79495"/>
                  </a:lnTo>
                  <a:lnTo>
                    <a:pt x="286704" y="81572"/>
                  </a:lnTo>
                  <a:lnTo>
                    <a:pt x="288460" y="82956"/>
                  </a:lnTo>
                  <a:lnTo>
                    <a:pt x="290691" y="83879"/>
                  </a:lnTo>
                  <a:lnTo>
                    <a:pt x="292176" y="85553"/>
                  </a:lnTo>
                  <a:lnTo>
                    <a:pt x="294757" y="93764"/>
                  </a:lnTo>
                  <a:lnTo>
                    <a:pt x="312755" y="112849"/>
                  </a:lnTo>
                  <a:lnTo>
                    <a:pt x="318827" y="113870"/>
                  </a:lnTo>
                  <a:lnTo>
                    <a:pt x="324369" y="111287"/>
                  </a:lnTo>
                  <a:lnTo>
                    <a:pt x="330360" y="107669"/>
                  </a:lnTo>
                  <a:lnTo>
                    <a:pt x="339683" y="104574"/>
                  </a:lnTo>
                  <a:lnTo>
                    <a:pt x="349148" y="98483"/>
                  </a:lnTo>
                  <a:lnTo>
                    <a:pt x="355484" y="96687"/>
                  </a:lnTo>
                  <a:lnTo>
                    <a:pt x="357597" y="95150"/>
                  </a:lnTo>
                  <a:lnTo>
                    <a:pt x="359006" y="93066"/>
                  </a:lnTo>
                  <a:lnTo>
                    <a:pt x="359944" y="90619"/>
                  </a:lnTo>
                  <a:lnTo>
                    <a:pt x="361629" y="88988"/>
                  </a:lnTo>
                  <a:lnTo>
                    <a:pt x="366323" y="87175"/>
                  </a:lnTo>
                  <a:lnTo>
                    <a:pt x="371937" y="80725"/>
                  </a:lnTo>
                  <a:lnTo>
                    <a:pt x="388180" y="56679"/>
                  </a:lnTo>
                  <a:lnTo>
                    <a:pt x="389960" y="44357"/>
                  </a:lnTo>
                  <a:lnTo>
                    <a:pt x="387381" y="38059"/>
                  </a:lnTo>
                  <a:lnTo>
                    <a:pt x="383765" y="31731"/>
                  </a:lnTo>
                  <a:lnTo>
                    <a:pt x="382159" y="25392"/>
                  </a:lnTo>
                  <a:lnTo>
                    <a:pt x="380672" y="23278"/>
                  </a:lnTo>
                  <a:lnTo>
                    <a:pt x="378622" y="21868"/>
                  </a:lnTo>
                  <a:lnTo>
                    <a:pt x="376197" y="20929"/>
                  </a:lnTo>
                  <a:lnTo>
                    <a:pt x="374581" y="19244"/>
                  </a:lnTo>
                  <a:lnTo>
                    <a:pt x="372785" y="14550"/>
                  </a:lnTo>
                  <a:lnTo>
                    <a:pt x="371248" y="12875"/>
                  </a:lnTo>
                  <a:lnTo>
                    <a:pt x="363274" y="9966"/>
                  </a:lnTo>
                  <a:lnTo>
                    <a:pt x="339470" y="9536"/>
                  </a:lnTo>
                  <a:lnTo>
                    <a:pt x="333192" y="12352"/>
                  </a:lnTo>
                  <a:lnTo>
                    <a:pt x="291973" y="50815"/>
                  </a:lnTo>
                  <a:lnTo>
                    <a:pt x="270806" y="81668"/>
                  </a:lnTo>
                  <a:lnTo>
                    <a:pt x="257048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1" name="SMARTInkShape-676"/>
          <p:cNvSpPr/>
          <p:nvPr>
            <p:custDataLst>
              <p:tags r:id="rId18"/>
            </p:custDataLst>
          </p:nvPr>
        </p:nvSpPr>
        <p:spPr>
          <a:xfrm>
            <a:off x="6610351" y="3143254"/>
            <a:ext cx="361912" cy="171444"/>
          </a:xfrm>
          <a:custGeom>
            <a:avLst/>
            <a:gdLst/>
            <a:ahLst/>
            <a:cxnLst/>
            <a:rect l="0" t="0" r="0" b="0"/>
            <a:pathLst>
              <a:path w="361912" h="171444">
                <a:moveTo>
                  <a:pt x="57149" y="9521"/>
                </a:moveTo>
                <a:lnTo>
                  <a:pt x="57149" y="9521"/>
                </a:lnTo>
                <a:lnTo>
                  <a:pt x="57149" y="26855"/>
                </a:lnTo>
                <a:lnTo>
                  <a:pt x="50604" y="36895"/>
                </a:lnTo>
                <a:lnTo>
                  <a:pt x="46828" y="62694"/>
                </a:lnTo>
                <a:lnTo>
                  <a:pt x="41155" y="73842"/>
                </a:lnTo>
                <a:lnTo>
                  <a:pt x="37946" y="89021"/>
                </a:lnTo>
                <a:lnTo>
                  <a:pt x="30739" y="104169"/>
                </a:lnTo>
                <a:lnTo>
                  <a:pt x="19479" y="145643"/>
                </a:lnTo>
                <a:lnTo>
                  <a:pt x="18278" y="147894"/>
                </a:lnTo>
                <a:lnTo>
                  <a:pt x="16417" y="149395"/>
                </a:lnTo>
                <a:lnTo>
                  <a:pt x="14120" y="150395"/>
                </a:lnTo>
                <a:lnTo>
                  <a:pt x="12588" y="152120"/>
                </a:lnTo>
                <a:lnTo>
                  <a:pt x="10886" y="156859"/>
                </a:lnTo>
                <a:lnTo>
                  <a:pt x="9560" y="170922"/>
                </a:lnTo>
                <a:lnTo>
                  <a:pt x="4478" y="171291"/>
                </a:lnTo>
                <a:lnTo>
                  <a:pt x="2985" y="170284"/>
                </a:lnTo>
                <a:lnTo>
                  <a:pt x="1990" y="168555"/>
                </a:lnTo>
                <a:lnTo>
                  <a:pt x="115" y="154108"/>
                </a:lnTo>
                <a:lnTo>
                  <a:pt x="0" y="107125"/>
                </a:lnTo>
                <a:lnTo>
                  <a:pt x="1057" y="63568"/>
                </a:lnTo>
                <a:lnTo>
                  <a:pt x="8199" y="44873"/>
                </a:lnTo>
                <a:lnTo>
                  <a:pt x="10320" y="31830"/>
                </a:lnTo>
                <a:lnTo>
                  <a:pt x="22747" y="15882"/>
                </a:lnTo>
                <a:lnTo>
                  <a:pt x="28807" y="12348"/>
                </a:lnTo>
                <a:lnTo>
                  <a:pt x="31904" y="11406"/>
                </a:lnTo>
                <a:lnTo>
                  <a:pt x="33969" y="9719"/>
                </a:lnTo>
                <a:lnTo>
                  <a:pt x="37934" y="3347"/>
                </a:lnTo>
                <a:lnTo>
                  <a:pt x="42612" y="1486"/>
                </a:lnTo>
                <a:lnTo>
                  <a:pt x="79770" y="0"/>
                </a:lnTo>
                <a:lnTo>
                  <a:pt x="81754" y="1057"/>
                </a:lnTo>
                <a:lnTo>
                  <a:pt x="83078" y="2820"/>
                </a:lnTo>
                <a:lnTo>
                  <a:pt x="83961" y="5054"/>
                </a:lnTo>
                <a:lnTo>
                  <a:pt x="85607" y="6543"/>
                </a:lnTo>
                <a:lnTo>
                  <a:pt x="90258" y="8198"/>
                </a:lnTo>
                <a:lnTo>
                  <a:pt x="91921" y="9697"/>
                </a:lnTo>
                <a:lnTo>
                  <a:pt x="93771" y="14185"/>
                </a:lnTo>
                <a:lnTo>
                  <a:pt x="95211" y="33109"/>
                </a:lnTo>
                <a:lnTo>
                  <a:pt x="92410" y="38702"/>
                </a:lnTo>
                <a:lnTo>
                  <a:pt x="88695" y="44715"/>
                </a:lnTo>
                <a:lnTo>
                  <a:pt x="87044" y="50916"/>
                </a:lnTo>
                <a:lnTo>
                  <a:pt x="85546" y="52993"/>
                </a:lnTo>
                <a:lnTo>
                  <a:pt x="83488" y="54377"/>
                </a:lnTo>
                <a:lnTo>
                  <a:pt x="81058" y="55300"/>
                </a:lnTo>
                <a:lnTo>
                  <a:pt x="79439" y="56974"/>
                </a:lnTo>
                <a:lnTo>
                  <a:pt x="74017" y="67264"/>
                </a:lnTo>
                <a:lnTo>
                  <a:pt x="71569" y="70241"/>
                </a:lnTo>
                <a:lnTo>
                  <a:pt x="66027" y="73550"/>
                </a:lnTo>
                <a:lnTo>
                  <a:pt x="58902" y="75673"/>
                </a:lnTo>
                <a:lnTo>
                  <a:pt x="58318" y="76906"/>
                </a:lnTo>
                <a:lnTo>
                  <a:pt x="57149" y="85717"/>
                </a:lnTo>
                <a:lnTo>
                  <a:pt x="101680" y="85721"/>
                </a:lnTo>
                <a:lnTo>
                  <a:pt x="117485" y="85721"/>
                </a:lnTo>
                <a:lnTo>
                  <a:pt x="123829" y="88543"/>
                </a:lnTo>
                <a:lnTo>
                  <a:pt x="130176" y="92267"/>
                </a:lnTo>
                <a:lnTo>
                  <a:pt x="136525" y="93922"/>
                </a:lnTo>
                <a:lnTo>
                  <a:pt x="138641" y="95422"/>
                </a:lnTo>
                <a:lnTo>
                  <a:pt x="140052" y="97479"/>
                </a:lnTo>
                <a:lnTo>
                  <a:pt x="140993" y="99910"/>
                </a:lnTo>
                <a:lnTo>
                  <a:pt x="142678" y="101530"/>
                </a:lnTo>
                <a:lnTo>
                  <a:pt x="147373" y="103331"/>
                </a:lnTo>
                <a:lnTo>
                  <a:pt x="149049" y="104869"/>
                </a:lnTo>
                <a:lnTo>
                  <a:pt x="150910" y="109401"/>
                </a:lnTo>
                <a:lnTo>
                  <a:pt x="153163" y="120934"/>
                </a:lnTo>
                <a:lnTo>
                  <a:pt x="160561" y="131502"/>
                </a:lnTo>
                <a:lnTo>
                  <a:pt x="159957" y="133175"/>
                </a:lnTo>
                <a:lnTo>
                  <a:pt x="155110" y="140586"/>
                </a:lnTo>
                <a:lnTo>
                  <a:pt x="152756" y="150632"/>
                </a:lnTo>
                <a:lnTo>
                  <a:pt x="134792" y="169992"/>
                </a:lnTo>
                <a:lnTo>
                  <a:pt x="125275" y="171318"/>
                </a:lnTo>
                <a:lnTo>
                  <a:pt x="114729" y="171443"/>
                </a:lnTo>
                <a:lnTo>
                  <a:pt x="114300" y="147766"/>
                </a:lnTo>
                <a:lnTo>
                  <a:pt x="117121" y="142224"/>
                </a:lnTo>
                <a:lnTo>
                  <a:pt x="119355" y="139265"/>
                </a:lnTo>
                <a:lnTo>
                  <a:pt x="124660" y="135976"/>
                </a:lnTo>
                <a:lnTo>
                  <a:pt x="130545" y="133457"/>
                </a:lnTo>
                <a:lnTo>
                  <a:pt x="169335" y="99456"/>
                </a:lnTo>
                <a:lnTo>
                  <a:pt x="188514" y="93255"/>
                </a:lnTo>
                <a:lnTo>
                  <a:pt x="227959" y="69441"/>
                </a:lnTo>
                <a:lnTo>
                  <a:pt x="234665" y="66844"/>
                </a:lnTo>
                <a:lnTo>
                  <a:pt x="244390" y="60490"/>
                </a:lnTo>
                <a:lnTo>
                  <a:pt x="253974" y="58137"/>
                </a:lnTo>
                <a:lnTo>
                  <a:pt x="275783" y="57150"/>
                </a:lnTo>
                <a:lnTo>
                  <a:pt x="276213" y="71335"/>
                </a:lnTo>
                <a:lnTo>
                  <a:pt x="273397" y="76858"/>
                </a:lnTo>
                <a:lnTo>
                  <a:pt x="269676" y="82840"/>
                </a:lnTo>
                <a:lnTo>
                  <a:pt x="267287" y="95304"/>
                </a:lnTo>
                <a:lnTo>
                  <a:pt x="266814" y="107957"/>
                </a:lnTo>
                <a:lnTo>
                  <a:pt x="265718" y="110070"/>
                </a:lnTo>
                <a:lnTo>
                  <a:pt x="263928" y="111479"/>
                </a:lnTo>
                <a:lnTo>
                  <a:pt x="261677" y="112417"/>
                </a:lnTo>
                <a:lnTo>
                  <a:pt x="260175" y="114102"/>
                </a:lnTo>
                <a:lnTo>
                  <a:pt x="258508" y="118796"/>
                </a:lnTo>
                <a:lnTo>
                  <a:pt x="257569" y="127389"/>
                </a:lnTo>
                <a:lnTo>
                  <a:pt x="260171" y="133521"/>
                </a:lnTo>
                <a:lnTo>
                  <a:pt x="265409" y="141024"/>
                </a:lnTo>
                <a:lnTo>
                  <a:pt x="266317" y="147380"/>
                </a:lnTo>
                <a:lnTo>
                  <a:pt x="267503" y="149052"/>
                </a:lnTo>
                <a:lnTo>
                  <a:pt x="269352" y="150167"/>
                </a:lnTo>
                <a:lnTo>
                  <a:pt x="276377" y="152103"/>
                </a:lnTo>
                <a:lnTo>
                  <a:pt x="298879" y="152393"/>
                </a:lnTo>
                <a:lnTo>
                  <a:pt x="304990" y="149572"/>
                </a:lnTo>
                <a:lnTo>
                  <a:pt x="327035" y="130006"/>
                </a:lnTo>
                <a:lnTo>
                  <a:pt x="330556" y="123748"/>
                </a:lnTo>
                <a:lnTo>
                  <a:pt x="333180" y="117438"/>
                </a:lnTo>
                <a:lnTo>
                  <a:pt x="349776" y="95244"/>
                </a:lnTo>
                <a:lnTo>
                  <a:pt x="352305" y="88895"/>
                </a:lnTo>
                <a:lnTo>
                  <a:pt x="358621" y="79371"/>
                </a:lnTo>
                <a:lnTo>
                  <a:pt x="360963" y="69846"/>
                </a:lnTo>
                <a:lnTo>
                  <a:pt x="361911" y="44446"/>
                </a:lnTo>
                <a:lnTo>
                  <a:pt x="359110" y="38096"/>
                </a:lnTo>
                <a:lnTo>
                  <a:pt x="355395" y="31746"/>
                </a:lnTo>
                <a:lnTo>
                  <a:pt x="353744" y="25396"/>
                </a:lnTo>
                <a:lnTo>
                  <a:pt x="352246" y="23279"/>
                </a:lnTo>
                <a:lnTo>
                  <a:pt x="350188" y="21868"/>
                </a:lnTo>
                <a:lnTo>
                  <a:pt x="344339" y="19604"/>
                </a:lnTo>
                <a:lnTo>
                  <a:pt x="301613" y="19048"/>
                </a:lnTo>
                <a:lnTo>
                  <a:pt x="299500" y="20105"/>
                </a:lnTo>
                <a:lnTo>
                  <a:pt x="298092" y="21869"/>
                </a:lnTo>
                <a:lnTo>
                  <a:pt x="295468" y="26650"/>
                </a:lnTo>
                <a:lnTo>
                  <a:pt x="290774" y="32303"/>
                </a:lnTo>
                <a:lnTo>
                  <a:pt x="285160" y="35522"/>
                </a:lnTo>
                <a:lnTo>
                  <a:pt x="282181" y="36380"/>
                </a:lnTo>
                <a:lnTo>
                  <a:pt x="280195" y="38010"/>
                </a:lnTo>
                <a:lnTo>
                  <a:pt x="259817" y="66724"/>
                </a:lnTo>
                <a:lnTo>
                  <a:pt x="257291" y="73045"/>
                </a:lnTo>
                <a:lnTo>
                  <a:pt x="250977" y="82553"/>
                </a:lnTo>
                <a:lnTo>
                  <a:pt x="248087" y="93365"/>
                </a:lnTo>
                <a:lnTo>
                  <a:pt x="247649" y="11429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4" name="SMARTInkShape-Group137"/>
          <p:cNvGrpSpPr/>
          <p:nvPr/>
        </p:nvGrpSpPr>
        <p:grpSpPr>
          <a:xfrm>
            <a:off x="7305675" y="3333750"/>
            <a:ext cx="133351" cy="109833"/>
            <a:chOff x="7305675" y="3333750"/>
            <a:chExt cx="133351" cy="109833"/>
          </a:xfrm>
        </p:grpSpPr>
        <p:sp>
          <p:nvSpPr>
            <p:cNvPr id="232" name="SMARTInkShape-677"/>
            <p:cNvSpPr/>
            <p:nvPr>
              <p:custDataLst>
                <p:tags r:id="rId460"/>
              </p:custDataLst>
            </p:nvPr>
          </p:nvSpPr>
          <p:spPr>
            <a:xfrm>
              <a:off x="7305791" y="3409950"/>
              <a:ext cx="133235" cy="33633"/>
            </a:xfrm>
            <a:custGeom>
              <a:avLst/>
              <a:gdLst/>
              <a:ahLst/>
              <a:cxnLst/>
              <a:rect l="0" t="0" r="0" b="0"/>
              <a:pathLst>
                <a:path w="133235" h="33633">
                  <a:moveTo>
                    <a:pt x="9409" y="28575"/>
                  </a:moveTo>
                  <a:lnTo>
                    <a:pt x="9409" y="28575"/>
                  </a:lnTo>
                  <a:lnTo>
                    <a:pt x="277" y="28575"/>
                  </a:lnTo>
                  <a:lnTo>
                    <a:pt x="0" y="33632"/>
                  </a:lnTo>
                  <a:lnTo>
                    <a:pt x="1020" y="33005"/>
                  </a:lnTo>
                  <a:lnTo>
                    <a:pt x="8095" y="21306"/>
                  </a:lnTo>
                  <a:lnTo>
                    <a:pt x="9591" y="20554"/>
                  </a:lnTo>
                  <a:lnTo>
                    <a:pt x="21117" y="19138"/>
                  </a:lnTo>
                  <a:lnTo>
                    <a:pt x="65278" y="19050"/>
                  </a:lnTo>
                  <a:lnTo>
                    <a:pt x="77939" y="19050"/>
                  </a:lnTo>
                  <a:lnTo>
                    <a:pt x="85022" y="16228"/>
                  </a:lnTo>
                  <a:lnTo>
                    <a:pt x="91698" y="12504"/>
                  </a:lnTo>
                  <a:lnTo>
                    <a:pt x="104607" y="10114"/>
                  </a:lnTo>
                  <a:lnTo>
                    <a:pt x="107799" y="9918"/>
                  </a:lnTo>
                  <a:lnTo>
                    <a:pt x="114168" y="6877"/>
                  </a:lnTo>
                  <a:lnTo>
                    <a:pt x="120527" y="3056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678"/>
            <p:cNvSpPr/>
            <p:nvPr>
              <p:custDataLst>
                <p:tags r:id="rId461"/>
              </p:custDataLst>
            </p:nvPr>
          </p:nvSpPr>
          <p:spPr>
            <a:xfrm>
              <a:off x="7305675" y="3333750"/>
              <a:ext cx="133351" cy="1"/>
            </a:xfrm>
            <a:custGeom>
              <a:avLst/>
              <a:gdLst/>
              <a:ahLst/>
              <a:cxnLst/>
              <a:rect l="0" t="0" r="0" b="0"/>
              <a:pathLst>
                <a:path w="133351" h="1">
                  <a:moveTo>
                    <a:pt x="0" y="0"/>
                  </a:moveTo>
                  <a:lnTo>
                    <a:pt x="0" y="0"/>
                  </a:lnTo>
                  <a:lnTo>
                    <a:pt x="44737" y="0"/>
                  </a:lnTo>
                  <a:lnTo>
                    <a:pt x="92075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7" name="SMARTInkShape-Group138"/>
          <p:cNvGrpSpPr/>
          <p:nvPr/>
        </p:nvGrpSpPr>
        <p:grpSpPr>
          <a:xfrm>
            <a:off x="7629525" y="3124210"/>
            <a:ext cx="371465" cy="285741"/>
            <a:chOff x="7629525" y="3124210"/>
            <a:chExt cx="371465" cy="285741"/>
          </a:xfrm>
        </p:grpSpPr>
        <p:sp>
          <p:nvSpPr>
            <p:cNvPr id="235" name="SMARTInkShape-679"/>
            <p:cNvSpPr/>
            <p:nvPr>
              <p:custDataLst>
                <p:tags r:id="rId458"/>
              </p:custDataLst>
            </p:nvPr>
          </p:nvSpPr>
          <p:spPr>
            <a:xfrm>
              <a:off x="7629525" y="3400425"/>
              <a:ext cx="342901" cy="9526"/>
            </a:xfrm>
            <a:custGeom>
              <a:avLst/>
              <a:gdLst/>
              <a:ahLst/>
              <a:cxnLst/>
              <a:rect l="0" t="0" r="0" b="0"/>
              <a:pathLst>
                <a:path w="342901" h="9526">
                  <a:moveTo>
                    <a:pt x="0" y="9525"/>
                  </a:moveTo>
                  <a:lnTo>
                    <a:pt x="0" y="9525"/>
                  </a:lnTo>
                  <a:lnTo>
                    <a:pt x="45871" y="9525"/>
                  </a:lnTo>
                  <a:lnTo>
                    <a:pt x="92021" y="9525"/>
                  </a:lnTo>
                  <a:lnTo>
                    <a:pt x="98401" y="9525"/>
                  </a:lnTo>
                  <a:lnTo>
                    <a:pt x="104764" y="6703"/>
                  </a:lnTo>
                  <a:lnTo>
                    <a:pt x="107943" y="4468"/>
                  </a:lnTo>
                  <a:lnTo>
                    <a:pt x="122530" y="1324"/>
                  </a:lnTo>
                  <a:lnTo>
                    <a:pt x="169412" y="15"/>
                  </a:lnTo>
                  <a:lnTo>
                    <a:pt x="215893" y="0"/>
                  </a:lnTo>
                  <a:lnTo>
                    <a:pt x="262467" y="0"/>
                  </a:lnTo>
                  <a:lnTo>
                    <a:pt x="308371" y="0"/>
                  </a:lnTo>
                  <a:lnTo>
                    <a:pt x="3429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680"/>
            <p:cNvSpPr/>
            <p:nvPr>
              <p:custDataLst>
                <p:tags r:id="rId459"/>
              </p:custDataLst>
            </p:nvPr>
          </p:nvSpPr>
          <p:spPr>
            <a:xfrm>
              <a:off x="7658220" y="3124210"/>
              <a:ext cx="342770" cy="180931"/>
            </a:xfrm>
            <a:custGeom>
              <a:avLst/>
              <a:gdLst/>
              <a:ahLst/>
              <a:cxnLst/>
              <a:rect l="0" t="0" r="0" b="0"/>
              <a:pathLst>
                <a:path w="342770" h="180931">
                  <a:moveTo>
                    <a:pt x="161805" y="19040"/>
                  </a:moveTo>
                  <a:lnTo>
                    <a:pt x="161805" y="19040"/>
                  </a:lnTo>
                  <a:lnTo>
                    <a:pt x="161805" y="9907"/>
                  </a:lnTo>
                  <a:lnTo>
                    <a:pt x="156749" y="9631"/>
                  </a:lnTo>
                  <a:lnTo>
                    <a:pt x="155260" y="8534"/>
                  </a:lnTo>
                  <a:lnTo>
                    <a:pt x="152673" y="1324"/>
                  </a:lnTo>
                  <a:lnTo>
                    <a:pt x="149632" y="583"/>
                  </a:lnTo>
                  <a:lnTo>
                    <a:pt x="120484" y="0"/>
                  </a:lnTo>
                  <a:lnTo>
                    <a:pt x="114160" y="2817"/>
                  </a:lnTo>
                  <a:lnTo>
                    <a:pt x="107821" y="6538"/>
                  </a:lnTo>
                  <a:lnTo>
                    <a:pt x="95128" y="8927"/>
                  </a:lnTo>
                  <a:lnTo>
                    <a:pt x="91953" y="9123"/>
                  </a:lnTo>
                  <a:lnTo>
                    <a:pt x="85604" y="12163"/>
                  </a:lnTo>
                  <a:lnTo>
                    <a:pt x="79255" y="15984"/>
                  </a:lnTo>
                  <a:lnTo>
                    <a:pt x="69730" y="19193"/>
                  </a:lnTo>
                  <a:lnTo>
                    <a:pt x="63380" y="23693"/>
                  </a:lnTo>
                  <a:lnTo>
                    <a:pt x="59852" y="29222"/>
                  </a:lnTo>
                  <a:lnTo>
                    <a:pt x="58911" y="32178"/>
                  </a:lnTo>
                  <a:lnTo>
                    <a:pt x="57226" y="34149"/>
                  </a:lnTo>
                  <a:lnTo>
                    <a:pt x="52531" y="36339"/>
                  </a:lnTo>
                  <a:lnTo>
                    <a:pt x="50855" y="37981"/>
                  </a:lnTo>
                  <a:lnTo>
                    <a:pt x="47946" y="46138"/>
                  </a:lnTo>
                  <a:lnTo>
                    <a:pt x="47506" y="71567"/>
                  </a:lnTo>
                  <a:lnTo>
                    <a:pt x="48563" y="73108"/>
                  </a:lnTo>
                  <a:lnTo>
                    <a:pt x="50327" y="74135"/>
                  </a:lnTo>
                  <a:lnTo>
                    <a:pt x="55705" y="75784"/>
                  </a:lnTo>
                  <a:lnTo>
                    <a:pt x="56442" y="78832"/>
                  </a:lnTo>
                  <a:lnTo>
                    <a:pt x="56637" y="81126"/>
                  </a:lnTo>
                  <a:lnTo>
                    <a:pt x="57826" y="82656"/>
                  </a:lnTo>
                  <a:lnTo>
                    <a:pt x="65196" y="85313"/>
                  </a:lnTo>
                  <a:lnTo>
                    <a:pt x="71209" y="85596"/>
                  </a:lnTo>
                  <a:lnTo>
                    <a:pt x="72833" y="86694"/>
                  </a:lnTo>
                  <a:lnTo>
                    <a:pt x="73915" y="88484"/>
                  </a:lnTo>
                  <a:lnTo>
                    <a:pt x="76079" y="95237"/>
                  </a:lnTo>
                  <a:lnTo>
                    <a:pt x="76080" y="90182"/>
                  </a:lnTo>
                  <a:lnTo>
                    <a:pt x="75022" y="89752"/>
                  </a:lnTo>
                  <a:lnTo>
                    <a:pt x="66379" y="94619"/>
                  </a:lnTo>
                  <a:lnTo>
                    <a:pt x="58470" y="95158"/>
                  </a:lnTo>
                  <a:lnTo>
                    <a:pt x="49710" y="101770"/>
                  </a:lnTo>
                  <a:lnTo>
                    <a:pt x="40867" y="104936"/>
                  </a:lnTo>
                  <a:lnTo>
                    <a:pt x="18913" y="121189"/>
                  </a:lnTo>
                  <a:lnTo>
                    <a:pt x="15744" y="122064"/>
                  </a:lnTo>
                  <a:lnTo>
                    <a:pt x="13631" y="123706"/>
                  </a:lnTo>
                  <a:lnTo>
                    <a:pt x="11283" y="128353"/>
                  </a:lnTo>
                  <a:lnTo>
                    <a:pt x="8717" y="139959"/>
                  </a:lnTo>
                  <a:lnTo>
                    <a:pt x="1253" y="150544"/>
                  </a:lnTo>
                  <a:lnTo>
                    <a:pt x="151" y="159629"/>
                  </a:lnTo>
                  <a:lnTo>
                    <a:pt x="0" y="165485"/>
                  </a:lnTo>
                  <a:lnTo>
                    <a:pt x="1019" y="167470"/>
                  </a:lnTo>
                  <a:lnTo>
                    <a:pt x="2757" y="168794"/>
                  </a:lnTo>
                  <a:lnTo>
                    <a:pt x="8092" y="170917"/>
                  </a:lnTo>
                  <a:lnTo>
                    <a:pt x="16750" y="177883"/>
                  </a:lnTo>
                  <a:lnTo>
                    <a:pt x="25575" y="180051"/>
                  </a:lnTo>
                  <a:lnTo>
                    <a:pt x="55749" y="180930"/>
                  </a:lnTo>
                  <a:lnTo>
                    <a:pt x="97190" y="169205"/>
                  </a:lnTo>
                  <a:lnTo>
                    <a:pt x="144794" y="150346"/>
                  </a:lnTo>
                  <a:lnTo>
                    <a:pt x="159587" y="142259"/>
                  </a:lnTo>
                  <a:lnTo>
                    <a:pt x="205969" y="107933"/>
                  </a:lnTo>
                  <a:lnTo>
                    <a:pt x="215696" y="99471"/>
                  </a:lnTo>
                  <a:lnTo>
                    <a:pt x="228464" y="93253"/>
                  </a:lnTo>
                  <a:lnTo>
                    <a:pt x="234823" y="89065"/>
                  </a:lnTo>
                  <a:lnTo>
                    <a:pt x="241178" y="87204"/>
                  </a:lnTo>
                  <a:lnTo>
                    <a:pt x="243295" y="85649"/>
                  </a:lnTo>
                  <a:lnTo>
                    <a:pt x="244706" y="83555"/>
                  </a:lnTo>
                  <a:lnTo>
                    <a:pt x="246972" y="77645"/>
                  </a:lnTo>
                  <a:lnTo>
                    <a:pt x="250104" y="76837"/>
                  </a:lnTo>
                  <a:lnTo>
                    <a:pt x="257019" y="76194"/>
                  </a:lnTo>
                  <a:lnTo>
                    <a:pt x="248851" y="84392"/>
                  </a:lnTo>
                  <a:lnTo>
                    <a:pt x="247645" y="93800"/>
                  </a:lnTo>
                  <a:lnTo>
                    <a:pt x="247530" y="132909"/>
                  </a:lnTo>
                  <a:lnTo>
                    <a:pt x="252586" y="133212"/>
                  </a:lnTo>
                  <a:lnTo>
                    <a:pt x="257891" y="136105"/>
                  </a:lnTo>
                  <a:lnTo>
                    <a:pt x="260787" y="138359"/>
                  </a:lnTo>
                  <a:lnTo>
                    <a:pt x="262718" y="138802"/>
                  </a:lnTo>
                  <a:lnTo>
                    <a:pt x="264005" y="138040"/>
                  </a:lnTo>
                  <a:lnTo>
                    <a:pt x="264863" y="136473"/>
                  </a:lnTo>
                  <a:lnTo>
                    <a:pt x="266493" y="135429"/>
                  </a:lnTo>
                  <a:lnTo>
                    <a:pt x="273845" y="133959"/>
                  </a:lnTo>
                  <a:lnTo>
                    <a:pt x="288926" y="133422"/>
                  </a:lnTo>
                  <a:lnTo>
                    <a:pt x="295208" y="130554"/>
                  </a:lnTo>
                  <a:lnTo>
                    <a:pt x="311037" y="118156"/>
                  </a:lnTo>
                  <a:lnTo>
                    <a:pt x="323731" y="112231"/>
                  </a:lnTo>
                  <a:lnTo>
                    <a:pt x="326906" y="109742"/>
                  </a:lnTo>
                  <a:lnTo>
                    <a:pt x="330433" y="104155"/>
                  </a:lnTo>
                  <a:lnTo>
                    <a:pt x="333059" y="98144"/>
                  </a:lnTo>
                  <a:lnTo>
                    <a:pt x="339430" y="88810"/>
                  </a:lnTo>
                  <a:lnTo>
                    <a:pt x="342339" y="78061"/>
                  </a:lnTo>
                  <a:lnTo>
                    <a:pt x="342769" y="58905"/>
                  </a:lnTo>
                  <a:lnTo>
                    <a:pt x="337720" y="52606"/>
                  </a:lnTo>
                  <a:lnTo>
                    <a:pt x="332417" y="49833"/>
                  </a:lnTo>
                  <a:lnTo>
                    <a:pt x="316038" y="47745"/>
                  </a:lnTo>
                  <a:lnTo>
                    <a:pt x="301108" y="47626"/>
                  </a:lnTo>
                  <a:lnTo>
                    <a:pt x="294979" y="50442"/>
                  </a:lnTo>
                  <a:lnTo>
                    <a:pt x="288727" y="54163"/>
                  </a:lnTo>
                  <a:lnTo>
                    <a:pt x="279258" y="57317"/>
                  </a:lnTo>
                  <a:lnTo>
                    <a:pt x="253879" y="79496"/>
                  </a:lnTo>
                  <a:lnTo>
                    <a:pt x="250352" y="85773"/>
                  </a:lnTo>
                  <a:lnTo>
                    <a:pt x="247726" y="92091"/>
                  </a:lnTo>
                  <a:lnTo>
                    <a:pt x="241355" y="101598"/>
                  </a:lnTo>
                  <a:lnTo>
                    <a:pt x="238005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1" name="SMARTInkShape-Group139"/>
          <p:cNvGrpSpPr/>
          <p:nvPr/>
        </p:nvGrpSpPr>
        <p:grpSpPr>
          <a:xfrm>
            <a:off x="5610228" y="3476625"/>
            <a:ext cx="342898" cy="171413"/>
            <a:chOff x="5610228" y="3476625"/>
            <a:chExt cx="342898" cy="171413"/>
          </a:xfrm>
        </p:grpSpPr>
        <p:sp>
          <p:nvSpPr>
            <p:cNvPr id="238" name="SMARTInkShape-681"/>
            <p:cNvSpPr/>
            <p:nvPr>
              <p:custDataLst>
                <p:tags r:id="rId455"/>
              </p:custDataLst>
            </p:nvPr>
          </p:nvSpPr>
          <p:spPr>
            <a:xfrm>
              <a:off x="5629279" y="3505201"/>
              <a:ext cx="323847" cy="142837"/>
            </a:xfrm>
            <a:custGeom>
              <a:avLst/>
              <a:gdLst/>
              <a:ahLst/>
              <a:cxnLst/>
              <a:rect l="0" t="0" r="0" b="0"/>
              <a:pathLst>
                <a:path w="323847" h="142837">
                  <a:moveTo>
                    <a:pt x="19046" y="95249"/>
                  </a:moveTo>
                  <a:lnTo>
                    <a:pt x="19046" y="95249"/>
                  </a:lnTo>
                  <a:lnTo>
                    <a:pt x="41" y="95249"/>
                  </a:lnTo>
                  <a:lnTo>
                    <a:pt x="0" y="103450"/>
                  </a:lnTo>
                  <a:lnTo>
                    <a:pt x="1057" y="103891"/>
                  </a:lnTo>
                  <a:lnTo>
                    <a:pt x="41286" y="104771"/>
                  </a:lnTo>
                  <a:lnTo>
                    <a:pt x="47628" y="101951"/>
                  </a:lnTo>
                  <a:lnTo>
                    <a:pt x="50801" y="99717"/>
                  </a:lnTo>
                  <a:lnTo>
                    <a:pt x="74210" y="93015"/>
                  </a:lnTo>
                  <a:lnTo>
                    <a:pt x="78047" y="90585"/>
                  </a:lnTo>
                  <a:lnTo>
                    <a:pt x="116707" y="78404"/>
                  </a:lnTo>
                  <a:lnTo>
                    <a:pt x="130062" y="70620"/>
                  </a:lnTo>
                  <a:lnTo>
                    <a:pt x="159149" y="62137"/>
                  </a:lnTo>
                  <a:lnTo>
                    <a:pt x="180188" y="50267"/>
                  </a:lnTo>
                  <a:lnTo>
                    <a:pt x="186973" y="47740"/>
                  </a:lnTo>
                  <a:lnTo>
                    <a:pt x="209526" y="31218"/>
                  </a:lnTo>
                  <a:lnTo>
                    <a:pt x="228431" y="28588"/>
                  </a:lnTo>
                  <a:lnTo>
                    <a:pt x="233604" y="28578"/>
                  </a:lnTo>
                  <a:lnTo>
                    <a:pt x="235109" y="29635"/>
                  </a:lnTo>
                  <a:lnTo>
                    <a:pt x="236113" y="31398"/>
                  </a:lnTo>
                  <a:lnTo>
                    <a:pt x="237724" y="41832"/>
                  </a:lnTo>
                  <a:lnTo>
                    <a:pt x="236798" y="43763"/>
                  </a:lnTo>
                  <a:lnTo>
                    <a:pt x="235122" y="45050"/>
                  </a:lnTo>
                  <a:lnTo>
                    <a:pt x="232946" y="45907"/>
                  </a:lnTo>
                  <a:lnTo>
                    <a:pt x="231497" y="47538"/>
                  </a:lnTo>
                  <a:lnTo>
                    <a:pt x="229885" y="52172"/>
                  </a:lnTo>
                  <a:lnTo>
                    <a:pt x="228629" y="79410"/>
                  </a:lnTo>
                  <a:lnTo>
                    <a:pt x="227559" y="81515"/>
                  </a:lnTo>
                  <a:lnTo>
                    <a:pt x="225788" y="82918"/>
                  </a:lnTo>
                  <a:lnTo>
                    <a:pt x="223550" y="83853"/>
                  </a:lnTo>
                  <a:lnTo>
                    <a:pt x="222057" y="85535"/>
                  </a:lnTo>
                  <a:lnTo>
                    <a:pt x="216839" y="95839"/>
                  </a:lnTo>
                  <a:lnTo>
                    <a:pt x="212787" y="101861"/>
                  </a:lnTo>
                  <a:lnTo>
                    <a:pt x="209448" y="111202"/>
                  </a:lnTo>
                  <a:lnTo>
                    <a:pt x="204916" y="117508"/>
                  </a:lnTo>
                  <a:lnTo>
                    <a:pt x="199374" y="121017"/>
                  </a:lnTo>
                  <a:lnTo>
                    <a:pt x="196415" y="121952"/>
                  </a:lnTo>
                  <a:lnTo>
                    <a:pt x="194441" y="123635"/>
                  </a:lnTo>
                  <a:lnTo>
                    <a:pt x="192249" y="128326"/>
                  </a:lnTo>
                  <a:lnTo>
                    <a:pt x="190606" y="130000"/>
                  </a:lnTo>
                  <a:lnTo>
                    <a:pt x="185959" y="131861"/>
                  </a:lnTo>
                  <a:lnTo>
                    <a:pt x="184296" y="133415"/>
                  </a:lnTo>
                  <a:lnTo>
                    <a:pt x="181009" y="142746"/>
                  </a:lnTo>
                  <a:lnTo>
                    <a:pt x="175926" y="142836"/>
                  </a:lnTo>
                  <a:lnTo>
                    <a:pt x="175491" y="141790"/>
                  </a:lnTo>
                  <a:lnTo>
                    <a:pt x="179575" y="132508"/>
                  </a:lnTo>
                  <a:lnTo>
                    <a:pt x="180889" y="119276"/>
                  </a:lnTo>
                  <a:lnTo>
                    <a:pt x="181975" y="117617"/>
                  </a:lnTo>
                  <a:lnTo>
                    <a:pt x="183757" y="116511"/>
                  </a:lnTo>
                  <a:lnTo>
                    <a:pt x="186004" y="115774"/>
                  </a:lnTo>
                  <a:lnTo>
                    <a:pt x="187501" y="114224"/>
                  </a:lnTo>
                  <a:lnTo>
                    <a:pt x="189165" y="109680"/>
                  </a:lnTo>
                  <a:lnTo>
                    <a:pt x="190667" y="108044"/>
                  </a:lnTo>
                  <a:lnTo>
                    <a:pt x="195158" y="106228"/>
                  </a:lnTo>
                  <a:lnTo>
                    <a:pt x="196779" y="104685"/>
                  </a:lnTo>
                  <a:lnTo>
                    <a:pt x="198580" y="100148"/>
                  </a:lnTo>
                  <a:lnTo>
                    <a:pt x="200119" y="98515"/>
                  </a:lnTo>
                  <a:lnTo>
                    <a:pt x="209116" y="95377"/>
                  </a:lnTo>
                  <a:lnTo>
                    <a:pt x="214476" y="95287"/>
                  </a:lnTo>
                  <a:lnTo>
                    <a:pt x="216007" y="96333"/>
                  </a:lnTo>
                  <a:lnTo>
                    <a:pt x="217028" y="98088"/>
                  </a:lnTo>
                  <a:lnTo>
                    <a:pt x="218667" y="103453"/>
                  </a:lnTo>
                  <a:lnTo>
                    <a:pt x="228193" y="113873"/>
                  </a:lnTo>
                  <a:lnTo>
                    <a:pt x="228561" y="122462"/>
                  </a:lnTo>
                  <a:lnTo>
                    <a:pt x="229630" y="122916"/>
                  </a:lnTo>
                  <a:lnTo>
                    <a:pt x="260784" y="123824"/>
                  </a:lnTo>
                  <a:lnTo>
                    <a:pt x="262755" y="122766"/>
                  </a:lnTo>
                  <a:lnTo>
                    <a:pt x="264069" y="121002"/>
                  </a:lnTo>
                  <a:lnTo>
                    <a:pt x="264944" y="118767"/>
                  </a:lnTo>
                  <a:lnTo>
                    <a:pt x="266586" y="117278"/>
                  </a:lnTo>
                  <a:lnTo>
                    <a:pt x="271234" y="115623"/>
                  </a:lnTo>
                  <a:lnTo>
                    <a:pt x="272896" y="114123"/>
                  </a:lnTo>
                  <a:lnTo>
                    <a:pt x="283566" y="95053"/>
                  </a:lnTo>
                  <a:lnTo>
                    <a:pt x="284292" y="91943"/>
                  </a:lnTo>
                  <a:lnTo>
                    <a:pt x="294304" y="76387"/>
                  </a:lnTo>
                  <a:lnTo>
                    <a:pt x="295234" y="53858"/>
                  </a:lnTo>
                  <a:lnTo>
                    <a:pt x="292432" y="47572"/>
                  </a:lnTo>
                  <a:lnTo>
                    <a:pt x="288718" y="41251"/>
                  </a:lnTo>
                  <a:lnTo>
                    <a:pt x="285568" y="31742"/>
                  </a:lnTo>
                  <a:lnTo>
                    <a:pt x="279461" y="22222"/>
                  </a:lnTo>
                  <a:lnTo>
                    <a:pt x="277661" y="15873"/>
                  </a:lnTo>
                  <a:lnTo>
                    <a:pt x="276123" y="13757"/>
                  </a:lnTo>
                  <a:lnTo>
                    <a:pt x="274039" y="12346"/>
                  </a:lnTo>
                  <a:lnTo>
                    <a:pt x="268901" y="9720"/>
                  </a:lnTo>
                  <a:lnTo>
                    <a:pt x="260059" y="3350"/>
                  </a:lnTo>
                  <a:lnTo>
                    <a:pt x="253868" y="1488"/>
                  </a:lnTo>
                  <a:lnTo>
                    <a:pt x="206486" y="10"/>
                  </a:lnTo>
                  <a:lnTo>
                    <a:pt x="187331" y="0"/>
                  </a:lnTo>
                  <a:lnTo>
                    <a:pt x="185211" y="1058"/>
                  </a:lnTo>
                  <a:lnTo>
                    <a:pt x="183798" y="2822"/>
                  </a:lnTo>
                  <a:lnTo>
                    <a:pt x="181169" y="7604"/>
                  </a:lnTo>
                  <a:lnTo>
                    <a:pt x="163376" y="27099"/>
                  </a:lnTo>
                  <a:lnTo>
                    <a:pt x="162352" y="33193"/>
                  </a:lnTo>
                  <a:lnTo>
                    <a:pt x="161959" y="50926"/>
                  </a:lnTo>
                  <a:lnTo>
                    <a:pt x="163005" y="53000"/>
                  </a:lnTo>
                  <a:lnTo>
                    <a:pt x="164760" y="54383"/>
                  </a:lnTo>
                  <a:lnTo>
                    <a:pt x="166989" y="55305"/>
                  </a:lnTo>
                  <a:lnTo>
                    <a:pt x="168474" y="56978"/>
                  </a:lnTo>
                  <a:lnTo>
                    <a:pt x="170126" y="61659"/>
                  </a:lnTo>
                  <a:lnTo>
                    <a:pt x="171624" y="63331"/>
                  </a:lnTo>
                  <a:lnTo>
                    <a:pt x="176111" y="65188"/>
                  </a:lnTo>
                  <a:lnTo>
                    <a:pt x="177731" y="66742"/>
                  </a:lnTo>
                  <a:lnTo>
                    <a:pt x="179531" y="71290"/>
                  </a:lnTo>
                  <a:lnTo>
                    <a:pt x="181069" y="72927"/>
                  </a:lnTo>
                  <a:lnTo>
                    <a:pt x="185601" y="74744"/>
                  </a:lnTo>
                  <a:lnTo>
                    <a:pt x="231390" y="76188"/>
                  </a:lnTo>
                  <a:lnTo>
                    <a:pt x="237952" y="73372"/>
                  </a:lnTo>
                  <a:lnTo>
                    <a:pt x="241183" y="71139"/>
                  </a:lnTo>
                  <a:lnTo>
                    <a:pt x="255844" y="67997"/>
                  </a:lnTo>
                  <a:lnTo>
                    <a:pt x="272157" y="65877"/>
                  </a:lnTo>
                  <a:lnTo>
                    <a:pt x="285570" y="59186"/>
                  </a:lnTo>
                  <a:lnTo>
                    <a:pt x="323846" y="476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682"/>
            <p:cNvSpPr/>
            <p:nvPr>
              <p:custDataLst>
                <p:tags r:id="rId456"/>
              </p:custDataLst>
            </p:nvPr>
          </p:nvSpPr>
          <p:spPr>
            <a:xfrm>
              <a:off x="5695950" y="3495675"/>
              <a:ext cx="28573" cy="142472"/>
            </a:xfrm>
            <a:custGeom>
              <a:avLst/>
              <a:gdLst/>
              <a:ahLst/>
              <a:cxnLst/>
              <a:rect l="0" t="0" r="0" b="0"/>
              <a:pathLst>
                <a:path w="28573" h="142472">
                  <a:moveTo>
                    <a:pt x="19050" y="0"/>
                  </a:moveTo>
                  <a:lnTo>
                    <a:pt x="19050" y="0"/>
                  </a:lnTo>
                  <a:lnTo>
                    <a:pt x="28459" y="0"/>
                  </a:lnTo>
                  <a:lnTo>
                    <a:pt x="28572" y="14189"/>
                  </a:lnTo>
                  <a:lnTo>
                    <a:pt x="25752" y="19712"/>
                  </a:lnTo>
                  <a:lnTo>
                    <a:pt x="22028" y="25694"/>
                  </a:lnTo>
                  <a:lnTo>
                    <a:pt x="19638" y="38158"/>
                  </a:lnTo>
                  <a:lnTo>
                    <a:pt x="19084" y="68529"/>
                  </a:lnTo>
                  <a:lnTo>
                    <a:pt x="16243" y="75613"/>
                  </a:lnTo>
                  <a:lnTo>
                    <a:pt x="14004" y="78984"/>
                  </a:lnTo>
                  <a:lnTo>
                    <a:pt x="10852" y="93840"/>
                  </a:lnTo>
                  <a:lnTo>
                    <a:pt x="9641" y="117072"/>
                  </a:lnTo>
                  <a:lnTo>
                    <a:pt x="8544" y="119323"/>
                  </a:lnTo>
                  <a:lnTo>
                    <a:pt x="6754" y="120824"/>
                  </a:lnTo>
                  <a:lnTo>
                    <a:pt x="4502" y="121824"/>
                  </a:lnTo>
                  <a:lnTo>
                    <a:pt x="3001" y="123549"/>
                  </a:lnTo>
                  <a:lnTo>
                    <a:pt x="117" y="132905"/>
                  </a:lnTo>
                  <a:lnTo>
                    <a:pt x="3" y="142471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683"/>
            <p:cNvSpPr/>
            <p:nvPr>
              <p:custDataLst>
                <p:tags r:id="rId457"/>
              </p:custDataLst>
            </p:nvPr>
          </p:nvSpPr>
          <p:spPr>
            <a:xfrm>
              <a:off x="5610228" y="3476625"/>
              <a:ext cx="85723" cy="169993"/>
            </a:xfrm>
            <a:custGeom>
              <a:avLst/>
              <a:gdLst/>
              <a:ahLst/>
              <a:cxnLst/>
              <a:rect l="0" t="0" r="0" b="0"/>
              <a:pathLst>
                <a:path w="85723" h="169993">
                  <a:moveTo>
                    <a:pt x="85722" y="0"/>
                  </a:moveTo>
                  <a:lnTo>
                    <a:pt x="85722" y="0"/>
                  </a:lnTo>
                  <a:lnTo>
                    <a:pt x="80666" y="0"/>
                  </a:lnTo>
                  <a:lnTo>
                    <a:pt x="79177" y="1058"/>
                  </a:lnTo>
                  <a:lnTo>
                    <a:pt x="78183" y="2822"/>
                  </a:lnTo>
                  <a:lnTo>
                    <a:pt x="77521" y="5057"/>
                  </a:lnTo>
                  <a:lnTo>
                    <a:pt x="76021" y="6546"/>
                  </a:lnTo>
                  <a:lnTo>
                    <a:pt x="71533" y="8201"/>
                  </a:lnTo>
                  <a:lnTo>
                    <a:pt x="69912" y="9701"/>
                  </a:lnTo>
                  <a:lnTo>
                    <a:pt x="65898" y="19148"/>
                  </a:lnTo>
                  <a:lnTo>
                    <a:pt x="56997" y="29725"/>
                  </a:lnTo>
                  <a:lnTo>
                    <a:pt x="49788" y="46284"/>
                  </a:lnTo>
                  <a:lnTo>
                    <a:pt x="47527" y="53379"/>
                  </a:lnTo>
                  <a:lnTo>
                    <a:pt x="31203" y="76165"/>
                  </a:lnTo>
                  <a:lnTo>
                    <a:pt x="24035" y="93950"/>
                  </a:lnTo>
                  <a:lnTo>
                    <a:pt x="12165" y="113711"/>
                  </a:lnTo>
                  <a:lnTo>
                    <a:pt x="6932" y="140838"/>
                  </a:lnTo>
                  <a:lnTo>
                    <a:pt x="1366" y="150116"/>
                  </a:lnTo>
                  <a:lnTo>
                    <a:pt x="76" y="161967"/>
                  </a:lnTo>
                  <a:lnTo>
                    <a:pt x="7" y="169992"/>
                  </a:lnTo>
                  <a:lnTo>
                    <a:pt x="0" y="165962"/>
                  </a:lnTo>
                  <a:lnTo>
                    <a:pt x="1057" y="164616"/>
                  </a:lnTo>
                  <a:lnTo>
                    <a:pt x="9522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2" name="SMARTInkShape-684"/>
          <p:cNvSpPr/>
          <p:nvPr>
            <p:custDataLst>
              <p:tags r:id="rId19"/>
            </p:custDataLst>
          </p:nvPr>
        </p:nvSpPr>
        <p:spPr>
          <a:xfrm>
            <a:off x="6610466" y="3429004"/>
            <a:ext cx="418985" cy="190458"/>
          </a:xfrm>
          <a:custGeom>
            <a:avLst/>
            <a:gdLst/>
            <a:ahLst/>
            <a:cxnLst/>
            <a:rect l="0" t="0" r="0" b="0"/>
            <a:pathLst>
              <a:path w="418985" h="190458">
                <a:moveTo>
                  <a:pt x="9409" y="47621"/>
                </a:moveTo>
                <a:lnTo>
                  <a:pt x="9409" y="47621"/>
                </a:lnTo>
                <a:lnTo>
                  <a:pt x="9409" y="92097"/>
                </a:lnTo>
                <a:lnTo>
                  <a:pt x="9409" y="138813"/>
                </a:lnTo>
                <a:lnTo>
                  <a:pt x="9409" y="185469"/>
                </a:lnTo>
                <a:lnTo>
                  <a:pt x="8351" y="187145"/>
                </a:lnTo>
                <a:lnTo>
                  <a:pt x="6587" y="188262"/>
                </a:lnTo>
                <a:lnTo>
                  <a:pt x="0" y="190457"/>
                </a:lnTo>
                <a:lnTo>
                  <a:pt x="8095" y="182292"/>
                </a:lnTo>
                <a:lnTo>
                  <a:pt x="9019" y="176306"/>
                </a:lnTo>
                <a:lnTo>
                  <a:pt x="10466" y="129968"/>
                </a:lnTo>
                <a:lnTo>
                  <a:pt x="17609" y="111512"/>
                </a:lnTo>
                <a:lnTo>
                  <a:pt x="18900" y="74355"/>
                </a:lnTo>
                <a:lnTo>
                  <a:pt x="19970" y="71794"/>
                </a:lnTo>
                <a:lnTo>
                  <a:pt x="21741" y="70086"/>
                </a:lnTo>
                <a:lnTo>
                  <a:pt x="23980" y="68948"/>
                </a:lnTo>
                <a:lnTo>
                  <a:pt x="25473" y="67130"/>
                </a:lnTo>
                <a:lnTo>
                  <a:pt x="27132" y="62289"/>
                </a:lnTo>
                <a:lnTo>
                  <a:pt x="29255" y="50558"/>
                </a:lnTo>
                <a:lnTo>
                  <a:pt x="40202" y="36096"/>
                </a:lnTo>
                <a:lnTo>
                  <a:pt x="46066" y="30057"/>
                </a:lnTo>
                <a:lnTo>
                  <a:pt x="55583" y="28701"/>
                </a:lnTo>
                <a:lnTo>
                  <a:pt x="79689" y="28572"/>
                </a:lnTo>
                <a:lnTo>
                  <a:pt x="81662" y="29630"/>
                </a:lnTo>
                <a:lnTo>
                  <a:pt x="82977" y="31394"/>
                </a:lnTo>
                <a:lnTo>
                  <a:pt x="83855" y="33628"/>
                </a:lnTo>
                <a:lnTo>
                  <a:pt x="85498" y="35117"/>
                </a:lnTo>
                <a:lnTo>
                  <a:pt x="90145" y="36772"/>
                </a:lnTo>
                <a:lnTo>
                  <a:pt x="91809" y="38272"/>
                </a:lnTo>
                <a:lnTo>
                  <a:pt x="94696" y="46181"/>
                </a:lnTo>
                <a:lnTo>
                  <a:pt x="95096" y="55695"/>
                </a:lnTo>
                <a:lnTo>
                  <a:pt x="88580" y="64464"/>
                </a:lnTo>
                <a:lnTo>
                  <a:pt x="86929" y="70276"/>
                </a:lnTo>
                <a:lnTo>
                  <a:pt x="85431" y="72249"/>
                </a:lnTo>
                <a:lnTo>
                  <a:pt x="72467" y="80733"/>
                </a:lnTo>
                <a:lnTo>
                  <a:pt x="69185" y="86326"/>
                </a:lnTo>
                <a:lnTo>
                  <a:pt x="66668" y="92340"/>
                </a:lnTo>
                <a:lnTo>
                  <a:pt x="62021" y="98541"/>
                </a:lnTo>
                <a:lnTo>
                  <a:pt x="56429" y="102002"/>
                </a:lnTo>
                <a:lnTo>
                  <a:pt x="49271" y="104224"/>
                </a:lnTo>
                <a:lnTo>
                  <a:pt x="37995" y="114285"/>
                </a:lnTo>
                <a:lnTo>
                  <a:pt x="37987" y="109236"/>
                </a:lnTo>
                <a:lnTo>
                  <a:pt x="39044" y="107748"/>
                </a:lnTo>
                <a:lnTo>
                  <a:pt x="40808" y="106755"/>
                </a:lnTo>
                <a:lnTo>
                  <a:pt x="47685" y="105032"/>
                </a:lnTo>
                <a:lnTo>
                  <a:pt x="52174" y="104887"/>
                </a:lnTo>
                <a:lnTo>
                  <a:pt x="53793" y="103790"/>
                </a:lnTo>
                <a:lnTo>
                  <a:pt x="54874" y="102000"/>
                </a:lnTo>
                <a:lnTo>
                  <a:pt x="55594" y="99748"/>
                </a:lnTo>
                <a:lnTo>
                  <a:pt x="57132" y="98248"/>
                </a:lnTo>
                <a:lnTo>
                  <a:pt x="61664" y="96580"/>
                </a:lnTo>
                <a:lnTo>
                  <a:pt x="93264" y="95256"/>
                </a:lnTo>
                <a:lnTo>
                  <a:pt x="102368" y="101794"/>
                </a:lnTo>
                <a:lnTo>
                  <a:pt x="108227" y="103448"/>
                </a:lnTo>
                <a:lnTo>
                  <a:pt x="110213" y="104947"/>
                </a:lnTo>
                <a:lnTo>
                  <a:pt x="114065" y="111056"/>
                </a:lnTo>
                <a:lnTo>
                  <a:pt x="118718" y="112856"/>
                </a:lnTo>
                <a:lnTo>
                  <a:pt x="120381" y="114394"/>
                </a:lnTo>
                <a:lnTo>
                  <a:pt x="122231" y="118926"/>
                </a:lnTo>
                <a:lnTo>
                  <a:pt x="123782" y="120558"/>
                </a:lnTo>
                <a:lnTo>
                  <a:pt x="128327" y="122370"/>
                </a:lnTo>
                <a:lnTo>
                  <a:pt x="129964" y="123912"/>
                </a:lnTo>
                <a:lnTo>
                  <a:pt x="131780" y="128448"/>
                </a:lnTo>
                <a:lnTo>
                  <a:pt x="133231" y="160435"/>
                </a:lnTo>
                <a:lnTo>
                  <a:pt x="109254" y="185901"/>
                </a:lnTo>
                <a:lnTo>
                  <a:pt x="107722" y="186374"/>
                </a:lnTo>
                <a:lnTo>
                  <a:pt x="106701" y="185631"/>
                </a:lnTo>
                <a:lnTo>
                  <a:pt x="104779" y="181244"/>
                </a:lnTo>
                <a:lnTo>
                  <a:pt x="104670" y="172794"/>
                </a:lnTo>
                <a:lnTo>
                  <a:pt x="111207" y="164108"/>
                </a:lnTo>
                <a:lnTo>
                  <a:pt x="114360" y="155278"/>
                </a:lnTo>
                <a:lnTo>
                  <a:pt x="131412" y="129949"/>
                </a:lnTo>
                <a:lnTo>
                  <a:pt x="173987" y="92475"/>
                </a:lnTo>
                <a:lnTo>
                  <a:pt x="202128" y="67264"/>
                </a:lnTo>
                <a:lnTo>
                  <a:pt x="227843" y="50495"/>
                </a:lnTo>
                <a:lnTo>
                  <a:pt x="234550" y="47840"/>
                </a:lnTo>
                <a:lnTo>
                  <a:pt x="245333" y="41454"/>
                </a:lnTo>
                <a:lnTo>
                  <a:pt x="292910" y="38101"/>
                </a:lnTo>
                <a:lnTo>
                  <a:pt x="293660" y="38099"/>
                </a:lnTo>
                <a:lnTo>
                  <a:pt x="294160" y="39157"/>
                </a:lnTo>
                <a:lnTo>
                  <a:pt x="295028" y="46297"/>
                </a:lnTo>
                <a:lnTo>
                  <a:pt x="300177" y="52285"/>
                </a:lnTo>
                <a:lnTo>
                  <a:pt x="300621" y="54964"/>
                </a:lnTo>
                <a:lnTo>
                  <a:pt x="299859" y="57808"/>
                </a:lnTo>
                <a:lnTo>
                  <a:pt x="296088" y="64920"/>
                </a:lnTo>
                <a:lnTo>
                  <a:pt x="294155" y="82815"/>
                </a:lnTo>
                <a:lnTo>
                  <a:pt x="287631" y="95299"/>
                </a:lnTo>
                <a:lnTo>
                  <a:pt x="284839" y="111128"/>
                </a:lnTo>
                <a:lnTo>
                  <a:pt x="275956" y="123626"/>
                </a:lnTo>
                <a:lnTo>
                  <a:pt x="261000" y="139958"/>
                </a:lnTo>
                <a:lnTo>
                  <a:pt x="258811" y="146162"/>
                </a:lnTo>
                <a:lnTo>
                  <a:pt x="257168" y="148240"/>
                </a:lnTo>
                <a:lnTo>
                  <a:pt x="250859" y="152223"/>
                </a:lnTo>
                <a:lnTo>
                  <a:pt x="249011" y="156905"/>
                </a:lnTo>
                <a:lnTo>
                  <a:pt x="247460" y="158577"/>
                </a:lnTo>
                <a:lnTo>
                  <a:pt x="238136" y="161882"/>
                </a:lnTo>
                <a:lnTo>
                  <a:pt x="238012" y="147731"/>
                </a:lnTo>
                <a:lnTo>
                  <a:pt x="239069" y="146111"/>
                </a:lnTo>
                <a:lnTo>
                  <a:pt x="240833" y="145031"/>
                </a:lnTo>
                <a:lnTo>
                  <a:pt x="243066" y="144311"/>
                </a:lnTo>
                <a:lnTo>
                  <a:pt x="244556" y="142773"/>
                </a:lnTo>
                <a:lnTo>
                  <a:pt x="248331" y="133255"/>
                </a:lnTo>
                <a:lnTo>
                  <a:pt x="255700" y="125272"/>
                </a:lnTo>
                <a:lnTo>
                  <a:pt x="261713" y="124251"/>
                </a:lnTo>
                <a:lnTo>
                  <a:pt x="281012" y="123824"/>
                </a:lnTo>
                <a:lnTo>
                  <a:pt x="282553" y="124882"/>
                </a:lnTo>
                <a:lnTo>
                  <a:pt x="283580" y="126645"/>
                </a:lnTo>
                <a:lnTo>
                  <a:pt x="285229" y="132022"/>
                </a:lnTo>
                <a:lnTo>
                  <a:pt x="294756" y="142445"/>
                </a:lnTo>
                <a:lnTo>
                  <a:pt x="295124" y="151034"/>
                </a:lnTo>
                <a:lnTo>
                  <a:pt x="304568" y="161794"/>
                </a:lnTo>
                <a:lnTo>
                  <a:pt x="321550" y="146110"/>
                </a:lnTo>
                <a:lnTo>
                  <a:pt x="330378" y="142772"/>
                </a:lnTo>
                <a:lnTo>
                  <a:pt x="336565" y="138241"/>
                </a:lnTo>
                <a:lnTo>
                  <a:pt x="340020" y="132699"/>
                </a:lnTo>
                <a:lnTo>
                  <a:pt x="342614" y="126708"/>
                </a:lnTo>
                <a:lnTo>
                  <a:pt x="366368" y="86080"/>
                </a:lnTo>
                <a:lnTo>
                  <a:pt x="369881" y="74068"/>
                </a:lnTo>
                <a:lnTo>
                  <a:pt x="371348" y="34929"/>
                </a:lnTo>
                <a:lnTo>
                  <a:pt x="368532" y="28574"/>
                </a:lnTo>
                <a:lnTo>
                  <a:pt x="348693" y="5954"/>
                </a:lnTo>
                <a:lnTo>
                  <a:pt x="342588" y="2644"/>
                </a:lnTo>
                <a:lnTo>
                  <a:pt x="331255" y="229"/>
                </a:lnTo>
                <a:lnTo>
                  <a:pt x="301474" y="0"/>
                </a:lnTo>
                <a:lnTo>
                  <a:pt x="295143" y="2820"/>
                </a:lnTo>
                <a:lnTo>
                  <a:pt x="281134" y="14185"/>
                </a:lnTo>
                <a:lnTo>
                  <a:pt x="278342" y="19708"/>
                </a:lnTo>
                <a:lnTo>
                  <a:pt x="277597" y="22662"/>
                </a:lnTo>
                <a:lnTo>
                  <a:pt x="276043" y="24632"/>
                </a:lnTo>
                <a:lnTo>
                  <a:pt x="271495" y="26820"/>
                </a:lnTo>
                <a:lnTo>
                  <a:pt x="269857" y="28462"/>
                </a:lnTo>
                <a:lnTo>
                  <a:pt x="268039" y="33109"/>
                </a:lnTo>
                <a:lnTo>
                  <a:pt x="266712" y="50916"/>
                </a:lnTo>
                <a:lnTo>
                  <a:pt x="267727" y="52992"/>
                </a:lnTo>
                <a:lnTo>
                  <a:pt x="269464" y="54377"/>
                </a:lnTo>
                <a:lnTo>
                  <a:pt x="271678" y="55300"/>
                </a:lnTo>
                <a:lnTo>
                  <a:pt x="273156" y="56974"/>
                </a:lnTo>
                <a:lnTo>
                  <a:pt x="274797" y="61655"/>
                </a:lnTo>
                <a:lnTo>
                  <a:pt x="276292" y="63327"/>
                </a:lnTo>
                <a:lnTo>
                  <a:pt x="280776" y="65185"/>
                </a:lnTo>
                <a:lnTo>
                  <a:pt x="326561" y="66666"/>
                </a:lnTo>
                <a:lnTo>
                  <a:pt x="336632" y="65610"/>
                </a:lnTo>
                <a:lnTo>
                  <a:pt x="361660" y="54912"/>
                </a:lnTo>
                <a:lnTo>
                  <a:pt x="364894" y="52482"/>
                </a:lnTo>
                <a:lnTo>
                  <a:pt x="374130" y="49781"/>
                </a:lnTo>
                <a:lnTo>
                  <a:pt x="379556" y="49061"/>
                </a:lnTo>
                <a:lnTo>
                  <a:pt x="383174" y="47523"/>
                </a:lnTo>
                <a:lnTo>
                  <a:pt x="385585" y="45439"/>
                </a:lnTo>
                <a:lnTo>
                  <a:pt x="387193" y="42991"/>
                </a:lnTo>
                <a:lnTo>
                  <a:pt x="389323" y="41359"/>
                </a:lnTo>
                <a:lnTo>
                  <a:pt x="394513" y="39547"/>
                </a:lnTo>
                <a:lnTo>
                  <a:pt x="407659" y="38224"/>
                </a:lnTo>
                <a:lnTo>
                  <a:pt x="418984" y="2857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" name="SMARTInkShape-Group141"/>
          <p:cNvGrpSpPr/>
          <p:nvPr/>
        </p:nvGrpSpPr>
        <p:grpSpPr>
          <a:xfrm>
            <a:off x="7600984" y="3438525"/>
            <a:ext cx="428592" cy="170081"/>
            <a:chOff x="7600984" y="3438525"/>
            <a:chExt cx="428592" cy="170081"/>
          </a:xfrm>
        </p:grpSpPr>
        <p:sp>
          <p:nvSpPr>
            <p:cNvPr id="243" name="SMARTInkShape-685"/>
            <p:cNvSpPr/>
            <p:nvPr>
              <p:custDataLst>
                <p:tags r:id="rId451"/>
              </p:custDataLst>
            </p:nvPr>
          </p:nvSpPr>
          <p:spPr>
            <a:xfrm>
              <a:off x="7867687" y="3438529"/>
              <a:ext cx="161889" cy="151993"/>
            </a:xfrm>
            <a:custGeom>
              <a:avLst/>
              <a:gdLst/>
              <a:ahLst/>
              <a:cxnLst/>
              <a:rect l="0" t="0" r="0" b="0"/>
              <a:pathLst>
                <a:path w="161889" h="151993">
                  <a:moveTo>
                    <a:pt x="95213" y="38096"/>
                  </a:moveTo>
                  <a:lnTo>
                    <a:pt x="95213" y="38096"/>
                  </a:lnTo>
                  <a:lnTo>
                    <a:pt x="95213" y="60762"/>
                  </a:lnTo>
                  <a:lnTo>
                    <a:pt x="94155" y="62732"/>
                  </a:lnTo>
                  <a:lnTo>
                    <a:pt x="92391" y="64045"/>
                  </a:lnTo>
                  <a:lnTo>
                    <a:pt x="90157" y="64920"/>
                  </a:lnTo>
                  <a:lnTo>
                    <a:pt x="88668" y="66562"/>
                  </a:lnTo>
                  <a:lnTo>
                    <a:pt x="83455" y="76802"/>
                  </a:lnTo>
                  <a:lnTo>
                    <a:pt x="79404" y="82815"/>
                  </a:lnTo>
                  <a:lnTo>
                    <a:pt x="76065" y="92151"/>
                  </a:lnTo>
                  <a:lnTo>
                    <a:pt x="71533" y="98457"/>
                  </a:lnTo>
                  <a:lnTo>
                    <a:pt x="65991" y="101965"/>
                  </a:lnTo>
                  <a:lnTo>
                    <a:pt x="60000" y="104582"/>
                  </a:lnTo>
                  <a:lnTo>
                    <a:pt x="44375" y="117864"/>
                  </a:lnTo>
                  <a:lnTo>
                    <a:pt x="40868" y="123996"/>
                  </a:lnTo>
                  <a:lnTo>
                    <a:pt x="39933" y="127112"/>
                  </a:lnTo>
                  <a:lnTo>
                    <a:pt x="38251" y="129190"/>
                  </a:lnTo>
                  <a:lnTo>
                    <a:pt x="20778" y="141385"/>
                  </a:lnTo>
                  <a:lnTo>
                    <a:pt x="14479" y="142431"/>
                  </a:lnTo>
                  <a:lnTo>
                    <a:pt x="12816" y="143636"/>
                  </a:lnTo>
                  <a:lnTo>
                    <a:pt x="11706" y="145498"/>
                  </a:lnTo>
                  <a:lnTo>
                    <a:pt x="10966" y="147797"/>
                  </a:lnTo>
                  <a:lnTo>
                    <a:pt x="9415" y="149330"/>
                  </a:lnTo>
                  <a:lnTo>
                    <a:pt x="1417" y="151992"/>
                  </a:lnTo>
                  <a:lnTo>
                    <a:pt x="932" y="151069"/>
                  </a:lnTo>
                  <a:lnTo>
                    <a:pt x="0" y="138196"/>
                  </a:lnTo>
                  <a:lnTo>
                    <a:pt x="1046" y="136580"/>
                  </a:lnTo>
                  <a:lnTo>
                    <a:pt x="2802" y="135502"/>
                  </a:lnTo>
                  <a:lnTo>
                    <a:pt x="5030" y="134784"/>
                  </a:lnTo>
                  <a:lnTo>
                    <a:pt x="6516" y="133246"/>
                  </a:lnTo>
                  <a:lnTo>
                    <a:pt x="9097" y="125272"/>
                  </a:lnTo>
                  <a:lnTo>
                    <a:pt x="12137" y="124466"/>
                  </a:lnTo>
                  <a:lnTo>
                    <a:pt x="14428" y="124251"/>
                  </a:lnTo>
                  <a:lnTo>
                    <a:pt x="15957" y="123049"/>
                  </a:lnTo>
                  <a:lnTo>
                    <a:pt x="18611" y="115658"/>
                  </a:lnTo>
                  <a:lnTo>
                    <a:pt x="21656" y="114901"/>
                  </a:lnTo>
                  <a:lnTo>
                    <a:pt x="23951" y="114699"/>
                  </a:lnTo>
                  <a:lnTo>
                    <a:pt x="25479" y="113507"/>
                  </a:lnTo>
                  <a:lnTo>
                    <a:pt x="27179" y="109359"/>
                  </a:lnTo>
                  <a:lnTo>
                    <a:pt x="28691" y="107830"/>
                  </a:lnTo>
                  <a:lnTo>
                    <a:pt x="36620" y="105174"/>
                  </a:lnTo>
                  <a:lnTo>
                    <a:pt x="37100" y="106098"/>
                  </a:lnTo>
                  <a:lnTo>
                    <a:pt x="37937" y="113007"/>
                  </a:lnTo>
                  <a:lnTo>
                    <a:pt x="40829" y="113724"/>
                  </a:lnTo>
                  <a:lnTo>
                    <a:pt x="46252" y="114183"/>
                  </a:lnTo>
                  <a:lnTo>
                    <a:pt x="46995" y="117068"/>
                  </a:lnTo>
                  <a:lnTo>
                    <a:pt x="47193" y="119319"/>
                  </a:lnTo>
                  <a:lnTo>
                    <a:pt x="48383" y="120820"/>
                  </a:lnTo>
                  <a:lnTo>
                    <a:pt x="55754" y="123425"/>
                  </a:lnTo>
                  <a:lnTo>
                    <a:pt x="56509" y="126467"/>
                  </a:lnTo>
                  <a:lnTo>
                    <a:pt x="56711" y="128760"/>
                  </a:lnTo>
                  <a:lnTo>
                    <a:pt x="57903" y="130289"/>
                  </a:lnTo>
                  <a:lnTo>
                    <a:pt x="65279" y="132944"/>
                  </a:lnTo>
                  <a:lnTo>
                    <a:pt x="66034" y="135990"/>
                  </a:lnTo>
                  <a:lnTo>
                    <a:pt x="66236" y="138283"/>
                  </a:lnTo>
                  <a:lnTo>
                    <a:pt x="67428" y="139813"/>
                  </a:lnTo>
                  <a:lnTo>
                    <a:pt x="74804" y="142468"/>
                  </a:lnTo>
                  <a:lnTo>
                    <a:pt x="84245" y="142836"/>
                  </a:lnTo>
                  <a:lnTo>
                    <a:pt x="84725" y="141789"/>
                  </a:lnTo>
                  <a:lnTo>
                    <a:pt x="85260" y="137804"/>
                  </a:lnTo>
                  <a:lnTo>
                    <a:pt x="86462" y="136318"/>
                  </a:lnTo>
                  <a:lnTo>
                    <a:pt x="95363" y="132549"/>
                  </a:lnTo>
                  <a:lnTo>
                    <a:pt x="118801" y="109751"/>
                  </a:lnTo>
                  <a:lnTo>
                    <a:pt x="121572" y="104162"/>
                  </a:lnTo>
                  <a:lnTo>
                    <a:pt x="124555" y="88816"/>
                  </a:lnTo>
                  <a:lnTo>
                    <a:pt x="131269" y="76180"/>
                  </a:lnTo>
                  <a:lnTo>
                    <a:pt x="133193" y="53970"/>
                  </a:lnTo>
                  <a:lnTo>
                    <a:pt x="130438" y="47621"/>
                  </a:lnTo>
                  <a:lnTo>
                    <a:pt x="126744" y="41271"/>
                  </a:lnTo>
                  <a:lnTo>
                    <a:pt x="124372" y="28571"/>
                  </a:lnTo>
                  <a:lnTo>
                    <a:pt x="124176" y="25396"/>
                  </a:lnTo>
                  <a:lnTo>
                    <a:pt x="122989" y="23279"/>
                  </a:lnTo>
                  <a:lnTo>
                    <a:pt x="121139" y="21868"/>
                  </a:lnTo>
                  <a:lnTo>
                    <a:pt x="116260" y="19242"/>
                  </a:lnTo>
                  <a:lnTo>
                    <a:pt x="98285" y="3968"/>
                  </a:lnTo>
                  <a:lnTo>
                    <a:pt x="87556" y="519"/>
                  </a:lnTo>
                  <a:lnTo>
                    <a:pt x="44770" y="0"/>
                  </a:lnTo>
                  <a:lnTo>
                    <a:pt x="42536" y="1057"/>
                  </a:lnTo>
                  <a:lnTo>
                    <a:pt x="41044" y="2820"/>
                  </a:lnTo>
                  <a:lnTo>
                    <a:pt x="40050" y="5054"/>
                  </a:lnTo>
                  <a:lnTo>
                    <a:pt x="38329" y="6542"/>
                  </a:lnTo>
                  <a:lnTo>
                    <a:pt x="27964" y="11755"/>
                  </a:lnTo>
                  <a:lnTo>
                    <a:pt x="24980" y="14185"/>
                  </a:lnTo>
                  <a:lnTo>
                    <a:pt x="21665" y="19708"/>
                  </a:lnTo>
                  <a:lnTo>
                    <a:pt x="19133" y="25690"/>
                  </a:lnTo>
                  <a:lnTo>
                    <a:pt x="10968" y="36254"/>
                  </a:lnTo>
                  <a:lnTo>
                    <a:pt x="9926" y="42606"/>
                  </a:lnTo>
                  <a:lnTo>
                    <a:pt x="9526" y="55382"/>
                  </a:lnTo>
                  <a:lnTo>
                    <a:pt x="23679" y="71290"/>
                  </a:lnTo>
                  <a:lnTo>
                    <a:pt x="29201" y="74015"/>
                  </a:lnTo>
                  <a:lnTo>
                    <a:pt x="50802" y="76068"/>
                  </a:lnTo>
                  <a:lnTo>
                    <a:pt x="74873" y="76185"/>
                  </a:lnTo>
                  <a:lnTo>
                    <a:pt x="83704" y="73369"/>
                  </a:lnTo>
                  <a:lnTo>
                    <a:pt x="91157" y="69648"/>
                  </a:lnTo>
                  <a:lnTo>
                    <a:pt x="138774" y="56993"/>
                  </a:lnTo>
                  <a:lnTo>
                    <a:pt x="152187" y="49786"/>
                  </a:lnTo>
                  <a:lnTo>
                    <a:pt x="161888" y="476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686"/>
            <p:cNvSpPr/>
            <p:nvPr>
              <p:custDataLst>
                <p:tags r:id="rId452"/>
              </p:custDataLst>
            </p:nvPr>
          </p:nvSpPr>
          <p:spPr>
            <a:xfrm>
              <a:off x="7629525" y="3562350"/>
              <a:ext cx="66676" cy="1"/>
            </a:xfrm>
            <a:custGeom>
              <a:avLst/>
              <a:gdLst/>
              <a:ahLst/>
              <a:cxnLst/>
              <a:rect l="0" t="0" r="0" b="0"/>
              <a:pathLst>
                <a:path w="66676" h="1">
                  <a:moveTo>
                    <a:pt x="0" y="0"/>
                  </a:moveTo>
                  <a:lnTo>
                    <a:pt x="0" y="0"/>
                  </a:lnTo>
                  <a:lnTo>
                    <a:pt x="45534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687"/>
            <p:cNvSpPr/>
            <p:nvPr>
              <p:custDataLst>
                <p:tags r:id="rId453"/>
              </p:custDataLst>
            </p:nvPr>
          </p:nvSpPr>
          <p:spPr>
            <a:xfrm>
              <a:off x="7715250" y="3467100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9525" y="0"/>
                  </a:moveTo>
                  <a:lnTo>
                    <a:pt x="9525" y="0"/>
                  </a:lnTo>
                  <a:lnTo>
                    <a:pt x="19049" y="0"/>
                  </a:lnTo>
                  <a:lnTo>
                    <a:pt x="19050" y="9132"/>
                  </a:lnTo>
                  <a:lnTo>
                    <a:pt x="12505" y="17052"/>
                  </a:lnTo>
                  <a:lnTo>
                    <a:pt x="9918" y="26848"/>
                  </a:lnTo>
                  <a:lnTo>
                    <a:pt x="9535" y="50920"/>
                  </a:lnTo>
                  <a:lnTo>
                    <a:pt x="6707" y="57203"/>
                  </a:lnTo>
                  <a:lnTo>
                    <a:pt x="2981" y="63524"/>
                  </a:lnTo>
                  <a:lnTo>
                    <a:pt x="589" y="76205"/>
                  </a:lnTo>
                  <a:lnTo>
                    <a:pt x="0" y="123629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688"/>
            <p:cNvSpPr/>
            <p:nvPr>
              <p:custDataLst>
                <p:tags r:id="rId454"/>
              </p:custDataLst>
            </p:nvPr>
          </p:nvSpPr>
          <p:spPr>
            <a:xfrm>
              <a:off x="7600984" y="3438525"/>
              <a:ext cx="114267" cy="170081"/>
            </a:xfrm>
            <a:custGeom>
              <a:avLst/>
              <a:gdLst/>
              <a:ahLst/>
              <a:cxnLst/>
              <a:rect l="0" t="0" r="0" b="0"/>
              <a:pathLst>
                <a:path w="114267" h="170081">
                  <a:moveTo>
                    <a:pt x="114266" y="0"/>
                  </a:moveTo>
                  <a:lnTo>
                    <a:pt x="114266" y="0"/>
                  </a:lnTo>
                  <a:lnTo>
                    <a:pt x="109210" y="0"/>
                  </a:lnTo>
                  <a:lnTo>
                    <a:pt x="107721" y="1058"/>
                  </a:lnTo>
                  <a:lnTo>
                    <a:pt x="106728" y="2822"/>
                  </a:lnTo>
                  <a:lnTo>
                    <a:pt x="106066" y="5057"/>
                  </a:lnTo>
                  <a:lnTo>
                    <a:pt x="104565" y="6546"/>
                  </a:lnTo>
                  <a:lnTo>
                    <a:pt x="94555" y="11759"/>
                  </a:lnTo>
                  <a:lnTo>
                    <a:pt x="91600" y="14189"/>
                  </a:lnTo>
                  <a:lnTo>
                    <a:pt x="88317" y="19712"/>
                  </a:lnTo>
                  <a:lnTo>
                    <a:pt x="87442" y="22666"/>
                  </a:lnTo>
                  <a:lnTo>
                    <a:pt x="85800" y="24636"/>
                  </a:lnTo>
                  <a:lnTo>
                    <a:pt x="72587" y="33113"/>
                  </a:lnTo>
                  <a:lnTo>
                    <a:pt x="69283" y="38706"/>
                  </a:lnTo>
                  <a:lnTo>
                    <a:pt x="66757" y="44719"/>
                  </a:lnTo>
                  <a:lnTo>
                    <a:pt x="31348" y="85727"/>
                  </a:lnTo>
                  <a:lnTo>
                    <a:pt x="28731" y="92076"/>
                  </a:lnTo>
                  <a:lnTo>
                    <a:pt x="24039" y="98425"/>
                  </a:lnTo>
                  <a:lnTo>
                    <a:pt x="21248" y="107597"/>
                  </a:lnTo>
                  <a:lnTo>
                    <a:pt x="18950" y="117671"/>
                  </a:lnTo>
                  <a:lnTo>
                    <a:pt x="11673" y="132761"/>
                  </a:lnTo>
                  <a:lnTo>
                    <a:pt x="8518" y="150085"/>
                  </a:lnTo>
                  <a:lnTo>
                    <a:pt x="361" y="161401"/>
                  </a:lnTo>
                  <a:lnTo>
                    <a:pt x="0" y="170080"/>
                  </a:lnTo>
                  <a:lnTo>
                    <a:pt x="9491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1" name="SMARTInkShape-Group142"/>
          <p:cNvGrpSpPr/>
          <p:nvPr/>
        </p:nvGrpSpPr>
        <p:grpSpPr>
          <a:xfrm>
            <a:off x="8220075" y="3305175"/>
            <a:ext cx="142876" cy="104776"/>
            <a:chOff x="8220075" y="3305175"/>
            <a:chExt cx="142876" cy="104776"/>
          </a:xfrm>
        </p:grpSpPr>
        <p:sp>
          <p:nvSpPr>
            <p:cNvPr id="248" name="SMARTInkShape-689"/>
            <p:cNvSpPr/>
            <p:nvPr>
              <p:custDataLst>
                <p:tags r:id="rId448"/>
              </p:custDataLst>
            </p:nvPr>
          </p:nvSpPr>
          <p:spPr>
            <a:xfrm>
              <a:off x="8239125" y="339090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32157" y="19050"/>
                  </a:lnTo>
                  <a:lnTo>
                    <a:pt x="38281" y="16228"/>
                  </a:lnTo>
                  <a:lnTo>
                    <a:pt x="45779" y="10849"/>
                  </a:lnTo>
                  <a:lnTo>
                    <a:pt x="55664" y="9642"/>
                  </a:lnTo>
                  <a:lnTo>
                    <a:pt x="93488" y="9525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690"/>
            <p:cNvSpPr/>
            <p:nvPr>
              <p:custDataLst>
                <p:tags r:id="rId449"/>
              </p:custDataLst>
            </p:nvPr>
          </p:nvSpPr>
          <p:spPr>
            <a:xfrm>
              <a:off x="8220075" y="34099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691"/>
            <p:cNvSpPr/>
            <p:nvPr>
              <p:custDataLst>
                <p:tags r:id="rId450"/>
              </p:custDataLst>
            </p:nvPr>
          </p:nvSpPr>
          <p:spPr>
            <a:xfrm>
              <a:off x="8248650" y="330517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5" y="17992"/>
                  </a:lnTo>
                  <a:lnTo>
                    <a:pt x="7538" y="16228"/>
                  </a:lnTo>
                  <a:lnTo>
                    <a:pt x="8200" y="13993"/>
                  </a:lnTo>
                  <a:lnTo>
                    <a:pt x="9701" y="12504"/>
                  </a:lnTo>
                  <a:lnTo>
                    <a:pt x="17610" y="9918"/>
                  </a:lnTo>
                  <a:lnTo>
                    <a:pt x="64920" y="9525"/>
                  </a:lnTo>
                  <a:lnTo>
                    <a:pt x="79779" y="9525"/>
                  </a:lnTo>
                  <a:lnTo>
                    <a:pt x="81761" y="8467"/>
                  </a:lnTo>
                  <a:lnTo>
                    <a:pt x="83083" y="6703"/>
                  </a:lnTo>
                  <a:lnTo>
                    <a:pt x="83963" y="4468"/>
                  </a:lnTo>
                  <a:lnTo>
                    <a:pt x="85610" y="2979"/>
                  </a:lnTo>
                  <a:lnTo>
                    <a:pt x="93772" y="393"/>
                  </a:lnTo>
                  <a:lnTo>
                    <a:pt x="113896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2" name="SMARTInkShape-692"/>
          <p:cNvSpPr/>
          <p:nvPr>
            <p:custDataLst>
              <p:tags r:id="rId20"/>
            </p:custDataLst>
          </p:nvPr>
        </p:nvSpPr>
        <p:spPr>
          <a:xfrm>
            <a:off x="8677275" y="3333750"/>
            <a:ext cx="533401" cy="19051"/>
          </a:xfrm>
          <a:custGeom>
            <a:avLst/>
            <a:gdLst/>
            <a:ahLst/>
            <a:cxnLst/>
            <a:rect l="0" t="0" r="0" b="0"/>
            <a:pathLst>
              <a:path w="533401" h="19051">
                <a:moveTo>
                  <a:pt x="0" y="19050"/>
                </a:moveTo>
                <a:lnTo>
                  <a:pt x="0" y="19050"/>
                </a:lnTo>
                <a:lnTo>
                  <a:pt x="45358" y="19050"/>
                </a:lnTo>
                <a:lnTo>
                  <a:pt x="92077" y="19050"/>
                </a:lnTo>
                <a:lnTo>
                  <a:pt x="107950" y="19050"/>
                </a:lnTo>
                <a:lnTo>
                  <a:pt x="150714" y="9918"/>
                </a:lnTo>
                <a:lnTo>
                  <a:pt x="193762" y="9548"/>
                </a:lnTo>
                <a:lnTo>
                  <a:pt x="236278" y="9525"/>
                </a:lnTo>
                <a:lnTo>
                  <a:pt x="279478" y="883"/>
                </a:lnTo>
                <a:lnTo>
                  <a:pt x="323855" y="52"/>
                </a:lnTo>
                <a:lnTo>
                  <a:pt x="368104" y="2"/>
                </a:lnTo>
                <a:lnTo>
                  <a:pt x="410985" y="0"/>
                </a:lnTo>
                <a:lnTo>
                  <a:pt x="455469" y="0"/>
                </a:lnTo>
                <a:lnTo>
                  <a:pt x="501624" y="0"/>
                </a:lnTo>
                <a:lnTo>
                  <a:pt x="53340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3" name="SMARTInkShape-693"/>
          <p:cNvSpPr/>
          <p:nvPr>
            <p:custDataLst>
              <p:tags r:id="rId21"/>
            </p:custDataLst>
          </p:nvPr>
        </p:nvSpPr>
        <p:spPr>
          <a:xfrm>
            <a:off x="8839200" y="3114675"/>
            <a:ext cx="266570" cy="148356"/>
          </a:xfrm>
          <a:custGeom>
            <a:avLst/>
            <a:gdLst/>
            <a:ahLst/>
            <a:cxnLst/>
            <a:rect l="0" t="0" r="0" b="0"/>
            <a:pathLst>
              <a:path w="266570" h="148356">
                <a:moveTo>
                  <a:pt x="9525" y="9525"/>
                </a:moveTo>
                <a:lnTo>
                  <a:pt x="9525" y="9525"/>
                </a:lnTo>
                <a:lnTo>
                  <a:pt x="19050" y="0"/>
                </a:lnTo>
                <a:lnTo>
                  <a:pt x="19050" y="26824"/>
                </a:lnTo>
                <a:lnTo>
                  <a:pt x="10406" y="46816"/>
                </a:lnTo>
                <a:lnTo>
                  <a:pt x="9532" y="91832"/>
                </a:lnTo>
                <a:lnTo>
                  <a:pt x="9528" y="98317"/>
                </a:lnTo>
                <a:lnTo>
                  <a:pt x="6704" y="104727"/>
                </a:lnTo>
                <a:lnTo>
                  <a:pt x="1324" y="112409"/>
                </a:lnTo>
                <a:lnTo>
                  <a:pt x="115" y="122335"/>
                </a:lnTo>
                <a:lnTo>
                  <a:pt x="0" y="133350"/>
                </a:lnTo>
                <a:lnTo>
                  <a:pt x="0" y="125149"/>
                </a:lnTo>
                <a:lnTo>
                  <a:pt x="6546" y="116482"/>
                </a:lnTo>
                <a:lnTo>
                  <a:pt x="8644" y="107656"/>
                </a:lnTo>
                <a:lnTo>
                  <a:pt x="9523" y="60324"/>
                </a:lnTo>
                <a:lnTo>
                  <a:pt x="9525" y="24041"/>
                </a:lnTo>
                <a:lnTo>
                  <a:pt x="10583" y="22378"/>
                </a:lnTo>
                <a:lnTo>
                  <a:pt x="12347" y="21268"/>
                </a:lnTo>
                <a:lnTo>
                  <a:pt x="18659" y="19180"/>
                </a:lnTo>
                <a:lnTo>
                  <a:pt x="19040" y="9921"/>
                </a:lnTo>
                <a:lnTo>
                  <a:pt x="27250" y="9560"/>
                </a:lnTo>
                <a:lnTo>
                  <a:pt x="27691" y="10606"/>
                </a:lnTo>
                <a:lnTo>
                  <a:pt x="28460" y="17729"/>
                </a:lnTo>
                <a:lnTo>
                  <a:pt x="31346" y="18463"/>
                </a:lnTo>
                <a:lnTo>
                  <a:pt x="36764" y="18934"/>
                </a:lnTo>
                <a:lnTo>
                  <a:pt x="37507" y="21821"/>
                </a:lnTo>
                <a:lnTo>
                  <a:pt x="38097" y="36741"/>
                </a:lnTo>
                <a:lnTo>
                  <a:pt x="19085" y="57115"/>
                </a:lnTo>
                <a:lnTo>
                  <a:pt x="19053" y="65348"/>
                </a:lnTo>
                <a:lnTo>
                  <a:pt x="20110" y="65790"/>
                </a:lnTo>
                <a:lnTo>
                  <a:pt x="67268" y="66675"/>
                </a:lnTo>
                <a:lnTo>
                  <a:pt x="70246" y="66675"/>
                </a:lnTo>
                <a:lnTo>
                  <a:pt x="76376" y="69497"/>
                </a:lnTo>
                <a:lnTo>
                  <a:pt x="83879" y="74876"/>
                </a:lnTo>
                <a:lnTo>
                  <a:pt x="90234" y="75808"/>
                </a:lnTo>
                <a:lnTo>
                  <a:pt x="91905" y="76997"/>
                </a:lnTo>
                <a:lnTo>
                  <a:pt x="93021" y="78847"/>
                </a:lnTo>
                <a:lnTo>
                  <a:pt x="93764" y="81140"/>
                </a:lnTo>
                <a:lnTo>
                  <a:pt x="102593" y="95483"/>
                </a:lnTo>
                <a:lnTo>
                  <a:pt x="104737" y="112815"/>
                </a:lnTo>
                <a:lnTo>
                  <a:pt x="98221" y="121611"/>
                </a:lnTo>
                <a:lnTo>
                  <a:pt x="95641" y="131595"/>
                </a:lnTo>
                <a:lnTo>
                  <a:pt x="95365" y="137887"/>
                </a:lnTo>
                <a:lnTo>
                  <a:pt x="94268" y="139549"/>
                </a:lnTo>
                <a:lnTo>
                  <a:pt x="92479" y="140658"/>
                </a:lnTo>
                <a:lnTo>
                  <a:pt x="85555" y="142583"/>
                </a:lnTo>
                <a:lnTo>
                  <a:pt x="77641" y="142836"/>
                </a:lnTo>
                <a:lnTo>
                  <a:pt x="71571" y="147920"/>
                </a:lnTo>
                <a:lnTo>
                  <a:pt x="69938" y="148355"/>
                </a:lnTo>
                <a:lnTo>
                  <a:pt x="68851" y="147587"/>
                </a:lnTo>
                <a:lnTo>
                  <a:pt x="67104" y="143806"/>
                </a:lnTo>
                <a:lnTo>
                  <a:pt x="57553" y="142899"/>
                </a:lnTo>
                <a:lnTo>
                  <a:pt x="57160" y="128687"/>
                </a:lnTo>
                <a:lnTo>
                  <a:pt x="59977" y="123164"/>
                </a:lnTo>
                <a:lnTo>
                  <a:pt x="65352" y="116051"/>
                </a:lnTo>
                <a:lnTo>
                  <a:pt x="66284" y="109762"/>
                </a:lnTo>
                <a:lnTo>
                  <a:pt x="67473" y="108100"/>
                </a:lnTo>
                <a:lnTo>
                  <a:pt x="69323" y="106991"/>
                </a:lnTo>
                <a:lnTo>
                  <a:pt x="71615" y="106252"/>
                </a:lnTo>
                <a:lnTo>
                  <a:pt x="79898" y="100156"/>
                </a:lnTo>
                <a:lnTo>
                  <a:pt x="83136" y="94608"/>
                </a:lnTo>
                <a:lnTo>
                  <a:pt x="85633" y="88615"/>
                </a:lnTo>
                <a:lnTo>
                  <a:pt x="90270" y="82423"/>
                </a:lnTo>
                <a:lnTo>
                  <a:pt x="95858" y="78966"/>
                </a:lnTo>
                <a:lnTo>
                  <a:pt x="101870" y="76371"/>
                </a:lnTo>
                <a:lnTo>
                  <a:pt x="121539" y="60422"/>
                </a:lnTo>
                <a:lnTo>
                  <a:pt x="131586" y="57581"/>
                </a:lnTo>
                <a:lnTo>
                  <a:pt x="142437" y="57161"/>
                </a:lnTo>
                <a:lnTo>
                  <a:pt x="142746" y="62210"/>
                </a:lnTo>
                <a:lnTo>
                  <a:pt x="143846" y="63698"/>
                </a:lnTo>
                <a:lnTo>
                  <a:pt x="147894" y="65352"/>
                </a:lnTo>
                <a:lnTo>
                  <a:pt x="149396" y="66852"/>
                </a:lnTo>
                <a:lnTo>
                  <a:pt x="151064" y="71340"/>
                </a:lnTo>
                <a:lnTo>
                  <a:pt x="152005" y="79816"/>
                </a:lnTo>
                <a:lnTo>
                  <a:pt x="151078" y="81786"/>
                </a:lnTo>
                <a:lnTo>
                  <a:pt x="149402" y="83099"/>
                </a:lnTo>
                <a:lnTo>
                  <a:pt x="147226" y="83974"/>
                </a:lnTo>
                <a:lnTo>
                  <a:pt x="145776" y="85616"/>
                </a:lnTo>
                <a:lnTo>
                  <a:pt x="144164" y="90263"/>
                </a:lnTo>
                <a:lnTo>
                  <a:pt x="142885" y="112821"/>
                </a:lnTo>
                <a:lnTo>
                  <a:pt x="151077" y="122371"/>
                </a:lnTo>
                <a:lnTo>
                  <a:pt x="152009" y="128450"/>
                </a:lnTo>
                <a:lnTo>
                  <a:pt x="153198" y="130084"/>
                </a:lnTo>
                <a:lnTo>
                  <a:pt x="155048" y="131173"/>
                </a:lnTo>
                <a:lnTo>
                  <a:pt x="162077" y="133063"/>
                </a:lnTo>
                <a:lnTo>
                  <a:pt x="175063" y="133312"/>
                </a:lnTo>
                <a:lnTo>
                  <a:pt x="181170" y="130511"/>
                </a:lnTo>
                <a:lnTo>
                  <a:pt x="187411" y="126797"/>
                </a:lnTo>
                <a:lnTo>
                  <a:pt x="196876" y="123647"/>
                </a:lnTo>
                <a:lnTo>
                  <a:pt x="206382" y="117540"/>
                </a:lnTo>
                <a:lnTo>
                  <a:pt x="215902" y="114202"/>
                </a:lnTo>
                <a:lnTo>
                  <a:pt x="250825" y="82512"/>
                </a:lnTo>
                <a:lnTo>
                  <a:pt x="254353" y="76183"/>
                </a:lnTo>
                <a:lnTo>
                  <a:pt x="256979" y="69842"/>
                </a:lnTo>
                <a:lnTo>
                  <a:pt x="263348" y="60323"/>
                </a:lnTo>
                <a:lnTo>
                  <a:pt x="265707" y="50799"/>
                </a:lnTo>
                <a:lnTo>
                  <a:pt x="266569" y="39981"/>
                </a:lnTo>
                <a:lnTo>
                  <a:pt x="258487" y="30064"/>
                </a:lnTo>
                <a:lnTo>
                  <a:pt x="257563" y="23960"/>
                </a:lnTo>
                <a:lnTo>
                  <a:pt x="256376" y="22323"/>
                </a:lnTo>
                <a:lnTo>
                  <a:pt x="254525" y="21232"/>
                </a:lnTo>
                <a:lnTo>
                  <a:pt x="246865" y="19697"/>
                </a:lnTo>
                <a:lnTo>
                  <a:pt x="230436" y="19088"/>
                </a:lnTo>
                <a:lnTo>
                  <a:pt x="221359" y="25603"/>
                </a:lnTo>
                <a:lnTo>
                  <a:pt x="212461" y="28753"/>
                </a:lnTo>
                <a:lnTo>
                  <a:pt x="206257" y="33240"/>
                </a:lnTo>
                <a:lnTo>
                  <a:pt x="202795" y="38763"/>
                </a:lnTo>
                <a:lnTo>
                  <a:pt x="201871" y="41717"/>
                </a:lnTo>
                <a:lnTo>
                  <a:pt x="195201" y="47821"/>
                </a:lnTo>
                <a:lnTo>
                  <a:pt x="187297" y="54062"/>
                </a:lnTo>
                <a:lnTo>
                  <a:pt x="174984" y="74091"/>
                </a:lnTo>
                <a:lnTo>
                  <a:pt x="17145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7" name="SMARTInkShape-Group145"/>
          <p:cNvGrpSpPr/>
          <p:nvPr/>
        </p:nvGrpSpPr>
        <p:grpSpPr>
          <a:xfrm>
            <a:off x="8629650" y="3438525"/>
            <a:ext cx="409576" cy="152280"/>
            <a:chOff x="8629650" y="3438525"/>
            <a:chExt cx="409576" cy="152280"/>
          </a:xfrm>
        </p:grpSpPr>
        <p:sp>
          <p:nvSpPr>
            <p:cNvPr id="254" name="SMARTInkShape-694"/>
            <p:cNvSpPr/>
            <p:nvPr>
              <p:custDataLst>
                <p:tags r:id="rId445"/>
              </p:custDataLst>
            </p:nvPr>
          </p:nvSpPr>
          <p:spPr>
            <a:xfrm>
              <a:off x="8943975" y="3438525"/>
              <a:ext cx="9526" cy="104776"/>
            </a:xfrm>
            <a:custGeom>
              <a:avLst/>
              <a:gdLst/>
              <a:ahLst/>
              <a:cxnLst/>
              <a:rect l="0" t="0" r="0" b="0"/>
              <a:pathLst>
                <a:path w="9526" h="104776">
                  <a:moveTo>
                    <a:pt x="9525" y="0"/>
                  </a:moveTo>
                  <a:lnTo>
                    <a:pt x="9525" y="0"/>
                  </a:lnTo>
                  <a:lnTo>
                    <a:pt x="3" y="0"/>
                  </a:lnTo>
                  <a:lnTo>
                    <a:pt x="0" y="44719"/>
                  </a:lnTo>
                  <a:lnTo>
                    <a:pt x="0" y="91906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695"/>
            <p:cNvSpPr/>
            <p:nvPr>
              <p:custDataLst>
                <p:tags r:id="rId446"/>
              </p:custDataLst>
            </p:nvPr>
          </p:nvSpPr>
          <p:spPr>
            <a:xfrm>
              <a:off x="8886825" y="348615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45873" y="9525"/>
                  </a:lnTo>
                  <a:lnTo>
                    <a:pt x="54883" y="2979"/>
                  </a:lnTo>
                  <a:lnTo>
                    <a:pt x="63769" y="883"/>
                  </a:lnTo>
                  <a:lnTo>
                    <a:pt x="109274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696"/>
            <p:cNvSpPr/>
            <p:nvPr>
              <p:custDataLst>
                <p:tags r:id="rId447"/>
              </p:custDataLst>
            </p:nvPr>
          </p:nvSpPr>
          <p:spPr>
            <a:xfrm>
              <a:off x="8629650" y="3438525"/>
              <a:ext cx="228597" cy="152280"/>
            </a:xfrm>
            <a:custGeom>
              <a:avLst/>
              <a:gdLst/>
              <a:ahLst/>
              <a:cxnLst/>
              <a:rect l="0" t="0" r="0" b="0"/>
              <a:pathLst>
                <a:path w="228597" h="152280">
                  <a:moveTo>
                    <a:pt x="38100" y="0"/>
                  </a:moveTo>
                  <a:lnTo>
                    <a:pt x="38100" y="0"/>
                  </a:lnTo>
                  <a:lnTo>
                    <a:pt x="38100" y="5057"/>
                  </a:lnTo>
                  <a:lnTo>
                    <a:pt x="35278" y="10361"/>
                  </a:lnTo>
                  <a:lnTo>
                    <a:pt x="31555" y="16247"/>
                  </a:lnTo>
                  <a:lnTo>
                    <a:pt x="28399" y="25510"/>
                  </a:lnTo>
                  <a:lnTo>
                    <a:pt x="20490" y="36233"/>
                  </a:lnTo>
                  <a:lnTo>
                    <a:pt x="18076" y="62879"/>
                  </a:lnTo>
                  <a:lnTo>
                    <a:pt x="11528" y="76078"/>
                  </a:lnTo>
                  <a:lnTo>
                    <a:pt x="8544" y="101596"/>
                  </a:lnTo>
                  <a:lnTo>
                    <a:pt x="1334" y="112418"/>
                  </a:lnTo>
                  <a:lnTo>
                    <a:pt x="1" y="123814"/>
                  </a:lnTo>
                  <a:lnTo>
                    <a:pt x="0" y="109636"/>
                  </a:lnTo>
                  <a:lnTo>
                    <a:pt x="1058" y="108015"/>
                  </a:lnTo>
                  <a:lnTo>
                    <a:pt x="2822" y="106935"/>
                  </a:lnTo>
                  <a:lnTo>
                    <a:pt x="5056" y="106215"/>
                  </a:lnTo>
                  <a:lnTo>
                    <a:pt x="6545" y="104677"/>
                  </a:lnTo>
                  <a:lnTo>
                    <a:pt x="8200" y="100145"/>
                  </a:lnTo>
                  <a:lnTo>
                    <a:pt x="10506" y="79290"/>
                  </a:lnTo>
                  <a:lnTo>
                    <a:pt x="17049" y="66658"/>
                  </a:lnTo>
                  <a:lnTo>
                    <a:pt x="19040" y="30457"/>
                  </a:lnTo>
                  <a:lnTo>
                    <a:pt x="27250" y="20539"/>
                  </a:lnTo>
                  <a:lnTo>
                    <a:pt x="28182" y="14435"/>
                  </a:lnTo>
                  <a:lnTo>
                    <a:pt x="29371" y="12798"/>
                  </a:lnTo>
                  <a:lnTo>
                    <a:pt x="31223" y="11707"/>
                  </a:lnTo>
                  <a:lnTo>
                    <a:pt x="36741" y="9956"/>
                  </a:lnTo>
                  <a:lnTo>
                    <a:pt x="37496" y="6895"/>
                  </a:lnTo>
                  <a:lnTo>
                    <a:pt x="37698" y="4597"/>
                  </a:lnTo>
                  <a:lnTo>
                    <a:pt x="38890" y="3065"/>
                  </a:lnTo>
                  <a:lnTo>
                    <a:pt x="46266" y="403"/>
                  </a:lnTo>
                  <a:lnTo>
                    <a:pt x="60763" y="35"/>
                  </a:lnTo>
                  <a:lnTo>
                    <a:pt x="62734" y="1082"/>
                  </a:lnTo>
                  <a:lnTo>
                    <a:pt x="64048" y="2838"/>
                  </a:lnTo>
                  <a:lnTo>
                    <a:pt x="66156" y="8204"/>
                  </a:lnTo>
                  <a:lnTo>
                    <a:pt x="69267" y="8938"/>
                  </a:lnTo>
                  <a:lnTo>
                    <a:pt x="74830" y="9409"/>
                  </a:lnTo>
                  <a:lnTo>
                    <a:pt x="75286" y="10506"/>
                  </a:lnTo>
                  <a:lnTo>
                    <a:pt x="76197" y="33205"/>
                  </a:lnTo>
                  <a:lnTo>
                    <a:pt x="75140" y="34836"/>
                  </a:lnTo>
                  <a:lnTo>
                    <a:pt x="73376" y="35924"/>
                  </a:lnTo>
                  <a:lnTo>
                    <a:pt x="71143" y="36649"/>
                  </a:lnTo>
                  <a:lnTo>
                    <a:pt x="69654" y="38191"/>
                  </a:lnTo>
                  <a:lnTo>
                    <a:pt x="67999" y="42727"/>
                  </a:lnTo>
                  <a:lnTo>
                    <a:pt x="66499" y="44360"/>
                  </a:lnTo>
                  <a:lnTo>
                    <a:pt x="62009" y="46174"/>
                  </a:lnTo>
                  <a:lnTo>
                    <a:pt x="60390" y="47716"/>
                  </a:lnTo>
                  <a:lnTo>
                    <a:pt x="58589" y="52252"/>
                  </a:lnTo>
                  <a:lnTo>
                    <a:pt x="57052" y="53885"/>
                  </a:lnTo>
                  <a:lnTo>
                    <a:pt x="49075" y="56720"/>
                  </a:lnTo>
                  <a:lnTo>
                    <a:pt x="38103" y="57150"/>
                  </a:lnTo>
                  <a:lnTo>
                    <a:pt x="80818" y="57150"/>
                  </a:lnTo>
                  <a:lnTo>
                    <a:pt x="82454" y="58208"/>
                  </a:lnTo>
                  <a:lnTo>
                    <a:pt x="83545" y="59972"/>
                  </a:lnTo>
                  <a:lnTo>
                    <a:pt x="85294" y="65351"/>
                  </a:lnTo>
                  <a:lnTo>
                    <a:pt x="88357" y="66086"/>
                  </a:lnTo>
                  <a:lnTo>
                    <a:pt x="90654" y="66282"/>
                  </a:lnTo>
                  <a:lnTo>
                    <a:pt x="92187" y="67472"/>
                  </a:lnTo>
                  <a:lnTo>
                    <a:pt x="93889" y="71615"/>
                  </a:lnTo>
                  <a:lnTo>
                    <a:pt x="96040" y="82899"/>
                  </a:lnTo>
                  <a:lnTo>
                    <a:pt x="103416" y="93414"/>
                  </a:lnTo>
                  <a:lnTo>
                    <a:pt x="104508" y="102492"/>
                  </a:lnTo>
                  <a:lnTo>
                    <a:pt x="104656" y="108346"/>
                  </a:lnTo>
                  <a:lnTo>
                    <a:pt x="101900" y="114476"/>
                  </a:lnTo>
                  <a:lnTo>
                    <a:pt x="96564" y="121978"/>
                  </a:lnTo>
                  <a:lnTo>
                    <a:pt x="95510" y="131064"/>
                  </a:lnTo>
                  <a:lnTo>
                    <a:pt x="95365" y="136920"/>
                  </a:lnTo>
                  <a:lnTo>
                    <a:pt x="94268" y="138905"/>
                  </a:lnTo>
                  <a:lnTo>
                    <a:pt x="92479" y="140229"/>
                  </a:lnTo>
                  <a:lnTo>
                    <a:pt x="87061" y="142352"/>
                  </a:lnTo>
                  <a:lnTo>
                    <a:pt x="86318" y="145465"/>
                  </a:lnTo>
                  <a:lnTo>
                    <a:pt x="86120" y="147777"/>
                  </a:lnTo>
                  <a:lnTo>
                    <a:pt x="84930" y="149318"/>
                  </a:lnTo>
                  <a:lnTo>
                    <a:pt x="77559" y="151994"/>
                  </a:lnTo>
                  <a:lnTo>
                    <a:pt x="71546" y="152279"/>
                  </a:lnTo>
                  <a:lnTo>
                    <a:pt x="69922" y="151261"/>
                  </a:lnTo>
                  <a:lnTo>
                    <a:pt x="68840" y="149525"/>
                  </a:lnTo>
                  <a:lnTo>
                    <a:pt x="66960" y="142692"/>
                  </a:lnTo>
                  <a:lnTo>
                    <a:pt x="66676" y="119198"/>
                  </a:lnTo>
                  <a:lnTo>
                    <a:pt x="69497" y="113655"/>
                  </a:lnTo>
                  <a:lnTo>
                    <a:pt x="81862" y="98340"/>
                  </a:lnTo>
                  <a:lnTo>
                    <a:pt x="87784" y="85708"/>
                  </a:lnTo>
                  <a:lnTo>
                    <a:pt x="94048" y="79368"/>
                  </a:lnTo>
                  <a:lnTo>
                    <a:pt x="123289" y="59972"/>
                  </a:lnTo>
                  <a:lnTo>
                    <a:pt x="126643" y="59031"/>
                  </a:lnTo>
                  <a:lnTo>
                    <a:pt x="128879" y="57346"/>
                  </a:lnTo>
                  <a:lnTo>
                    <a:pt x="133083" y="50976"/>
                  </a:lnTo>
                  <a:lnTo>
                    <a:pt x="152280" y="39070"/>
                  </a:lnTo>
                  <a:lnTo>
                    <a:pt x="161796" y="38111"/>
                  </a:lnTo>
                  <a:lnTo>
                    <a:pt x="170114" y="46302"/>
                  </a:lnTo>
                  <a:lnTo>
                    <a:pt x="169501" y="47801"/>
                  </a:lnTo>
                  <a:lnTo>
                    <a:pt x="163132" y="55710"/>
                  </a:lnTo>
                  <a:lnTo>
                    <a:pt x="162164" y="64470"/>
                  </a:lnTo>
                  <a:lnTo>
                    <a:pt x="162031" y="70281"/>
                  </a:lnTo>
                  <a:lnTo>
                    <a:pt x="159150" y="76392"/>
                  </a:lnTo>
                  <a:lnTo>
                    <a:pt x="155401" y="82635"/>
                  </a:lnTo>
                  <a:lnTo>
                    <a:pt x="152795" y="93380"/>
                  </a:lnTo>
                  <a:lnTo>
                    <a:pt x="152517" y="99752"/>
                  </a:lnTo>
                  <a:lnTo>
                    <a:pt x="149630" y="105365"/>
                  </a:lnTo>
                  <a:lnTo>
                    <a:pt x="145877" y="111387"/>
                  </a:lnTo>
                  <a:lnTo>
                    <a:pt x="142992" y="123278"/>
                  </a:lnTo>
                  <a:lnTo>
                    <a:pt x="151086" y="131978"/>
                  </a:lnTo>
                  <a:lnTo>
                    <a:pt x="157066" y="132943"/>
                  </a:lnTo>
                  <a:lnTo>
                    <a:pt x="158686" y="132021"/>
                  </a:lnTo>
                  <a:lnTo>
                    <a:pt x="159766" y="130347"/>
                  </a:lnTo>
                  <a:lnTo>
                    <a:pt x="160486" y="128173"/>
                  </a:lnTo>
                  <a:lnTo>
                    <a:pt x="162024" y="126724"/>
                  </a:lnTo>
                  <a:lnTo>
                    <a:pt x="166555" y="125114"/>
                  </a:lnTo>
                  <a:lnTo>
                    <a:pt x="175056" y="124207"/>
                  </a:lnTo>
                  <a:lnTo>
                    <a:pt x="177029" y="123021"/>
                  </a:lnTo>
                  <a:lnTo>
                    <a:pt x="178345" y="121172"/>
                  </a:lnTo>
                  <a:lnTo>
                    <a:pt x="180864" y="116296"/>
                  </a:lnTo>
                  <a:lnTo>
                    <a:pt x="224374" y="69847"/>
                  </a:lnTo>
                  <a:lnTo>
                    <a:pt x="227347" y="60324"/>
                  </a:lnTo>
                  <a:lnTo>
                    <a:pt x="228596" y="30064"/>
                  </a:lnTo>
                  <a:lnTo>
                    <a:pt x="220399" y="20505"/>
                  </a:lnTo>
                  <a:lnTo>
                    <a:pt x="216840" y="19697"/>
                  </a:lnTo>
                  <a:lnTo>
                    <a:pt x="196719" y="19088"/>
                  </a:lnTo>
                  <a:lnTo>
                    <a:pt x="190442" y="21889"/>
                  </a:lnTo>
                  <a:lnTo>
                    <a:pt x="187285" y="24118"/>
                  </a:lnTo>
                  <a:lnTo>
                    <a:pt x="183780" y="29416"/>
                  </a:lnTo>
                  <a:lnTo>
                    <a:pt x="181163" y="35299"/>
                  </a:lnTo>
                  <a:lnTo>
                    <a:pt x="165896" y="54008"/>
                  </a:lnTo>
                  <a:lnTo>
                    <a:pt x="159887" y="66682"/>
                  </a:lnTo>
                  <a:lnTo>
                    <a:pt x="155728" y="73028"/>
                  </a:lnTo>
                  <a:lnTo>
                    <a:pt x="153386" y="82551"/>
                  </a:lnTo>
                  <a:lnTo>
                    <a:pt x="1524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1" name="SMARTInkShape-Group146"/>
          <p:cNvGrpSpPr/>
          <p:nvPr/>
        </p:nvGrpSpPr>
        <p:grpSpPr>
          <a:xfrm>
            <a:off x="9115544" y="3352800"/>
            <a:ext cx="276107" cy="171440"/>
            <a:chOff x="9115544" y="3352800"/>
            <a:chExt cx="276107" cy="171440"/>
          </a:xfrm>
        </p:grpSpPr>
        <p:sp>
          <p:nvSpPr>
            <p:cNvPr id="258" name="SMARTInkShape-697"/>
            <p:cNvSpPr/>
            <p:nvPr>
              <p:custDataLst>
                <p:tags r:id="rId442"/>
              </p:custDataLst>
            </p:nvPr>
          </p:nvSpPr>
          <p:spPr>
            <a:xfrm>
              <a:off x="9163050" y="3352800"/>
              <a:ext cx="200026" cy="9526"/>
            </a:xfrm>
            <a:custGeom>
              <a:avLst/>
              <a:gdLst/>
              <a:ahLst/>
              <a:cxnLst/>
              <a:rect l="0" t="0" r="0" b="0"/>
              <a:pathLst>
                <a:path w="200026" h="9526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7805" y="0"/>
                  </a:lnTo>
                  <a:lnTo>
                    <a:pt x="93958" y="0"/>
                  </a:lnTo>
                  <a:lnTo>
                    <a:pt x="141547" y="0"/>
                  </a:lnTo>
                  <a:lnTo>
                    <a:pt x="188732" y="0"/>
                  </a:lnTo>
                  <a:lnTo>
                    <a:pt x="200025" y="0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698"/>
            <p:cNvSpPr/>
            <p:nvPr>
              <p:custDataLst>
                <p:tags r:id="rId443"/>
              </p:custDataLst>
            </p:nvPr>
          </p:nvSpPr>
          <p:spPr>
            <a:xfrm>
              <a:off x="9248778" y="3401904"/>
              <a:ext cx="142873" cy="122336"/>
            </a:xfrm>
            <a:custGeom>
              <a:avLst/>
              <a:gdLst/>
              <a:ahLst/>
              <a:cxnLst/>
              <a:rect l="0" t="0" r="0" b="0"/>
              <a:pathLst>
                <a:path w="142873" h="122336">
                  <a:moveTo>
                    <a:pt x="76197" y="27096"/>
                  </a:moveTo>
                  <a:lnTo>
                    <a:pt x="76197" y="27096"/>
                  </a:lnTo>
                  <a:lnTo>
                    <a:pt x="76197" y="12631"/>
                  </a:lnTo>
                  <a:lnTo>
                    <a:pt x="75139" y="11102"/>
                  </a:lnTo>
                  <a:lnTo>
                    <a:pt x="73375" y="10083"/>
                  </a:lnTo>
                  <a:lnTo>
                    <a:pt x="67996" y="8448"/>
                  </a:lnTo>
                  <a:lnTo>
                    <a:pt x="67553" y="9373"/>
                  </a:lnTo>
                  <a:lnTo>
                    <a:pt x="66787" y="16282"/>
                  </a:lnTo>
                  <a:lnTo>
                    <a:pt x="63901" y="16999"/>
                  </a:lnTo>
                  <a:lnTo>
                    <a:pt x="61650" y="17189"/>
                  </a:lnTo>
                  <a:lnTo>
                    <a:pt x="60149" y="18375"/>
                  </a:lnTo>
                  <a:lnTo>
                    <a:pt x="58483" y="22514"/>
                  </a:lnTo>
                  <a:lnTo>
                    <a:pt x="57542" y="30795"/>
                  </a:lnTo>
                  <a:lnTo>
                    <a:pt x="56352" y="32737"/>
                  </a:lnTo>
                  <a:lnTo>
                    <a:pt x="54500" y="34032"/>
                  </a:lnTo>
                  <a:lnTo>
                    <a:pt x="52207" y="34895"/>
                  </a:lnTo>
                  <a:lnTo>
                    <a:pt x="50679" y="36528"/>
                  </a:lnTo>
                  <a:lnTo>
                    <a:pt x="45404" y="46755"/>
                  </a:lnTo>
                  <a:lnTo>
                    <a:pt x="41344" y="52767"/>
                  </a:lnTo>
                  <a:lnTo>
                    <a:pt x="38002" y="62101"/>
                  </a:lnTo>
                  <a:lnTo>
                    <a:pt x="31836" y="71570"/>
                  </a:lnTo>
                  <a:lnTo>
                    <a:pt x="28480" y="81078"/>
                  </a:lnTo>
                  <a:lnTo>
                    <a:pt x="20498" y="91890"/>
                  </a:lnTo>
                  <a:lnTo>
                    <a:pt x="19477" y="98270"/>
                  </a:lnTo>
                  <a:lnTo>
                    <a:pt x="18276" y="99945"/>
                  </a:lnTo>
                  <a:lnTo>
                    <a:pt x="16415" y="101062"/>
                  </a:lnTo>
                  <a:lnTo>
                    <a:pt x="14118" y="101807"/>
                  </a:lnTo>
                  <a:lnTo>
                    <a:pt x="12585" y="103361"/>
                  </a:lnTo>
                  <a:lnTo>
                    <a:pt x="9925" y="111366"/>
                  </a:lnTo>
                  <a:lnTo>
                    <a:pt x="6878" y="112174"/>
                  </a:lnTo>
                  <a:lnTo>
                    <a:pt x="1356" y="112693"/>
                  </a:lnTo>
                  <a:lnTo>
                    <a:pt x="601" y="115586"/>
                  </a:lnTo>
                  <a:lnTo>
                    <a:pt x="116" y="121011"/>
                  </a:lnTo>
                  <a:lnTo>
                    <a:pt x="0" y="108122"/>
                  </a:lnTo>
                  <a:lnTo>
                    <a:pt x="1057" y="106514"/>
                  </a:lnTo>
                  <a:lnTo>
                    <a:pt x="2821" y="105441"/>
                  </a:lnTo>
                  <a:lnTo>
                    <a:pt x="5054" y="104726"/>
                  </a:lnTo>
                  <a:lnTo>
                    <a:pt x="6543" y="103191"/>
                  </a:lnTo>
                  <a:lnTo>
                    <a:pt x="10320" y="93679"/>
                  </a:lnTo>
                  <a:lnTo>
                    <a:pt x="28453" y="74841"/>
                  </a:lnTo>
                  <a:lnTo>
                    <a:pt x="36761" y="74732"/>
                  </a:lnTo>
                  <a:lnTo>
                    <a:pt x="37207" y="75786"/>
                  </a:lnTo>
                  <a:lnTo>
                    <a:pt x="38094" y="92413"/>
                  </a:lnTo>
                  <a:lnTo>
                    <a:pt x="39154" y="92866"/>
                  </a:lnTo>
                  <a:lnTo>
                    <a:pt x="43153" y="93369"/>
                  </a:lnTo>
                  <a:lnTo>
                    <a:pt x="44642" y="94561"/>
                  </a:lnTo>
                  <a:lnTo>
                    <a:pt x="47231" y="101936"/>
                  </a:lnTo>
                  <a:lnTo>
                    <a:pt x="47507" y="107950"/>
                  </a:lnTo>
                  <a:lnTo>
                    <a:pt x="48604" y="109574"/>
                  </a:lnTo>
                  <a:lnTo>
                    <a:pt x="50393" y="110656"/>
                  </a:lnTo>
                  <a:lnTo>
                    <a:pt x="55811" y="112393"/>
                  </a:lnTo>
                  <a:lnTo>
                    <a:pt x="56554" y="115453"/>
                  </a:lnTo>
                  <a:lnTo>
                    <a:pt x="57030" y="120984"/>
                  </a:lnTo>
                  <a:lnTo>
                    <a:pt x="58127" y="121438"/>
                  </a:lnTo>
                  <a:lnTo>
                    <a:pt x="71612" y="122335"/>
                  </a:lnTo>
                  <a:lnTo>
                    <a:pt x="73140" y="121281"/>
                  </a:lnTo>
                  <a:lnTo>
                    <a:pt x="74159" y="119519"/>
                  </a:lnTo>
                  <a:lnTo>
                    <a:pt x="74838" y="117286"/>
                  </a:lnTo>
                  <a:lnTo>
                    <a:pt x="76349" y="115798"/>
                  </a:lnTo>
                  <a:lnTo>
                    <a:pt x="80851" y="114144"/>
                  </a:lnTo>
                  <a:lnTo>
                    <a:pt x="82475" y="112645"/>
                  </a:lnTo>
                  <a:lnTo>
                    <a:pt x="84278" y="108157"/>
                  </a:lnTo>
                  <a:lnTo>
                    <a:pt x="85817" y="106536"/>
                  </a:lnTo>
                  <a:lnTo>
                    <a:pt x="90351" y="104736"/>
                  </a:lnTo>
                  <a:lnTo>
                    <a:pt x="91983" y="103198"/>
                  </a:lnTo>
                  <a:lnTo>
                    <a:pt x="102595" y="84054"/>
                  </a:lnTo>
                  <a:lnTo>
                    <a:pt x="104734" y="52493"/>
                  </a:lnTo>
                  <a:lnTo>
                    <a:pt x="104769" y="33446"/>
                  </a:lnTo>
                  <a:lnTo>
                    <a:pt x="103712" y="31329"/>
                  </a:lnTo>
                  <a:lnTo>
                    <a:pt x="101948" y="29918"/>
                  </a:lnTo>
                  <a:lnTo>
                    <a:pt x="97167" y="27292"/>
                  </a:lnTo>
                  <a:lnTo>
                    <a:pt x="91515" y="22597"/>
                  </a:lnTo>
                  <a:lnTo>
                    <a:pt x="88296" y="16982"/>
                  </a:lnTo>
                  <a:lnTo>
                    <a:pt x="87437" y="14003"/>
                  </a:lnTo>
                  <a:lnTo>
                    <a:pt x="85809" y="12018"/>
                  </a:lnTo>
                  <a:lnTo>
                    <a:pt x="66491" y="739"/>
                  </a:lnTo>
                  <a:lnTo>
                    <a:pt x="63376" y="0"/>
                  </a:lnTo>
                  <a:lnTo>
                    <a:pt x="60241" y="565"/>
                  </a:lnTo>
                  <a:lnTo>
                    <a:pt x="47606" y="6255"/>
                  </a:lnTo>
                  <a:lnTo>
                    <a:pt x="44437" y="6852"/>
                  </a:lnTo>
                  <a:lnTo>
                    <a:pt x="42323" y="8308"/>
                  </a:lnTo>
                  <a:lnTo>
                    <a:pt x="40915" y="10338"/>
                  </a:lnTo>
                  <a:lnTo>
                    <a:pt x="39975" y="12748"/>
                  </a:lnTo>
                  <a:lnTo>
                    <a:pt x="38290" y="14356"/>
                  </a:lnTo>
                  <a:lnTo>
                    <a:pt x="33597" y="16142"/>
                  </a:lnTo>
                  <a:lnTo>
                    <a:pt x="31921" y="17676"/>
                  </a:lnTo>
                  <a:lnTo>
                    <a:pt x="21229" y="36813"/>
                  </a:lnTo>
                  <a:lnTo>
                    <a:pt x="19174" y="58857"/>
                  </a:lnTo>
                  <a:lnTo>
                    <a:pt x="20190" y="60970"/>
                  </a:lnTo>
                  <a:lnTo>
                    <a:pt x="21925" y="62379"/>
                  </a:lnTo>
                  <a:lnTo>
                    <a:pt x="26675" y="65002"/>
                  </a:lnTo>
                  <a:lnTo>
                    <a:pt x="36383" y="73232"/>
                  </a:lnTo>
                  <a:lnTo>
                    <a:pt x="42645" y="74280"/>
                  </a:lnTo>
                  <a:lnTo>
                    <a:pt x="88516" y="74718"/>
                  </a:lnTo>
                  <a:lnTo>
                    <a:pt x="129903" y="64399"/>
                  </a:lnTo>
                  <a:lnTo>
                    <a:pt x="142872" y="556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699"/>
            <p:cNvSpPr/>
            <p:nvPr>
              <p:custDataLst>
                <p:tags r:id="rId444"/>
              </p:custDataLst>
            </p:nvPr>
          </p:nvSpPr>
          <p:spPr>
            <a:xfrm>
              <a:off x="9115544" y="3429000"/>
              <a:ext cx="104526" cy="95240"/>
            </a:xfrm>
            <a:custGeom>
              <a:avLst/>
              <a:gdLst/>
              <a:ahLst/>
              <a:cxnLst/>
              <a:rect l="0" t="0" r="0" b="0"/>
              <a:pathLst>
                <a:path w="104526" h="95240">
                  <a:moveTo>
                    <a:pt x="28456" y="0"/>
                  </a:moveTo>
                  <a:lnTo>
                    <a:pt x="28456" y="0"/>
                  </a:lnTo>
                  <a:lnTo>
                    <a:pt x="28456" y="14465"/>
                  </a:lnTo>
                  <a:lnTo>
                    <a:pt x="27398" y="15994"/>
                  </a:lnTo>
                  <a:lnTo>
                    <a:pt x="25634" y="17013"/>
                  </a:lnTo>
                  <a:lnTo>
                    <a:pt x="23399" y="17692"/>
                  </a:lnTo>
                  <a:lnTo>
                    <a:pt x="21910" y="19203"/>
                  </a:lnTo>
                  <a:lnTo>
                    <a:pt x="20255" y="23704"/>
                  </a:lnTo>
                  <a:lnTo>
                    <a:pt x="19322" y="32188"/>
                  </a:lnTo>
                  <a:lnTo>
                    <a:pt x="18133" y="34159"/>
                  </a:lnTo>
                  <a:lnTo>
                    <a:pt x="16283" y="35473"/>
                  </a:lnTo>
                  <a:lnTo>
                    <a:pt x="13991" y="36349"/>
                  </a:lnTo>
                  <a:lnTo>
                    <a:pt x="12462" y="37991"/>
                  </a:lnTo>
                  <a:lnTo>
                    <a:pt x="10765" y="42637"/>
                  </a:lnTo>
                  <a:lnTo>
                    <a:pt x="8616" y="54244"/>
                  </a:lnTo>
                  <a:lnTo>
                    <a:pt x="1240" y="64829"/>
                  </a:lnTo>
                  <a:lnTo>
                    <a:pt x="148" y="73914"/>
                  </a:lnTo>
                  <a:lnTo>
                    <a:pt x="0" y="79770"/>
                  </a:lnTo>
                  <a:lnTo>
                    <a:pt x="1018" y="81755"/>
                  </a:lnTo>
                  <a:lnTo>
                    <a:pt x="2756" y="83079"/>
                  </a:lnTo>
                  <a:lnTo>
                    <a:pt x="4973" y="83961"/>
                  </a:lnTo>
                  <a:lnTo>
                    <a:pt x="6450" y="85607"/>
                  </a:lnTo>
                  <a:lnTo>
                    <a:pt x="9016" y="93771"/>
                  </a:lnTo>
                  <a:lnTo>
                    <a:pt x="12056" y="94593"/>
                  </a:lnTo>
                  <a:lnTo>
                    <a:pt x="41202" y="95239"/>
                  </a:lnTo>
                  <a:lnTo>
                    <a:pt x="47527" y="92423"/>
                  </a:lnTo>
                  <a:lnTo>
                    <a:pt x="63383" y="80061"/>
                  </a:lnTo>
                  <a:lnTo>
                    <a:pt x="76082" y="74140"/>
                  </a:lnTo>
                  <a:lnTo>
                    <a:pt x="99630" y="52616"/>
                  </a:lnTo>
                  <a:lnTo>
                    <a:pt x="102421" y="47021"/>
                  </a:lnTo>
                  <a:lnTo>
                    <a:pt x="104525" y="33566"/>
                  </a:lnTo>
                  <a:lnTo>
                    <a:pt x="101776" y="27971"/>
                  </a:lnTo>
                  <a:lnTo>
                    <a:pt x="90462" y="14516"/>
                  </a:lnTo>
                  <a:lnTo>
                    <a:pt x="84942" y="11743"/>
                  </a:lnTo>
                  <a:lnTo>
                    <a:pt x="71543" y="9655"/>
                  </a:lnTo>
                  <a:lnTo>
                    <a:pt x="62977" y="9564"/>
                  </a:lnTo>
                  <a:lnTo>
                    <a:pt x="60996" y="10609"/>
                  </a:lnTo>
                  <a:lnTo>
                    <a:pt x="59673" y="12364"/>
                  </a:lnTo>
                  <a:lnTo>
                    <a:pt x="58793" y="14593"/>
                  </a:lnTo>
                  <a:lnTo>
                    <a:pt x="57146" y="16078"/>
                  </a:lnTo>
                  <a:lnTo>
                    <a:pt x="46902" y="21285"/>
                  </a:lnTo>
                  <a:lnTo>
                    <a:pt x="30302" y="36349"/>
                  </a:lnTo>
                  <a:lnTo>
                    <a:pt x="29277" y="40144"/>
                  </a:lnTo>
                  <a:lnTo>
                    <a:pt x="29002" y="42638"/>
                  </a:lnTo>
                  <a:lnTo>
                    <a:pt x="25877" y="48231"/>
                  </a:lnTo>
                  <a:lnTo>
                    <a:pt x="20304" y="55388"/>
                  </a:lnTo>
                  <a:lnTo>
                    <a:pt x="20904" y="57034"/>
                  </a:lnTo>
                  <a:lnTo>
                    <a:pt x="28456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7" name="SMARTInkShape-Group147"/>
          <p:cNvGrpSpPr/>
          <p:nvPr/>
        </p:nvGrpSpPr>
        <p:grpSpPr>
          <a:xfrm>
            <a:off x="9705975" y="3095629"/>
            <a:ext cx="1304926" cy="285747"/>
            <a:chOff x="9705975" y="3095629"/>
            <a:chExt cx="1304926" cy="285747"/>
          </a:xfrm>
        </p:grpSpPr>
        <p:sp>
          <p:nvSpPr>
            <p:cNvPr id="262" name="SMARTInkShape-700"/>
            <p:cNvSpPr/>
            <p:nvPr>
              <p:custDataLst>
                <p:tags r:id="rId437"/>
              </p:custDataLst>
            </p:nvPr>
          </p:nvSpPr>
          <p:spPr>
            <a:xfrm>
              <a:off x="10820400" y="3095629"/>
              <a:ext cx="190501" cy="113890"/>
            </a:xfrm>
            <a:custGeom>
              <a:avLst/>
              <a:gdLst/>
              <a:ahLst/>
              <a:cxnLst/>
              <a:rect l="0" t="0" r="0" b="0"/>
              <a:pathLst>
                <a:path w="190501" h="113890">
                  <a:moveTo>
                    <a:pt x="0" y="104771"/>
                  </a:moveTo>
                  <a:lnTo>
                    <a:pt x="0" y="104771"/>
                  </a:lnTo>
                  <a:lnTo>
                    <a:pt x="9134" y="104771"/>
                  </a:lnTo>
                  <a:lnTo>
                    <a:pt x="9525" y="95246"/>
                  </a:lnTo>
                  <a:lnTo>
                    <a:pt x="17727" y="103447"/>
                  </a:lnTo>
                  <a:lnTo>
                    <a:pt x="18167" y="102830"/>
                  </a:lnTo>
                  <a:lnTo>
                    <a:pt x="19049" y="95255"/>
                  </a:lnTo>
                  <a:lnTo>
                    <a:pt x="33241" y="95246"/>
                  </a:lnTo>
                  <a:lnTo>
                    <a:pt x="34860" y="94188"/>
                  </a:lnTo>
                  <a:lnTo>
                    <a:pt x="35939" y="92424"/>
                  </a:lnTo>
                  <a:lnTo>
                    <a:pt x="37673" y="87045"/>
                  </a:lnTo>
                  <a:lnTo>
                    <a:pt x="40732" y="86310"/>
                  </a:lnTo>
                  <a:lnTo>
                    <a:pt x="43030" y="86113"/>
                  </a:lnTo>
                  <a:lnTo>
                    <a:pt x="44562" y="84924"/>
                  </a:lnTo>
                  <a:lnTo>
                    <a:pt x="46264" y="80781"/>
                  </a:lnTo>
                  <a:lnTo>
                    <a:pt x="47776" y="79252"/>
                  </a:lnTo>
                  <a:lnTo>
                    <a:pt x="52278" y="77554"/>
                  </a:lnTo>
                  <a:lnTo>
                    <a:pt x="53901" y="76043"/>
                  </a:lnTo>
                  <a:lnTo>
                    <a:pt x="55707" y="71543"/>
                  </a:lnTo>
                  <a:lnTo>
                    <a:pt x="57245" y="69918"/>
                  </a:lnTo>
                  <a:lnTo>
                    <a:pt x="61779" y="68115"/>
                  </a:lnTo>
                  <a:lnTo>
                    <a:pt x="63411" y="66575"/>
                  </a:lnTo>
                  <a:lnTo>
                    <a:pt x="71301" y="53541"/>
                  </a:lnTo>
                  <a:lnTo>
                    <a:pt x="81779" y="41186"/>
                  </a:lnTo>
                  <a:lnTo>
                    <a:pt x="84555" y="31721"/>
                  </a:lnTo>
                  <a:lnTo>
                    <a:pt x="85205" y="25385"/>
                  </a:lnTo>
                  <a:lnTo>
                    <a:pt x="88317" y="19041"/>
                  </a:lnTo>
                  <a:lnTo>
                    <a:pt x="93880" y="11402"/>
                  </a:lnTo>
                  <a:lnTo>
                    <a:pt x="94844" y="5021"/>
                  </a:lnTo>
                  <a:lnTo>
                    <a:pt x="96038" y="3346"/>
                  </a:lnTo>
                  <a:lnTo>
                    <a:pt x="97892" y="2229"/>
                  </a:lnTo>
                  <a:lnTo>
                    <a:pt x="104740" y="7"/>
                  </a:lnTo>
                  <a:lnTo>
                    <a:pt x="99708" y="0"/>
                  </a:lnTo>
                  <a:lnTo>
                    <a:pt x="98223" y="1057"/>
                  </a:lnTo>
                  <a:lnTo>
                    <a:pt x="96131" y="6543"/>
                  </a:lnTo>
                  <a:lnTo>
                    <a:pt x="95641" y="8198"/>
                  </a:lnTo>
                  <a:lnTo>
                    <a:pt x="94268" y="23409"/>
                  </a:lnTo>
                  <a:lnTo>
                    <a:pt x="87727" y="37704"/>
                  </a:lnTo>
                  <a:lnTo>
                    <a:pt x="85732" y="82545"/>
                  </a:lnTo>
                  <a:lnTo>
                    <a:pt x="85725" y="104213"/>
                  </a:lnTo>
                  <a:lnTo>
                    <a:pt x="93927" y="112923"/>
                  </a:lnTo>
                  <a:lnTo>
                    <a:pt x="99916" y="113889"/>
                  </a:lnTo>
                  <a:lnTo>
                    <a:pt x="105436" y="111293"/>
                  </a:lnTo>
                  <a:lnTo>
                    <a:pt x="111419" y="107669"/>
                  </a:lnTo>
                  <a:lnTo>
                    <a:pt x="117605" y="106059"/>
                  </a:lnTo>
                  <a:lnTo>
                    <a:pt x="119679" y="104572"/>
                  </a:lnTo>
                  <a:lnTo>
                    <a:pt x="121062" y="102522"/>
                  </a:lnTo>
                  <a:lnTo>
                    <a:pt x="123655" y="97421"/>
                  </a:lnTo>
                  <a:lnTo>
                    <a:pt x="136921" y="82414"/>
                  </a:lnTo>
                  <a:lnTo>
                    <a:pt x="143052" y="78960"/>
                  </a:lnTo>
                  <a:lnTo>
                    <a:pt x="146168" y="78038"/>
                  </a:lnTo>
                  <a:lnTo>
                    <a:pt x="152453" y="71371"/>
                  </a:lnTo>
                  <a:lnTo>
                    <a:pt x="168101" y="50097"/>
                  </a:lnTo>
                  <a:lnTo>
                    <a:pt x="171516" y="41064"/>
                  </a:lnTo>
                  <a:lnTo>
                    <a:pt x="177703" y="31685"/>
                  </a:lnTo>
                  <a:lnTo>
                    <a:pt x="180544" y="20920"/>
                  </a:lnTo>
                  <a:lnTo>
                    <a:pt x="180963" y="9962"/>
                  </a:lnTo>
                  <a:lnTo>
                    <a:pt x="172773" y="17761"/>
                  </a:lnTo>
                  <a:lnTo>
                    <a:pt x="171565" y="27134"/>
                  </a:lnTo>
                  <a:lnTo>
                    <a:pt x="171453" y="45867"/>
                  </a:lnTo>
                  <a:lnTo>
                    <a:pt x="164905" y="54879"/>
                  </a:lnTo>
                  <a:lnTo>
                    <a:pt x="163249" y="60725"/>
                  </a:lnTo>
                  <a:lnTo>
                    <a:pt x="163867" y="62707"/>
                  </a:lnTo>
                  <a:lnTo>
                    <a:pt x="165336" y="64028"/>
                  </a:lnTo>
                  <a:lnTo>
                    <a:pt x="167374" y="64909"/>
                  </a:lnTo>
                  <a:lnTo>
                    <a:pt x="168733" y="66555"/>
                  </a:lnTo>
                  <a:lnTo>
                    <a:pt x="171093" y="74717"/>
                  </a:lnTo>
                  <a:lnTo>
                    <a:pt x="171419" y="84267"/>
                  </a:lnTo>
                  <a:lnTo>
                    <a:pt x="172489" y="84752"/>
                  </a:lnTo>
                  <a:lnTo>
                    <a:pt x="176498" y="85291"/>
                  </a:lnTo>
                  <a:lnTo>
                    <a:pt x="177990" y="86492"/>
                  </a:lnTo>
                  <a:lnTo>
                    <a:pt x="179648" y="90650"/>
                  </a:lnTo>
                  <a:lnTo>
                    <a:pt x="181149" y="92182"/>
                  </a:lnTo>
                  <a:lnTo>
                    <a:pt x="190500" y="952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" name="SMARTInkShape-701"/>
            <p:cNvSpPr/>
            <p:nvPr>
              <p:custDataLst>
                <p:tags r:id="rId438"/>
              </p:custDataLst>
            </p:nvPr>
          </p:nvSpPr>
          <p:spPr>
            <a:xfrm>
              <a:off x="9829928" y="3105154"/>
              <a:ext cx="952373" cy="247516"/>
            </a:xfrm>
            <a:custGeom>
              <a:avLst/>
              <a:gdLst/>
              <a:ahLst/>
              <a:cxnLst/>
              <a:rect l="0" t="0" r="0" b="0"/>
              <a:pathLst>
                <a:path w="952373" h="247516">
                  <a:moveTo>
                    <a:pt x="123697" y="28571"/>
                  </a:moveTo>
                  <a:lnTo>
                    <a:pt x="123697" y="28571"/>
                  </a:lnTo>
                  <a:lnTo>
                    <a:pt x="115495" y="28571"/>
                  </a:lnTo>
                  <a:lnTo>
                    <a:pt x="115055" y="27513"/>
                  </a:lnTo>
                  <a:lnTo>
                    <a:pt x="114563" y="23515"/>
                  </a:lnTo>
                  <a:lnTo>
                    <a:pt x="113374" y="22025"/>
                  </a:lnTo>
                  <a:lnTo>
                    <a:pt x="106006" y="19438"/>
                  </a:lnTo>
                  <a:lnTo>
                    <a:pt x="77915" y="19049"/>
                  </a:lnTo>
                  <a:lnTo>
                    <a:pt x="68832" y="25593"/>
                  </a:lnTo>
                  <a:lnTo>
                    <a:pt x="59933" y="28747"/>
                  </a:lnTo>
                  <a:lnTo>
                    <a:pt x="50594" y="34855"/>
                  </a:lnTo>
                  <a:lnTo>
                    <a:pt x="41125" y="38194"/>
                  </a:lnTo>
                  <a:lnTo>
                    <a:pt x="25268" y="51228"/>
                  </a:lnTo>
                  <a:lnTo>
                    <a:pt x="21743" y="57338"/>
                  </a:lnTo>
                  <a:lnTo>
                    <a:pt x="19117" y="63581"/>
                  </a:lnTo>
                  <a:lnTo>
                    <a:pt x="12748" y="73046"/>
                  </a:lnTo>
                  <a:lnTo>
                    <a:pt x="9331" y="82554"/>
                  </a:lnTo>
                  <a:lnTo>
                    <a:pt x="1326" y="93365"/>
                  </a:lnTo>
                  <a:lnTo>
                    <a:pt x="303" y="99746"/>
                  </a:lnTo>
                  <a:lnTo>
                    <a:pt x="0" y="108338"/>
                  </a:lnTo>
                  <a:lnTo>
                    <a:pt x="1015" y="110324"/>
                  </a:lnTo>
                  <a:lnTo>
                    <a:pt x="2752" y="111649"/>
                  </a:lnTo>
                  <a:lnTo>
                    <a:pt x="8085" y="113773"/>
                  </a:lnTo>
                  <a:lnTo>
                    <a:pt x="22540" y="114250"/>
                  </a:lnTo>
                  <a:lnTo>
                    <a:pt x="28643" y="111453"/>
                  </a:lnTo>
                  <a:lnTo>
                    <a:pt x="34884" y="107741"/>
                  </a:lnTo>
                  <a:lnTo>
                    <a:pt x="44347" y="104593"/>
                  </a:lnTo>
                  <a:lnTo>
                    <a:pt x="91073" y="70635"/>
                  </a:lnTo>
                  <a:lnTo>
                    <a:pt x="93321" y="68433"/>
                  </a:lnTo>
                  <a:lnTo>
                    <a:pt x="94322" y="64632"/>
                  </a:lnTo>
                  <a:lnTo>
                    <a:pt x="94589" y="62137"/>
                  </a:lnTo>
                  <a:lnTo>
                    <a:pt x="95825" y="60473"/>
                  </a:lnTo>
                  <a:lnTo>
                    <a:pt x="104240" y="57276"/>
                  </a:lnTo>
                  <a:lnTo>
                    <a:pt x="90177" y="57147"/>
                  </a:lnTo>
                  <a:lnTo>
                    <a:pt x="88650" y="58205"/>
                  </a:lnTo>
                  <a:lnTo>
                    <a:pt x="87633" y="59969"/>
                  </a:lnTo>
                  <a:lnTo>
                    <a:pt x="86954" y="62202"/>
                  </a:lnTo>
                  <a:lnTo>
                    <a:pt x="85444" y="63692"/>
                  </a:lnTo>
                  <a:lnTo>
                    <a:pt x="80943" y="65347"/>
                  </a:lnTo>
                  <a:lnTo>
                    <a:pt x="79318" y="66847"/>
                  </a:lnTo>
                  <a:lnTo>
                    <a:pt x="77515" y="71335"/>
                  </a:lnTo>
                  <a:lnTo>
                    <a:pt x="76075" y="103009"/>
                  </a:lnTo>
                  <a:lnTo>
                    <a:pt x="81130" y="109305"/>
                  </a:lnTo>
                  <a:lnTo>
                    <a:pt x="86433" y="112078"/>
                  </a:lnTo>
                  <a:lnTo>
                    <a:pt x="99670" y="114166"/>
                  </a:lnTo>
                  <a:lnTo>
                    <a:pt x="105257" y="111416"/>
                  </a:lnTo>
                  <a:lnTo>
                    <a:pt x="108228" y="109201"/>
                  </a:lnTo>
                  <a:lnTo>
                    <a:pt x="135109" y="100104"/>
                  </a:lnTo>
                  <a:lnTo>
                    <a:pt x="171307" y="69476"/>
                  </a:lnTo>
                  <a:lnTo>
                    <a:pt x="177666" y="66859"/>
                  </a:lnTo>
                  <a:lnTo>
                    <a:pt x="209384" y="38135"/>
                  </a:lnTo>
                  <a:lnTo>
                    <a:pt x="209410" y="43164"/>
                  </a:lnTo>
                  <a:lnTo>
                    <a:pt x="208355" y="44649"/>
                  </a:lnTo>
                  <a:lnTo>
                    <a:pt x="206595" y="45640"/>
                  </a:lnTo>
                  <a:lnTo>
                    <a:pt x="204363" y="46300"/>
                  </a:lnTo>
                  <a:lnTo>
                    <a:pt x="202874" y="47799"/>
                  </a:lnTo>
                  <a:lnTo>
                    <a:pt x="200288" y="55706"/>
                  </a:lnTo>
                  <a:lnTo>
                    <a:pt x="198840" y="90000"/>
                  </a:lnTo>
                  <a:lnTo>
                    <a:pt x="192359" y="104362"/>
                  </a:lnTo>
                  <a:lnTo>
                    <a:pt x="190394" y="149392"/>
                  </a:lnTo>
                  <a:lnTo>
                    <a:pt x="189321" y="166087"/>
                  </a:lnTo>
                  <a:lnTo>
                    <a:pt x="180673" y="195679"/>
                  </a:lnTo>
                  <a:lnTo>
                    <a:pt x="173483" y="209315"/>
                  </a:lnTo>
                  <a:lnTo>
                    <a:pt x="170549" y="225391"/>
                  </a:lnTo>
                  <a:lnTo>
                    <a:pt x="166392" y="231757"/>
                  </a:lnTo>
                  <a:lnTo>
                    <a:pt x="161016" y="235293"/>
                  </a:lnTo>
                  <a:lnTo>
                    <a:pt x="158102" y="236235"/>
                  </a:lnTo>
                  <a:lnTo>
                    <a:pt x="156158" y="237923"/>
                  </a:lnTo>
                  <a:lnTo>
                    <a:pt x="154000" y="242619"/>
                  </a:lnTo>
                  <a:lnTo>
                    <a:pt x="152366" y="244295"/>
                  </a:lnTo>
                  <a:lnTo>
                    <a:pt x="147727" y="246156"/>
                  </a:lnTo>
                  <a:lnTo>
                    <a:pt x="134983" y="247515"/>
                  </a:lnTo>
                  <a:lnTo>
                    <a:pt x="125176" y="239434"/>
                  </a:lnTo>
                  <a:lnTo>
                    <a:pt x="124354" y="235882"/>
                  </a:lnTo>
                  <a:lnTo>
                    <a:pt x="124135" y="233453"/>
                  </a:lnTo>
                  <a:lnTo>
                    <a:pt x="121070" y="227933"/>
                  </a:lnTo>
                  <a:lnTo>
                    <a:pt x="115534" y="220822"/>
                  </a:lnTo>
                  <a:lnTo>
                    <a:pt x="114441" y="211813"/>
                  </a:lnTo>
                  <a:lnTo>
                    <a:pt x="114173" y="168268"/>
                  </a:lnTo>
                  <a:lnTo>
                    <a:pt x="115230" y="166152"/>
                  </a:lnTo>
                  <a:lnTo>
                    <a:pt x="116996" y="164742"/>
                  </a:lnTo>
                  <a:lnTo>
                    <a:pt x="119229" y="163802"/>
                  </a:lnTo>
                  <a:lnTo>
                    <a:pt x="120718" y="162116"/>
                  </a:lnTo>
                  <a:lnTo>
                    <a:pt x="125932" y="151807"/>
                  </a:lnTo>
                  <a:lnTo>
                    <a:pt x="131781" y="144636"/>
                  </a:lnTo>
                  <a:lnTo>
                    <a:pt x="161400" y="126464"/>
                  </a:lnTo>
                  <a:lnTo>
                    <a:pt x="179474" y="119287"/>
                  </a:lnTo>
                  <a:lnTo>
                    <a:pt x="224336" y="88873"/>
                  </a:lnTo>
                  <a:lnTo>
                    <a:pt x="231219" y="82536"/>
                  </a:lnTo>
                  <a:lnTo>
                    <a:pt x="240629" y="79014"/>
                  </a:lnTo>
                  <a:lnTo>
                    <a:pt x="250809" y="76390"/>
                  </a:lnTo>
                  <a:lnTo>
                    <a:pt x="265967" y="68904"/>
                  </a:lnTo>
                  <a:lnTo>
                    <a:pt x="272655" y="66605"/>
                  </a:lnTo>
                  <a:lnTo>
                    <a:pt x="283705" y="58601"/>
                  </a:lnTo>
                  <a:lnTo>
                    <a:pt x="294704" y="57184"/>
                  </a:lnTo>
                  <a:lnTo>
                    <a:pt x="303310" y="57150"/>
                  </a:lnTo>
                  <a:lnTo>
                    <a:pt x="303764" y="58207"/>
                  </a:lnTo>
                  <a:lnTo>
                    <a:pt x="304672" y="93769"/>
                  </a:lnTo>
                  <a:lnTo>
                    <a:pt x="312874" y="103317"/>
                  </a:lnTo>
                  <a:lnTo>
                    <a:pt x="318863" y="104341"/>
                  </a:lnTo>
                  <a:lnTo>
                    <a:pt x="336552" y="104733"/>
                  </a:lnTo>
                  <a:lnTo>
                    <a:pt x="342830" y="101932"/>
                  </a:lnTo>
                  <a:lnTo>
                    <a:pt x="349147" y="98218"/>
                  </a:lnTo>
                  <a:lnTo>
                    <a:pt x="358656" y="95068"/>
                  </a:lnTo>
                  <a:lnTo>
                    <a:pt x="368174" y="88961"/>
                  </a:lnTo>
                  <a:lnTo>
                    <a:pt x="377697" y="85623"/>
                  </a:lnTo>
                  <a:lnTo>
                    <a:pt x="393572" y="72589"/>
                  </a:lnTo>
                  <a:lnTo>
                    <a:pt x="397098" y="66479"/>
                  </a:lnTo>
                  <a:lnTo>
                    <a:pt x="399551" y="57317"/>
                  </a:lnTo>
                  <a:lnTo>
                    <a:pt x="399918" y="33562"/>
                  </a:lnTo>
                  <a:lnTo>
                    <a:pt x="398861" y="31899"/>
                  </a:lnTo>
                  <a:lnTo>
                    <a:pt x="397098" y="30789"/>
                  </a:lnTo>
                  <a:lnTo>
                    <a:pt x="389561" y="29228"/>
                  </a:lnTo>
                  <a:lnTo>
                    <a:pt x="354061" y="28572"/>
                  </a:lnTo>
                  <a:lnTo>
                    <a:pt x="345042" y="35117"/>
                  </a:lnTo>
                  <a:lnTo>
                    <a:pt x="335010" y="37704"/>
                  </a:lnTo>
                  <a:lnTo>
                    <a:pt x="334422" y="38893"/>
                  </a:lnTo>
                  <a:lnTo>
                    <a:pt x="333248" y="56744"/>
                  </a:lnTo>
                  <a:lnTo>
                    <a:pt x="341449" y="57111"/>
                  </a:lnTo>
                  <a:lnTo>
                    <a:pt x="350114" y="63685"/>
                  </a:lnTo>
                  <a:lnTo>
                    <a:pt x="355915" y="65344"/>
                  </a:lnTo>
                  <a:lnTo>
                    <a:pt x="357882" y="66845"/>
                  </a:lnTo>
                  <a:lnTo>
                    <a:pt x="369292" y="86367"/>
                  </a:lnTo>
                  <a:lnTo>
                    <a:pt x="371322" y="120654"/>
                  </a:lnTo>
                  <a:lnTo>
                    <a:pt x="371347" y="163772"/>
                  </a:lnTo>
                  <a:lnTo>
                    <a:pt x="368523" y="170857"/>
                  </a:lnTo>
                  <a:lnTo>
                    <a:pt x="364801" y="177534"/>
                  </a:lnTo>
                  <a:lnTo>
                    <a:pt x="362410" y="190444"/>
                  </a:lnTo>
                  <a:lnTo>
                    <a:pt x="362213" y="193637"/>
                  </a:lnTo>
                  <a:lnTo>
                    <a:pt x="359174" y="200006"/>
                  </a:lnTo>
                  <a:lnTo>
                    <a:pt x="353656" y="207662"/>
                  </a:lnTo>
                  <a:lnTo>
                    <a:pt x="352699" y="214044"/>
                  </a:lnTo>
                  <a:lnTo>
                    <a:pt x="351506" y="215720"/>
                  </a:lnTo>
                  <a:lnTo>
                    <a:pt x="349653" y="216837"/>
                  </a:lnTo>
                  <a:lnTo>
                    <a:pt x="347359" y="217581"/>
                  </a:lnTo>
                  <a:lnTo>
                    <a:pt x="345830" y="219136"/>
                  </a:lnTo>
                  <a:lnTo>
                    <a:pt x="342892" y="228165"/>
                  </a:lnTo>
                  <a:lnTo>
                    <a:pt x="328308" y="228593"/>
                  </a:lnTo>
                  <a:lnTo>
                    <a:pt x="326780" y="227535"/>
                  </a:lnTo>
                  <a:lnTo>
                    <a:pt x="325760" y="225772"/>
                  </a:lnTo>
                  <a:lnTo>
                    <a:pt x="323991" y="218895"/>
                  </a:lnTo>
                  <a:lnTo>
                    <a:pt x="323722" y="186891"/>
                  </a:lnTo>
                  <a:lnTo>
                    <a:pt x="324780" y="184918"/>
                  </a:lnTo>
                  <a:lnTo>
                    <a:pt x="326546" y="183602"/>
                  </a:lnTo>
                  <a:lnTo>
                    <a:pt x="328779" y="182725"/>
                  </a:lnTo>
                  <a:lnTo>
                    <a:pt x="330268" y="181082"/>
                  </a:lnTo>
                  <a:lnTo>
                    <a:pt x="331924" y="176434"/>
                  </a:lnTo>
                  <a:lnTo>
                    <a:pt x="333424" y="174772"/>
                  </a:lnTo>
                  <a:lnTo>
                    <a:pt x="346390" y="166827"/>
                  </a:lnTo>
                  <a:lnTo>
                    <a:pt x="358734" y="156344"/>
                  </a:lnTo>
                  <a:lnTo>
                    <a:pt x="402413" y="137310"/>
                  </a:lnTo>
                  <a:lnTo>
                    <a:pt x="444778" y="120244"/>
                  </a:lnTo>
                  <a:lnTo>
                    <a:pt x="492366" y="95230"/>
                  </a:lnTo>
                  <a:lnTo>
                    <a:pt x="539327" y="60321"/>
                  </a:lnTo>
                  <a:lnTo>
                    <a:pt x="558646" y="42329"/>
                  </a:lnTo>
                  <a:lnTo>
                    <a:pt x="565010" y="39977"/>
                  </a:lnTo>
                  <a:lnTo>
                    <a:pt x="567131" y="38292"/>
                  </a:lnTo>
                  <a:lnTo>
                    <a:pt x="569487" y="33597"/>
                  </a:lnTo>
                  <a:lnTo>
                    <a:pt x="571323" y="14512"/>
                  </a:lnTo>
                  <a:lnTo>
                    <a:pt x="570281" y="12849"/>
                  </a:lnTo>
                  <a:lnTo>
                    <a:pt x="568528" y="11739"/>
                  </a:lnTo>
                  <a:lnTo>
                    <a:pt x="566302" y="11000"/>
                  </a:lnTo>
                  <a:lnTo>
                    <a:pt x="564817" y="9448"/>
                  </a:lnTo>
                  <a:lnTo>
                    <a:pt x="563167" y="4902"/>
                  </a:lnTo>
                  <a:lnTo>
                    <a:pt x="561669" y="3267"/>
                  </a:lnTo>
                  <a:lnTo>
                    <a:pt x="552749" y="124"/>
                  </a:lnTo>
                  <a:lnTo>
                    <a:pt x="547392" y="34"/>
                  </a:lnTo>
                  <a:lnTo>
                    <a:pt x="542016" y="2835"/>
                  </a:lnTo>
                  <a:lnTo>
                    <a:pt x="519129" y="23676"/>
                  </a:lnTo>
                  <a:lnTo>
                    <a:pt x="516402" y="29218"/>
                  </a:lnTo>
                  <a:lnTo>
                    <a:pt x="514260" y="55276"/>
                  </a:lnTo>
                  <a:lnTo>
                    <a:pt x="514223" y="79487"/>
                  </a:lnTo>
                  <a:lnTo>
                    <a:pt x="515280" y="81565"/>
                  </a:lnTo>
                  <a:lnTo>
                    <a:pt x="517046" y="82951"/>
                  </a:lnTo>
                  <a:lnTo>
                    <a:pt x="519279" y="83874"/>
                  </a:lnTo>
                  <a:lnTo>
                    <a:pt x="520768" y="85548"/>
                  </a:lnTo>
                  <a:lnTo>
                    <a:pt x="525982" y="95839"/>
                  </a:lnTo>
                  <a:lnTo>
                    <a:pt x="528413" y="98816"/>
                  </a:lnTo>
                  <a:lnTo>
                    <a:pt x="533933" y="102125"/>
                  </a:lnTo>
                  <a:lnTo>
                    <a:pt x="536888" y="103007"/>
                  </a:lnTo>
                  <a:lnTo>
                    <a:pt x="538857" y="104653"/>
                  </a:lnTo>
                  <a:lnTo>
                    <a:pt x="541046" y="109305"/>
                  </a:lnTo>
                  <a:lnTo>
                    <a:pt x="542688" y="110968"/>
                  </a:lnTo>
                  <a:lnTo>
                    <a:pt x="547335" y="112817"/>
                  </a:lnTo>
                  <a:lnTo>
                    <a:pt x="574582" y="114257"/>
                  </a:lnTo>
                  <a:lnTo>
                    <a:pt x="580913" y="111457"/>
                  </a:lnTo>
                  <a:lnTo>
                    <a:pt x="587256" y="107743"/>
                  </a:lnTo>
                  <a:lnTo>
                    <a:pt x="596774" y="104593"/>
                  </a:lnTo>
                  <a:lnTo>
                    <a:pt x="606297" y="98486"/>
                  </a:lnTo>
                  <a:lnTo>
                    <a:pt x="615822" y="96206"/>
                  </a:lnTo>
                  <a:lnTo>
                    <a:pt x="622172" y="95672"/>
                  </a:lnTo>
                  <a:lnTo>
                    <a:pt x="624289" y="94472"/>
                  </a:lnTo>
                  <a:lnTo>
                    <a:pt x="625698" y="92613"/>
                  </a:lnTo>
                  <a:lnTo>
                    <a:pt x="626641" y="90316"/>
                  </a:lnTo>
                  <a:lnTo>
                    <a:pt x="628326" y="88784"/>
                  </a:lnTo>
                  <a:lnTo>
                    <a:pt x="636558" y="86125"/>
                  </a:lnTo>
                  <a:lnTo>
                    <a:pt x="647569" y="85721"/>
                  </a:lnTo>
                  <a:lnTo>
                    <a:pt x="655773" y="93922"/>
                  </a:lnTo>
                  <a:lnTo>
                    <a:pt x="665181" y="95130"/>
                  </a:lnTo>
                  <a:lnTo>
                    <a:pt x="671252" y="95211"/>
                  </a:lnTo>
                  <a:lnTo>
                    <a:pt x="676794" y="92408"/>
                  </a:lnTo>
                  <a:lnTo>
                    <a:pt x="682785" y="88693"/>
                  </a:lnTo>
                  <a:lnTo>
                    <a:pt x="693353" y="86112"/>
                  </a:lnTo>
                  <a:lnTo>
                    <a:pt x="714424" y="69261"/>
                  </a:lnTo>
                  <a:lnTo>
                    <a:pt x="720675" y="66764"/>
                  </a:lnTo>
                  <a:lnTo>
                    <a:pt x="736482" y="53565"/>
                  </a:lnTo>
                  <a:lnTo>
                    <a:pt x="740004" y="47441"/>
                  </a:lnTo>
                  <a:lnTo>
                    <a:pt x="742265" y="34885"/>
                  </a:lnTo>
                  <a:lnTo>
                    <a:pt x="743510" y="32781"/>
                  </a:lnTo>
                  <a:lnTo>
                    <a:pt x="745396" y="31377"/>
                  </a:lnTo>
                  <a:lnTo>
                    <a:pt x="747714" y="30442"/>
                  </a:lnTo>
                  <a:lnTo>
                    <a:pt x="749259" y="28760"/>
                  </a:lnTo>
                  <a:lnTo>
                    <a:pt x="750974" y="24069"/>
                  </a:lnTo>
                  <a:lnTo>
                    <a:pt x="752344" y="434"/>
                  </a:lnTo>
                  <a:lnTo>
                    <a:pt x="744145" y="8235"/>
                  </a:lnTo>
                  <a:lnTo>
                    <a:pt x="742937" y="17609"/>
                  </a:lnTo>
                  <a:lnTo>
                    <a:pt x="742831" y="32178"/>
                  </a:lnTo>
                  <a:lnTo>
                    <a:pt x="740004" y="38288"/>
                  </a:lnTo>
                  <a:lnTo>
                    <a:pt x="736277" y="44531"/>
                  </a:lnTo>
                  <a:lnTo>
                    <a:pt x="733885" y="57163"/>
                  </a:lnTo>
                  <a:lnTo>
                    <a:pt x="733332" y="79372"/>
                  </a:lnTo>
                  <a:lnTo>
                    <a:pt x="734378" y="81489"/>
                  </a:lnTo>
                  <a:lnTo>
                    <a:pt x="736134" y="82899"/>
                  </a:lnTo>
                  <a:lnTo>
                    <a:pt x="738363" y="83840"/>
                  </a:lnTo>
                  <a:lnTo>
                    <a:pt x="739849" y="85525"/>
                  </a:lnTo>
                  <a:lnTo>
                    <a:pt x="742431" y="93757"/>
                  </a:lnTo>
                  <a:lnTo>
                    <a:pt x="742707" y="99861"/>
                  </a:lnTo>
                  <a:lnTo>
                    <a:pt x="743804" y="101498"/>
                  </a:lnTo>
                  <a:lnTo>
                    <a:pt x="745593" y="102589"/>
                  </a:lnTo>
                  <a:lnTo>
                    <a:pt x="753168" y="104124"/>
                  </a:lnTo>
                  <a:lnTo>
                    <a:pt x="766420" y="104733"/>
                  </a:lnTo>
                  <a:lnTo>
                    <a:pt x="772007" y="101932"/>
                  </a:lnTo>
                  <a:lnTo>
                    <a:pt x="788177" y="88961"/>
                  </a:lnTo>
                  <a:lnTo>
                    <a:pt x="797066" y="85623"/>
                  </a:lnTo>
                  <a:lnTo>
                    <a:pt x="812707" y="72589"/>
                  </a:lnTo>
                  <a:lnTo>
                    <a:pt x="816216" y="66479"/>
                  </a:lnTo>
                  <a:lnTo>
                    <a:pt x="818833" y="60236"/>
                  </a:lnTo>
                  <a:lnTo>
                    <a:pt x="835426" y="38091"/>
                  </a:lnTo>
                  <a:lnTo>
                    <a:pt x="837954" y="31744"/>
                  </a:lnTo>
                  <a:lnTo>
                    <a:pt x="844269" y="22220"/>
                  </a:lnTo>
                  <a:lnTo>
                    <a:pt x="847559" y="9686"/>
                  </a:lnTo>
                  <a:lnTo>
                    <a:pt x="847594" y="1334"/>
                  </a:lnTo>
                  <a:lnTo>
                    <a:pt x="847597" y="23701"/>
                  </a:lnTo>
                  <a:lnTo>
                    <a:pt x="844773" y="29229"/>
                  </a:lnTo>
                  <a:lnTo>
                    <a:pt x="839395" y="36345"/>
                  </a:lnTo>
                  <a:lnTo>
                    <a:pt x="838332" y="45354"/>
                  </a:lnTo>
                  <a:lnTo>
                    <a:pt x="838073" y="74710"/>
                  </a:lnTo>
                  <a:lnTo>
                    <a:pt x="846274" y="84266"/>
                  </a:lnTo>
                  <a:lnTo>
                    <a:pt x="847588" y="95118"/>
                  </a:lnTo>
                  <a:lnTo>
                    <a:pt x="856731" y="104375"/>
                  </a:lnTo>
                  <a:lnTo>
                    <a:pt x="865288" y="104736"/>
                  </a:lnTo>
                  <a:lnTo>
                    <a:pt x="865742" y="103690"/>
                  </a:lnTo>
                  <a:lnTo>
                    <a:pt x="866245" y="99704"/>
                  </a:lnTo>
                  <a:lnTo>
                    <a:pt x="867438" y="98218"/>
                  </a:lnTo>
                  <a:lnTo>
                    <a:pt x="883971" y="87161"/>
                  </a:lnTo>
                  <a:lnTo>
                    <a:pt x="884930" y="83539"/>
                  </a:lnTo>
                  <a:lnTo>
                    <a:pt x="885185" y="81091"/>
                  </a:lnTo>
                  <a:lnTo>
                    <a:pt x="888291" y="75549"/>
                  </a:lnTo>
                  <a:lnTo>
                    <a:pt x="901498" y="59413"/>
                  </a:lnTo>
                  <a:lnTo>
                    <a:pt x="903304" y="53567"/>
                  </a:lnTo>
                  <a:lnTo>
                    <a:pt x="904842" y="51585"/>
                  </a:lnTo>
                  <a:lnTo>
                    <a:pt x="909376" y="49383"/>
                  </a:lnTo>
                  <a:lnTo>
                    <a:pt x="911008" y="47737"/>
                  </a:lnTo>
                  <a:lnTo>
                    <a:pt x="913843" y="39575"/>
                  </a:lnTo>
                  <a:lnTo>
                    <a:pt x="914234" y="30025"/>
                  </a:lnTo>
                  <a:lnTo>
                    <a:pt x="923404" y="19476"/>
                  </a:lnTo>
                  <a:lnTo>
                    <a:pt x="923797" y="0"/>
                  </a:lnTo>
                  <a:lnTo>
                    <a:pt x="923797" y="8198"/>
                  </a:lnTo>
                  <a:lnTo>
                    <a:pt x="922739" y="8638"/>
                  </a:lnTo>
                  <a:lnTo>
                    <a:pt x="918740" y="9129"/>
                  </a:lnTo>
                  <a:lnTo>
                    <a:pt x="917251" y="10318"/>
                  </a:lnTo>
                  <a:lnTo>
                    <a:pt x="914663" y="17688"/>
                  </a:lnTo>
                  <a:lnTo>
                    <a:pt x="914273" y="50923"/>
                  </a:lnTo>
                  <a:lnTo>
                    <a:pt x="913214" y="52998"/>
                  </a:lnTo>
                  <a:lnTo>
                    <a:pt x="911448" y="54380"/>
                  </a:lnTo>
                  <a:lnTo>
                    <a:pt x="909215" y="55302"/>
                  </a:lnTo>
                  <a:lnTo>
                    <a:pt x="907726" y="56975"/>
                  </a:lnTo>
                  <a:lnTo>
                    <a:pt x="906070" y="61656"/>
                  </a:lnTo>
                  <a:lnTo>
                    <a:pt x="904750" y="90340"/>
                  </a:lnTo>
                  <a:lnTo>
                    <a:pt x="905807" y="91975"/>
                  </a:lnTo>
                  <a:lnTo>
                    <a:pt x="907571" y="93065"/>
                  </a:lnTo>
                  <a:lnTo>
                    <a:pt x="909805" y="93792"/>
                  </a:lnTo>
                  <a:lnTo>
                    <a:pt x="911293" y="95335"/>
                  </a:lnTo>
                  <a:lnTo>
                    <a:pt x="914157" y="104341"/>
                  </a:lnTo>
                  <a:lnTo>
                    <a:pt x="914237" y="109700"/>
                  </a:lnTo>
                  <a:lnTo>
                    <a:pt x="915307" y="111232"/>
                  </a:lnTo>
                  <a:lnTo>
                    <a:pt x="917079" y="112253"/>
                  </a:lnTo>
                  <a:lnTo>
                    <a:pt x="923404" y="114176"/>
                  </a:lnTo>
                  <a:lnTo>
                    <a:pt x="931963" y="114285"/>
                  </a:lnTo>
                  <a:lnTo>
                    <a:pt x="941404" y="106094"/>
                  </a:lnTo>
                  <a:lnTo>
                    <a:pt x="952372" y="1047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702"/>
            <p:cNvSpPr/>
            <p:nvPr>
              <p:custDataLst>
                <p:tags r:id="rId439"/>
              </p:custDataLst>
            </p:nvPr>
          </p:nvSpPr>
          <p:spPr>
            <a:xfrm>
              <a:off x="9953625" y="31527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703"/>
            <p:cNvSpPr/>
            <p:nvPr>
              <p:custDataLst>
                <p:tags r:id="rId440"/>
              </p:custDataLst>
            </p:nvPr>
          </p:nvSpPr>
          <p:spPr>
            <a:xfrm>
              <a:off x="9715500" y="3143367"/>
              <a:ext cx="76200" cy="85605"/>
            </a:xfrm>
            <a:custGeom>
              <a:avLst/>
              <a:gdLst/>
              <a:ahLst/>
              <a:cxnLst/>
              <a:rect l="0" t="0" r="0" b="0"/>
              <a:pathLst>
                <a:path w="76200" h="85605">
                  <a:moveTo>
                    <a:pt x="0" y="37983"/>
                  </a:moveTo>
                  <a:lnTo>
                    <a:pt x="0" y="37983"/>
                  </a:lnTo>
                  <a:lnTo>
                    <a:pt x="0" y="19359"/>
                  </a:lnTo>
                  <a:lnTo>
                    <a:pt x="8201" y="10770"/>
                  </a:lnTo>
                  <a:lnTo>
                    <a:pt x="17611" y="9528"/>
                  </a:lnTo>
                  <a:lnTo>
                    <a:pt x="26370" y="2886"/>
                  </a:lnTo>
                  <a:lnTo>
                    <a:pt x="36347" y="279"/>
                  </a:lnTo>
                  <a:lnTo>
                    <a:pt x="42637" y="0"/>
                  </a:lnTo>
                  <a:lnTo>
                    <a:pt x="44299" y="1020"/>
                  </a:lnTo>
                  <a:lnTo>
                    <a:pt x="45408" y="2757"/>
                  </a:lnTo>
                  <a:lnTo>
                    <a:pt x="46147" y="4974"/>
                  </a:lnTo>
                  <a:lnTo>
                    <a:pt x="47699" y="6452"/>
                  </a:lnTo>
                  <a:lnTo>
                    <a:pt x="52243" y="8094"/>
                  </a:lnTo>
                  <a:lnTo>
                    <a:pt x="60753" y="9019"/>
                  </a:lnTo>
                  <a:lnTo>
                    <a:pt x="62727" y="10207"/>
                  </a:lnTo>
                  <a:lnTo>
                    <a:pt x="64043" y="12057"/>
                  </a:lnTo>
                  <a:lnTo>
                    <a:pt x="66155" y="17575"/>
                  </a:lnTo>
                  <a:lnTo>
                    <a:pt x="74830" y="27015"/>
                  </a:lnTo>
                  <a:lnTo>
                    <a:pt x="75794" y="33087"/>
                  </a:lnTo>
                  <a:lnTo>
                    <a:pt x="76199" y="70128"/>
                  </a:lnTo>
                  <a:lnTo>
                    <a:pt x="75142" y="72113"/>
                  </a:lnTo>
                  <a:lnTo>
                    <a:pt x="73376" y="73437"/>
                  </a:lnTo>
                  <a:lnTo>
                    <a:pt x="71143" y="74319"/>
                  </a:lnTo>
                  <a:lnTo>
                    <a:pt x="69654" y="75965"/>
                  </a:lnTo>
                  <a:lnTo>
                    <a:pt x="67066" y="84129"/>
                  </a:lnTo>
                  <a:lnTo>
                    <a:pt x="64027" y="84951"/>
                  </a:lnTo>
                  <a:lnTo>
                    <a:pt x="57185" y="85604"/>
                  </a:lnTo>
                  <a:lnTo>
                    <a:pt x="57150" y="760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704"/>
            <p:cNvSpPr/>
            <p:nvPr>
              <p:custDataLst>
                <p:tags r:id="rId441"/>
              </p:custDataLst>
            </p:nvPr>
          </p:nvSpPr>
          <p:spPr>
            <a:xfrm>
              <a:off x="9705975" y="3143250"/>
              <a:ext cx="28576" cy="238126"/>
            </a:xfrm>
            <a:custGeom>
              <a:avLst/>
              <a:gdLst/>
              <a:ahLst/>
              <a:cxnLst/>
              <a:rect l="0" t="0" r="0" b="0"/>
              <a:pathLst>
                <a:path w="28576" h="238126">
                  <a:moveTo>
                    <a:pt x="28575" y="0"/>
                  </a:moveTo>
                  <a:lnTo>
                    <a:pt x="28575" y="0"/>
                  </a:lnTo>
                  <a:lnTo>
                    <a:pt x="28575" y="5056"/>
                  </a:lnTo>
                  <a:lnTo>
                    <a:pt x="25753" y="10361"/>
                  </a:lnTo>
                  <a:lnTo>
                    <a:pt x="23518" y="13257"/>
                  </a:lnTo>
                  <a:lnTo>
                    <a:pt x="21035" y="22120"/>
                  </a:lnTo>
                  <a:lnTo>
                    <a:pt x="19102" y="67343"/>
                  </a:lnTo>
                  <a:lnTo>
                    <a:pt x="17999" y="98513"/>
                  </a:lnTo>
                  <a:lnTo>
                    <a:pt x="10114" y="140058"/>
                  </a:lnTo>
                  <a:lnTo>
                    <a:pt x="9547" y="183354"/>
                  </a:lnTo>
                  <a:lnTo>
                    <a:pt x="9526" y="212570"/>
                  </a:lnTo>
                  <a:lnTo>
                    <a:pt x="6703" y="219006"/>
                  </a:lnTo>
                  <a:lnTo>
                    <a:pt x="2979" y="225394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3" name="SMARTInkShape-Group148"/>
          <p:cNvGrpSpPr/>
          <p:nvPr/>
        </p:nvGrpSpPr>
        <p:grpSpPr>
          <a:xfrm>
            <a:off x="11201400" y="3095742"/>
            <a:ext cx="723899" cy="180859"/>
            <a:chOff x="11201400" y="3095742"/>
            <a:chExt cx="723899" cy="180859"/>
          </a:xfrm>
        </p:grpSpPr>
        <p:sp>
          <p:nvSpPr>
            <p:cNvPr id="268" name="SMARTInkShape-705"/>
            <p:cNvSpPr/>
            <p:nvPr>
              <p:custDataLst>
                <p:tags r:id="rId432"/>
              </p:custDataLst>
            </p:nvPr>
          </p:nvSpPr>
          <p:spPr>
            <a:xfrm>
              <a:off x="11610975" y="3095742"/>
              <a:ext cx="314324" cy="170930"/>
            </a:xfrm>
            <a:custGeom>
              <a:avLst/>
              <a:gdLst/>
              <a:ahLst/>
              <a:cxnLst/>
              <a:rect l="0" t="0" r="0" b="0"/>
              <a:pathLst>
                <a:path w="314324" h="170930">
                  <a:moveTo>
                    <a:pt x="0" y="28458"/>
                  </a:moveTo>
                  <a:lnTo>
                    <a:pt x="0" y="28458"/>
                  </a:lnTo>
                  <a:lnTo>
                    <a:pt x="0" y="9534"/>
                  </a:lnTo>
                  <a:lnTo>
                    <a:pt x="8202" y="1218"/>
                  </a:lnTo>
                  <a:lnTo>
                    <a:pt x="17608" y="0"/>
                  </a:lnTo>
                  <a:lnTo>
                    <a:pt x="26370" y="6452"/>
                  </a:lnTo>
                  <a:lnTo>
                    <a:pt x="35213" y="8532"/>
                  </a:lnTo>
                  <a:lnTo>
                    <a:pt x="50840" y="9293"/>
                  </a:lnTo>
                  <a:lnTo>
                    <a:pt x="52943" y="10389"/>
                  </a:lnTo>
                  <a:lnTo>
                    <a:pt x="54345" y="12179"/>
                  </a:lnTo>
                  <a:lnTo>
                    <a:pt x="55280" y="14430"/>
                  </a:lnTo>
                  <a:lnTo>
                    <a:pt x="56962" y="15931"/>
                  </a:lnTo>
                  <a:lnTo>
                    <a:pt x="61653" y="17599"/>
                  </a:lnTo>
                  <a:lnTo>
                    <a:pt x="63327" y="19102"/>
                  </a:lnTo>
                  <a:lnTo>
                    <a:pt x="65187" y="23594"/>
                  </a:lnTo>
                  <a:lnTo>
                    <a:pt x="66741" y="25216"/>
                  </a:lnTo>
                  <a:lnTo>
                    <a:pt x="71291" y="27017"/>
                  </a:lnTo>
                  <a:lnTo>
                    <a:pt x="72928" y="28556"/>
                  </a:lnTo>
                  <a:lnTo>
                    <a:pt x="74745" y="33088"/>
                  </a:lnTo>
                  <a:lnTo>
                    <a:pt x="75769" y="41589"/>
                  </a:lnTo>
                  <a:lnTo>
                    <a:pt x="73186" y="47700"/>
                  </a:lnTo>
                  <a:lnTo>
                    <a:pt x="67962" y="55190"/>
                  </a:lnTo>
                  <a:lnTo>
                    <a:pt x="67056" y="61543"/>
                  </a:lnTo>
                  <a:lnTo>
                    <a:pt x="65871" y="63215"/>
                  </a:lnTo>
                  <a:lnTo>
                    <a:pt x="64022" y="64329"/>
                  </a:lnTo>
                  <a:lnTo>
                    <a:pt x="61730" y="65072"/>
                  </a:lnTo>
                  <a:lnTo>
                    <a:pt x="60203" y="66626"/>
                  </a:lnTo>
                  <a:lnTo>
                    <a:pt x="58507" y="71174"/>
                  </a:lnTo>
                  <a:lnTo>
                    <a:pt x="56997" y="72811"/>
                  </a:lnTo>
                  <a:lnTo>
                    <a:pt x="52495" y="74628"/>
                  </a:lnTo>
                  <a:lnTo>
                    <a:pt x="44012" y="75652"/>
                  </a:lnTo>
                  <a:lnTo>
                    <a:pt x="42042" y="76854"/>
                  </a:lnTo>
                  <a:lnTo>
                    <a:pt x="40727" y="78714"/>
                  </a:lnTo>
                  <a:lnTo>
                    <a:pt x="39851" y="81011"/>
                  </a:lnTo>
                  <a:lnTo>
                    <a:pt x="38209" y="82544"/>
                  </a:lnTo>
                  <a:lnTo>
                    <a:pt x="33563" y="84246"/>
                  </a:lnTo>
                  <a:lnTo>
                    <a:pt x="19096" y="85604"/>
                  </a:lnTo>
                  <a:lnTo>
                    <a:pt x="19065" y="80550"/>
                  </a:lnTo>
                  <a:lnTo>
                    <a:pt x="20117" y="79061"/>
                  </a:lnTo>
                  <a:lnTo>
                    <a:pt x="21879" y="78069"/>
                  </a:lnTo>
                  <a:lnTo>
                    <a:pt x="32310" y="76475"/>
                  </a:lnTo>
                  <a:lnTo>
                    <a:pt x="79490" y="76083"/>
                  </a:lnTo>
                  <a:lnTo>
                    <a:pt x="93380" y="76083"/>
                  </a:lnTo>
                  <a:lnTo>
                    <a:pt x="99752" y="81139"/>
                  </a:lnTo>
                  <a:lnTo>
                    <a:pt x="102543" y="86444"/>
                  </a:lnTo>
                  <a:lnTo>
                    <a:pt x="104335" y="93417"/>
                  </a:lnTo>
                  <a:lnTo>
                    <a:pt x="111234" y="102398"/>
                  </a:lnTo>
                  <a:lnTo>
                    <a:pt x="113392" y="111279"/>
                  </a:lnTo>
                  <a:lnTo>
                    <a:pt x="114181" y="121862"/>
                  </a:lnTo>
                  <a:lnTo>
                    <a:pt x="106745" y="133826"/>
                  </a:lnTo>
                  <a:lnTo>
                    <a:pt x="105163" y="146050"/>
                  </a:lnTo>
                  <a:lnTo>
                    <a:pt x="103976" y="148128"/>
                  </a:lnTo>
                  <a:lnTo>
                    <a:pt x="102125" y="149513"/>
                  </a:lnTo>
                  <a:lnTo>
                    <a:pt x="99833" y="150436"/>
                  </a:lnTo>
                  <a:lnTo>
                    <a:pt x="98305" y="152110"/>
                  </a:lnTo>
                  <a:lnTo>
                    <a:pt x="95652" y="160322"/>
                  </a:lnTo>
                  <a:lnTo>
                    <a:pt x="92606" y="161148"/>
                  </a:lnTo>
                  <a:lnTo>
                    <a:pt x="90312" y="161368"/>
                  </a:lnTo>
                  <a:lnTo>
                    <a:pt x="88783" y="162573"/>
                  </a:lnTo>
                  <a:lnTo>
                    <a:pt x="85844" y="170929"/>
                  </a:lnTo>
                  <a:lnTo>
                    <a:pt x="85727" y="157133"/>
                  </a:lnTo>
                  <a:lnTo>
                    <a:pt x="86785" y="155517"/>
                  </a:lnTo>
                  <a:lnTo>
                    <a:pt x="88549" y="154439"/>
                  </a:lnTo>
                  <a:lnTo>
                    <a:pt x="90783" y="153720"/>
                  </a:lnTo>
                  <a:lnTo>
                    <a:pt x="98981" y="147652"/>
                  </a:lnTo>
                  <a:lnTo>
                    <a:pt x="102201" y="142111"/>
                  </a:lnTo>
                  <a:lnTo>
                    <a:pt x="104689" y="136120"/>
                  </a:lnTo>
                  <a:lnTo>
                    <a:pt x="109323" y="129930"/>
                  </a:lnTo>
                  <a:lnTo>
                    <a:pt x="131545" y="111344"/>
                  </a:lnTo>
                  <a:lnTo>
                    <a:pt x="174259" y="63787"/>
                  </a:lnTo>
                  <a:lnTo>
                    <a:pt x="184340" y="54743"/>
                  </a:lnTo>
                  <a:lnTo>
                    <a:pt x="209277" y="37995"/>
                  </a:lnTo>
                  <a:lnTo>
                    <a:pt x="214015" y="33402"/>
                  </a:lnTo>
                  <a:lnTo>
                    <a:pt x="219649" y="30656"/>
                  </a:lnTo>
                  <a:lnTo>
                    <a:pt x="236645" y="28496"/>
                  </a:lnTo>
                  <a:lnTo>
                    <a:pt x="237138" y="29542"/>
                  </a:lnTo>
                  <a:lnTo>
                    <a:pt x="238125" y="60640"/>
                  </a:lnTo>
                  <a:lnTo>
                    <a:pt x="235301" y="66750"/>
                  </a:lnTo>
                  <a:lnTo>
                    <a:pt x="231579" y="72993"/>
                  </a:lnTo>
                  <a:lnTo>
                    <a:pt x="228991" y="83738"/>
                  </a:lnTo>
                  <a:lnTo>
                    <a:pt x="236191" y="95723"/>
                  </a:lnTo>
                  <a:lnTo>
                    <a:pt x="238013" y="109192"/>
                  </a:lnTo>
                  <a:lnTo>
                    <a:pt x="239108" y="110855"/>
                  </a:lnTo>
                  <a:lnTo>
                    <a:pt x="240897" y="111965"/>
                  </a:lnTo>
                  <a:lnTo>
                    <a:pt x="243148" y="112704"/>
                  </a:lnTo>
                  <a:lnTo>
                    <a:pt x="244649" y="114256"/>
                  </a:lnTo>
                  <a:lnTo>
                    <a:pt x="246317" y="118802"/>
                  </a:lnTo>
                  <a:lnTo>
                    <a:pt x="247818" y="120437"/>
                  </a:lnTo>
                  <a:lnTo>
                    <a:pt x="252310" y="122254"/>
                  </a:lnTo>
                  <a:lnTo>
                    <a:pt x="264950" y="123580"/>
                  </a:lnTo>
                  <a:lnTo>
                    <a:pt x="276830" y="116152"/>
                  </a:lnTo>
                  <a:lnTo>
                    <a:pt x="289044" y="114572"/>
                  </a:lnTo>
                  <a:lnTo>
                    <a:pt x="291120" y="113384"/>
                  </a:lnTo>
                  <a:lnTo>
                    <a:pt x="292505" y="111534"/>
                  </a:lnTo>
                  <a:lnTo>
                    <a:pt x="295101" y="106656"/>
                  </a:lnTo>
                  <a:lnTo>
                    <a:pt x="312870" y="78883"/>
                  </a:lnTo>
                  <a:lnTo>
                    <a:pt x="314135" y="63268"/>
                  </a:lnTo>
                  <a:lnTo>
                    <a:pt x="314323" y="33592"/>
                  </a:lnTo>
                  <a:lnTo>
                    <a:pt x="313265" y="31880"/>
                  </a:lnTo>
                  <a:lnTo>
                    <a:pt x="311501" y="30740"/>
                  </a:lnTo>
                  <a:lnTo>
                    <a:pt x="309267" y="29979"/>
                  </a:lnTo>
                  <a:lnTo>
                    <a:pt x="307779" y="28414"/>
                  </a:lnTo>
                  <a:lnTo>
                    <a:pt x="306123" y="23852"/>
                  </a:lnTo>
                  <a:lnTo>
                    <a:pt x="304623" y="22212"/>
                  </a:lnTo>
                  <a:lnTo>
                    <a:pt x="296717" y="19365"/>
                  </a:lnTo>
                  <a:lnTo>
                    <a:pt x="285103" y="26529"/>
                  </a:lnTo>
                  <a:lnTo>
                    <a:pt x="267866" y="33133"/>
                  </a:lnTo>
                  <a:lnTo>
                    <a:pt x="244856" y="50815"/>
                  </a:lnTo>
                  <a:lnTo>
                    <a:pt x="231849" y="64467"/>
                  </a:lnTo>
                  <a:lnTo>
                    <a:pt x="223331" y="79462"/>
                  </a:lnTo>
                  <a:lnTo>
                    <a:pt x="219277" y="91077"/>
                  </a:lnTo>
                  <a:lnTo>
                    <a:pt x="209550" y="1046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706"/>
            <p:cNvSpPr/>
            <p:nvPr>
              <p:custDataLst>
                <p:tags r:id="rId433"/>
              </p:custDataLst>
            </p:nvPr>
          </p:nvSpPr>
          <p:spPr>
            <a:xfrm>
              <a:off x="11592327" y="3143250"/>
              <a:ext cx="37699" cy="133351"/>
            </a:xfrm>
            <a:custGeom>
              <a:avLst/>
              <a:gdLst/>
              <a:ahLst/>
              <a:cxnLst/>
              <a:rect l="0" t="0" r="0" b="0"/>
              <a:pathLst>
                <a:path w="37699" h="133351">
                  <a:moveTo>
                    <a:pt x="37698" y="0"/>
                  </a:moveTo>
                  <a:lnTo>
                    <a:pt x="37698" y="0"/>
                  </a:lnTo>
                  <a:lnTo>
                    <a:pt x="37698" y="5056"/>
                  </a:lnTo>
                  <a:lnTo>
                    <a:pt x="34874" y="10361"/>
                  </a:lnTo>
                  <a:lnTo>
                    <a:pt x="31152" y="16246"/>
                  </a:lnTo>
                  <a:lnTo>
                    <a:pt x="28761" y="28648"/>
                  </a:lnTo>
                  <a:lnTo>
                    <a:pt x="28564" y="31799"/>
                  </a:lnTo>
                  <a:lnTo>
                    <a:pt x="25525" y="38122"/>
                  </a:lnTo>
                  <a:lnTo>
                    <a:pt x="23233" y="41290"/>
                  </a:lnTo>
                  <a:lnTo>
                    <a:pt x="20007" y="55861"/>
                  </a:lnTo>
                  <a:lnTo>
                    <a:pt x="17857" y="72143"/>
                  </a:lnTo>
                  <a:lnTo>
                    <a:pt x="11161" y="85551"/>
                  </a:lnTo>
                  <a:lnTo>
                    <a:pt x="8332" y="101577"/>
                  </a:lnTo>
                  <a:lnTo>
                    <a:pt x="1636" y="114295"/>
                  </a:lnTo>
                  <a:lnTo>
                    <a:pt x="0" y="121943"/>
                  </a:lnTo>
                  <a:lnTo>
                    <a:pt x="9123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0" name="SMARTInkShape-707"/>
            <p:cNvSpPr/>
            <p:nvPr>
              <p:custDataLst>
                <p:tags r:id="rId434"/>
              </p:custDataLst>
            </p:nvPr>
          </p:nvSpPr>
          <p:spPr>
            <a:xfrm>
              <a:off x="11610975" y="31337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1" name="SMARTInkShape-708"/>
            <p:cNvSpPr/>
            <p:nvPr>
              <p:custDataLst>
                <p:tags r:id="rId435"/>
              </p:custDataLst>
            </p:nvPr>
          </p:nvSpPr>
          <p:spPr>
            <a:xfrm>
              <a:off x="11325353" y="3152786"/>
              <a:ext cx="95123" cy="95240"/>
            </a:xfrm>
            <a:custGeom>
              <a:avLst/>
              <a:gdLst/>
              <a:ahLst/>
              <a:cxnLst/>
              <a:rect l="0" t="0" r="0" b="0"/>
              <a:pathLst>
                <a:path w="95123" h="95240">
                  <a:moveTo>
                    <a:pt x="66547" y="57139"/>
                  </a:moveTo>
                  <a:lnTo>
                    <a:pt x="66547" y="57139"/>
                  </a:lnTo>
                  <a:lnTo>
                    <a:pt x="66547" y="48938"/>
                  </a:lnTo>
                  <a:lnTo>
                    <a:pt x="78803" y="47789"/>
                  </a:lnTo>
                  <a:lnTo>
                    <a:pt x="77893" y="47730"/>
                  </a:lnTo>
                  <a:lnTo>
                    <a:pt x="77285" y="46633"/>
                  </a:lnTo>
                  <a:lnTo>
                    <a:pt x="76231" y="39423"/>
                  </a:lnTo>
                  <a:lnTo>
                    <a:pt x="77237" y="38978"/>
                  </a:lnTo>
                  <a:lnTo>
                    <a:pt x="81176" y="38485"/>
                  </a:lnTo>
                  <a:lnTo>
                    <a:pt x="82649" y="37294"/>
                  </a:lnTo>
                  <a:lnTo>
                    <a:pt x="85209" y="29923"/>
                  </a:lnTo>
                  <a:lnTo>
                    <a:pt x="85562" y="20483"/>
                  </a:lnTo>
                  <a:lnTo>
                    <a:pt x="84516" y="20002"/>
                  </a:lnTo>
                  <a:lnTo>
                    <a:pt x="80531" y="19467"/>
                  </a:lnTo>
                  <a:lnTo>
                    <a:pt x="79045" y="18266"/>
                  </a:lnTo>
                  <a:lnTo>
                    <a:pt x="76463" y="10876"/>
                  </a:lnTo>
                  <a:lnTo>
                    <a:pt x="76187" y="4861"/>
                  </a:lnTo>
                  <a:lnTo>
                    <a:pt x="75090" y="3237"/>
                  </a:lnTo>
                  <a:lnTo>
                    <a:pt x="73301" y="2154"/>
                  </a:lnTo>
                  <a:lnTo>
                    <a:pt x="66379" y="274"/>
                  </a:lnTo>
                  <a:lnTo>
                    <a:pt x="52392" y="0"/>
                  </a:lnTo>
                  <a:lnTo>
                    <a:pt x="50761" y="1055"/>
                  </a:lnTo>
                  <a:lnTo>
                    <a:pt x="49673" y="2816"/>
                  </a:lnTo>
                  <a:lnTo>
                    <a:pt x="48947" y="5049"/>
                  </a:lnTo>
                  <a:lnTo>
                    <a:pt x="47405" y="6537"/>
                  </a:lnTo>
                  <a:lnTo>
                    <a:pt x="37325" y="11748"/>
                  </a:lnTo>
                  <a:lnTo>
                    <a:pt x="25145" y="22655"/>
                  </a:lnTo>
                  <a:lnTo>
                    <a:pt x="21688" y="28760"/>
                  </a:lnTo>
                  <a:lnTo>
                    <a:pt x="19093" y="35001"/>
                  </a:lnTo>
                  <a:lnTo>
                    <a:pt x="12739" y="44465"/>
                  </a:lnTo>
                  <a:lnTo>
                    <a:pt x="9330" y="53972"/>
                  </a:lnTo>
                  <a:lnTo>
                    <a:pt x="1326" y="64783"/>
                  </a:lnTo>
                  <a:lnTo>
                    <a:pt x="303" y="71164"/>
                  </a:lnTo>
                  <a:lnTo>
                    <a:pt x="0" y="79756"/>
                  </a:lnTo>
                  <a:lnTo>
                    <a:pt x="1015" y="81742"/>
                  </a:lnTo>
                  <a:lnTo>
                    <a:pt x="2752" y="83067"/>
                  </a:lnTo>
                  <a:lnTo>
                    <a:pt x="8085" y="85191"/>
                  </a:lnTo>
                  <a:lnTo>
                    <a:pt x="26696" y="85700"/>
                  </a:lnTo>
                  <a:lnTo>
                    <a:pt x="35705" y="79165"/>
                  </a:lnTo>
                  <a:lnTo>
                    <a:pt x="44591" y="76012"/>
                  </a:lnTo>
                  <a:lnTo>
                    <a:pt x="53925" y="69904"/>
                  </a:lnTo>
                  <a:lnTo>
                    <a:pt x="63396" y="66566"/>
                  </a:lnTo>
                  <a:lnTo>
                    <a:pt x="83717" y="49368"/>
                  </a:lnTo>
                  <a:lnTo>
                    <a:pt x="84762" y="45571"/>
                  </a:lnTo>
                  <a:lnTo>
                    <a:pt x="85040" y="43077"/>
                  </a:lnTo>
                  <a:lnTo>
                    <a:pt x="86285" y="41414"/>
                  </a:lnTo>
                  <a:lnTo>
                    <a:pt x="94940" y="38147"/>
                  </a:lnTo>
                  <a:lnTo>
                    <a:pt x="95001" y="38128"/>
                  </a:lnTo>
                  <a:lnTo>
                    <a:pt x="90029" y="38100"/>
                  </a:lnTo>
                  <a:lnTo>
                    <a:pt x="88552" y="39155"/>
                  </a:lnTo>
                  <a:lnTo>
                    <a:pt x="86909" y="43149"/>
                  </a:lnTo>
                  <a:lnTo>
                    <a:pt x="85857" y="47791"/>
                  </a:lnTo>
                  <a:lnTo>
                    <a:pt x="85632" y="60755"/>
                  </a:lnTo>
                  <a:lnTo>
                    <a:pt x="82790" y="66860"/>
                  </a:lnTo>
                  <a:lnTo>
                    <a:pt x="79058" y="73101"/>
                  </a:lnTo>
                  <a:lnTo>
                    <a:pt x="77399" y="79403"/>
                  </a:lnTo>
                  <a:lnTo>
                    <a:pt x="78015" y="81507"/>
                  </a:lnTo>
                  <a:lnTo>
                    <a:pt x="79485" y="82909"/>
                  </a:lnTo>
                  <a:lnTo>
                    <a:pt x="81522" y="83844"/>
                  </a:lnTo>
                  <a:lnTo>
                    <a:pt x="82881" y="85526"/>
                  </a:lnTo>
                  <a:lnTo>
                    <a:pt x="85492" y="94798"/>
                  </a:lnTo>
                  <a:lnTo>
                    <a:pt x="95122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SMARTInkShape-709"/>
            <p:cNvSpPr/>
            <p:nvPr>
              <p:custDataLst>
                <p:tags r:id="rId436"/>
              </p:custDataLst>
            </p:nvPr>
          </p:nvSpPr>
          <p:spPr>
            <a:xfrm>
              <a:off x="11201400" y="3162300"/>
              <a:ext cx="76201" cy="85687"/>
            </a:xfrm>
            <a:custGeom>
              <a:avLst/>
              <a:gdLst/>
              <a:ahLst/>
              <a:cxnLst/>
              <a:rect l="0" t="0" r="0" b="0"/>
              <a:pathLst>
                <a:path w="76201" h="85687">
                  <a:moveTo>
                    <a:pt x="28575" y="0"/>
                  </a:moveTo>
                  <a:lnTo>
                    <a:pt x="28575" y="0"/>
                  </a:lnTo>
                  <a:lnTo>
                    <a:pt x="36777" y="0"/>
                  </a:lnTo>
                  <a:lnTo>
                    <a:pt x="28584" y="0"/>
                  </a:lnTo>
                  <a:lnTo>
                    <a:pt x="28577" y="5056"/>
                  </a:lnTo>
                  <a:lnTo>
                    <a:pt x="27518" y="6546"/>
                  </a:lnTo>
                  <a:lnTo>
                    <a:pt x="25754" y="7539"/>
                  </a:lnTo>
                  <a:lnTo>
                    <a:pt x="23519" y="8201"/>
                  </a:lnTo>
                  <a:lnTo>
                    <a:pt x="22030" y="9701"/>
                  </a:lnTo>
                  <a:lnTo>
                    <a:pt x="19441" y="17610"/>
                  </a:lnTo>
                  <a:lnTo>
                    <a:pt x="19085" y="32182"/>
                  </a:lnTo>
                  <a:lnTo>
                    <a:pt x="16243" y="38292"/>
                  </a:lnTo>
                  <a:lnTo>
                    <a:pt x="12511" y="44535"/>
                  </a:lnTo>
                  <a:lnTo>
                    <a:pt x="9918" y="55280"/>
                  </a:lnTo>
                  <a:lnTo>
                    <a:pt x="3058" y="64385"/>
                  </a:lnTo>
                  <a:lnTo>
                    <a:pt x="402" y="74435"/>
                  </a:lnTo>
                  <a:lnTo>
                    <a:pt x="1" y="85686"/>
                  </a:lnTo>
                  <a:lnTo>
                    <a:pt x="0" y="62045"/>
                  </a:lnTo>
                  <a:lnTo>
                    <a:pt x="2824" y="56503"/>
                  </a:lnTo>
                  <a:lnTo>
                    <a:pt x="6546" y="50512"/>
                  </a:lnTo>
                  <a:lnTo>
                    <a:pt x="9134" y="39943"/>
                  </a:lnTo>
                  <a:lnTo>
                    <a:pt x="9525" y="19088"/>
                  </a:lnTo>
                  <a:lnTo>
                    <a:pt x="9525" y="42753"/>
                  </a:lnTo>
                  <a:lnTo>
                    <a:pt x="10583" y="44378"/>
                  </a:lnTo>
                  <a:lnTo>
                    <a:pt x="12349" y="45460"/>
                  </a:lnTo>
                  <a:lnTo>
                    <a:pt x="17727" y="47197"/>
                  </a:lnTo>
                  <a:lnTo>
                    <a:pt x="18462" y="50257"/>
                  </a:lnTo>
                  <a:lnTo>
                    <a:pt x="18659" y="52555"/>
                  </a:lnTo>
                  <a:lnTo>
                    <a:pt x="19848" y="54087"/>
                  </a:lnTo>
                  <a:lnTo>
                    <a:pt x="27216" y="56746"/>
                  </a:lnTo>
                  <a:lnTo>
                    <a:pt x="33228" y="57030"/>
                  </a:lnTo>
                  <a:lnTo>
                    <a:pt x="34853" y="56012"/>
                  </a:lnTo>
                  <a:lnTo>
                    <a:pt x="35935" y="54275"/>
                  </a:lnTo>
                  <a:lnTo>
                    <a:pt x="36657" y="52058"/>
                  </a:lnTo>
                  <a:lnTo>
                    <a:pt x="38195" y="50580"/>
                  </a:lnTo>
                  <a:lnTo>
                    <a:pt x="42729" y="48938"/>
                  </a:lnTo>
                  <a:lnTo>
                    <a:pt x="44361" y="47442"/>
                  </a:lnTo>
                  <a:lnTo>
                    <a:pt x="46175" y="42958"/>
                  </a:lnTo>
                  <a:lnTo>
                    <a:pt x="47717" y="41339"/>
                  </a:lnTo>
                  <a:lnTo>
                    <a:pt x="52251" y="39539"/>
                  </a:lnTo>
                  <a:lnTo>
                    <a:pt x="53885" y="38001"/>
                  </a:lnTo>
                  <a:lnTo>
                    <a:pt x="55699" y="33470"/>
                  </a:lnTo>
                  <a:lnTo>
                    <a:pt x="57241" y="31838"/>
                  </a:lnTo>
                  <a:lnTo>
                    <a:pt x="61776" y="30025"/>
                  </a:lnTo>
                  <a:lnTo>
                    <a:pt x="63410" y="28484"/>
                  </a:lnTo>
                  <a:lnTo>
                    <a:pt x="65224" y="23948"/>
                  </a:lnTo>
                  <a:lnTo>
                    <a:pt x="66766" y="22315"/>
                  </a:lnTo>
                  <a:lnTo>
                    <a:pt x="71301" y="20501"/>
                  </a:lnTo>
                  <a:lnTo>
                    <a:pt x="72935" y="18959"/>
                  </a:lnTo>
                  <a:lnTo>
                    <a:pt x="76196" y="9542"/>
                  </a:lnTo>
                  <a:lnTo>
                    <a:pt x="76198" y="9532"/>
                  </a:lnTo>
                  <a:lnTo>
                    <a:pt x="76199" y="9530"/>
                  </a:lnTo>
                  <a:lnTo>
                    <a:pt x="76199" y="9529"/>
                  </a:lnTo>
                  <a:lnTo>
                    <a:pt x="76200" y="9526"/>
                  </a:lnTo>
                  <a:lnTo>
                    <a:pt x="76200" y="14581"/>
                  </a:lnTo>
                  <a:lnTo>
                    <a:pt x="75142" y="16071"/>
                  </a:lnTo>
                  <a:lnTo>
                    <a:pt x="73376" y="17064"/>
                  </a:lnTo>
                  <a:lnTo>
                    <a:pt x="71143" y="17726"/>
                  </a:lnTo>
                  <a:lnTo>
                    <a:pt x="69654" y="19226"/>
                  </a:lnTo>
                  <a:lnTo>
                    <a:pt x="67066" y="27135"/>
                  </a:lnTo>
                  <a:lnTo>
                    <a:pt x="66675" y="71209"/>
                  </a:lnTo>
                  <a:lnTo>
                    <a:pt x="67733" y="72873"/>
                  </a:lnTo>
                  <a:lnTo>
                    <a:pt x="69499" y="73982"/>
                  </a:lnTo>
                  <a:lnTo>
                    <a:pt x="7620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0" name="SMARTInkShape-Group149"/>
          <p:cNvGrpSpPr/>
          <p:nvPr/>
        </p:nvGrpSpPr>
        <p:grpSpPr>
          <a:xfrm>
            <a:off x="9677400" y="3371850"/>
            <a:ext cx="2390772" cy="304798"/>
            <a:chOff x="9677400" y="3371850"/>
            <a:chExt cx="2390772" cy="304798"/>
          </a:xfrm>
        </p:grpSpPr>
        <p:sp>
          <p:nvSpPr>
            <p:cNvPr id="274" name="SMARTInkShape-710"/>
            <p:cNvSpPr/>
            <p:nvPr>
              <p:custDataLst>
                <p:tags r:id="rId426"/>
              </p:custDataLst>
            </p:nvPr>
          </p:nvSpPr>
          <p:spPr>
            <a:xfrm>
              <a:off x="11572875" y="3409964"/>
              <a:ext cx="495297" cy="123416"/>
            </a:xfrm>
            <a:custGeom>
              <a:avLst/>
              <a:gdLst/>
              <a:ahLst/>
              <a:cxnLst/>
              <a:rect l="0" t="0" r="0" b="0"/>
              <a:pathLst>
                <a:path w="495297" h="123416">
                  <a:moveTo>
                    <a:pt x="9525" y="95236"/>
                  </a:moveTo>
                  <a:lnTo>
                    <a:pt x="9525" y="95236"/>
                  </a:lnTo>
                  <a:lnTo>
                    <a:pt x="0" y="95236"/>
                  </a:lnTo>
                  <a:lnTo>
                    <a:pt x="23981" y="95236"/>
                  </a:lnTo>
                  <a:lnTo>
                    <a:pt x="29356" y="92414"/>
                  </a:lnTo>
                  <a:lnTo>
                    <a:pt x="35272" y="88690"/>
                  </a:lnTo>
                  <a:lnTo>
                    <a:pt x="41429" y="87035"/>
                  </a:lnTo>
                  <a:lnTo>
                    <a:pt x="43495" y="85535"/>
                  </a:lnTo>
                  <a:lnTo>
                    <a:pt x="44872" y="83477"/>
                  </a:lnTo>
                  <a:lnTo>
                    <a:pt x="45789" y="81047"/>
                  </a:lnTo>
                  <a:lnTo>
                    <a:pt x="47460" y="79427"/>
                  </a:lnTo>
                  <a:lnTo>
                    <a:pt x="57745" y="74004"/>
                  </a:lnTo>
                  <a:lnTo>
                    <a:pt x="63764" y="69924"/>
                  </a:lnTo>
                  <a:lnTo>
                    <a:pt x="69969" y="68112"/>
                  </a:lnTo>
                  <a:lnTo>
                    <a:pt x="72045" y="66570"/>
                  </a:lnTo>
                  <a:lnTo>
                    <a:pt x="73430" y="64483"/>
                  </a:lnTo>
                  <a:lnTo>
                    <a:pt x="76026" y="59343"/>
                  </a:lnTo>
                  <a:lnTo>
                    <a:pt x="93486" y="39930"/>
                  </a:lnTo>
                  <a:lnTo>
                    <a:pt x="94466" y="36083"/>
                  </a:lnTo>
                  <a:lnTo>
                    <a:pt x="94727" y="33576"/>
                  </a:lnTo>
                  <a:lnTo>
                    <a:pt x="97839" y="27968"/>
                  </a:lnTo>
                  <a:lnTo>
                    <a:pt x="103405" y="20800"/>
                  </a:lnTo>
                  <a:lnTo>
                    <a:pt x="104765" y="9641"/>
                  </a:lnTo>
                  <a:lnTo>
                    <a:pt x="99715" y="9550"/>
                  </a:lnTo>
                  <a:lnTo>
                    <a:pt x="98227" y="10595"/>
                  </a:lnTo>
                  <a:lnTo>
                    <a:pt x="97234" y="12350"/>
                  </a:lnTo>
                  <a:lnTo>
                    <a:pt x="95641" y="17715"/>
                  </a:lnTo>
                  <a:lnTo>
                    <a:pt x="88782" y="26379"/>
                  </a:lnTo>
                  <a:lnTo>
                    <a:pt x="85573" y="35205"/>
                  </a:lnTo>
                  <a:lnTo>
                    <a:pt x="79447" y="44523"/>
                  </a:lnTo>
                  <a:lnTo>
                    <a:pt x="76105" y="53987"/>
                  </a:lnTo>
                  <a:lnTo>
                    <a:pt x="69939" y="63493"/>
                  </a:lnTo>
                  <a:lnTo>
                    <a:pt x="67642" y="73013"/>
                  </a:lnTo>
                  <a:lnTo>
                    <a:pt x="66675" y="104606"/>
                  </a:lnTo>
                  <a:lnTo>
                    <a:pt x="89341" y="104759"/>
                  </a:lnTo>
                  <a:lnTo>
                    <a:pt x="95446" y="101938"/>
                  </a:lnTo>
                  <a:lnTo>
                    <a:pt x="101687" y="98215"/>
                  </a:lnTo>
                  <a:lnTo>
                    <a:pt x="111150" y="95060"/>
                  </a:lnTo>
                  <a:lnTo>
                    <a:pt x="133351" y="78812"/>
                  </a:lnTo>
                  <a:lnTo>
                    <a:pt x="136525" y="77937"/>
                  </a:lnTo>
                  <a:lnTo>
                    <a:pt x="138642" y="76295"/>
                  </a:lnTo>
                  <a:lnTo>
                    <a:pt x="168679" y="38070"/>
                  </a:lnTo>
                  <a:lnTo>
                    <a:pt x="171276" y="31729"/>
                  </a:lnTo>
                  <a:lnTo>
                    <a:pt x="179489" y="20917"/>
                  </a:lnTo>
                  <a:lnTo>
                    <a:pt x="180973" y="9550"/>
                  </a:lnTo>
                  <a:lnTo>
                    <a:pt x="180975" y="17715"/>
                  </a:lnTo>
                  <a:lnTo>
                    <a:pt x="174429" y="26379"/>
                  </a:lnTo>
                  <a:lnTo>
                    <a:pt x="171841" y="36335"/>
                  </a:lnTo>
                  <a:lnTo>
                    <a:pt x="171565" y="47680"/>
                  </a:lnTo>
                  <a:lnTo>
                    <a:pt x="170468" y="50832"/>
                  </a:lnTo>
                  <a:lnTo>
                    <a:pt x="168679" y="52934"/>
                  </a:lnTo>
                  <a:lnTo>
                    <a:pt x="166428" y="54334"/>
                  </a:lnTo>
                  <a:lnTo>
                    <a:pt x="164927" y="56327"/>
                  </a:lnTo>
                  <a:lnTo>
                    <a:pt x="163258" y="61362"/>
                  </a:lnTo>
                  <a:lnTo>
                    <a:pt x="161961" y="83857"/>
                  </a:lnTo>
                  <a:lnTo>
                    <a:pt x="156880" y="90218"/>
                  </a:lnTo>
                  <a:lnTo>
                    <a:pt x="156444" y="91890"/>
                  </a:lnTo>
                  <a:lnTo>
                    <a:pt x="157214" y="93006"/>
                  </a:lnTo>
                  <a:lnTo>
                    <a:pt x="160994" y="94795"/>
                  </a:lnTo>
                  <a:lnTo>
                    <a:pt x="161842" y="103398"/>
                  </a:lnTo>
                  <a:lnTo>
                    <a:pt x="162929" y="103852"/>
                  </a:lnTo>
                  <a:lnTo>
                    <a:pt x="170119" y="104641"/>
                  </a:lnTo>
                  <a:lnTo>
                    <a:pt x="178791" y="98191"/>
                  </a:lnTo>
                  <a:lnTo>
                    <a:pt x="187619" y="96112"/>
                  </a:lnTo>
                  <a:lnTo>
                    <a:pt x="193805" y="95625"/>
                  </a:lnTo>
                  <a:lnTo>
                    <a:pt x="200084" y="92587"/>
                  </a:lnTo>
                  <a:lnTo>
                    <a:pt x="238125" y="59938"/>
                  </a:lnTo>
                  <a:lnTo>
                    <a:pt x="244475" y="57323"/>
                  </a:lnTo>
                  <a:lnTo>
                    <a:pt x="260350" y="44043"/>
                  </a:lnTo>
                  <a:lnTo>
                    <a:pt x="263876" y="37911"/>
                  </a:lnTo>
                  <a:lnTo>
                    <a:pt x="266504" y="31658"/>
                  </a:lnTo>
                  <a:lnTo>
                    <a:pt x="272874" y="22188"/>
                  </a:lnTo>
                  <a:lnTo>
                    <a:pt x="275785" y="11390"/>
                  </a:lnTo>
                  <a:lnTo>
                    <a:pt x="276215" y="427"/>
                  </a:lnTo>
                  <a:lnTo>
                    <a:pt x="262965" y="25"/>
                  </a:lnTo>
                  <a:lnTo>
                    <a:pt x="261035" y="1070"/>
                  </a:lnTo>
                  <a:lnTo>
                    <a:pt x="259748" y="2825"/>
                  </a:lnTo>
                  <a:lnTo>
                    <a:pt x="258890" y="5054"/>
                  </a:lnTo>
                  <a:lnTo>
                    <a:pt x="257259" y="6539"/>
                  </a:lnTo>
                  <a:lnTo>
                    <a:pt x="247040" y="11746"/>
                  </a:lnTo>
                  <a:lnTo>
                    <a:pt x="225022" y="32167"/>
                  </a:lnTo>
                  <a:lnTo>
                    <a:pt x="221719" y="38278"/>
                  </a:lnTo>
                  <a:lnTo>
                    <a:pt x="219190" y="44521"/>
                  </a:lnTo>
                  <a:lnTo>
                    <a:pt x="212878" y="53986"/>
                  </a:lnTo>
                  <a:lnTo>
                    <a:pt x="209478" y="63493"/>
                  </a:lnTo>
                  <a:lnTo>
                    <a:pt x="203296" y="73013"/>
                  </a:lnTo>
                  <a:lnTo>
                    <a:pt x="200456" y="83830"/>
                  </a:lnTo>
                  <a:lnTo>
                    <a:pt x="200152" y="90210"/>
                  </a:lnTo>
                  <a:lnTo>
                    <a:pt x="201168" y="91885"/>
                  </a:lnTo>
                  <a:lnTo>
                    <a:pt x="202905" y="93002"/>
                  </a:lnTo>
                  <a:lnTo>
                    <a:pt x="205118" y="93747"/>
                  </a:lnTo>
                  <a:lnTo>
                    <a:pt x="206595" y="95301"/>
                  </a:lnTo>
                  <a:lnTo>
                    <a:pt x="208238" y="99851"/>
                  </a:lnTo>
                  <a:lnTo>
                    <a:pt x="209733" y="101488"/>
                  </a:lnTo>
                  <a:lnTo>
                    <a:pt x="217636" y="104330"/>
                  </a:lnTo>
                  <a:lnTo>
                    <a:pt x="232207" y="104723"/>
                  </a:lnTo>
                  <a:lnTo>
                    <a:pt x="238315" y="101922"/>
                  </a:lnTo>
                  <a:lnTo>
                    <a:pt x="244559" y="98208"/>
                  </a:lnTo>
                  <a:lnTo>
                    <a:pt x="281694" y="85613"/>
                  </a:lnTo>
                  <a:lnTo>
                    <a:pt x="326623" y="53923"/>
                  </a:lnTo>
                  <a:lnTo>
                    <a:pt x="366448" y="14537"/>
                  </a:lnTo>
                  <a:lnTo>
                    <a:pt x="369240" y="8922"/>
                  </a:lnTo>
                  <a:lnTo>
                    <a:pt x="371473" y="0"/>
                  </a:lnTo>
                  <a:lnTo>
                    <a:pt x="363273" y="8188"/>
                  </a:lnTo>
                  <a:lnTo>
                    <a:pt x="361152" y="16854"/>
                  </a:lnTo>
                  <a:lnTo>
                    <a:pt x="345065" y="38692"/>
                  </a:lnTo>
                  <a:lnTo>
                    <a:pt x="344344" y="41665"/>
                  </a:lnTo>
                  <a:lnTo>
                    <a:pt x="334342" y="56964"/>
                  </a:lnTo>
                  <a:lnTo>
                    <a:pt x="333805" y="61645"/>
                  </a:lnTo>
                  <a:lnTo>
                    <a:pt x="332603" y="63317"/>
                  </a:lnTo>
                  <a:lnTo>
                    <a:pt x="330743" y="64432"/>
                  </a:lnTo>
                  <a:lnTo>
                    <a:pt x="328446" y="65175"/>
                  </a:lnTo>
                  <a:lnTo>
                    <a:pt x="326913" y="66728"/>
                  </a:lnTo>
                  <a:lnTo>
                    <a:pt x="324252" y="74731"/>
                  </a:lnTo>
                  <a:lnTo>
                    <a:pt x="323850" y="85711"/>
                  </a:lnTo>
                  <a:lnTo>
                    <a:pt x="323850" y="66661"/>
                  </a:lnTo>
                  <a:lnTo>
                    <a:pt x="332984" y="66661"/>
                  </a:lnTo>
                  <a:lnTo>
                    <a:pt x="342498" y="75793"/>
                  </a:lnTo>
                  <a:lnTo>
                    <a:pt x="366495" y="76183"/>
                  </a:lnTo>
                  <a:lnTo>
                    <a:pt x="372085" y="73363"/>
                  </a:lnTo>
                  <a:lnTo>
                    <a:pt x="378096" y="69640"/>
                  </a:lnTo>
                  <a:lnTo>
                    <a:pt x="390578" y="67249"/>
                  </a:lnTo>
                  <a:lnTo>
                    <a:pt x="403235" y="66777"/>
                  </a:lnTo>
                  <a:lnTo>
                    <a:pt x="409579" y="63890"/>
                  </a:lnTo>
                  <a:lnTo>
                    <a:pt x="415927" y="60138"/>
                  </a:lnTo>
                  <a:lnTo>
                    <a:pt x="426743" y="57532"/>
                  </a:lnTo>
                  <a:lnTo>
                    <a:pt x="455721" y="30037"/>
                  </a:lnTo>
                  <a:lnTo>
                    <a:pt x="456762" y="23942"/>
                  </a:lnTo>
                  <a:lnTo>
                    <a:pt x="457966" y="22306"/>
                  </a:lnTo>
                  <a:lnTo>
                    <a:pt x="465364" y="19467"/>
                  </a:lnTo>
                  <a:lnTo>
                    <a:pt x="466120" y="16405"/>
                  </a:lnTo>
                  <a:lnTo>
                    <a:pt x="466715" y="9631"/>
                  </a:lnTo>
                  <a:lnTo>
                    <a:pt x="458523" y="9522"/>
                  </a:lnTo>
                  <a:lnTo>
                    <a:pt x="458083" y="10576"/>
                  </a:lnTo>
                  <a:lnTo>
                    <a:pt x="457591" y="14571"/>
                  </a:lnTo>
                  <a:lnTo>
                    <a:pt x="456402" y="16059"/>
                  </a:lnTo>
                  <a:lnTo>
                    <a:pt x="452260" y="17713"/>
                  </a:lnTo>
                  <a:lnTo>
                    <a:pt x="450732" y="19212"/>
                  </a:lnTo>
                  <a:lnTo>
                    <a:pt x="449034" y="23700"/>
                  </a:lnTo>
                  <a:lnTo>
                    <a:pt x="447523" y="25321"/>
                  </a:lnTo>
                  <a:lnTo>
                    <a:pt x="443022" y="27121"/>
                  </a:lnTo>
                  <a:lnTo>
                    <a:pt x="441397" y="28659"/>
                  </a:lnTo>
                  <a:lnTo>
                    <a:pt x="430801" y="47803"/>
                  </a:lnTo>
                  <a:lnTo>
                    <a:pt x="427853" y="63511"/>
                  </a:lnTo>
                  <a:lnTo>
                    <a:pt x="421143" y="76191"/>
                  </a:lnTo>
                  <a:lnTo>
                    <a:pt x="420461" y="79364"/>
                  </a:lnTo>
                  <a:lnTo>
                    <a:pt x="418949" y="81480"/>
                  </a:lnTo>
                  <a:lnTo>
                    <a:pt x="416883" y="82890"/>
                  </a:lnTo>
                  <a:lnTo>
                    <a:pt x="414448" y="83830"/>
                  </a:lnTo>
                  <a:lnTo>
                    <a:pt x="412824" y="85516"/>
                  </a:lnTo>
                  <a:lnTo>
                    <a:pt x="411019" y="90210"/>
                  </a:lnTo>
                  <a:lnTo>
                    <a:pt x="409575" y="119304"/>
                  </a:lnTo>
                  <a:lnTo>
                    <a:pt x="410633" y="120807"/>
                  </a:lnTo>
                  <a:lnTo>
                    <a:pt x="412399" y="121808"/>
                  </a:lnTo>
                  <a:lnTo>
                    <a:pt x="417777" y="123415"/>
                  </a:lnTo>
                  <a:lnTo>
                    <a:pt x="427183" y="115575"/>
                  </a:lnTo>
                  <a:lnTo>
                    <a:pt x="435945" y="113482"/>
                  </a:lnTo>
                  <a:lnTo>
                    <a:pt x="444788" y="107815"/>
                  </a:lnTo>
                  <a:lnTo>
                    <a:pt x="454109" y="104608"/>
                  </a:lnTo>
                  <a:lnTo>
                    <a:pt x="463575" y="98483"/>
                  </a:lnTo>
                  <a:lnTo>
                    <a:pt x="473084" y="96198"/>
                  </a:lnTo>
                  <a:lnTo>
                    <a:pt x="488950" y="95363"/>
                  </a:lnTo>
                  <a:lnTo>
                    <a:pt x="491067" y="94262"/>
                  </a:lnTo>
                  <a:lnTo>
                    <a:pt x="492476" y="92470"/>
                  </a:lnTo>
                  <a:lnTo>
                    <a:pt x="495296" y="85721"/>
                  </a:lnTo>
                  <a:lnTo>
                    <a:pt x="485775" y="857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711"/>
            <p:cNvSpPr/>
            <p:nvPr>
              <p:custDataLst>
                <p:tags r:id="rId427"/>
              </p:custDataLst>
            </p:nvPr>
          </p:nvSpPr>
          <p:spPr>
            <a:xfrm>
              <a:off x="11478056" y="3409961"/>
              <a:ext cx="94820" cy="114290"/>
            </a:xfrm>
            <a:custGeom>
              <a:avLst/>
              <a:gdLst/>
              <a:ahLst/>
              <a:cxnLst/>
              <a:rect l="0" t="0" r="0" b="0"/>
              <a:pathLst>
                <a:path w="94820" h="114290">
                  <a:moveTo>
                    <a:pt x="66244" y="66664"/>
                  </a:moveTo>
                  <a:lnTo>
                    <a:pt x="66244" y="66664"/>
                  </a:lnTo>
                  <a:lnTo>
                    <a:pt x="71301" y="66664"/>
                  </a:lnTo>
                  <a:lnTo>
                    <a:pt x="72790" y="65606"/>
                  </a:lnTo>
                  <a:lnTo>
                    <a:pt x="73782" y="63842"/>
                  </a:lnTo>
                  <a:lnTo>
                    <a:pt x="75768" y="57144"/>
                  </a:lnTo>
                  <a:lnTo>
                    <a:pt x="75768" y="57142"/>
                  </a:lnTo>
                  <a:lnTo>
                    <a:pt x="93460" y="39447"/>
                  </a:lnTo>
                  <a:lnTo>
                    <a:pt x="94700" y="30008"/>
                  </a:lnTo>
                  <a:lnTo>
                    <a:pt x="94819" y="4861"/>
                  </a:lnTo>
                  <a:lnTo>
                    <a:pt x="93761" y="3237"/>
                  </a:lnTo>
                  <a:lnTo>
                    <a:pt x="91995" y="2154"/>
                  </a:lnTo>
                  <a:lnTo>
                    <a:pt x="85117" y="274"/>
                  </a:lnTo>
                  <a:lnTo>
                    <a:pt x="67995" y="0"/>
                  </a:lnTo>
                  <a:lnTo>
                    <a:pt x="24850" y="41385"/>
                  </a:lnTo>
                  <a:lnTo>
                    <a:pt x="21389" y="47667"/>
                  </a:lnTo>
                  <a:lnTo>
                    <a:pt x="18793" y="53988"/>
                  </a:lnTo>
                  <a:lnTo>
                    <a:pt x="12439" y="63496"/>
                  </a:lnTo>
                  <a:lnTo>
                    <a:pt x="9027" y="73016"/>
                  </a:lnTo>
                  <a:lnTo>
                    <a:pt x="1023" y="83833"/>
                  </a:lnTo>
                  <a:lnTo>
                    <a:pt x="0" y="90213"/>
                  </a:lnTo>
                  <a:lnTo>
                    <a:pt x="915" y="91888"/>
                  </a:lnTo>
                  <a:lnTo>
                    <a:pt x="2583" y="93005"/>
                  </a:lnTo>
                  <a:lnTo>
                    <a:pt x="7808" y="94798"/>
                  </a:lnTo>
                  <a:lnTo>
                    <a:pt x="23249" y="95228"/>
                  </a:lnTo>
                  <a:lnTo>
                    <a:pt x="28791" y="92412"/>
                  </a:lnTo>
                  <a:lnTo>
                    <a:pt x="34782" y="88691"/>
                  </a:lnTo>
                  <a:lnTo>
                    <a:pt x="44103" y="85538"/>
                  </a:lnTo>
                  <a:lnTo>
                    <a:pt x="53569" y="79429"/>
                  </a:lnTo>
                  <a:lnTo>
                    <a:pt x="59906" y="77629"/>
                  </a:lnTo>
                  <a:lnTo>
                    <a:pt x="62018" y="76091"/>
                  </a:lnTo>
                  <a:lnTo>
                    <a:pt x="63426" y="74007"/>
                  </a:lnTo>
                  <a:lnTo>
                    <a:pt x="66049" y="68869"/>
                  </a:lnTo>
                  <a:lnTo>
                    <a:pt x="94815" y="38094"/>
                  </a:lnTo>
                  <a:lnTo>
                    <a:pt x="94817" y="38092"/>
                  </a:lnTo>
                  <a:lnTo>
                    <a:pt x="94819" y="43146"/>
                  </a:lnTo>
                  <a:lnTo>
                    <a:pt x="93761" y="44635"/>
                  </a:lnTo>
                  <a:lnTo>
                    <a:pt x="91995" y="45628"/>
                  </a:lnTo>
                  <a:lnTo>
                    <a:pt x="89761" y="46290"/>
                  </a:lnTo>
                  <a:lnTo>
                    <a:pt x="88273" y="47790"/>
                  </a:lnTo>
                  <a:lnTo>
                    <a:pt x="86617" y="52278"/>
                  </a:lnTo>
                  <a:lnTo>
                    <a:pt x="84496" y="63783"/>
                  </a:lnTo>
                  <a:lnTo>
                    <a:pt x="78826" y="73101"/>
                  </a:lnTo>
                  <a:lnTo>
                    <a:pt x="76171" y="83844"/>
                  </a:lnTo>
                  <a:lnTo>
                    <a:pt x="67603" y="93751"/>
                  </a:lnTo>
                  <a:lnTo>
                    <a:pt x="66279" y="104333"/>
                  </a:lnTo>
                  <a:lnTo>
                    <a:pt x="75769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SMARTInkShape-712"/>
            <p:cNvSpPr/>
            <p:nvPr>
              <p:custDataLst>
                <p:tags r:id="rId428"/>
              </p:custDataLst>
            </p:nvPr>
          </p:nvSpPr>
          <p:spPr>
            <a:xfrm>
              <a:off x="11125212" y="3391028"/>
              <a:ext cx="352413" cy="285620"/>
            </a:xfrm>
            <a:custGeom>
              <a:avLst/>
              <a:gdLst/>
              <a:ahLst/>
              <a:cxnLst/>
              <a:rect l="0" t="0" r="0" b="0"/>
              <a:pathLst>
                <a:path w="352413" h="285620">
                  <a:moveTo>
                    <a:pt x="47613" y="66547"/>
                  </a:moveTo>
                  <a:lnTo>
                    <a:pt x="47613" y="66547"/>
                  </a:lnTo>
                  <a:lnTo>
                    <a:pt x="55815" y="66547"/>
                  </a:lnTo>
                  <a:lnTo>
                    <a:pt x="56255" y="65489"/>
                  </a:lnTo>
                  <a:lnTo>
                    <a:pt x="57135" y="42867"/>
                  </a:lnTo>
                  <a:lnTo>
                    <a:pt x="58195" y="41235"/>
                  </a:lnTo>
                  <a:lnTo>
                    <a:pt x="59959" y="40147"/>
                  </a:lnTo>
                  <a:lnTo>
                    <a:pt x="62194" y="39423"/>
                  </a:lnTo>
                  <a:lnTo>
                    <a:pt x="63683" y="37881"/>
                  </a:lnTo>
                  <a:lnTo>
                    <a:pt x="67461" y="28356"/>
                  </a:lnTo>
                  <a:lnTo>
                    <a:pt x="74829" y="20373"/>
                  </a:lnTo>
                  <a:lnTo>
                    <a:pt x="80841" y="19352"/>
                  </a:lnTo>
                  <a:lnTo>
                    <a:pt x="82466" y="18150"/>
                  </a:lnTo>
                  <a:lnTo>
                    <a:pt x="85285" y="10759"/>
                  </a:lnTo>
                  <a:lnTo>
                    <a:pt x="88345" y="10002"/>
                  </a:lnTo>
                  <a:lnTo>
                    <a:pt x="95118" y="9408"/>
                  </a:lnTo>
                  <a:lnTo>
                    <a:pt x="95238" y="33077"/>
                  </a:lnTo>
                  <a:lnTo>
                    <a:pt x="94180" y="34709"/>
                  </a:lnTo>
                  <a:lnTo>
                    <a:pt x="92414" y="35797"/>
                  </a:lnTo>
                  <a:lnTo>
                    <a:pt x="90181" y="36521"/>
                  </a:lnTo>
                  <a:lnTo>
                    <a:pt x="88692" y="38063"/>
                  </a:lnTo>
                  <a:lnTo>
                    <a:pt x="87036" y="42599"/>
                  </a:lnTo>
                  <a:lnTo>
                    <a:pt x="85536" y="44232"/>
                  </a:lnTo>
                  <a:lnTo>
                    <a:pt x="81047" y="46046"/>
                  </a:lnTo>
                  <a:lnTo>
                    <a:pt x="79428" y="47588"/>
                  </a:lnTo>
                  <a:lnTo>
                    <a:pt x="75415" y="57113"/>
                  </a:lnTo>
                  <a:lnTo>
                    <a:pt x="66673" y="66536"/>
                  </a:lnTo>
                  <a:lnTo>
                    <a:pt x="74865" y="74747"/>
                  </a:lnTo>
                  <a:lnTo>
                    <a:pt x="84272" y="75955"/>
                  </a:lnTo>
                  <a:lnTo>
                    <a:pt x="84753" y="77053"/>
                  </a:lnTo>
                  <a:lnTo>
                    <a:pt x="85286" y="81094"/>
                  </a:lnTo>
                  <a:lnTo>
                    <a:pt x="86486" y="82595"/>
                  </a:lnTo>
                  <a:lnTo>
                    <a:pt x="93877" y="85201"/>
                  </a:lnTo>
                  <a:lnTo>
                    <a:pt x="94633" y="88243"/>
                  </a:lnTo>
                  <a:lnTo>
                    <a:pt x="95237" y="133228"/>
                  </a:lnTo>
                  <a:lnTo>
                    <a:pt x="95237" y="136401"/>
                  </a:lnTo>
                  <a:lnTo>
                    <a:pt x="79428" y="183957"/>
                  </a:lnTo>
                  <a:lnTo>
                    <a:pt x="76091" y="195762"/>
                  </a:lnTo>
                  <a:lnTo>
                    <a:pt x="69927" y="207021"/>
                  </a:lnTo>
                  <a:lnTo>
                    <a:pt x="65891" y="233914"/>
                  </a:lnTo>
                  <a:lnTo>
                    <a:pt x="59181" y="247343"/>
                  </a:lnTo>
                  <a:lnTo>
                    <a:pt x="58500" y="250577"/>
                  </a:lnTo>
                  <a:lnTo>
                    <a:pt x="52485" y="260187"/>
                  </a:lnTo>
                  <a:lnTo>
                    <a:pt x="29000" y="285181"/>
                  </a:lnTo>
                  <a:lnTo>
                    <a:pt x="14100" y="285619"/>
                  </a:lnTo>
                  <a:lnTo>
                    <a:pt x="12571" y="284561"/>
                  </a:lnTo>
                  <a:lnTo>
                    <a:pt x="11551" y="282798"/>
                  </a:lnTo>
                  <a:lnTo>
                    <a:pt x="10872" y="280565"/>
                  </a:lnTo>
                  <a:lnTo>
                    <a:pt x="9361" y="279076"/>
                  </a:lnTo>
                  <a:lnTo>
                    <a:pt x="4860" y="277421"/>
                  </a:lnTo>
                  <a:lnTo>
                    <a:pt x="3235" y="275921"/>
                  </a:lnTo>
                  <a:lnTo>
                    <a:pt x="1431" y="271433"/>
                  </a:lnTo>
                  <a:lnTo>
                    <a:pt x="0" y="234811"/>
                  </a:lnTo>
                  <a:lnTo>
                    <a:pt x="2815" y="228467"/>
                  </a:lnTo>
                  <a:lnTo>
                    <a:pt x="41383" y="187081"/>
                  </a:lnTo>
                  <a:lnTo>
                    <a:pt x="72136" y="166023"/>
                  </a:lnTo>
                  <a:lnTo>
                    <a:pt x="102726" y="151683"/>
                  </a:lnTo>
                  <a:lnTo>
                    <a:pt x="146330" y="126849"/>
                  </a:lnTo>
                  <a:lnTo>
                    <a:pt x="190506" y="104646"/>
                  </a:lnTo>
                  <a:lnTo>
                    <a:pt x="232646" y="79247"/>
                  </a:lnTo>
                  <a:lnTo>
                    <a:pt x="262336" y="60197"/>
                  </a:lnTo>
                  <a:lnTo>
                    <a:pt x="279233" y="44322"/>
                  </a:lnTo>
                  <a:lnTo>
                    <a:pt x="282847" y="37972"/>
                  </a:lnTo>
                  <a:lnTo>
                    <a:pt x="285512" y="31622"/>
                  </a:lnTo>
                  <a:lnTo>
                    <a:pt x="293771" y="20804"/>
                  </a:lnTo>
                  <a:lnTo>
                    <a:pt x="295132" y="10886"/>
                  </a:lnTo>
                  <a:lnTo>
                    <a:pt x="295251" y="1327"/>
                  </a:lnTo>
                  <a:lnTo>
                    <a:pt x="294196" y="842"/>
                  </a:lnTo>
                  <a:lnTo>
                    <a:pt x="287061" y="0"/>
                  </a:lnTo>
                  <a:lnTo>
                    <a:pt x="286621" y="1016"/>
                  </a:lnTo>
                  <a:lnTo>
                    <a:pt x="286129" y="4967"/>
                  </a:lnTo>
                  <a:lnTo>
                    <a:pt x="284940" y="6443"/>
                  </a:lnTo>
                  <a:lnTo>
                    <a:pt x="268414" y="17483"/>
                  </a:lnTo>
                  <a:lnTo>
                    <a:pt x="262143" y="23552"/>
                  </a:lnTo>
                  <a:lnTo>
                    <a:pt x="259377" y="29094"/>
                  </a:lnTo>
                  <a:lnTo>
                    <a:pt x="258639" y="32053"/>
                  </a:lnTo>
                  <a:lnTo>
                    <a:pt x="249818" y="47554"/>
                  </a:lnTo>
                  <a:lnTo>
                    <a:pt x="238023" y="81541"/>
                  </a:lnTo>
                  <a:lnTo>
                    <a:pt x="230765" y="94948"/>
                  </a:lnTo>
                  <a:lnTo>
                    <a:pt x="230040" y="98181"/>
                  </a:lnTo>
                  <a:lnTo>
                    <a:pt x="220031" y="113969"/>
                  </a:lnTo>
                  <a:lnTo>
                    <a:pt x="219101" y="128312"/>
                  </a:lnTo>
                  <a:lnTo>
                    <a:pt x="218031" y="129949"/>
                  </a:lnTo>
                  <a:lnTo>
                    <a:pt x="216258" y="131040"/>
                  </a:lnTo>
                  <a:lnTo>
                    <a:pt x="210866" y="132791"/>
                  </a:lnTo>
                  <a:lnTo>
                    <a:pt x="210129" y="135852"/>
                  </a:lnTo>
                  <a:lnTo>
                    <a:pt x="209573" y="142344"/>
                  </a:lnTo>
                  <a:lnTo>
                    <a:pt x="209538" y="96573"/>
                  </a:lnTo>
                  <a:lnTo>
                    <a:pt x="210596" y="96089"/>
                  </a:lnTo>
                  <a:lnTo>
                    <a:pt x="218948" y="95133"/>
                  </a:lnTo>
                  <a:lnTo>
                    <a:pt x="219054" y="86922"/>
                  </a:lnTo>
                  <a:lnTo>
                    <a:pt x="220115" y="86480"/>
                  </a:lnTo>
                  <a:lnTo>
                    <a:pt x="267335" y="85597"/>
                  </a:lnTo>
                  <a:lnTo>
                    <a:pt x="270294" y="85597"/>
                  </a:lnTo>
                  <a:lnTo>
                    <a:pt x="276403" y="82775"/>
                  </a:lnTo>
                  <a:lnTo>
                    <a:pt x="282647" y="79051"/>
                  </a:lnTo>
                  <a:lnTo>
                    <a:pt x="293393" y="76465"/>
                  </a:lnTo>
                  <a:lnTo>
                    <a:pt x="299766" y="76189"/>
                  </a:lnTo>
                  <a:lnTo>
                    <a:pt x="305379" y="73302"/>
                  </a:lnTo>
                  <a:lnTo>
                    <a:pt x="311401" y="69549"/>
                  </a:lnTo>
                  <a:lnTo>
                    <a:pt x="320741" y="66378"/>
                  </a:lnTo>
                  <a:lnTo>
                    <a:pt x="341400" y="48948"/>
                  </a:lnTo>
                  <a:lnTo>
                    <a:pt x="347504" y="47927"/>
                  </a:lnTo>
                  <a:lnTo>
                    <a:pt x="349141" y="46725"/>
                  </a:lnTo>
                  <a:lnTo>
                    <a:pt x="350233" y="44866"/>
                  </a:lnTo>
                  <a:lnTo>
                    <a:pt x="352375" y="38092"/>
                  </a:lnTo>
                  <a:lnTo>
                    <a:pt x="352410" y="29781"/>
                  </a:lnTo>
                  <a:lnTo>
                    <a:pt x="352412" y="33899"/>
                  </a:lnTo>
                  <a:lnTo>
                    <a:pt x="351355" y="35256"/>
                  </a:lnTo>
                  <a:lnTo>
                    <a:pt x="344211" y="37614"/>
                  </a:lnTo>
                  <a:lnTo>
                    <a:pt x="343476" y="40635"/>
                  </a:lnTo>
                  <a:lnTo>
                    <a:pt x="343279" y="42922"/>
                  </a:lnTo>
                  <a:lnTo>
                    <a:pt x="342090" y="44448"/>
                  </a:lnTo>
                  <a:lnTo>
                    <a:pt x="337948" y="46142"/>
                  </a:lnTo>
                  <a:lnTo>
                    <a:pt x="336420" y="47652"/>
                  </a:lnTo>
                  <a:lnTo>
                    <a:pt x="331145" y="57680"/>
                  </a:lnTo>
                  <a:lnTo>
                    <a:pt x="327085" y="63664"/>
                  </a:lnTo>
                  <a:lnTo>
                    <a:pt x="323743" y="72983"/>
                  </a:lnTo>
                  <a:lnTo>
                    <a:pt x="317577" y="82448"/>
                  </a:lnTo>
                  <a:lnTo>
                    <a:pt x="314221" y="91954"/>
                  </a:lnTo>
                  <a:lnTo>
                    <a:pt x="306239" y="102766"/>
                  </a:lnTo>
                  <a:lnTo>
                    <a:pt x="304800" y="114041"/>
                  </a:lnTo>
                  <a:lnTo>
                    <a:pt x="333363" y="1141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7" name="SMARTInkShape-713"/>
            <p:cNvSpPr/>
            <p:nvPr>
              <p:custDataLst>
                <p:tags r:id="rId429"/>
              </p:custDataLst>
            </p:nvPr>
          </p:nvSpPr>
          <p:spPr>
            <a:xfrm>
              <a:off x="10991860" y="3400425"/>
              <a:ext cx="85716" cy="95251"/>
            </a:xfrm>
            <a:custGeom>
              <a:avLst/>
              <a:gdLst/>
              <a:ahLst/>
              <a:cxnLst/>
              <a:rect l="0" t="0" r="0" b="0"/>
              <a:pathLst>
                <a:path w="85716" h="95251">
                  <a:moveTo>
                    <a:pt x="28565" y="0"/>
                  </a:moveTo>
                  <a:lnTo>
                    <a:pt x="28565" y="0"/>
                  </a:lnTo>
                  <a:lnTo>
                    <a:pt x="23508" y="0"/>
                  </a:lnTo>
                  <a:lnTo>
                    <a:pt x="22019" y="1058"/>
                  </a:lnTo>
                  <a:lnTo>
                    <a:pt x="21027" y="2822"/>
                  </a:lnTo>
                  <a:lnTo>
                    <a:pt x="19300" y="9701"/>
                  </a:lnTo>
                  <a:lnTo>
                    <a:pt x="19155" y="14189"/>
                  </a:lnTo>
                  <a:lnTo>
                    <a:pt x="16269" y="19712"/>
                  </a:lnTo>
                  <a:lnTo>
                    <a:pt x="12517" y="25694"/>
                  </a:lnTo>
                  <a:lnTo>
                    <a:pt x="10108" y="38158"/>
                  </a:lnTo>
                  <a:lnTo>
                    <a:pt x="9633" y="50811"/>
                  </a:lnTo>
                  <a:lnTo>
                    <a:pt x="6745" y="57155"/>
                  </a:lnTo>
                  <a:lnTo>
                    <a:pt x="2992" y="63502"/>
                  </a:lnTo>
                  <a:lnTo>
                    <a:pt x="385" y="74319"/>
                  </a:lnTo>
                  <a:lnTo>
                    <a:pt x="0" y="90340"/>
                  </a:lnTo>
                  <a:lnTo>
                    <a:pt x="1057" y="91977"/>
                  </a:lnTo>
                  <a:lnTo>
                    <a:pt x="2817" y="93068"/>
                  </a:lnTo>
                  <a:lnTo>
                    <a:pt x="5049" y="93795"/>
                  </a:lnTo>
                  <a:lnTo>
                    <a:pt x="6538" y="93222"/>
                  </a:lnTo>
                  <a:lnTo>
                    <a:pt x="7531" y="91781"/>
                  </a:lnTo>
                  <a:lnTo>
                    <a:pt x="8192" y="89762"/>
                  </a:lnTo>
                  <a:lnTo>
                    <a:pt x="9692" y="88416"/>
                  </a:lnTo>
                  <a:lnTo>
                    <a:pt x="14181" y="86921"/>
                  </a:lnTo>
                  <a:lnTo>
                    <a:pt x="22656" y="86079"/>
                  </a:lnTo>
                  <a:lnTo>
                    <a:pt x="24625" y="84903"/>
                  </a:lnTo>
                  <a:lnTo>
                    <a:pt x="25939" y="83060"/>
                  </a:lnTo>
                  <a:lnTo>
                    <a:pt x="26814" y="80774"/>
                  </a:lnTo>
                  <a:lnTo>
                    <a:pt x="28456" y="79249"/>
                  </a:lnTo>
                  <a:lnTo>
                    <a:pt x="38695" y="73980"/>
                  </a:lnTo>
                  <a:lnTo>
                    <a:pt x="50909" y="63062"/>
                  </a:lnTo>
                  <a:lnTo>
                    <a:pt x="54370" y="56955"/>
                  </a:lnTo>
                  <a:lnTo>
                    <a:pt x="56966" y="50714"/>
                  </a:lnTo>
                  <a:lnTo>
                    <a:pt x="61651" y="44412"/>
                  </a:lnTo>
                  <a:lnTo>
                    <a:pt x="67258" y="40905"/>
                  </a:lnTo>
                  <a:lnTo>
                    <a:pt x="70236" y="39970"/>
                  </a:lnTo>
                  <a:lnTo>
                    <a:pt x="72220" y="38288"/>
                  </a:lnTo>
                  <a:lnTo>
                    <a:pt x="74426" y="33598"/>
                  </a:lnTo>
                  <a:lnTo>
                    <a:pt x="75667" y="25007"/>
                  </a:lnTo>
                  <a:lnTo>
                    <a:pt x="76899" y="23021"/>
                  </a:lnTo>
                  <a:lnTo>
                    <a:pt x="78779" y="21698"/>
                  </a:lnTo>
                  <a:lnTo>
                    <a:pt x="85595" y="19096"/>
                  </a:lnTo>
                  <a:lnTo>
                    <a:pt x="80622" y="19064"/>
                  </a:lnTo>
                  <a:lnTo>
                    <a:pt x="79145" y="20117"/>
                  </a:lnTo>
                  <a:lnTo>
                    <a:pt x="77502" y="24111"/>
                  </a:lnTo>
                  <a:lnTo>
                    <a:pt x="76450" y="28751"/>
                  </a:lnTo>
                  <a:lnTo>
                    <a:pt x="76225" y="41716"/>
                  </a:lnTo>
                  <a:lnTo>
                    <a:pt x="73383" y="47821"/>
                  </a:lnTo>
                  <a:lnTo>
                    <a:pt x="69651" y="54062"/>
                  </a:lnTo>
                  <a:lnTo>
                    <a:pt x="67058" y="64805"/>
                  </a:lnTo>
                  <a:lnTo>
                    <a:pt x="66674" y="80816"/>
                  </a:lnTo>
                  <a:lnTo>
                    <a:pt x="67729" y="82452"/>
                  </a:lnTo>
                  <a:lnTo>
                    <a:pt x="69492" y="83543"/>
                  </a:lnTo>
                  <a:lnTo>
                    <a:pt x="74867" y="85294"/>
                  </a:lnTo>
                  <a:lnTo>
                    <a:pt x="8571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714"/>
            <p:cNvSpPr/>
            <p:nvPr>
              <p:custDataLst>
                <p:tags r:id="rId430"/>
              </p:custDataLst>
            </p:nvPr>
          </p:nvSpPr>
          <p:spPr>
            <a:xfrm>
              <a:off x="10536012" y="3381816"/>
              <a:ext cx="312960" cy="132871"/>
            </a:xfrm>
            <a:custGeom>
              <a:avLst/>
              <a:gdLst/>
              <a:ahLst/>
              <a:cxnLst/>
              <a:rect l="0" t="0" r="0" b="0"/>
              <a:pathLst>
                <a:path w="312960" h="132871">
                  <a:moveTo>
                    <a:pt x="8163" y="85284"/>
                  </a:moveTo>
                  <a:lnTo>
                    <a:pt x="8163" y="85284"/>
                  </a:lnTo>
                  <a:lnTo>
                    <a:pt x="8163" y="103009"/>
                  </a:lnTo>
                  <a:lnTo>
                    <a:pt x="9221" y="103451"/>
                  </a:lnTo>
                  <a:lnTo>
                    <a:pt x="25772" y="104324"/>
                  </a:lnTo>
                  <a:lnTo>
                    <a:pt x="26253" y="103269"/>
                  </a:lnTo>
                  <a:lnTo>
                    <a:pt x="26786" y="99274"/>
                  </a:lnTo>
                  <a:lnTo>
                    <a:pt x="27986" y="97786"/>
                  </a:lnTo>
                  <a:lnTo>
                    <a:pt x="36889" y="94012"/>
                  </a:lnTo>
                  <a:lnTo>
                    <a:pt x="50892" y="80630"/>
                  </a:lnTo>
                  <a:lnTo>
                    <a:pt x="53612" y="75102"/>
                  </a:lnTo>
                  <a:lnTo>
                    <a:pt x="56762" y="58976"/>
                  </a:lnTo>
                  <a:lnTo>
                    <a:pt x="60807" y="53130"/>
                  </a:lnTo>
                  <a:lnTo>
                    <a:pt x="61250" y="50090"/>
                  </a:lnTo>
                  <a:lnTo>
                    <a:pt x="60488" y="47005"/>
                  </a:lnTo>
                  <a:lnTo>
                    <a:pt x="56717" y="39505"/>
                  </a:lnTo>
                  <a:lnTo>
                    <a:pt x="55813" y="20373"/>
                  </a:lnTo>
                  <a:lnTo>
                    <a:pt x="54746" y="19785"/>
                  </a:lnTo>
                  <a:lnTo>
                    <a:pt x="32108" y="18613"/>
                  </a:lnTo>
                  <a:lnTo>
                    <a:pt x="30477" y="19670"/>
                  </a:lnTo>
                  <a:lnTo>
                    <a:pt x="29389" y="21433"/>
                  </a:lnTo>
                  <a:lnTo>
                    <a:pt x="28663" y="23667"/>
                  </a:lnTo>
                  <a:lnTo>
                    <a:pt x="19865" y="37907"/>
                  </a:lnTo>
                  <a:lnTo>
                    <a:pt x="19139" y="40999"/>
                  </a:lnTo>
                  <a:lnTo>
                    <a:pt x="17597" y="43061"/>
                  </a:lnTo>
                  <a:lnTo>
                    <a:pt x="15511" y="44435"/>
                  </a:lnTo>
                  <a:lnTo>
                    <a:pt x="13062" y="45352"/>
                  </a:lnTo>
                  <a:lnTo>
                    <a:pt x="11428" y="47021"/>
                  </a:lnTo>
                  <a:lnTo>
                    <a:pt x="9614" y="51697"/>
                  </a:lnTo>
                  <a:lnTo>
                    <a:pt x="7391" y="63323"/>
                  </a:lnTo>
                  <a:lnTo>
                    <a:pt x="1701" y="72663"/>
                  </a:lnTo>
                  <a:lnTo>
                    <a:pt x="0" y="78969"/>
                  </a:lnTo>
                  <a:lnTo>
                    <a:pt x="604" y="82133"/>
                  </a:lnTo>
                  <a:lnTo>
                    <a:pt x="6356" y="94814"/>
                  </a:lnTo>
                  <a:lnTo>
                    <a:pt x="7806" y="102453"/>
                  </a:lnTo>
                  <a:lnTo>
                    <a:pt x="13114" y="108833"/>
                  </a:lnTo>
                  <a:lnTo>
                    <a:pt x="18476" y="111625"/>
                  </a:lnTo>
                  <a:lnTo>
                    <a:pt x="31758" y="113728"/>
                  </a:lnTo>
                  <a:lnTo>
                    <a:pt x="58998" y="113856"/>
                  </a:lnTo>
                  <a:lnTo>
                    <a:pt x="65329" y="111035"/>
                  </a:lnTo>
                  <a:lnTo>
                    <a:pt x="71672" y="107313"/>
                  </a:lnTo>
                  <a:lnTo>
                    <a:pt x="78017" y="105658"/>
                  </a:lnTo>
                  <a:lnTo>
                    <a:pt x="80131" y="104158"/>
                  </a:lnTo>
                  <a:lnTo>
                    <a:pt x="81542" y="102100"/>
                  </a:lnTo>
                  <a:lnTo>
                    <a:pt x="82483" y="99670"/>
                  </a:lnTo>
                  <a:lnTo>
                    <a:pt x="84168" y="98049"/>
                  </a:lnTo>
                  <a:lnTo>
                    <a:pt x="94476" y="92627"/>
                  </a:lnTo>
                  <a:lnTo>
                    <a:pt x="101648" y="86735"/>
                  </a:lnTo>
                  <a:lnTo>
                    <a:pt x="107946" y="85714"/>
                  </a:lnTo>
                  <a:lnTo>
                    <a:pt x="109610" y="84512"/>
                  </a:lnTo>
                  <a:lnTo>
                    <a:pt x="110720" y="82653"/>
                  </a:lnTo>
                  <a:lnTo>
                    <a:pt x="112501" y="77121"/>
                  </a:lnTo>
                  <a:lnTo>
                    <a:pt x="115565" y="76364"/>
                  </a:lnTo>
                  <a:lnTo>
                    <a:pt x="121101" y="75879"/>
                  </a:lnTo>
                  <a:lnTo>
                    <a:pt x="121555" y="76897"/>
                  </a:lnTo>
                  <a:lnTo>
                    <a:pt x="122343" y="83971"/>
                  </a:lnTo>
                  <a:lnTo>
                    <a:pt x="114250" y="93370"/>
                  </a:lnTo>
                  <a:lnTo>
                    <a:pt x="113053" y="102883"/>
                  </a:lnTo>
                  <a:lnTo>
                    <a:pt x="112941" y="113429"/>
                  </a:lnTo>
                  <a:lnTo>
                    <a:pt x="135604" y="113856"/>
                  </a:lnTo>
                  <a:lnTo>
                    <a:pt x="141709" y="111035"/>
                  </a:lnTo>
                  <a:lnTo>
                    <a:pt x="147950" y="107313"/>
                  </a:lnTo>
                  <a:lnTo>
                    <a:pt x="157413" y="104158"/>
                  </a:lnTo>
                  <a:lnTo>
                    <a:pt x="201838" y="63048"/>
                  </a:lnTo>
                  <a:lnTo>
                    <a:pt x="205364" y="56704"/>
                  </a:lnTo>
                  <a:lnTo>
                    <a:pt x="207992" y="50357"/>
                  </a:lnTo>
                  <a:lnTo>
                    <a:pt x="224590" y="28134"/>
                  </a:lnTo>
                  <a:lnTo>
                    <a:pt x="227083" y="10966"/>
                  </a:lnTo>
                  <a:lnTo>
                    <a:pt x="227234" y="0"/>
                  </a:lnTo>
                  <a:lnTo>
                    <a:pt x="227237" y="4746"/>
                  </a:lnTo>
                  <a:lnTo>
                    <a:pt x="226178" y="6192"/>
                  </a:lnTo>
                  <a:lnTo>
                    <a:pt x="222181" y="7798"/>
                  </a:lnTo>
                  <a:lnTo>
                    <a:pt x="220692" y="9286"/>
                  </a:lnTo>
                  <a:lnTo>
                    <a:pt x="219036" y="13760"/>
                  </a:lnTo>
                  <a:lnTo>
                    <a:pt x="216731" y="34572"/>
                  </a:lnTo>
                  <a:lnTo>
                    <a:pt x="210190" y="47201"/>
                  </a:lnTo>
                  <a:lnTo>
                    <a:pt x="208189" y="89817"/>
                  </a:lnTo>
                  <a:lnTo>
                    <a:pt x="209246" y="91481"/>
                  </a:lnTo>
                  <a:lnTo>
                    <a:pt x="211012" y="92591"/>
                  </a:lnTo>
                  <a:lnTo>
                    <a:pt x="217322" y="94679"/>
                  </a:lnTo>
                  <a:lnTo>
                    <a:pt x="231891" y="94806"/>
                  </a:lnTo>
                  <a:lnTo>
                    <a:pt x="237418" y="91985"/>
                  </a:lnTo>
                  <a:lnTo>
                    <a:pt x="268632" y="62928"/>
                  </a:lnTo>
                  <a:lnTo>
                    <a:pt x="272093" y="56651"/>
                  </a:lnTo>
                  <a:lnTo>
                    <a:pt x="274689" y="50333"/>
                  </a:lnTo>
                  <a:lnTo>
                    <a:pt x="281043" y="40827"/>
                  </a:lnTo>
                  <a:lnTo>
                    <a:pt x="284455" y="31307"/>
                  </a:lnTo>
                  <a:lnTo>
                    <a:pt x="303400" y="9123"/>
                  </a:lnTo>
                  <a:lnTo>
                    <a:pt x="295233" y="9087"/>
                  </a:lnTo>
                  <a:lnTo>
                    <a:pt x="294794" y="10145"/>
                  </a:lnTo>
                  <a:lnTo>
                    <a:pt x="294304" y="14141"/>
                  </a:lnTo>
                  <a:lnTo>
                    <a:pt x="291265" y="19446"/>
                  </a:lnTo>
                  <a:lnTo>
                    <a:pt x="287445" y="25331"/>
                  </a:lnTo>
                  <a:lnTo>
                    <a:pt x="284236" y="34594"/>
                  </a:lnTo>
                  <a:lnTo>
                    <a:pt x="278110" y="44042"/>
                  </a:lnTo>
                  <a:lnTo>
                    <a:pt x="266305" y="81227"/>
                  </a:lnTo>
                  <a:lnTo>
                    <a:pt x="265339" y="127882"/>
                  </a:lnTo>
                  <a:lnTo>
                    <a:pt x="266396" y="129558"/>
                  </a:lnTo>
                  <a:lnTo>
                    <a:pt x="268162" y="130675"/>
                  </a:lnTo>
                  <a:lnTo>
                    <a:pt x="275040" y="132615"/>
                  </a:lnTo>
                  <a:lnTo>
                    <a:pt x="288004" y="132870"/>
                  </a:lnTo>
                  <a:lnTo>
                    <a:pt x="289973" y="131825"/>
                  </a:lnTo>
                  <a:lnTo>
                    <a:pt x="291287" y="130070"/>
                  </a:lnTo>
                  <a:lnTo>
                    <a:pt x="292162" y="127841"/>
                  </a:lnTo>
                  <a:lnTo>
                    <a:pt x="293804" y="126356"/>
                  </a:lnTo>
                  <a:lnTo>
                    <a:pt x="304043" y="121149"/>
                  </a:lnTo>
                  <a:lnTo>
                    <a:pt x="311200" y="115299"/>
                  </a:lnTo>
                  <a:lnTo>
                    <a:pt x="312179" y="111677"/>
                  </a:lnTo>
                  <a:lnTo>
                    <a:pt x="312959" y="90182"/>
                  </a:lnTo>
                  <a:lnTo>
                    <a:pt x="311902" y="88549"/>
                  </a:lnTo>
                  <a:lnTo>
                    <a:pt x="310138" y="87461"/>
                  </a:lnTo>
                  <a:lnTo>
                    <a:pt x="302602" y="85929"/>
                  </a:lnTo>
                  <a:lnTo>
                    <a:pt x="289365" y="85322"/>
                  </a:lnTo>
                  <a:lnTo>
                    <a:pt x="283778" y="88123"/>
                  </a:lnTo>
                  <a:lnTo>
                    <a:pt x="276623" y="93488"/>
                  </a:lnTo>
                  <a:lnTo>
                    <a:pt x="275645" y="97044"/>
                  </a:lnTo>
                  <a:lnTo>
                    <a:pt x="275385" y="99474"/>
                  </a:lnTo>
                  <a:lnTo>
                    <a:pt x="272273" y="104996"/>
                  </a:lnTo>
                  <a:lnTo>
                    <a:pt x="266708" y="112108"/>
                  </a:lnTo>
                  <a:lnTo>
                    <a:pt x="267310" y="113750"/>
                  </a:lnTo>
                  <a:lnTo>
                    <a:pt x="274863" y="1233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SMARTInkShape-715"/>
            <p:cNvSpPr/>
            <p:nvPr>
              <p:custDataLst>
                <p:tags r:id="rId431"/>
              </p:custDataLst>
            </p:nvPr>
          </p:nvSpPr>
          <p:spPr>
            <a:xfrm>
              <a:off x="9677400" y="3371850"/>
              <a:ext cx="876301" cy="133350"/>
            </a:xfrm>
            <a:custGeom>
              <a:avLst/>
              <a:gdLst/>
              <a:ahLst/>
              <a:cxnLst/>
              <a:rect l="0" t="0" r="0" b="0"/>
              <a:pathLst>
                <a:path w="876301" h="133350">
                  <a:moveTo>
                    <a:pt x="0" y="66675"/>
                  </a:moveTo>
                  <a:lnTo>
                    <a:pt x="0" y="66675"/>
                  </a:lnTo>
                  <a:lnTo>
                    <a:pt x="8201" y="66675"/>
                  </a:lnTo>
                  <a:lnTo>
                    <a:pt x="8644" y="65617"/>
                  </a:lnTo>
                  <a:lnTo>
                    <a:pt x="9410" y="58474"/>
                  </a:lnTo>
                  <a:lnTo>
                    <a:pt x="12296" y="57739"/>
                  </a:lnTo>
                  <a:lnTo>
                    <a:pt x="14547" y="57543"/>
                  </a:lnTo>
                  <a:lnTo>
                    <a:pt x="16048" y="56353"/>
                  </a:lnTo>
                  <a:lnTo>
                    <a:pt x="18933" y="48027"/>
                  </a:lnTo>
                  <a:lnTo>
                    <a:pt x="19047" y="38503"/>
                  </a:lnTo>
                  <a:lnTo>
                    <a:pt x="28572" y="28578"/>
                  </a:lnTo>
                  <a:lnTo>
                    <a:pt x="37709" y="37708"/>
                  </a:lnTo>
                  <a:lnTo>
                    <a:pt x="83879" y="38100"/>
                  </a:lnTo>
                  <a:lnTo>
                    <a:pt x="92964" y="31554"/>
                  </a:lnTo>
                  <a:lnTo>
                    <a:pt x="103010" y="28968"/>
                  </a:lnTo>
                  <a:lnTo>
                    <a:pt x="114297" y="28575"/>
                  </a:lnTo>
                  <a:lnTo>
                    <a:pt x="114299" y="33632"/>
                  </a:lnTo>
                  <a:lnTo>
                    <a:pt x="113242" y="35121"/>
                  </a:lnTo>
                  <a:lnTo>
                    <a:pt x="111476" y="36114"/>
                  </a:lnTo>
                  <a:lnTo>
                    <a:pt x="109243" y="36776"/>
                  </a:lnTo>
                  <a:lnTo>
                    <a:pt x="107754" y="38276"/>
                  </a:lnTo>
                  <a:lnTo>
                    <a:pt x="102540" y="48287"/>
                  </a:lnTo>
                  <a:lnTo>
                    <a:pt x="98490" y="54269"/>
                  </a:lnTo>
                  <a:lnTo>
                    <a:pt x="95151" y="63587"/>
                  </a:lnTo>
                  <a:lnTo>
                    <a:pt x="88989" y="73051"/>
                  </a:lnTo>
                  <a:lnTo>
                    <a:pt x="86692" y="82557"/>
                  </a:lnTo>
                  <a:lnTo>
                    <a:pt x="86154" y="88903"/>
                  </a:lnTo>
                  <a:lnTo>
                    <a:pt x="83093" y="95252"/>
                  </a:lnTo>
                  <a:lnTo>
                    <a:pt x="77561" y="102894"/>
                  </a:lnTo>
                  <a:lnTo>
                    <a:pt x="76603" y="109274"/>
                  </a:lnTo>
                  <a:lnTo>
                    <a:pt x="75410" y="110949"/>
                  </a:lnTo>
                  <a:lnTo>
                    <a:pt x="73556" y="112066"/>
                  </a:lnTo>
                  <a:lnTo>
                    <a:pt x="71263" y="112811"/>
                  </a:lnTo>
                  <a:lnTo>
                    <a:pt x="69733" y="114365"/>
                  </a:lnTo>
                  <a:lnTo>
                    <a:pt x="67077" y="122370"/>
                  </a:lnTo>
                  <a:lnTo>
                    <a:pt x="68002" y="122855"/>
                  </a:lnTo>
                  <a:lnTo>
                    <a:pt x="80876" y="123787"/>
                  </a:lnTo>
                  <a:lnTo>
                    <a:pt x="82491" y="122741"/>
                  </a:lnTo>
                  <a:lnTo>
                    <a:pt x="83569" y="120986"/>
                  </a:lnTo>
                  <a:lnTo>
                    <a:pt x="84289" y="118757"/>
                  </a:lnTo>
                  <a:lnTo>
                    <a:pt x="85825" y="117272"/>
                  </a:lnTo>
                  <a:lnTo>
                    <a:pt x="90357" y="115621"/>
                  </a:lnTo>
                  <a:lnTo>
                    <a:pt x="91986" y="114122"/>
                  </a:lnTo>
                  <a:lnTo>
                    <a:pt x="93800" y="109635"/>
                  </a:lnTo>
                  <a:lnTo>
                    <a:pt x="95342" y="108015"/>
                  </a:lnTo>
                  <a:lnTo>
                    <a:pt x="125804" y="91644"/>
                  </a:lnTo>
                  <a:lnTo>
                    <a:pt x="129997" y="85533"/>
                  </a:lnTo>
                  <a:lnTo>
                    <a:pt x="132919" y="79290"/>
                  </a:lnTo>
                  <a:lnTo>
                    <a:pt x="146410" y="63489"/>
                  </a:lnTo>
                  <a:lnTo>
                    <a:pt x="152560" y="59967"/>
                  </a:lnTo>
                  <a:lnTo>
                    <a:pt x="155683" y="59029"/>
                  </a:lnTo>
                  <a:lnTo>
                    <a:pt x="157764" y="57344"/>
                  </a:lnTo>
                  <a:lnTo>
                    <a:pt x="161751" y="50975"/>
                  </a:lnTo>
                  <a:lnTo>
                    <a:pt x="171432" y="47630"/>
                  </a:lnTo>
                  <a:lnTo>
                    <a:pt x="171438" y="47628"/>
                  </a:lnTo>
                  <a:lnTo>
                    <a:pt x="171447" y="52682"/>
                  </a:lnTo>
                  <a:lnTo>
                    <a:pt x="170390" y="54171"/>
                  </a:lnTo>
                  <a:lnTo>
                    <a:pt x="168626" y="55164"/>
                  </a:lnTo>
                  <a:lnTo>
                    <a:pt x="166392" y="55826"/>
                  </a:lnTo>
                  <a:lnTo>
                    <a:pt x="164904" y="57326"/>
                  </a:lnTo>
                  <a:lnTo>
                    <a:pt x="163248" y="61814"/>
                  </a:lnTo>
                  <a:lnTo>
                    <a:pt x="161127" y="73319"/>
                  </a:lnTo>
                  <a:lnTo>
                    <a:pt x="155457" y="82637"/>
                  </a:lnTo>
                  <a:lnTo>
                    <a:pt x="153004" y="95267"/>
                  </a:lnTo>
                  <a:lnTo>
                    <a:pt x="152520" y="102896"/>
                  </a:lnTo>
                  <a:lnTo>
                    <a:pt x="147378" y="109275"/>
                  </a:lnTo>
                  <a:lnTo>
                    <a:pt x="146934" y="112008"/>
                  </a:lnTo>
                  <a:lnTo>
                    <a:pt x="147697" y="114889"/>
                  </a:lnTo>
                  <a:lnTo>
                    <a:pt x="152125" y="123302"/>
                  </a:lnTo>
                  <a:lnTo>
                    <a:pt x="166582" y="123811"/>
                  </a:lnTo>
                  <a:lnTo>
                    <a:pt x="172110" y="120997"/>
                  </a:lnTo>
                  <a:lnTo>
                    <a:pt x="187412" y="108636"/>
                  </a:lnTo>
                  <a:lnTo>
                    <a:pt x="200043" y="102715"/>
                  </a:lnTo>
                  <a:lnTo>
                    <a:pt x="206384" y="96451"/>
                  </a:lnTo>
                  <a:lnTo>
                    <a:pt x="225776" y="67210"/>
                  </a:lnTo>
                  <a:lnTo>
                    <a:pt x="228404" y="60563"/>
                  </a:lnTo>
                  <a:lnTo>
                    <a:pt x="234774" y="50871"/>
                  </a:lnTo>
                  <a:lnTo>
                    <a:pt x="237682" y="39991"/>
                  </a:lnTo>
                  <a:lnTo>
                    <a:pt x="238122" y="28706"/>
                  </a:lnTo>
                  <a:lnTo>
                    <a:pt x="233067" y="28614"/>
                  </a:lnTo>
                  <a:lnTo>
                    <a:pt x="231579" y="29659"/>
                  </a:lnTo>
                  <a:lnTo>
                    <a:pt x="230587" y="31414"/>
                  </a:lnTo>
                  <a:lnTo>
                    <a:pt x="228991" y="36779"/>
                  </a:lnTo>
                  <a:lnTo>
                    <a:pt x="222132" y="45443"/>
                  </a:lnTo>
                  <a:lnTo>
                    <a:pt x="218923" y="54269"/>
                  </a:lnTo>
                  <a:lnTo>
                    <a:pt x="212797" y="63587"/>
                  </a:lnTo>
                  <a:lnTo>
                    <a:pt x="210514" y="74109"/>
                  </a:lnTo>
                  <a:lnTo>
                    <a:pt x="209553" y="117833"/>
                  </a:lnTo>
                  <a:lnTo>
                    <a:pt x="210610" y="119830"/>
                  </a:lnTo>
                  <a:lnTo>
                    <a:pt x="212374" y="121162"/>
                  </a:lnTo>
                  <a:lnTo>
                    <a:pt x="217752" y="123299"/>
                  </a:lnTo>
                  <a:lnTo>
                    <a:pt x="232218" y="123779"/>
                  </a:lnTo>
                  <a:lnTo>
                    <a:pt x="238321" y="120982"/>
                  </a:lnTo>
                  <a:lnTo>
                    <a:pt x="254025" y="108634"/>
                  </a:lnTo>
                  <a:lnTo>
                    <a:pt x="266704" y="102715"/>
                  </a:lnTo>
                  <a:lnTo>
                    <a:pt x="314325" y="57145"/>
                  </a:lnTo>
                  <a:lnTo>
                    <a:pt x="333244" y="38231"/>
                  </a:lnTo>
                  <a:lnTo>
                    <a:pt x="342865" y="38100"/>
                  </a:lnTo>
                  <a:lnTo>
                    <a:pt x="342900" y="55816"/>
                  </a:lnTo>
                  <a:lnTo>
                    <a:pt x="343958" y="56261"/>
                  </a:lnTo>
                  <a:lnTo>
                    <a:pt x="351102" y="57033"/>
                  </a:lnTo>
                  <a:lnTo>
                    <a:pt x="351542" y="56013"/>
                  </a:lnTo>
                  <a:lnTo>
                    <a:pt x="352425" y="33079"/>
                  </a:lnTo>
                  <a:lnTo>
                    <a:pt x="351367" y="31578"/>
                  </a:lnTo>
                  <a:lnTo>
                    <a:pt x="349601" y="30576"/>
                  </a:lnTo>
                  <a:lnTo>
                    <a:pt x="343291" y="28692"/>
                  </a:lnTo>
                  <a:lnTo>
                    <a:pt x="334734" y="28585"/>
                  </a:lnTo>
                  <a:lnTo>
                    <a:pt x="319221" y="42764"/>
                  </a:lnTo>
                  <a:lnTo>
                    <a:pt x="316501" y="48287"/>
                  </a:lnTo>
                  <a:lnTo>
                    <a:pt x="315775" y="51241"/>
                  </a:lnTo>
                  <a:lnTo>
                    <a:pt x="306977" y="66733"/>
                  </a:lnTo>
                  <a:lnTo>
                    <a:pt x="306251" y="69888"/>
                  </a:lnTo>
                  <a:lnTo>
                    <a:pt x="297452" y="85730"/>
                  </a:lnTo>
                  <a:lnTo>
                    <a:pt x="295287" y="118799"/>
                  </a:lnTo>
                  <a:lnTo>
                    <a:pt x="296342" y="120474"/>
                  </a:lnTo>
                  <a:lnTo>
                    <a:pt x="298102" y="121591"/>
                  </a:lnTo>
                  <a:lnTo>
                    <a:pt x="300334" y="122336"/>
                  </a:lnTo>
                  <a:lnTo>
                    <a:pt x="312610" y="131895"/>
                  </a:lnTo>
                  <a:lnTo>
                    <a:pt x="318874" y="132919"/>
                  </a:lnTo>
                  <a:lnTo>
                    <a:pt x="327431" y="133222"/>
                  </a:lnTo>
                  <a:lnTo>
                    <a:pt x="357916" y="123642"/>
                  </a:lnTo>
                  <a:lnTo>
                    <a:pt x="378808" y="108714"/>
                  </a:lnTo>
                  <a:lnTo>
                    <a:pt x="398049" y="102731"/>
                  </a:lnTo>
                  <a:lnTo>
                    <a:pt x="405510" y="98575"/>
                  </a:lnTo>
                  <a:lnTo>
                    <a:pt x="415661" y="95177"/>
                  </a:lnTo>
                  <a:lnTo>
                    <a:pt x="426709" y="87179"/>
                  </a:lnTo>
                  <a:lnTo>
                    <a:pt x="438019" y="85736"/>
                  </a:lnTo>
                  <a:lnTo>
                    <a:pt x="438138" y="93927"/>
                  </a:lnTo>
                  <a:lnTo>
                    <a:pt x="431602" y="102593"/>
                  </a:lnTo>
                  <a:lnTo>
                    <a:pt x="429508" y="111419"/>
                  </a:lnTo>
                  <a:lnTo>
                    <a:pt x="428628" y="132910"/>
                  </a:lnTo>
                  <a:lnTo>
                    <a:pt x="455449" y="133349"/>
                  </a:lnTo>
                  <a:lnTo>
                    <a:pt x="476430" y="116875"/>
                  </a:lnTo>
                  <a:lnTo>
                    <a:pt x="482680" y="114386"/>
                  </a:lnTo>
                  <a:lnTo>
                    <a:pt x="498485" y="101193"/>
                  </a:lnTo>
                  <a:lnTo>
                    <a:pt x="502007" y="95069"/>
                  </a:lnTo>
                  <a:lnTo>
                    <a:pt x="504630" y="88820"/>
                  </a:lnTo>
                  <a:lnTo>
                    <a:pt x="511001" y="79351"/>
                  </a:lnTo>
                  <a:lnTo>
                    <a:pt x="512861" y="73015"/>
                  </a:lnTo>
                  <a:lnTo>
                    <a:pt x="514416" y="70901"/>
                  </a:lnTo>
                  <a:lnTo>
                    <a:pt x="516511" y="69492"/>
                  </a:lnTo>
                  <a:lnTo>
                    <a:pt x="518966" y="68554"/>
                  </a:lnTo>
                  <a:lnTo>
                    <a:pt x="520603" y="66869"/>
                  </a:lnTo>
                  <a:lnTo>
                    <a:pt x="523837" y="57281"/>
                  </a:lnTo>
                  <a:lnTo>
                    <a:pt x="523874" y="48021"/>
                  </a:lnTo>
                  <a:lnTo>
                    <a:pt x="523875" y="95139"/>
                  </a:lnTo>
                  <a:lnTo>
                    <a:pt x="523875" y="103297"/>
                  </a:lnTo>
                  <a:lnTo>
                    <a:pt x="524933" y="103789"/>
                  </a:lnTo>
                  <a:lnTo>
                    <a:pt x="547555" y="104772"/>
                  </a:lnTo>
                  <a:lnTo>
                    <a:pt x="553097" y="101951"/>
                  </a:lnTo>
                  <a:lnTo>
                    <a:pt x="585560" y="71662"/>
                  </a:lnTo>
                  <a:lnTo>
                    <a:pt x="588332" y="66069"/>
                  </a:lnTo>
                  <a:lnTo>
                    <a:pt x="590464" y="47797"/>
                  </a:lnTo>
                  <a:lnTo>
                    <a:pt x="590512" y="43116"/>
                  </a:lnTo>
                  <a:lnTo>
                    <a:pt x="591582" y="41444"/>
                  </a:lnTo>
                  <a:lnTo>
                    <a:pt x="593355" y="40329"/>
                  </a:lnTo>
                  <a:lnTo>
                    <a:pt x="599960" y="38139"/>
                  </a:lnTo>
                  <a:lnTo>
                    <a:pt x="591864" y="38103"/>
                  </a:lnTo>
                  <a:lnTo>
                    <a:pt x="591427" y="39161"/>
                  </a:lnTo>
                  <a:lnTo>
                    <a:pt x="590940" y="43157"/>
                  </a:lnTo>
                  <a:lnTo>
                    <a:pt x="589751" y="44646"/>
                  </a:lnTo>
                  <a:lnTo>
                    <a:pt x="585608" y="46301"/>
                  </a:lnTo>
                  <a:lnTo>
                    <a:pt x="584080" y="47801"/>
                  </a:lnTo>
                  <a:lnTo>
                    <a:pt x="582383" y="52289"/>
                  </a:lnTo>
                  <a:lnTo>
                    <a:pt x="580046" y="73112"/>
                  </a:lnTo>
                  <a:lnTo>
                    <a:pt x="573502" y="85742"/>
                  </a:lnTo>
                  <a:lnTo>
                    <a:pt x="571618" y="99750"/>
                  </a:lnTo>
                  <a:lnTo>
                    <a:pt x="572636" y="101425"/>
                  </a:lnTo>
                  <a:lnTo>
                    <a:pt x="574374" y="102541"/>
                  </a:lnTo>
                  <a:lnTo>
                    <a:pt x="576591" y="103286"/>
                  </a:lnTo>
                  <a:lnTo>
                    <a:pt x="578068" y="104840"/>
                  </a:lnTo>
                  <a:lnTo>
                    <a:pt x="579711" y="109390"/>
                  </a:lnTo>
                  <a:lnTo>
                    <a:pt x="581207" y="111027"/>
                  </a:lnTo>
                  <a:lnTo>
                    <a:pt x="589111" y="113869"/>
                  </a:lnTo>
                  <a:lnTo>
                    <a:pt x="595180" y="114172"/>
                  </a:lnTo>
                  <a:lnTo>
                    <a:pt x="600722" y="111421"/>
                  </a:lnTo>
                  <a:lnTo>
                    <a:pt x="635078" y="80346"/>
                  </a:lnTo>
                  <a:lnTo>
                    <a:pt x="641385" y="78042"/>
                  </a:lnTo>
                  <a:lnTo>
                    <a:pt x="643492" y="76370"/>
                  </a:lnTo>
                  <a:lnTo>
                    <a:pt x="655737" y="58914"/>
                  </a:lnTo>
                  <a:lnTo>
                    <a:pt x="657094" y="49104"/>
                  </a:lnTo>
                  <a:lnTo>
                    <a:pt x="666740" y="38111"/>
                  </a:lnTo>
                  <a:lnTo>
                    <a:pt x="661691" y="38103"/>
                  </a:lnTo>
                  <a:lnTo>
                    <a:pt x="660202" y="39161"/>
                  </a:lnTo>
                  <a:lnTo>
                    <a:pt x="659209" y="40924"/>
                  </a:lnTo>
                  <a:lnTo>
                    <a:pt x="657485" y="47801"/>
                  </a:lnTo>
                  <a:lnTo>
                    <a:pt x="657228" y="70281"/>
                  </a:lnTo>
                  <a:lnTo>
                    <a:pt x="654404" y="76392"/>
                  </a:lnTo>
                  <a:lnTo>
                    <a:pt x="650680" y="82635"/>
                  </a:lnTo>
                  <a:lnTo>
                    <a:pt x="649024" y="88938"/>
                  </a:lnTo>
                  <a:lnTo>
                    <a:pt x="649642" y="92100"/>
                  </a:lnTo>
                  <a:lnTo>
                    <a:pt x="656421" y="104581"/>
                  </a:lnTo>
                  <a:lnTo>
                    <a:pt x="657194" y="113859"/>
                  </a:lnTo>
                  <a:lnTo>
                    <a:pt x="689381" y="114299"/>
                  </a:lnTo>
                  <a:lnTo>
                    <a:pt x="695507" y="111477"/>
                  </a:lnTo>
                  <a:lnTo>
                    <a:pt x="711224" y="99112"/>
                  </a:lnTo>
                  <a:lnTo>
                    <a:pt x="723904" y="93191"/>
                  </a:lnTo>
                  <a:lnTo>
                    <a:pt x="727079" y="90702"/>
                  </a:lnTo>
                  <a:lnTo>
                    <a:pt x="730604" y="85115"/>
                  </a:lnTo>
                  <a:lnTo>
                    <a:pt x="733230" y="79104"/>
                  </a:lnTo>
                  <a:lnTo>
                    <a:pt x="737925" y="72904"/>
                  </a:lnTo>
                  <a:lnTo>
                    <a:pt x="743538" y="69443"/>
                  </a:lnTo>
                  <a:lnTo>
                    <a:pt x="746518" y="68521"/>
                  </a:lnTo>
                  <a:lnTo>
                    <a:pt x="748503" y="66847"/>
                  </a:lnTo>
                  <a:lnTo>
                    <a:pt x="750710" y="62166"/>
                  </a:lnTo>
                  <a:lnTo>
                    <a:pt x="752356" y="60494"/>
                  </a:lnTo>
                  <a:lnTo>
                    <a:pt x="757008" y="58636"/>
                  </a:lnTo>
                  <a:lnTo>
                    <a:pt x="758672" y="57083"/>
                  </a:lnTo>
                  <a:lnTo>
                    <a:pt x="760521" y="52534"/>
                  </a:lnTo>
                  <a:lnTo>
                    <a:pt x="762072" y="50897"/>
                  </a:lnTo>
                  <a:lnTo>
                    <a:pt x="766618" y="49080"/>
                  </a:lnTo>
                  <a:lnTo>
                    <a:pt x="768254" y="47536"/>
                  </a:lnTo>
                  <a:lnTo>
                    <a:pt x="770072" y="43000"/>
                  </a:lnTo>
                  <a:lnTo>
                    <a:pt x="771615" y="41366"/>
                  </a:lnTo>
                  <a:lnTo>
                    <a:pt x="780620" y="38228"/>
                  </a:lnTo>
                  <a:lnTo>
                    <a:pt x="789213" y="38111"/>
                  </a:lnTo>
                  <a:lnTo>
                    <a:pt x="789667" y="39165"/>
                  </a:lnTo>
                  <a:lnTo>
                    <a:pt x="790455" y="46302"/>
                  </a:lnTo>
                  <a:lnTo>
                    <a:pt x="798764" y="55710"/>
                  </a:lnTo>
                  <a:lnTo>
                    <a:pt x="799705" y="61780"/>
                  </a:lnTo>
                  <a:lnTo>
                    <a:pt x="800100" y="107540"/>
                  </a:lnTo>
                  <a:lnTo>
                    <a:pt x="800100" y="114266"/>
                  </a:lnTo>
                  <a:lnTo>
                    <a:pt x="800100" y="90620"/>
                  </a:lnTo>
                  <a:lnTo>
                    <a:pt x="797276" y="85078"/>
                  </a:lnTo>
                  <a:lnTo>
                    <a:pt x="793554" y="79087"/>
                  </a:lnTo>
                  <a:lnTo>
                    <a:pt x="790398" y="69765"/>
                  </a:lnTo>
                  <a:lnTo>
                    <a:pt x="774151" y="47620"/>
                  </a:lnTo>
                  <a:lnTo>
                    <a:pt x="771634" y="41273"/>
                  </a:lnTo>
                  <a:lnTo>
                    <a:pt x="766987" y="34924"/>
                  </a:lnTo>
                  <a:lnTo>
                    <a:pt x="761395" y="31397"/>
                  </a:lnTo>
                  <a:lnTo>
                    <a:pt x="758422" y="30456"/>
                  </a:lnTo>
                  <a:lnTo>
                    <a:pt x="756440" y="28771"/>
                  </a:lnTo>
                  <a:lnTo>
                    <a:pt x="742986" y="9563"/>
                  </a:lnTo>
                  <a:lnTo>
                    <a:pt x="748017" y="9536"/>
                  </a:lnTo>
                  <a:lnTo>
                    <a:pt x="749502" y="8474"/>
                  </a:lnTo>
                  <a:lnTo>
                    <a:pt x="751153" y="4472"/>
                  </a:lnTo>
                  <a:lnTo>
                    <a:pt x="752652" y="2981"/>
                  </a:lnTo>
                  <a:lnTo>
                    <a:pt x="760559" y="393"/>
                  </a:lnTo>
                  <a:lnTo>
                    <a:pt x="804338" y="1"/>
                  </a:lnTo>
                  <a:lnTo>
                    <a:pt x="850873" y="0"/>
                  </a:lnTo>
                  <a:lnTo>
                    <a:pt x="860416" y="0"/>
                  </a:lnTo>
                  <a:lnTo>
                    <a:pt x="866771" y="2822"/>
                  </a:lnTo>
                  <a:lnTo>
                    <a:pt x="876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8" name="SMARTInkShape-Group150"/>
          <p:cNvGrpSpPr/>
          <p:nvPr/>
        </p:nvGrpSpPr>
        <p:grpSpPr>
          <a:xfrm>
            <a:off x="409575" y="3848134"/>
            <a:ext cx="819151" cy="590122"/>
            <a:chOff x="409575" y="3848134"/>
            <a:chExt cx="819151" cy="590122"/>
          </a:xfrm>
        </p:grpSpPr>
        <p:sp>
          <p:nvSpPr>
            <p:cNvPr id="281" name="SMARTInkShape-716"/>
            <p:cNvSpPr/>
            <p:nvPr>
              <p:custDataLst>
                <p:tags r:id="rId419"/>
              </p:custDataLst>
            </p:nvPr>
          </p:nvSpPr>
          <p:spPr>
            <a:xfrm>
              <a:off x="1095375" y="4267200"/>
              <a:ext cx="114301" cy="1"/>
            </a:xfrm>
            <a:custGeom>
              <a:avLst/>
              <a:gdLst/>
              <a:ahLst/>
              <a:cxnLst/>
              <a:rect l="0" t="0" r="0" b="0"/>
              <a:pathLst>
                <a:path w="114301" h="1">
                  <a:moveTo>
                    <a:pt x="0" y="0"/>
                  </a:moveTo>
                  <a:lnTo>
                    <a:pt x="0" y="0"/>
                  </a:lnTo>
                  <a:lnTo>
                    <a:pt x="44530" y="0"/>
                  </a:lnTo>
                  <a:lnTo>
                    <a:pt x="92098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717"/>
            <p:cNvSpPr/>
            <p:nvPr>
              <p:custDataLst>
                <p:tags r:id="rId420"/>
              </p:custDataLst>
            </p:nvPr>
          </p:nvSpPr>
          <p:spPr>
            <a:xfrm>
              <a:off x="1143000" y="4143385"/>
              <a:ext cx="85726" cy="47616"/>
            </a:xfrm>
            <a:custGeom>
              <a:avLst/>
              <a:gdLst/>
              <a:ahLst/>
              <a:cxnLst/>
              <a:rect l="0" t="0" r="0" b="0"/>
              <a:pathLst>
                <a:path w="85726" h="47616">
                  <a:moveTo>
                    <a:pt x="0" y="19040"/>
                  </a:moveTo>
                  <a:lnTo>
                    <a:pt x="0" y="19040"/>
                  </a:lnTo>
                  <a:lnTo>
                    <a:pt x="0" y="0"/>
                  </a:lnTo>
                  <a:lnTo>
                    <a:pt x="0" y="8192"/>
                  </a:lnTo>
                  <a:lnTo>
                    <a:pt x="1058" y="8633"/>
                  </a:lnTo>
                  <a:lnTo>
                    <a:pt x="9133" y="9481"/>
                  </a:lnTo>
                  <a:lnTo>
                    <a:pt x="26575" y="25509"/>
                  </a:lnTo>
                  <a:lnTo>
                    <a:pt x="36373" y="28163"/>
                  </a:lnTo>
                  <a:lnTo>
                    <a:pt x="46149" y="28530"/>
                  </a:lnTo>
                  <a:lnTo>
                    <a:pt x="54938" y="35104"/>
                  </a:lnTo>
                  <a:lnTo>
                    <a:pt x="64920" y="37697"/>
                  </a:lnTo>
                  <a:lnTo>
                    <a:pt x="85294" y="38090"/>
                  </a:lnTo>
                  <a:lnTo>
                    <a:pt x="85725" y="476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718"/>
            <p:cNvSpPr/>
            <p:nvPr>
              <p:custDataLst>
                <p:tags r:id="rId421"/>
              </p:custDataLst>
            </p:nvPr>
          </p:nvSpPr>
          <p:spPr>
            <a:xfrm>
              <a:off x="828678" y="4314825"/>
              <a:ext cx="104654" cy="104773"/>
            </a:xfrm>
            <a:custGeom>
              <a:avLst/>
              <a:gdLst/>
              <a:ahLst/>
              <a:cxnLst/>
              <a:rect l="0" t="0" r="0" b="0"/>
              <a:pathLst>
                <a:path w="104654" h="104773">
                  <a:moveTo>
                    <a:pt x="47622" y="0"/>
                  </a:moveTo>
                  <a:lnTo>
                    <a:pt x="47622" y="0"/>
                  </a:lnTo>
                  <a:lnTo>
                    <a:pt x="47622" y="5057"/>
                  </a:lnTo>
                  <a:lnTo>
                    <a:pt x="48680" y="6546"/>
                  </a:lnTo>
                  <a:lnTo>
                    <a:pt x="50444" y="7539"/>
                  </a:lnTo>
                  <a:lnTo>
                    <a:pt x="52679" y="8201"/>
                  </a:lnTo>
                  <a:lnTo>
                    <a:pt x="54168" y="9701"/>
                  </a:lnTo>
                  <a:lnTo>
                    <a:pt x="55823" y="14189"/>
                  </a:lnTo>
                  <a:lnTo>
                    <a:pt x="55206" y="15809"/>
                  </a:lnTo>
                  <a:lnTo>
                    <a:pt x="53736" y="16890"/>
                  </a:lnTo>
                  <a:lnTo>
                    <a:pt x="51698" y="17610"/>
                  </a:lnTo>
                  <a:lnTo>
                    <a:pt x="50339" y="19148"/>
                  </a:lnTo>
                  <a:lnTo>
                    <a:pt x="48830" y="23680"/>
                  </a:lnTo>
                  <a:lnTo>
                    <a:pt x="47728" y="41403"/>
                  </a:lnTo>
                  <a:lnTo>
                    <a:pt x="46634" y="43477"/>
                  </a:lnTo>
                  <a:lnTo>
                    <a:pt x="44847" y="44860"/>
                  </a:lnTo>
                  <a:lnTo>
                    <a:pt x="42597" y="45782"/>
                  </a:lnTo>
                  <a:lnTo>
                    <a:pt x="41097" y="48512"/>
                  </a:lnTo>
                  <a:lnTo>
                    <a:pt x="37928" y="60353"/>
                  </a:lnTo>
                  <a:lnTo>
                    <a:pt x="35867" y="62460"/>
                  </a:lnTo>
                  <a:lnTo>
                    <a:pt x="33436" y="63865"/>
                  </a:lnTo>
                  <a:lnTo>
                    <a:pt x="31814" y="65860"/>
                  </a:lnTo>
                  <a:lnTo>
                    <a:pt x="30013" y="70899"/>
                  </a:lnTo>
                  <a:lnTo>
                    <a:pt x="27798" y="82757"/>
                  </a:lnTo>
                  <a:lnTo>
                    <a:pt x="16830" y="97248"/>
                  </a:lnTo>
                  <a:lnTo>
                    <a:pt x="10966" y="103288"/>
                  </a:lnTo>
                  <a:lnTo>
                    <a:pt x="54" y="104770"/>
                  </a:lnTo>
                  <a:lnTo>
                    <a:pt x="35" y="104772"/>
                  </a:lnTo>
                  <a:lnTo>
                    <a:pt x="0" y="96574"/>
                  </a:lnTo>
                  <a:lnTo>
                    <a:pt x="1057" y="96133"/>
                  </a:lnTo>
                  <a:lnTo>
                    <a:pt x="5054" y="95642"/>
                  </a:lnTo>
                  <a:lnTo>
                    <a:pt x="6544" y="94453"/>
                  </a:lnTo>
                  <a:lnTo>
                    <a:pt x="8198" y="90310"/>
                  </a:lnTo>
                  <a:lnTo>
                    <a:pt x="9130" y="82027"/>
                  </a:lnTo>
                  <a:lnTo>
                    <a:pt x="10319" y="80085"/>
                  </a:lnTo>
                  <a:lnTo>
                    <a:pt x="12170" y="78790"/>
                  </a:lnTo>
                  <a:lnTo>
                    <a:pt x="17689" y="76712"/>
                  </a:lnTo>
                  <a:lnTo>
                    <a:pt x="28144" y="67081"/>
                  </a:lnTo>
                  <a:lnTo>
                    <a:pt x="46263" y="84367"/>
                  </a:lnTo>
                  <a:lnTo>
                    <a:pt x="52276" y="85323"/>
                  </a:lnTo>
                  <a:lnTo>
                    <a:pt x="53899" y="86515"/>
                  </a:lnTo>
                  <a:lnTo>
                    <a:pt x="55704" y="90662"/>
                  </a:lnTo>
                  <a:lnTo>
                    <a:pt x="57243" y="92192"/>
                  </a:lnTo>
                  <a:lnTo>
                    <a:pt x="65221" y="94847"/>
                  </a:lnTo>
                  <a:lnTo>
                    <a:pt x="66027" y="97893"/>
                  </a:lnTo>
                  <a:lnTo>
                    <a:pt x="66242" y="100187"/>
                  </a:lnTo>
                  <a:lnTo>
                    <a:pt x="67444" y="101717"/>
                  </a:lnTo>
                  <a:lnTo>
                    <a:pt x="75793" y="104656"/>
                  </a:lnTo>
                  <a:lnTo>
                    <a:pt x="81134" y="104739"/>
                  </a:lnTo>
                  <a:lnTo>
                    <a:pt x="82663" y="103693"/>
                  </a:lnTo>
                  <a:lnTo>
                    <a:pt x="83683" y="101937"/>
                  </a:lnTo>
                  <a:lnTo>
                    <a:pt x="85319" y="96571"/>
                  </a:lnTo>
                  <a:lnTo>
                    <a:pt x="92188" y="87907"/>
                  </a:lnTo>
                  <a:lnTo>
                    <a:pt x="94844" y="77951"/>
                  </a:lnTo>
                  <a:lnTo>
                    <a:pt x="101713" y="68942"/>
                  </a:lnTo>
                  <a:lnTo>
                    <a:pt x="103866" y="60056"/>
                  </a:lnTo>
                  <a:lnTo>
                    <a:pt x="104653" y="44414"/>
                  </a:lnTo>
                  <a:lnTo>
                    <a:pt x="103634" y="42309"/>
                  </a:lnTo>
                  <a:lnTo>
                    <a:pt x="101897" y="40906"/>
                  </a:lnTo>
                  <a:lnTo>
                    <a:pt x="99680" y="39971"/>
                  </a:lnTo>
                  <a:lnTo>
                    <a:pt x="98202" y="38289"/>
                  </a:lnTo>
                  <a:lnTo>
                    <a:pt x="93009" y="27986"/>
                  </a:lnTo>
                  <a:lnTo>
                    <a:pt x="87161" y="20815"/>
                  </a:lnTo>
                  <a:lnTo>
                    <a:pt x="83539" y="19834"/>
                  </a:lnTo>
                  <a:lnTo>
                    <a:pt x="72591" y="19205"/>
                  </a:lnTo>
                  <a:lnTo>
                    <a:pt x="70618" y="18095"/>
                  </a:lnTo>
                  <a:lnTo>
                    <a:pt x="69303" y="16297"/>
                  </a:lnTo>
                  <a:lnTo>
                    <a:pt x="68426" y="14039"/>
                  </a:lnTo>
                  <a:lnTo>
                    <a:pt x="66783" y="13593"/>
                  </a:lnTo>
                  <a:lnTo>
                    <a:pt x="53569" y="18123"/>
                  </a:lnTo>
                  <a:lnTo>
                    <a:pt x="30443" y="19026"/>
                  </a:lnTo>
                  <a:lnTo>
                    <a:pt x="20535" y="27249"/>
                  </a:lnTo>
                  <a:lnTo>
                    <a:pt x="19708" y="30808"/>
                  </a:lnTo>
                  <a:lnTo>
                    <a:pt x="19058" y="46174"/>
                  </a:lnTo>
                  <a:lnTo>
                    <a:pt x="27249" y="55699"/>
                  </a:lnTo>
                  <a:lnTo>
                    <a:pt x="33236" y="56720"/>
                  </a:lnTo>
                  <a:lnTo>
                    <a:pt x="65417" y="57139"/>
                  </a:lnTo>
                  <a:lnTo>
                    <a:pt x="74228" y="54323"/>
                  </a:lnTo>
                  <a:lnTo>
                    <a:pt x="85722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SMARTInkShape-719"/>
            <p:cNvSpPr/>
            <p:nvPr>
              <p:custDataLst>
                <p:tags r:id="rId422"/>
              </p:custDataLst>
            </p:nvPr>
          </p:nvSpPr>
          <p:spPr>
            <a:xfrm>
              <a:off x="571616" y="4259013"/>
              <a:ext cx="190385" cy="179243"/>
            </a:xfrm>
            <a:custGeom>
              <a:avLst/>
              <a:gdLst/>
              <a:ahLst/>
              <a:cxnLst/>
              <a:rect l="0" t="0" r="0" b="0"/>
              <a:pathLst>
                <a:path w="190385" h="179243">
                  <a:moveTo>
                    <a:pt x="9409" y="160587"/>
                  </a:moveTo>
                  <a:lnTo>
                    <a:pt x="9409" y="160587"/>
                  </a:lnTo>
                  <a:lnTo>
                    <a:pt x="0" y="160587"/>
                  </a:lnTo>
                  <a:lnTo>
                    <a:pt x="9020" y="160587"/>
                  </a:lnTo>
                  <a:lnTo>
                    <a:pt x="9294" y="165644"/>
                  </a:lnTo>
                  <a:lnTo>
                    <a:pt x="10390" y="167133"/>
                  </a:lnTo>
                  <a:lnTo>
                    <a:pt x="17600" y="169720"/>
                  </a:lnTo>
                  <a:lnTo>
                    <a:pt x="23595" y="169995"/>
                  </a:lnTo>
                  <a:lnTo>
                    <a:pt x="25216" y="171093"/>
                  </a:lnTo>
                  <a:lnTo>
                    <a:pt x="26297" y="172882"/>
                  </a:lnTo>
                  <a:lnTo>
                    <a:pt x="27018" y="175134"/>
                  </a:lnTo>
                  <a:lnTo>
                    <a:pt x="28557" y="176634"/>
                  </a:lnTo>
                  <a:lnTo>
                    <a:pt x="33089" y="178303"/>
                  </a:lnTo>
                  <a:lnTo>
                    <a:pt x="41590" y="179242"/>
                  </a:lnTo>
                  <a:lnTo>
                    <a:pt x="43563" y="178315"/>
                  </a:lnTo>
                  <a:lnTo>
                    <a:pt x="44878" y="176639"/>
                  </a:lnTo>
                  <a:lnTo>
                    <a:pt x="45755" y="174464"/>
                  </a:lnTo>
                  <a:lnTo>
                    <a:pt x="47398" y="173013"/>
                  </a:lnTo>
                  <a:lnTo>
                    <a:pt x="57639" y="167863"/>
                  </a:lnTo>
                  <a:lnTo>
                    <a:pt x="102678" y="124455"/>
                  </a:lnTo>
                  <a:lnTo>
                    <a:pt x="113597" y="110723"/>
                  </a:lnTo>
                  <a:lnTo>
                    <a:pt x="145924" y="63612"/>
                  </a:lnTo>
                  <a:lnTo>
                    <a:pt x="176625" y="30437"/>
                  </a:lnTo>
                  <a:lnTo>
                    <a:pt x="182845" y="17717"/>
                  </a:lnTo>
                  <a:lnTo>
                    <a:pt x="190253" y="8352"/>
                  </a:lnTo>
                  <a:lnTo>
                    <a:pt x="190372" y="0"/>
                  </a:lnTo>
                  <a:lnTo>
                    <a:pt x="190384" y="46308"/>
                  </a:lnTo>
                  <a:lnTo>
                    <a:pt x="190384" y="90999"/>
                  </a:lnTo>
                  <a:lnTo>
                    <a:pt x="190384" y="122473"/>
                  </a:lnTo>
                  <a:lnTo>
                    <a:pt x="190384" y="95363"/>
                  </a:lnTo>
                  <a:lnTo>
                    <a:pt x="173050" y="76617"/>
                  </a:lnTo>
                  <a:lnTo>
                    <a:pt x="169275" y="75641"/>
                  </a:lnTo>
                  <a:lnTo>
                    <a:pt x="158227" y="75016"/>
                  </a:lnTo>
                  <a:lnTo>
                    <a:pt x="152103" y="72108"/>
                  </a:lnTo>
                  <a:lnTo>
                    <a:pt x="144605" y="66675"/>
                  </a:lnTo>
                  <a:lnTo>
                    <a:pt x="135519" y="65601"/>
                  </a:lnTo>
                  <a:lnTo>
                    <a:pt x="120417" y="65371"/>
                  </a:lnTo>
                  <a:lnTo>
                    <a:pt x="118339" y="66418"/>
                  </a:lnTo>
                  <a:lnTo>
                    <a:pt x="116954" y="68174"/>
                  </a:lnTo>
                  <a:lnTo>
                    <a:pt x="116031" y="70404"/>
                  </a:lnTo>
                  <a:lnTo>
                    <a:pt x="114357" y="71890"/>
                  </a:lnTo>
                  <a:lnTo>
                    <a:pt x="106145" y="74471"/>
                  </a:lnTo>
                  <a:lnTo>
                    <a:pt x="96589" y="83029"/>
                  </a:lnTo>
                  <a:lnTo>
                    <a:pt x="95262" y="92469"/>
                  </a:lnTo>
                  <a:lnTo>
                    <a:pt x="95137" y="108063"/>
                  </a:lnTo>
                  <a:lnTo>
                    <a:pt x="97958" y="113607"/>
                  </a:lnTo>
                  <a:lnTo>
                    <a:pt x="112744" y="130534"/>
                  </a:lnTo>
                  <a:lnTo>
                    <a:pt x="118814" y="131574"/>
                  </a:lnTo>
                  <a:lnTo>
                    <a:pt x="136537" y="131974"/>
                  </a:lnTo>
                  <a:lnTo>
                    <a:pt x="142816" y="129172"/>
                  </a:lnTo>
                  <a:lnTo>
                    <a:pt x="149134" y="125458"/>
                  </a:lnTo>
                  <a:lnTo>
                    <a:pt x="180859" y="1129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720"/>
            <p:cNvSpPr/>
            <p:nvPr>
              <p:custDataLst>
                <p:tags r:id="rId423"/>
              </p:custDataLst>
            </p:nvPr>
          </p:nvSpPr>
          <p:spPr>
            <a:xfrm>
              <a:off x="409575" y="4191000"/>
              <a:ext cx="542926" cy="47626"/>
            </a:xfrm>
            <a:custGeom>
              <a:avLst/>
              <a:gdLst/>
              <a:ahLst/>
              <a:cxnLst/>
              <a:rect l="0" t="0" r="0" b="0"/>
              <a:pathLst>
                <a:path w="542926" h="47626">
                  <a:moveTo>
                    <a:pt x="0" y="47625"/>
                  </a:moveTo>
                  <a:lnTo>
                    <a:pt x="0" y="47625"/>
                  </a:lnTo>
                  <a:lnTo>
                    <a:pt x="8201" y="39424"/>
                  </a:lnTo>
                  <a:lnTo>
                    <a:pt x="17610" y="38217"/>
                  </a:lnTo>
                  <a:lnTo>
                    <a:pt x="36346" y="38103"/>
                  </a:lnTo>
                  <a:lnTo>
                    <a:pt x="45358" y="31554"/>
                  </a:lnTo>
                  <a:lnTo>
                    <a:pt x="54244" y="29458"/>
                  </a:lnTo>
                  <a:lnTo>
                    <a:pt x="98623" y="28582"/>
                  </a:lnTo>
                  <a:lnTo>
                    <a:pt x="136644" y="27517"/>
                  </a:lnTo>
                  <a:lnTo>
                    <a:pt x="154618" y="21036"/>
                  </a:lnTo>
                  <a:lnTo>
                    <a:pt x="200671" y="16280"/>
                  </a:lnTo>
                  <a:lnTo>
                    <a:pt x="219266" y="11526"/>
                  </a:lnTo>
                  <a:lnTo>
                    <a:pt x="263536" y="9642"/>
                  </a:lnTo>
                  <a:lnTo>
                    <a:pt x="307976" y="9532"/>
                  </a:lnTo>
                  <a:lnTo>
                    <a:pt x="350574" y="9525"/>
                  </a:lnTo>
                  <a:lnTo>
                    <a:pt x="397279" y="589"/>
                  </a:lnTo>
                  <a:lnTo>
                    <a:pt x="440530" y="23"/>
                  </a:lnTo>
                  <a:lnTo>
                    <a:pt x="485118" y="0"/>
                  </a:lnTo>
                  <a:lnTo>
                    <a:pt x="531517" y="0"/>
                  </a:lnTo>
                  <a:lnTo>
                    <a:pt x="542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721"/>
            <p:cNvSpPr/>
            <p:nvPr>
              <p:custDataLst>
                <p:tags r:id="rId424"/>
              </p:custDataLst>
            </p:nvPr>
          </p:nvSpPr>
          <p:spPr>
            <a:xfrm>
              <a:off x="523886" y="3848134"/>
              <a:ext cx="371451" cy="266629"/>
            </a:xfrm>
            <a:custGeom>
              <a:avLst/>
              <a:gdLst/>
              <a:ahLst/>
              <a:cxnLst/>
              <a:rect l="0" t="0" r="0" b="0"/>
              <a:pathLst>
                <a:path w="371451" h="266629">
                  <a:moveTo>
                    <a:pt x="123814" y="57116"/>
                  </a:moveTo>
                  <a:lnTo>
                    <a:pt x="123814" y="57116"/>
                  </a:lnTo>
                  <a:lnTo>
                    <a:pt x="128871" y="57116"/>
                  </a:lnTo>
                  <a:lnTo>
                    <a:pt x="130360" y="56058"/>
                  </a:lnTo>
                  <a:lnTo>
                    <a:pt x="131353" y="54294"/>
                  </a:lnTo>
                  <a:lnTo>
                    <a:pt x="132015" y="52059"/>
                  </a:lnTo>
                  <a:lnTo>
                    <a:pt x="133515" y="50570"/>
                  </a:lnTo>
                  <a:lnTo>
                    <a:pt x="138003" y="48915"/>
                  </a:lnTo>
                  <a:lnTo>
                    <a:pt x="139623" y="47415"/>
                  </a:lnTo>
                  <a:lnTo>
                    <a:pt x="142437" y="39506"/>
                  </a:lnTo>
                  <a:lnTo>
                    <a:pt x="142864" y="9929"/>
                  </a:lnTo>
                  <a:lnTo>
                    <a:pt x="137807" y="9621"/>
                  </a:lnTo>
                  <a:lnTo>
                    <a:pt x="136318" y="8519"/>
                  </a:lnTo>
                  <a:lnTo>
                    <a:pt x="134663" y="4473"/>
                  </a:lnTo>
                  <a:lnTo>
                    <a:pt x="133163" y="2970"/>
                  </a:lnTo>
                  <a:lnTo>
                    <a:pt x="125254" y="362"/>
                  </a:lnTo>
                  <a:lnTo>
                    <a:pt x="115739" y="0"/>
                  </a:lnTo>
                  <a:lnTo>
                    <a:pt x="106971" y="6519"/>
                  </a:lnTo>
                  <a:lnTo>
                    <a:pt x="96993" y="9100"/>
                  </a:lnTo>
                  <a:lnTo>
                    <a:pt x="90702" y="9375"/>
                  </a:lnTo>
                  <a:lnTo>
                    <a:pt x="89040" y="10472"/>
                  </a:lnTo>
                  <a:lnTo>
                    <a:pt x="87931" y="12262"/>
                  </a:lnTo>
                  <a:lnTo>
                    <a:pt x="87192" y="14514"/>
                  </a:lnTo>
                  <a:lnTo>
                    <a:pt x="85641" y="16014"/>
                  </a:lnTo>
                  <a:lnTo>
                    <a:pt x="81095" y="17682"/>
                  </a:lnTo>
                  <a:lnTo>
                    <a:pt x="79460" y="19185"/>
                  </a:lnTo>
                  <a:lnTo>
                    <a:pt x="77643" y="23677"/>
                  </a:lnTo>
                  <a:lnTo>
                    <a:pt x="75418" y="35184"/>
                  </a:lnTo>
                  <a:lnTo>
                    <a:pt x="68026" y="45748"/>
                  </a:lnTo>
                  <a:lnTo>
                    <a:pt x="66933" y="54831"/>
                  </a:lnTo>
                  <a:lnTo>
                    <a:pt x="66665" y="101568"/>
                  </a:lnTo>
                  <a:lnTo>
                    <a:pt x="66664" y="127359"/>
                  </a:lnTo>
                  <a:lnTo>
                    <a:pt x="67722" y="129345"/>
                  </a:lnTo>
                  <a:lnTo>
                    <a:pt x="69486" y="130668"/>
                  </a:lnTo>
                  <a:lnTo>
                    <a:pt x="71720" y="131551"/>
                  </a:lnTo>
                  <a:lnTo>
                    <a:pt x="73210" y="133197"/>
                  </a:lnTo>
                  <a:lnTo>
                    <a:pt x="75797" y="141362"/>
                  </a:lnTo>
                  <a:lnTo>
                    <a:pt x="76073" y="147460"/>
                  </a:lnTo>
                  <a:lnTo>
                    <a:pt x="77170" y="149095"/>
                  </a:lnTo>
                  <a:lnTo>
                    <a:pt x="78960" y="150185"/>
                  </a:lnTo>
                  <a:lnTo>
                    <a:pt x="85597" y="152328"/>
                  </a:lnTo>
                  <a:lnTo>
                    <a:pt x="95236" y="152366"/>
                  </a:lnTo>
                  <a:lnTo>
                    <a:pt x="77629" y="152366"/>
                  </a:lnTo>
                  <a:lnTo>
                    <a:pt x="68869" y="158912"/>
                  </a:lnTo>
                  <a:lnTo>
                    <a:pt x="60027" y="162067"/>
                  </a:lnTo>
                  <a:lnTo>
                    <a:pt x="40374" y="177678"/>
                  </a:lnTo>
                  <a:lnTo>
                    <a:pt x="31475" y="181032"/>
                  </a:lnTo>
                  <a:lnTo>
                    <a:pt x="15829" y="194071"/>
                  </a:lnTo>
                  <a:lnTo>
                    <a:pt x="12321" y="200182"/>
                  </a:lnTo>
                  <a:lnTo>
                    <a:pt x="11385" y="203294"/>
                  </a:lnTo>
                  <a:lnTo>
                    <a:pt x="9703" y="205368"/>
                  </a:lnTo>
                  <a:lnTo>
                    <a:pt x="3338" y="209345"/>
                  </a:lnTo>
                  <a:lnTo>
                    <a:pt x="1477" y="214026"/>
                  </a:lnTo>
                  <a:lnTo>
                    <a:pt x="0" y="241668"/>
                  </a:lnTo>
                  <a:lnTo>
                    <a:pt x="1055" y="243651"/>
                  </a:lnTo>
                  <a:lnTo>
                    <a:pt x="2816" y="244972"/>
                  </a:lnTo>
                  <a:lnTo>
                    <a:pt x="5049" y="245854"/>
                  </a:lnTo>
                  <a:lnTo>
                    <a:pt x="6537" y="247499"/>
                  </a:lnTo>
                  <a:lnTo>
                    <a:pt x="8191" y="252150"/>
                  </a:lnTo>
                  <a:lnTo>
                    <a:pt x="9690" y="253814"/>
                  </a:lnTo>
                  <a:lnTo>
                    <a:pt x="28760" y="264485"/>
                  </a:lnTo>
                  <a:lnTo>
                    <a:pt x="60317" y="266628"/>
                  </a:lnTo>
                  <a:lnTo>
                    <a:pt x="66666" y="263827"/>
                  </a:lnTo>
                  <a:lnTo>
                    <a:pt x="69840" y="261598"/>
                  </a:lnTo>
                  <a:lnTo>
                    <a:pt x="93253" y="254906"/>
                  </a:lnTo>
                  <a:lnTo>
                    <a:pt x="112603" y="244000"/>
                  </a:lnTo>
                  <a:lnTo>
                    <a:pt x="140238" y="236047"/>
                  </a:lnTo>
                  <a:lnTo>
                    <a:pt x="185446" y="203969"/>
                  </a:lnTo>
                  <a:lnTo>
                    <a:pt x="231350" y="160049"/>
                  </a:lnTo>
                  <a:lnTo>
                    <a:pt x="269861" y="112425"/>
                  </a:lnTo>
                  <a:lnTo>
                    <a:pt x="282388" y="97586"/>
                  </a:lnTo>
                  <a:lnTo>
                    <a:pt x="285738" y="85695"/>
                  </a:lnTo>
                  <a:lnTo>
                    <a:pt x="285739" y="90749"/>
                  </a:lnTo>
                  <a:lnTo>
                    <a:pt x="284680" y="92237"/>
                  </a:lnTo>
                  <a:lnTo>
                    <a:pt x="282917" y="93230"/>
                  </a:lnTo>
                  <a:lnTo>
                    <a:pt x="280682" y="93892"/>
                  </a:lnTo>
                  <a:lnTo>
                    <a:pt x="279193" y="95392"/>
                  </a:lnTo>
                  <a:lnTo>
                    <a:pt x="277538" y="99880"/>
                  </a:lnTo>
                  <a:lnTo>
                    <a:pt x="275233" y="120703"/>
                  </a:lnTo>
                  <a:lnTo>
                    <a:pt x="268690" y="133333"/>
                  </a:lnTo>
                  <a:lnTo>
                    <a:pt x="266806" y="155542"/>
                  </a:lnTo>
                  <a:lnTo>
                    <a:pt x="269563" y="161891"/>
                  </a:lnTo>
                  <a:lnTo>
                    <a:pt x="273258" y="168241"/>
                  </a:lnTo>
                  <a:lnTo>
                    <a:pt x="274900" y="174591"/>
                  </a:lnTo>
                  <a:lnTo>
                    <a:pt x="276396" y="176708"/>
                  </a:lnTo>
                  <a:lnTo>
                    <a:pt x="278452" y="178119"/>
                  </a:lnTo>
                  <a:lnTo>
                    <a:pt x="280881" y="179059"/>
                  </a:lnTo>
                  <a:lnTo>
                    <a:pt x="282500" y="180745"/>
                  </a:lnTo>
                  <a:lnTo>
                    <a:pt x="284300" y="185440"/>
                  </a:lnTo>
                  <a:lnTo>
                    <a:pt x="285838" y="187115"/>
                  </a:lnTo>
                  <a:lnTo>
                    <a:pt x="304981" y="197809"/>
                  </a:lnTo>
                  <a:lnTo>
                    <a:pt x="308092" y="198536"/>
                  </a:lnTo>
                  <a:lnTo>
                    <a:pt x="311224" y="197963"/>
                  </a:lnTo>
                  <a:lnTo>
                    <a:pt x="323856" y="192260"/>
                  </a:lnTo>
                  <a:lnTo>
                    <a:pt x="327025" y="191662"/>
                  </a:lnTo>
                  <a:lnTo>
                    <a:pt x="329138" y="190205"/>
                  </a:lnTo>
                  <a:lnTo>
                    <a:pt x="330547" y="188175"/>
                  </a:lnTo>
                  <a:lnTo>
                    <a:pt x="333170" y="183098"/>
                  </a:lnTo>
                  <a:lnTo>
                    <a:pt x="337864" y="177314"/>
                  </a:lnTo>
                  <a:lnTo>
                    <a:pt x="343478" y="174037"/>
                  </a:lnTo>
                  <a:lnTo>
                    <a:pt x="349501" y="171523"/>
                  </a:lnTo>
                  <a:lnTo>
                    <a:pt x="365148" y="158312"/>
                  </a:lnTo>
                  <a:lnTo>
                    <a:pt x="368657" y="152187"/>
                  </a:lnTo>
                  <a:lnTo>
                    <a:pt x="370632" y="139966"/>
                  </a:lnTo>
                  <a:lnTo>
                    <a:pt x="371450" y="101681"/>
                  </a:lnTo>
                  <a:lnTo>
                    <a:pt x="368635" y="95268"/>
                  </a:lnTo>
                  <a:lnTo>
                    <a:pt x="364915" y="88889"/>
                  </a:lnTo>
                  <a:lnTo>
                    <a:pt x="363262" y="82526"/>
                  </a:lnTo>
                  <a:lnTo>
                    <a:pt x="361762" y="80406"/>
                  </a:lnTo>
                  <a:lnTo>
                    <a:pt x="359705" y="78993"/>
                  </a:lnTo>
                  <a:lnTo>
                    <a:pt x="354596" y="76364"/>
                  </a:lnTo>
                  <a:lnTo>
                    <a:pt x="345770" y="69992"/>
                  </a:lnTo>
                  <a:lnTo>
                    <a:pt x="335207" y="67082"/>
                  </a:lnTo>
                  <a:lnTo>
                    <a:pt x="323245" y="74238"/>
                  </a:lnTo>
                  <a:lnTo>
                    <a:pt x="320268" y="74880"/>
                  </a:lnTo>
                  <a:lnTo>
                    <a:pt x="311022" y="80842"/>
                  </a:lnTo>
                  <a:lnTo>
                    <a:pt x="292079" y="98522"/>
                  </a:lnTo>
                  <a:lnTo>
                    <a:pt x="288557" y="107622"/>
                  </a:lnTo>
                  <a:lnTo>
                    <a:pt x="276214" y="1523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722"/>
            <p:cNvSpPr/>
            <p:nvPr>
              <p:custDataLst>
                <p:tags r:id="rId425"/>
              </p:custDataLst>
            </p:nvPr>
          </p:nvSpPr>
          <p:spPr>
            <a:xfrm>
              <a:off x="619125" y="38766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0" y="117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1" name="SMARTInkShape-Group151"/>
          <p:cNvGrpSpPr/>
          <p:nvPr/>
        </p:nvGrpSpPr>
        <p:grpSpPr>
          <a:xfrm>
            <a:off x="1466850" y="3743325"/>
            <a:ext cx="1171575" cy="885826"/>
            <a:chOff x="1466850" y="3743325"/>
            <a:chExt cx="1171575" cy="885826"/>
          </a:xfrm>
        </p:grpSpPr>
        <p:sp>
          <p:nvSpPr>
            <p:cNvPr id="289" name="SMARTInkShape-723"/>
            <p:cNvSpPr/>
            <p:nvPr>
              <p:custDataLst>
                <p:tags r:id="rId407"/>
              </p:custDataLst>
            </p:nvPr>
          </p:nvSpPr>
          <p:spPr>
            <a:xfrm>
              <a:off x="2257425" y="4497124"/>
              <a:ext cx="123706" cy="132027"/>
            </a:xfrm>
            <a:custGeom>
              <a:avLst/>
              <a:gdLst/>
              <a:ahLst/>
              <a:cxnLst/>
              <a:rect l="0" t="0" r="0" b="0"/>
              <a:pathLst>
                <a:path w="123706" h="132027">
                  <a:moveTo>
                    <a:pt x="19050" y="17726"/>
                  </a:moveTo>
                  <a:lnTo>
                    <a:pt x="19050" y="17726"/>
                  </a:lnTo>
                  <a:lnTo>
                    <a:pt x="19050" y="8235"/>
                  </a:lnTo>
                  <a:lnTo>
                    <a:pt x="28183" y="8201"/>
                  </a:lnTo>
                  <a:lnTo>
                    <a:pt x="36742" y="0"/>
                  </a:lnTo>
                  <a:lnTo>
                    <a:pt x="38253" y="617"/>
                  </a:lnTo>
                  <a:lnTo>
                    <a:pt x="45436" y="5483"/>
                  </a:lnTo>
                  <a:lnTo>
                    <a:pt x="55398" y="7843"/>
                  </a:lnTo>
                  <a:lnTo>
                    <a:pt x="71294" y="8192"/>
                  </a:lnTo>
                  <a:lnTo>
                    <a:pt x="72929" y="9253"/>
                  </a:lnTo>
                  <a:lnTo>
                    <a:pt x="74019" y="11019"/>
                  </a:lnTo>
                  <a:lnTo>
                    <a:pt x="75913" y="17901"/>
                  </a:lnTo>
                  <a:lnTo>
                    <a:pt x="76199" y="44547"/>
                  </a:lnTo>
                  <a:lnTo>
                    <a:pt x="49075" y="73425"/>
                  </a:lnTo>
                  <a:lnTo>
                    <a:pt x="38157" y="74871"/>
                  </a:lnTo>
                  <a:lnTo>
                    <a:pt x="38111" y="74876"/>
                  </a:lnTo>
                  <a:lnTo>
                    <a:pt x="38101" y="66675"/>
                  </a:lnTo>
                  <a:lnTo>
                    <a:pt x="39159" y="66234"/>
                  </a:lnTo>
                  <a:lnTo>
                    <a:pt x="85793" y="65351"/>
                  </a:lnTo>
                  <a:lnTo>
                    <a:pt x="98852" y="65351"/>
                  </a:lnTo>
                  <a:lnTo>
                    <a:pt x="100826" y="66409"/>
                  </a:lnTo>
                  <a:lnTo>
                    <a:pt x="102143" y="68173"/>
                  </a:lnTo>
                  <a:lnTo>
                    <a:pt x="103020" y="70408"/>
                  </a:lnTo>
                  <a:lnTo>
                    <a:pt x="104663" y="71897"/>
                  </a:lnTo>
                  <a:lnTo>
                    <a:pt x="109311" y="73552"/>
                  </a:lnTo>
                  <a:lnTo>
                    <a:pt x="110974" y="75052"/>
                  </a:lnTo>
                  <a:lnTo>
                    <a:pt x="113862" y="82961"/>
                  </a:lnTo>
                  <a:lnTo>
                    <a:pt x="116928" y="83761"/>
                  </a:lnTo>
                  <a:lnTo>
                    <a:pt x="119227" y="83974"/>
                  </a:lnTo>
                  <a:lnTo>
                    <a:pt x="120759" y="85175"/>
                  </a:lnTo>
                  <a:lnTo>
                    <a:pt x="123421" y="92564"/>
                  </a:lnTo>
                  <a:lnTo>
                    <a:pt x="123705" y="98579"/>
                  </a:lnTo>
                  <a:lnTo>
                    <a:pt x="122687" y="100203"/>
                  </a:lnTo>
                  <a:lnTo>
                    <a:pt x="120949" y="101286"/>
                  </a:lnTo>
                  <a:lnTo>
                    <a:pt x="118733" y="102008"/>
                  </a:lnTo>
                  <a:lnTo>
                    <a:pt x="117255" y="103547"/>
                  </a:lnTo>
                  <a:lnTo>
                    <a:pt x="115613" y="108080"/>
                  </a:lnTo>
                  <a:lnTo>
                    <a:pt x="114117" y="109712"/>
                  </a:lnTo>
                  <a:lnTo>
                    <a:pt x="104676" y="113748"/>
                  </a:lnTo>
                  <a:lnTo>
                    <a:pt x="97455" y="119437"/>
                  </a:lnTo>
                  <a:lnTo>
                    <a:pt x="88612" y="121593"/>
                  </a:lnTo>
                  <a:lnTo>
                    <a:pt x="82422" y="122098"/>
                  </a:lnTo>
                  <a:lnTo>
                    <a:pt x="80348" y="123290"/>
                  </a:lnTo>
                  <a:lnTo>
                    <a:pt x="78966" y="125144"/>
                  </a:lnTo>
                  <a:lnTo>
                    <a:pt x="78043" y="127438"/>
                  </a:lnTo>
                  <a:lnTo>
                    <a:pt x="76371" y="128967"/>
                  </a:lnTo>
                  <a:lnTo>
                    <a:pt x="71690" y="130666"/>
                  </a:lnTo>
                  <a:lnTo>
                    <a:pt x="24075" y="132026"/>
                  </a:lnTo>
                  <a:lnTo>
                    <a:pt x="0" y="1320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724"/>
            <p:cNvSpPr/>
            <p:nvPr>
              <p:custDataLst>
                <p:tags r:id="rId408"/>
              </p:custDataLst>
            </p:nvPr>
          </p:nvSpPr>
          <p:spPr>
            <a:xfrm>
              <a:off x="2047875" y="4509472"/>
              <a:ext cx="228600" cy="119679"/>
            </a:xfrm>
            <a:custGeom>
              <a:avLst/>
              <a:gdLst/>
              <a:ahLst/>
              <a:cxnLst/>
              <a:rect l="0" t="0" r="0" b="0"/>
              <a:pathLst>
                <a:path w="228600" h="119679">
                  <a:moveTo>
                    <a:pt x="19050" y="43478"/>
                  </a:moveTo>
                  <a:lnTo>
                    <a:pt x="19050" y="43478"/>
                  </a:lnTo>
                  <a:lnTo>
                    <a:pt x="13994" y="43478"/>
                  </a:lnTo>
                  <a:lnTo>
                    <a:pt x="12504" y="44536"/>
                  </a:lnTo>
                  <a:lnTo>
                    <a:pt x="11511" y="46300"/>
                  </a:lnTo>
                  <a:lnTo>
                    <a:pt x="9641" y="52611"/>
                  </a:lnTo>
                  <a:lnTo>
                    <a:pt x="1334" y="61170"/>
                  </a:lnTo>
                  <a:lnTo>
                    <a:pt x="395" y="67182"/>
                  </a:lnTo>
                  <a:lnTo>
                    <a:pt x="0" y="105162"/>
                  </a:lnTo>
                  <a:lnTo>
                    <a:pt x="2823" y="110757"/>
                  </a:lnTo>
                  <a:lnTo>
                    <a:pt x="9133" y="119156"/>
                  </a:lnTo>
                  <a:lnTo>
                    <a:pt x="41321" y="119674"/>
                  </a:lnTo>
                  <a:lnTo>
                    <a:pt x="47645" y="116854"/>
                  </a:lnTo>
                  <a:lnTo>
                    <a:pt x="63503" y="104489"/>
                  </a:lnTo>
                  <a:lnTo>
                    <a:pt x="76201" y="98568"/>
                  </a:lnTo>
                  <a:lnTo>
                    <a:pt x="107950" y="68842"/>
                  </a:lnTo>
                  <a:lnTo>
                    <a:pt x="111478" y="62512"/>
                  </a:lnTo>
                  <a:lnTo>
                    <a:pt x="114104" y="56171"/>
                  </a:lnTo>
                  <a:lnTo>
                    <a:pt x="120474" y="46651"/>
                  </a:lnTo>
                  <a:lnTo>
                    <a:pt x="122832" y="37128"/>
                  </a:lnTo>
                  <a:lnTo>
                    <a:pt x="123694" y="26309"/>
                  </a:lnTo>
                  <a:lnTo>
                    <a:pt x="115613" y="16392"/>
                  </a:lnTo>
                  <a:lnTo>
                    <a:pt x="106214" y="6833"/>
                  </a:lnTo>
                  <a:lnTo>
                    <a:pt x="100145" y="5809"/>
                  </a:lnTo>
                  <a:lnTo>
                    <a:pt x="72622" y="5381"/>
                  </a:lnTo>
                  <a:lnTo>
                    <a:pt x="66496" y="8201"/>
                  </a:lnTo>
                  <a:lnTo>
                    <a:pt x="60245" y="11925"/>
                  </a:lnTo>
                  <a:lnTo>
                    <a:pt x="53940" y="13579"/>
                  </a:lnTo>
                  <a:lnTo>
                    <a:pt x="51835" y="15079"/>
                  </a:lnTo>
                  <a:lnTo>
                    <a:pt x="50431" y="17137"/>
                  </a:lnTo>
                  <a:lnTo>
                    <a:pt x="47814" y="22246"/>
                  </a:lnTo>
                  <a:lnTo>
                    <a:pt x="43123" y="28044"/>
                  </a:lnTo>
                  <a:lnTo>
                    <a:pt x="37510" y="31327"/>
                  </a:lnTo>
                  <a:lnTo>
                    <a:pt x="34532" y="32202"/>
                  </a:lnTo>
                  <a:lnTo>
                    <a:pt x="32546" y="33844"/>
                  </a:lnTo>
                  <a:lnTo>
                    <a:pt x="21268" y="53182"/>
                  </a:lnTo>
                  <a:lnTo>
                    <a:pt x="19089" y="79699"/>
                  </a:lnTo>
                  <a:lnTo>
                    <a:pt x="19053" y="94671"/>
                  </a:lnTo>
                  <a:lnTo>
                    <a:pt x="20111" y="96657"/>
                  </a:lnTo>
                  <a:lnTo>
                    <a:pt x="21874" y="97980"/>
                  </a:lnTo>
                  <a:lnTo>
                    <a:pt x="24107" y="98863"/>
                  </a:lnTo>
                  <a:lnTo>
                    <a:pt x="25596" y="100509"/>
                  </a:lnTo>
                  <a:lnTo>
                    <a:pt x="27251" y="105161"/>
                  </a:lnTo>
                  <a:lnTo>
                    <a:pt x="28751" y="106826"/>
                  </a:lnTo>
                  <a:lnTo>
                    <a:pt x="33239" y="108674"/>
                  </a:lnTo>
                  <a:lnTo>
                    <a:pt x="50931" y="110023"/>
                  </a:lnTo>
                  <a:lnTo>
                    <a:pt x="57208" y="107273"/>
                  </a:lnTo>
                  <a:lnTo>
                    <a:pt x="63526" y="103582"/>
                  </a:lnTo>
                  <a:lnTo>
                    <a:pt x="89098" y="93283"/>
                  </a:lnTo>
                  <a:lnTo>
                    <a:pt x="136098" y="59342"/>
                  </a:lnTo>
                  <a:lnTo>
                    <a:pt x="180796" y="24428"/>
                  </a:lnTo>
                  <a:lnTo>
                    <a:pt x="196826" y="9611"/>
                  </a:lnTo>
                  <a:lnTo>
                    <a:pt x="206368" y="6632"/>
                  </a:lnTo>
                  <a:lnTo>
                    <a:pt x="212722" y="5936"/>
                  </a:lnTo>
                  <a:lnTo>
                    <a:pt x="214840" y="4691"/>
                  </a:lnTo>
                  <a:lnTo>
                    <a:pt x="216251" y="2803"/>
                  </a:lnTo>
                  <a:lnTo>
                    <a:pt x="217192" y="487"/>
                  </a:lnTo>
                  <a:lnTo>
                    <a:pt x="217820" y="0"/>
                  </a:lnTo>
                  <a:lnTo>
                    <a:pt x="218238" y="735"/>
                  </a:lnTo>
                  <a:lnTo>
                    <a:pt x="218910" y="4461"/>
                  </a:lnTo>
                  <a:lnTo>
                    <a:pt x="227261" y="5298"/>
                  </a:lnTo>
                  <a:lnTo>
                    <a:pt x="227708" y="6383"/>
                  </a:lnTo>
                  <a:lnTo>
                    <a:pt x="228599" y="47049"/>
                  </a:lnTo>
                  <a:lnTo>
                    <a:pt x="225777" y="53179"/>
                  </a:lnTo>
                  <a:lnTo>
                    <a:pt x="222054" y="59431"/>
                  </a:lnTo>
                  <a:lnTo>
                    <a:pt x="219958" y="69959"/>
                  </a:lnTo>
                  <a:lnTo>
                    <a:pt x="219467" y="80295"/>
                  </a:lnTo>
                  <a:lnTo>
                    <a:pt x="218278" y="83898"/>
                  </a:lnTo>
                  <a:lnTo>
                    <a:pt x="216427" y="86300"/>
                  </a:lnTo>
                  <a:lnTo>
                    <a:pt x="214135" y="87901"/>
                  </a:lnTo>
                  <a:lnTo>
                    <a:pt x="212606" y="90026"/>
                  </a:lnTo>
                  <a:lnTo>
                    <a:pt x="210908" y="95211"/>
                  </a:lnTo>
                  <a:lnTo>
                    <a:pt x="209952" y="104079"/>
                  </a:lnTo>
                  <a:lnTo>
                    <a:pt x="208760" y="106104"/>
                  </a:lnTo>
                  <a:lnTo>
                    <a:pt x="206907" y="107454"/>
                  </a:lnTo>
                  <a:lnTo>
                    <a:pt x="204613" y="108353"/>
                  </a:lnTo>
                  <a:lnTo>
                    <a:pt x="203084" y="110012"/>
                  </a:lnTo>
                  <a:lnTo>
                    <a:pt x="200025" y="11967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725"/>
            <p:cNvSpPr/>
            <p:nvPr>
              <p:custDataLst>
                <p:tags r:id="rId409"/>
              </p:custDataLst>
            </p:nvPr>
          </p:nvSpPr>
          <p:spPr>
            <a:xfrm>
              <a:off x="2076450" y="45529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726"/>
            <p:cNvSpPr/>
            <p:nvPr>
              <p:custDataLst>
                <p:tags r:id="rId410"/>
              </p:custDataLst>
            </p:nvPr>
          </p:nvSpPr>
          <p:spPr>
            <a:xfrm>
              <a:off x="2019300" y="4400550"/>
              <a:ext cx="400050" cy="47626"/>
            </a:xfrm>
            <a:custGeom>
              <a:avLst/>
              <a:gdLst/>
              <a:ahLst/>
              <a:cxnLst/>
              <a:rect l="0" t="0" r="0" b="0"/>
              <a:pathLst>
                <a:path w="400050" h="47626">
                  <a:moveTo>
                    <a:pt x="0" y="47625"/>
                  </a:moveTo>
                  <a:lnTo>
                    <a:pt x="0" y="47625"/>
                  </a:lnTo>
                  <a:lnTo>
                    <a:pt x="46416" y="47625"/>
                  </a:lnTo>
                  <a:lnTo>
                    <a:pt x="88794" y="47625"/>
                  </a:lnTo>
                  <a:lnTo>
                    <a:pt x="131662" y="38492"/>
                  </a:lnTo>
                  <a:lnTo>
                    <a:pt x="174712" y="29481"/>
                  </a:lnTo>
                  <a:lnTo>
                    <a:pt x="193701" y="27785"/>
                  </a:lnTo>
                  <a:lnTo>
                    <a:pt x="225231" y="19956"/>
                  </a:lnTo>
                  <a:lnTo>
                    <a:pt x="242183" y="18260"/>
                  </a:lnTo>
                  <a:lnTo>
                    <a:pt x="278419" y="10431"/>
                  </a:lnTo>
                  <a:lnTo>
                    <a:pt x="307806" y="8546"/>
                  </a:lnTo>
                  <a:lnTo>
                    <a:pt x="326012" y="2001"/>
                  </a:lnTo>
                  <a:lnTo>
                    <a:pt x="371418" y="16"/>
                  </a:lnTo>
                  <a:lnTo>
                    <a:pt x="400049" y="0"/>
                  </a:lnTo>
                  <a:lnTo>
                    <a:pt x="390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727"/>
            <p:cNvSpPr/>
            <p:nvPr>
              <p:custDataLst>
                <p:tags r:id="rId411"/>
              </p:custDataLst>
            </p:nvPr>
          </p:nvSpPr>
          <p:spPr>
            <a:xfrm>
              <a:off x="2247900" y="4200528"/>
              <a:ext cx="171055" cy="152277"/>
            </a:xfrm>
            <a:custGeom>
              <a:avLst/>
              <a:gdLst/>
              <a:ahLst/>
              <a:cxnLst/>
              <a:rect l="0" t="0" r="0" b="0"/>
              <a:pathLst>
                <a:path w="171055" h="152277">
                  <a:moveTo>
                    <a:pt x="76200" y="47622"/>
                  </a:moveTo>
                  <a:lnTo>
                    <a:pt x="76200" y="47622"/>
                  </a:lnTo>
                  <a:lnTo>
                    <a:pt x="76200" y="55823"/>
                  </a:lnTo>
                  <a:lnTo>
                    <a:pt x="69654" y="64490"/>
                  </a:lnTo>
                  <a:lnTo>
                    <a:pt x="66499" y="73316"/>
                  </a:lnTo>
                  <a:lnTo>
                    <a:pt x="60391" y="82634"/>
                  </a:lnTo>
                  <a:lnTo>
                    <a:pt x="57052" y="92098"/>
                  </a:lnTo>
                  <a:lnTo>
                    <a:pt x="50888" y="101604"/>
                  </a:lnTo>
                  <a:lnTo>
                    <a:pt x="47534" y="111124"/>
                  </a:lnTo>
                  <a:lnTo>
                    <a:pt x="20804" y="141107"/>
                  </a:lnTo>
                  <a:lnTo>
                    <a:pt x="17007" y="142088"/>
                  </a:lnTo>
                  <a:lnTo>
                    <a:pt x="14513" y="142349"/>
                  </a:lnTo>
                  <a:lnTo>
                    <a:pt x="12851" y="143582"/>
                  </a:lnTo>
                  <a:lnTo>
                    <a:pt x="11003" y="147774"/>
                  </a:lnTo>
                  <a:lnTo>
                    <a:pt x="9452" y="149315"/>
                  </a:lnTo>
                  <a:lnTo>
                    <a:pt x="431" y="152276"/>
                  </a:lnTo>
                  <a:lnTo>
                    <a:pt x="0" y="128410"/>
                  </a:lnTo>
                  <a:lnTo>
                    <a:pt x="1058" y="126880"/>
                  </a:lnTo>
                  <a:lnTo>
                    <a:pt x="2822" y="125861"/>
                  </a:lnTo>
                  <a:lnTo>
                    <a:pt x="5056" y="125182"/>
                  </a:lnTo>
                  <a:lnTo>
                    <a:pt x="6546" y="123670"/>
                  </a:lnTo>
                  <a:lnTo>
                    <a:pt x="8201" y="119168"/>
                  </a:lnTo>
                  <a:lnTo>
                    <a:pt x="9701" y="117544"/>
                  </a:lnTo>
                  <a:lnTo>
                    <a:pt x="14189" y="115741"/>
                  </a:lnTo>
                  <a:lnTo>
                    <a:pt x="55698" y="114297"/>
                  </a:lnTo>
                  <a:lnTo>
                    <a:pt x="65223" y="122498"/>
                  </a:lnTo>
                  <a:lnTo>
                    <a:pt x="71301" y="123429"/>
                  </a:lnTo>
                  <a:lnTo>
                    <a:pt x="72934" y="124618"/>
                  </a:lnTo>
                  <a:lnTo>
                    <a:pt x="74023" y="126470"/>
                  </a:lnTo>
                  <a:lnTo>
                    <a:pt x="74748" y="128762"/>
                  </a:lnTo>
                  <a:lnTo>
                    <a:pt x="76290" y="130291"/>
                  </a:lnTo>
                  <a:lnTo>
                    <a:pt x="84273" y="132945"/>
                  </a:lnTo>
                  <a:lnTo>
                    <a:pt x="85080" y="135990"/>
                  </a:lnTo>
                  <a:lnTo>
                    <a:pt x="85295" y="138284"/>
                  </a:lnTo>
                  <a:lnTo>
                    <a:pt x="86497" y="139814"/>
                  </a:lnTo>
                  <a:lnTo>
                    <a:pt x="93888" y="142469"/>
                  </a:lnTo>
                  <a:lnTo>
                    <a:pt x="103331" y="142836"/>
                  </a:lnTo>
                  <a:lnTo>
                    <a:pt x="112849" y="134668"/>
                  </a:lnTo>
                  <a:lnTo>
                    <a:pt x="118927" y="133738"/>
                  </a:lnTo>
                  <a:lnTo>
                    <a:pt x="120560" y="132550"/>
                  </a:lnTo>
                  <a:lnTo>
                    <a:pt x="121648" y="130699"/>
                  </a:lnTo>
                  <a:lnTo>
                    <a:pt x="122374" y="128407"/>
                  </a:lnTo>
                  <a:lnTo>
                    <a:pt x="131173" y="114064"/>
                  </a:lnTo>
                  <a:lnTo>
                    <a:pt x="132920" y="106608"/>
                  </a:lnTo>
                  <a:lnTo>
                    <a:pt x="139811" y="97530"/>
                  </a:lnTo>
                  <a:lnTo>
                    <a:pt x="141967" y="88633"/>
                  </a:lnTo>
                  <a:lnTo>
                    <a:pt x="142840" y="63487"/>
                  </a:lnTo>
                  <a:lnTo>
                    <a:pt x="140037" y="57142"/>
                  </a:lnTo>
                  <a:lnTo>
                    <a:pt x="136322" y="50795"/>
                  </a:lnTo>
                  <a:lnTo>
                    <a:pt x="133937" y="38097"/>
                  </a:lnTo>
                  <a:lnTo>
                    <a:pt x="133741" y="34922"/>
                  </a:lnTo>
                  <a:lnTo>
                    <a:pt x="130702" y="28572"/>
                  </a:lnTo>
                  <a:lnTo>
                    <a:pt x="119171" y="14548"/>
                  </a:lnTo>
                  <a:lnTo>
                    <a:pt x="113643" y="11756"/>
                  </a:lnTo>
                  <a:lnTo>
                    <a:pt x="110687" y="11011"/>
                  </a:lnTo>
                  <a:lnTo>
                    <a:pt x="108716" y="9457"/>
                  </a:lnTo>
                  <a:lnTo>
                    <a:pt x="106527" y="4907"/>
                  </a:lnTo>
                  <a:lnTo>
                    <a:pt x="104884" y="3270"/>
                  </a:lnTo>
                  <a:lnTo>
                    <a:pt x="100237" y="1452"/>
                  </a:lnTo>
                  <a:lnTo>
                    <a:pt x="62173" y="0"/>
                  </a:lnTo>
                  <a:lnTo>
                    <a:pt x="56560" y="2821"/>
                  </a:lnTo>
                  <a:lnTo>
                    <a:pt x="50538" y="6543"/>
                  </a:lnTo>
                  <a:lnTo>
                    <a:pt x="44333" y="8198"/>
                  </a:lnTo>
                  <a:lnTo>
                    <a:pt x="42256" y="9698"/>
                  </a:lnTo>
                  <a:lnTo>
                    <a:pt x="40870" y="11756"/>
                  </a:lnTo>
                  <a:lnTo>
                    <a:pt x="38921" y="19709"/>
                  </a:lnTo>
                  <a:lnTo>
                    <a:pt x="38262" y="26821"/>
                  </a:lnTo>
                  <a:lnTo>
                    <a:pt x="31586" y="35830"/>
                  </a:lnTo>
                  <a:lnTo>
                    <a:pt x="29467" y="44716"/>
                  </a:lnTo>
                  <a:lnTo>
                    <a:pt x="28971" y="50917"/>
                  </a:lnTo>
                  <a:lnTo>
                    <a:pt x="29898" y="52993"/>
                  </a:lnTo>
                  <a:lnTo>
                    <a:pt x="31573" y="54378"/>
                  </a:lnTo>
                  <a:lnTo>
                    <a:pt x="33749" y="55301"/>
                  </a:lnTo>
                  <a:lnTo>
                    <a:pt x="35199" y="56975"/>
                  </a:lnTo>
                  <a:lnTo>
                    <a:pt x="37718" y="65186"/>
                  </a:lnTo>
                  <a:lnTo>
                    <a:pt x="43043" y="71288"/>
                  </a:lnTo>
                  <a:lnTo>
                    <a:pt x="48411" y="74015"/>
                  </a:lnTo>
                  <a:lnTo>
                    <a:pt x="51324" y="74742"/>
                  </a:lnTo>
                  <a:lnTo>
                    <a:pt x="53266" y="76286"/>
                  </a:lnTo>
                  <a:lnTo>
                    <a:pt x="55424" y="80822"/>
                  </a:lnTo>
                  <a:lnTo>
                    <a:pt x="57058" y="82456"/>
                  </a:lnTo>
                  <a:lnTo>
                    <a:pt x="61695" y="84271"/>
                  </a:lnTo>
                  <a:lnTo>
                    <a:pt x="70256" y="85292"/>
                  </a:lnTo>
                  <a:lnTo>
                    <a:pt x="76380" y="82709"/>
                  </a:lnTo>
                  <a:lnTo>
                    <a:pt x="82630" y="79091"/>
                  </a:lnTo>
                  <a:lnTo>
                    <a:pt x="95266" y="76769"/>
                  </a:lnTo>
                  <a:lnTo>
                    <a:pt x="98436" y="76578"/>
                  </a:lnTo>
                  <a:lnTo>
                    <a:pt x="104780" y="73544"/>
                  </a:lnTo>
                  <a:lnTo>
                    <a:pt x="107953" y="71254"/>
                  </a:lnTo>
                  <a:lnTo>
                    <a:pt x="132272" y="65882"/>
                  </a:lnTo>
                  <a:lnTo>
                    <a:pt x="140321" y="60205"/>
                  </a:lnTo>
                  <a:lnTo>
                    <a:pt x="149409" y="56995"/>
                  </a:lnTo>
                  <a:lnTo>
                    <a:pt x="161762" y="47749"/>
                  </a:lnTo>
                  <a:lnTo>
                    <a:pt x="171054" y="47625"/>
                  </a:lnTo>
                  <a:lnTo>
                    <a:pt x="161925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SMARTInkShape-728"/>
            <p:cNvSpPr/>
            <p:nvPr>
              <p:custDataLst>
                <p:tags r:id="rId412"/>
              </p:custDataLst>
            </p:nvPr>
          </p:nvSpPr>
          <p:spPr>
            <a:xfrm>
              <a:off x="2047875" y="4257678"/>
              <a:ext cx="123695" cy="123809"/>
            </a:xfrm>
            <a:custGeom>
              <a:avLst/>
              <a:gdLst/>
              <a:ahLst/>
              <a:cxnLst/>
              <a:rect l="0" t="0" r="0" b="0"/>
              <a:pathLst>
                <a:path w="123695" h="123809">
                  <a:moveTo>
                    <a:pt x="9525" y="38097"/>
                  </a:moveTo>
                  <a:lnTo>
                    <a:pt x="9525" y="38097"/>
                  </a:lnTo>
                  <a:lnTo>
                    <a:pt x="4469" y="38097"/>
                  </a:lnTo>
                  <a:lnTo>
                    <a:pt x="2979" y="39155"/>
                  </a:lnTo>
                  <a:lnTo>
                    <a:pt x="1986" y="40919"/>
                  </a:lnTo>
                  <a:lnTo>
                    <a:pt x="262" y="47798"/>
                  </a:lnTo>
                  <a:lnTo>
                    <a:pt x="0" y="92341"/>
                  </a:lnTo>
                  <a:lnTo>
                    <a:pt x="0" y="102926"/>
                  </a:lnTo>
                  <a:lnTo>
                    <a:pt x="6546" y="112012"/>
                  </a:lnTo>
                  <a:lnTo>
                    <a:pt x="8201" y="117867"/>
                  </a:lnTo>
                  <a:lnTo>
                    <a:pt x="9701" y="119852"/>
                  </a:lnTo>
                  <a:lnTo>
                    <a:pt x="17610" y="123300"/>
                  </a:lnTo>
                  <a:lnTo>
                    <a:pt x="41403" y="123808"/>
                  </a:lnTo>
                  <a:lnTo>
                    <a:pt x="47682" y="120994"/>
                  </a:lnTo>
                  <a:lnTo>
                    <a:pt x="76202" y="97996"/>
                  </a:lnTo>
                  <a:lnTo>
                    <a:pt x="79376" y="97079"/>
                  </a:lnTo>
                  <a:lnTo>
                    <a:pt x="85726" y="90417"/>
                  </a:lnTo>
                  <a:lnTo>
                    <a:pt x="111478" y="57269"/>
                  </a:lnTo>
                  <a:lnTo>
                    <a:pt x="114104" y="50851"/>
                  </a:lnTo>
                  <a:lnTo>
                    <a:pt x="122336" y="39986"/>
                  </a:lnTo>
                  <a:lnTo>
                    <a:pt x="123384" y="33600"/>
                  </a:lnTo>
                  <a:lnTo>
                    <a:pt x="123694" y="25006"/>
                  </a:lnTo>
                  <a:lnTo>
                    <a:pt x="120945" y="18873"/>
                  </a:lnTo>
                  <a:lnTo>
                    <a:pt x="106214" y="1483"/>
                  </a:lnTo>
                  <a:lnTo>
                    <a:pt x="96700" y="127"/>
                  </a:lnTo>
                  <a:lnTo>
                    <a:pt x="72898" y="0"/>
                  </a:lnTo>
                  <a:lnTo>
                    <a:pt x="66618" y="2821"/>
                  </a:lnTo>
                  <a:lnTo>
                    <a:pt x="60300" y="6543"/>
                  </a:lnTo>
                  <a:lnTo>
                    <a:pt x="53964" y="8198"/>
                  </a:lnTo>
                  <a:lnTo>
                    <a:pt x="51851" y="9698"/>
                  </a:lnTo>
                  <a:lnTo>
                    <a:pt x="50442" y="11756"/>
                  </a:lnTo>
                  <a:lnTo>
                    <a:pt x="47819" y="16865"/>
                  </a:lnTo>
                  <a:lnTo>
                    <a:pt x="43125" y="22663"/>
                  </a:lnTo>
                  <a:lnTo>
                    <a:pt x="37511" y="25946"/>
                  </a:lnTo>
                  <a:lnTo>
                    <a:pt x="31488" y="28463"/>
                  </a:lnTo>
                  <a:lnTo>
                    <a:pt x="25284" y="33110"/>
                  </a:lnTo>
                  <a:lnTo>
                    <a:pt x="21821" y="38703"/>
                  </a:lnTo>
                  <a:lnTo>
                    <a:pt x="19223" y="44716"/>
                  </a:lnTo>
                  <a:lnTo>
                    <a:pt x="12869" y="54052"/>
                  </a:lnTo>
                  <a:lnTo>
                    <a:pt x="9457" y="63521"/>
                  </a:lnTo>
                  <a:lnTo>
                    <a:pt x="3273" y="73029"/>
                  </a:lnTo>
                  <a:lnTo>
                    <a:pt x="970" y="82549"/>
                  </a:lnTo>
                  <a:lnTo>
                    <a:pt x="128" y="98422"/>
                  </a:lnTo>
                  <a:lnTo>
                    <a:pt x="2879" y="104772"/>
                  </a:lnTo>
                  <a:lnTo>
                    <a:pt x="9525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SMARTInkShape-729"/>
            <p:cNvSpPr/>
            <p:nvPr>
              <p:custDataLst>
                <p:tags r:id="rId413"/>
              </p:custDataLst>
            </p:nvPr>
          </p:nvSpPr>
          <p:spPr>
            <a:xfrm>
              <a:off x="1676400" y="4410075"/>
              <a:ext cx="66676" cy="190501"/>
            </a:xfrm>
            <a:custGeom>
              <a:avLst/>
              <a:gdLst/>
              <a:ahLst/>
              <a:cxnLst/>
              <a:rect l="0" t="0" r="0" b="0"/>
              <a:pathLst>
                <a:path w="66676" h="190501">
                  <a:moveTo>
                    <a:pt x="66675" y="0"/>
                  </a:moveTo>
                  <a:lnTo>
                    <a:pt x="66675" y="0"/>
                  </a:lnTo>
                  <a:lnTo>
                    <a:pt x="57184" y="0"/>
                  </a:lnTo>
                  <a:lnTo>
                    <a:pt x="57153" y="8201"/>
                  </a:lnTo>
                  <a:lnTo>
                    <a:pt x="48949" y="17610"/>
                  </a:lnTo>
                  <a:lnTo>
                    <a:pt x="47741" y="27124"/>
                  </a:lnTo>
                  <a:lnTo>
                    <a:pt x="47635" y="41706"/>
                  </a:lnTo>
                  <a:lnTo>
                    <a:pt x="44807" y="47816"/>
                  </a:lnTo>
                  <a:lnTo>
                    <a:pt x="41081" y="54060"/>
                  </a:lnTo>
                  <a:lnTo>
                    <a:pt x="38689" y="66692"/>
                  </a:lnTo>
                  <a:lnTo>
                    <a:pt x="38493" y="69861"/>
                  </a:lnTo>
                  <a:lnTo>
                    <a:pt x="35452" y="76205"/>
                  </a:lnTo>
                  <a:lnTo>
                    <a:pt x="31632" y="82552"/>
                  </a:lnTo>
                  <a:lnTo>
                    <a:pt x="29179" y="95250"/>
                  </a:lnTo>
                  <a:lnTo>
                    <a:pt x="28977" y="98425"/>
                  </a:lnTo>
                  <a:lnTo>
                    <a:pt x="25932" y="104775"/>
                  </a:lnTo>
                  <a:lnTo>
                    <a:pt x="22109" y="111125"/>
                  </a:lnTo>
                  <a:lnTo>
                    <a:pt x="18898" y="120650"/>
                  </a:lnTo>
                  <a:lnTo>
                    <a:pt x="12773" y="130175"/>
                  </a:lnTo>
                  <a:lnTo>
                    <a:pt x="10487" y="139700"/>
                  </a:lnTo>
                  <a:lnTo>
                    <a:pt x="9652" y="155575"/>
                  </a:lnTo>
                  <a:lnTo>
                    <a:pt x="6759" y="161925"/>
                  </a:lnTo>
                  <a:lnTo>
                    <a:pt x="1335" y="169569"/>
                  </a:lnTo>
                  <a:lnTo>
                    <a:pt x="117" y="179486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SMARTInkShape-730"/>
            <p:cNvSpPr/>
            <p:nvPr>
              <p:custDataLst>
                <p:tags r:id="rId414"/>
              </p:custDataLst>
            </p:nvPr>
          </p:nvSpPr>
          <p:spPr>
            <a:xfrm>
              <a:off x="1657350" y="4467225"/>
              <a:ext cx="114291" cy="9526"/>
            </a:xfrm>
            <a:custGeom>
              <a:avLst/>
              <a:gdLst/>
              <a:ahLst/>
              <a:cxnLst/>
              <a:rect l="0" t="0" r="0" b="0"/>
              <a:pathLst>
                <a:path w="114291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0" y="1324"/>
                  </a:lnTo>
                  <a:lnTo>
                    <a:pt x="0" y="5449"/>
                  </a:lnTo>
                  <a:lnTo>
                    <a:pt x="1058" y="6807"/>
                  </a:lnTo>
                  <a:lnTo>
                    <a:pt x="9133" y="9419"/>
                  </a:lnTo>
                  <a:lnTo>
                    <a:pt x="54244" y="9525"/>
                  </a:lnTo>
                  <a:lnTo>
                    <a:pt x="99868" y="9525"/>
                  </a:lnTo>
                  <a:lnTo>
                    <a:pt x="101504" y="8467"/>
                  </a:lnTo>
                  <a:lnTo>
                    <a:pt x="102594" y="6703"/>
                  </a:lnTo>
                  <a:lnTo>
                    <a:pt x="104764" y="34"/>
                  </a:lnTo>
                  <a:lnTo>
                    <a:pt x="114290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7" name="SMARTInkShape-731"/>
            <p:cNvSpPr/>
            <p:nvPr>
              <p:custDataLst>
                <p:tags r:id="rId415"/>
              </p:custDataLst>
            </p:nvPr>
          </p:nvSpPr>
          <p:spPr>
            <a:xfrm>
              <a:off x="1495425" y="4305300"/>
              <a:ext cx="114301" cy="247651"/>
            </a:xfrm>
            <a:custGeom>
              <a:avLst/>
              <a:gdLst/>
              <a:ahLst/>
              <a:cxnLst/>
              <a:rect l="0" t="0" r="0" b="0"/>
              <a:pathLst>
                <a:path w="114301" h="247651">
                  <a:moveTo>
                    <a:pt x="0" y="152400"/>
                  </a:moveTo>
                  <a:lnTo>
                    <a:pt x="0" y="152400"/>
                  </a:lnTo>
                  <a:lnTo>
                    <a:pt x="0" y="147343"/>
                  </a:lnTo>
                  <a:lnTo>
                    <a:pt x="1058" y="145854"/>
                  </a:lnTo>
                  <a:lnTo>
                    <a:pt x="2822" y="144861"/>
                  </a:lnTo>
                  <a:lnTo>
                    <a:pt x="8201" y="143267"/>
                  </a:lnTo>
                  <a:lnTo>
                    <a:pt x="8937" y="140227"/>
                  </a:lnTo>
                  <a:lnTo>
                    <a:pt x="9132" y="137935"/>
                  </a:lnTo>
                  <a:lnTo>
                    <a:pt x="10322" y="136407"/>
                  </a:lnTo>
                  <a:lnTo>
                    <a:pt x="22748" y="128696"/>
                  </a:lnTo>
                  <a:lnTo>
                    <a:pt x="25985" y="123168"/>
                  </a:lnTo>
                  <a:lnTo>
                    <a:pt x="26848" y="120212"/>
                  </a:lnTo>
                  <a:lnTo>
                    <a:pt x="28482" y="118241"/>
                  </a:lnTo>
                  <a:lnTo>
                    <a:pt x="50920" y="101196"/>
                  </a:lnTo>
                  <a:lnTo>
                    <a:pt x="54381" y="95071"/>
                  </a:lnTo>
                  <a:lnTo>
                    <a:pt x="56978" y="88821"/>
                  </a:lnTo>
                  <a:lnTo>
                    <a:pt x="82955" y="57149"/>
                  </a:lnTo>
                  <a:lnTo>
                    <a:pt x="85552" y="50800"/>
                  </a:lnTo>
                  <a:lnTo>
                    <a:pt x="103011" y="30456"/>
                  </a:lnTo>
                  <a:lnTo>
                    <a:pt x="103991" y="26589"/>
                  </a:lnTo>
                  <a:lnTo>
                    <a:pt x="104252" y="24076"/>
                  </a:lnTo>
                  <a:lnTo>
                    <a:pt x="105485" y="22401"/>
                  </a:lnTo>
                  <a:lnTo>
                    <a:pt x="107365" y="21284"/>
                  </a:lnTo>
                  <a:lnTo>
                    <a:pt x="109677" y="20539"/>
                  </a:lnTo>
                  <a:lnTo>
                    <a:pt x="111218" y="18985"/>
                  </a:lnTo>
                  <a:lnTo>
                    <a:pt x="113894" y="10980"/>
                  </a:lnTo>
                  <a:lnTo>
                    <a:pt x="114300" y="0"/>
                  </a:lnTo>
                  <a:lnTo>
                    <a:pt x="114300" y="9132"/>
                  </a:lnTo>
                  <a:lnTo>
                    <a:pt x="109244" y="9408"/>
                  </a:lnTo>
                  <a:lnTo>
                    <a:pt x="107754" y="10506"/>
                  </a:lnTo>
                  <a:lnTo>
                    <a:pt x="104891" y="18654"/>
                  </a:lnTo>
                  <a:lnTo>
                    <a:pt x="104775" y="51231"/>
                  </a:lnTo>
                  <a:lnTo>
                    <a:pt x="103717" y="53204"/>
                  </a:lnTo>
                  <a:lnTo>
                    <a:pt x="101953" y="54519"/>
                  </a:lnTo>
                  <a:lnTo>
                    <a:pt x="99719" y="55396"/>
                  </a:lnTo>
                  <a:lnTo>
                    <a:pt x="98229" y="57039"/>
                  </a:lnTo>
                  <a:lnTo>
                    <a:pt x="96574" y="61687"/>
                  </a:lnTo>
                  <a:lnTo>
                    <a:pt x="95260" y="106637"/>
                  </a:lnTo>
                  <a:lnTo>
                    <a:pt x="95253" y="117086"/>
                  </a:lnTo>
                  <a:lnTo>
                    <a:pt x="85899" y="161746"/>
                  </a:lnTo>
                  <a:lnTo>
                    <a:pt x="85735" y="184139"/>
                  </a:lnTo>
                  <a:lnTo>
                    <a:pt x="82907" y="190495"/>
                  </a:lnTo>
                  <a:lnTo>
                    <a:pt x="77525" y="198143"/>
                  </a:lnTo>
                  <a:lnTo>
                    <a:pt x="76462" y="207258"/>
                  </a:lnTo>
                  <a:lnTo>
                    <a:pt x="76201" y="236363"/>
                  </a:lnTo>
                  <a:lnTo>
                    <a:pt x="75142" y="236950"/>
                  </a:lnTo>
                  <a:lnTo>
                    <a:pt x="71144" y="237603"/>
                  </a:lnTo>
                  <a:lnTo>
                    <a:pt x="69654" y="238835"/>
                  </a:lnTo>
                  <a:lnTo>
                    <a:pt x="66677" y="247643"/>
                  </a:lnTo>
                  <a:lnTo>
                    <a:pt x="66675" y="247650"/>
                  </a:lnTo>
                  <a:lnTo>
                    <a:pt x="7620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SMARTInkShape-732"/>
            <p:cNvSpPr/>
            <p:nvPr>
              <p:custDataLst>
                <p:tags r:id="rId416"/>
              </p:custDataLst>
            </p:nvPr>
          </p:nvSpPr>
          <p:spPr>
            <a:xfrm>
              <a:off x="1828800" y="3743325"/>
              <a:ext cx="123826" cy="266701"/>
            </a:xfrm>
            <a:custGeom>
              <a:avLst/>
              <a:gdLst/>
              <a:ahLst/>
              <a:cxnLst/>
              <a:rect l="0" t="0" r="0" b="0"/>
              <a:pathLst>
                <a:path w="123826" h="266701">
                  <a:moveTo>
                    <a:pt x="0" y="190500"/>
                  </a:moveTo>
                  <a:lnTo>
                    <a:pt x="0" y="190500"/>
                  </a:lnTo>
                  <a:lnTo>
                    <a:pt x="14465" y="176035"/>
                  </a:lnTo>
                  <a:lnTo>
                    <a:pt x="19835" y="173487"/>
                  </a:lnTo>
                  <a:lnTo>
                    <a:pt x="22748" y="172808"/>
                  </a:lnTo>
                  <a:lnTo>
                    <a:pt x="24690" y="171297"/>
                  </a:lnTo>
                  <a:lnTo>
                    <a:pt x="35887" y="152205"/>
                  </a:lnTo>
                  <a:lnTo>
                    <a:pt x="36625" y="149095"/>
                  </a:lnTo>
                  <a:lnTo>
                    <a:pt x="42719" y="139662"/>
                  </a:lnTo>
                  <a:lnTo>
                    <a:pt x="62526" y="117473"/>
                  </a:lnTo>
                  <a:lnTo>
                    <a:pt x="68678" y="104775"/>
                  </a:lnTo>
                  <a:lnTo>
                    <a:pt x="79771" y="92075"/>
                  </a:lnTo>
                  <a:lnTo>
                    <a:pt x="83078" y="82903"/>
                  </a:lnTo>
                  <a:lnTo>
                    <a:pt x="85607" y="72829"/>
                  </a:lnTo>
                  <a:lnTo>
                    <a:pt x="95854" y="57739"/>
                  </a:lnTo>
                  <a:lnTo>
                    <a:pt x="110146" y="41353"/>
                  </a:lnTo>
                  <a:lnTo>
                    <a:pt x="112454" y="34959"/>
                  </a:lnTo>
                  <a:lnTo>
                    <a:pt x="114128" y="32831"/>
                  </a:lnTo>
                  <a:lnTo>
                    <a:pt x="120481" y="28778"/>
                  </a:lnTo>
                  <a:lnTo>
                    <a:pt x="122339" y="24079"/>
                  </a:lnTo>
                  <a:lnTo>
                    <a:pt x="123825" y="0"/>
                  </a:lnTo>
                  <a:lnTo>
                    <a:pt x="123825" y="42637"/>
                  </a:lnTo>
                  <a:lnTo>
                    <a:pt x="121003" y="48231"/>
                  </a:lnTo>
                  <a:lnTo>
                    <a:pt x="117279" y="54244"/>
                  </a:lnTo>
                  <a:lnTo>
                    <a:pt x="114889" y="66728"/>
                  </a:lnTo>
                  <a:lnTo>
                    <a:pt x="114301" y="114300"/>
                  </a:lnTo>
                  <a:lnTo>
                    <a:pt x="114300" y="159939"/>
                  </a:lnTo>
                  <a:lnTo>
                    <a:pt x="114300" y="163776"/>
                  </a:lnTo>
                  <a:lnTo>
                    <a:pt x="111478" y="170861"/>
                  </a:lnTo>
                  <a:lnTo>
                    <a:pt x="107754" y="177538"/>
                  </a:lnTo>
                  <a:lnTo>
                    <a:pt x="105364" y="190448"/>
                  </a:lnTo>
                  <a:lnTo>
                    <a:pt x="104891" y="203190"/>
                  </a:lnTo>
                  <a:lnTo>
                    <a:pt x="102004" y="209545"/>
                  </a:lnTo>
                  <a:lnTo>
                    <a:pt x="98252" y="215898"/>
                  </a:lnTo>
                  <a:lnTo>
                    <a:pt x="95843" y="228600"/>
                  </a:lnTo>
                  <a:lnTo>
                    <a:pt x="95367" y="241300"/>
                  </a:lnTo>
                  <a:lnTo>
                    <a:pt x="94270" y="243417"/>
                  </a:lnTo>
                  <a:lnTo>
                    <a:pt x="92480" y="244828"/>
                  </a:lnTo>
                  <a:lnTo>
                    <a:pt x="90228" y="245768"/>
                  </a:lnTo>
                  <a:lnTo>
                    <a:pt x="88727" y="247454"/>
                  </a:lnTo>
                  <a:lnTo>
                    <a:pt x="85842" y="256734"/>
                  </a:lnTo>
                  <a:lnTo>
                    <a:pt x="85725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SMARTInkShape-733"/>
            <p:cNvSpPr/>
            <p:nvPr>
              <p:custDataLst>
                <p:tags r:id="rId417"/>
              </p:custDataLst>
            </p:nvPr>
          </p:nvSpPr>
          <p:spPr>
            <a:xfrm>
              <a:off x="1809750" y="39338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SMARTInkShape-734"/>
            <p:cNvSpPr/>
            <p:nvPr>
              <p:custDataLst>
                <p:tags r:id="rId418"/>
              </p:custDataLst>
            </p:nvPr>
          </p:nvSpPr>
          <p:spPr>
            <a:xfrm>
              <a:off x="1466850" y="4095750"/>
              <a:ext cx="1171575" cy="142876"/>
            </a:xfrm>
            <a:custGeom>
              <a:avLst/>
              <a:gdLst/>
              <a:ahLst/>
              <a:cxnLst/>
              <a:rect l="0" t="0" r="0" b="0"/>
              <a:pathLst>
                <a:path w="1171575" h="142876">
                  <a:moveTo>
                    <a:pt x="0" y="133350"/>
                  </a:moveTo>
                  <a:lnTo>
                    <a:pt x="0" y="133350"/>
                  </a:lnTo>
                  <a:lnTo>
                    <a:pt x="0" y="142875"/>
                  </a:lnTo>
                  <a:lnTo>
                    <a:pt x="0" y="133743"/>
                  </a:lnTo>
                  <a:lnTo>
                    <a:pt x="45358" y="133350"/>
                  </a:lnTo>
                  <a:lnTo>
                    <a:pt x="88903" y="133350"/>
                  </a:lnTo>
                  <a:lnTo>
                    <a:pt x="95251" y="130528"/>
                  </a:lnTo>
                  <a:lnTo>
                    <a:pt x="101601" y="126804"/>
                  </a:lnTo>
                  <a:lnTo>
                    <a:pt x="114300" y="124414"/>
                  </a:lnTo>
                  <a:lnTo>
                    <a:pt x="131233" y="122844"/>
                  </a:lnTo>
                  <a:lnTo>
                    <a:pt x="154251" y="115634"/>
                  </a:lnTo>
                  <a:lnTo>
                    <a:pt x="174560" y="113505"/>
                  </a:lnTo>
                  <a:lnTo>
                    <a:pt x="193248" y="106133"/>
                  </a:lnTo>
                  <a:lnTo>
                    <a:pt x="225576" y="103796"/>
                  </a:lnTo>
                  <a:lnTo>
                    <a:pt x="249381" y="96584"/>
                  </a:lnTo>
                  <a:lnTo>
                    <a:pt x="293552" y="95284"/>
                  </a:lnTo>
                  <a:lnTo>
                    <a:pt x="302623" y="92443"/>
                  </a:lnTo>
                  <a:lnTo>
                    <a:pt x="311241" y="88711"/>
                  </a:lnTo>
                  <a:lnTo>
                    <a:pt x="356568" y="85803"/>
                  </a:lnTo>
                  <a:lnTo>
                    <a:pt x="392727" y="84674"/>
                  </a:lnTo>
                  <a:lnTo>
                    <a:pt x="411578" y="78187"/>
                  </a:lnTo>
                  <a:lnTo>
                    <a:pt x="457841" y="76252"/>
                  </a:lnTo>
                  <a:lnTo>
                    <a:pt x="502608" y="76201"/>
                  </a:lnTo>
                  <a:lnTo>
                    <a:pt x="549818" y="76200"/>
                  </a:lnTo>
                  <a:lnTo>
                    <a:pt x="593994" y="76200"/>
                  </a:lnTo>
                  <a:lnTo>
                    <a:pt x="631849" y="75142"/>
                  </a:lnTo>
                  <a:lnTo>
                    <a:pt x="670985" y="67558"/>
                  </a:lnTo>
                  <a:lnTo>
                    <a:pt x="702864" y="64027"/>
                  </a:lnTo>
                  <a:lnTo>
                    <a:pt x="745598" y="54932"/>
                  </a:lnTo>
                  <a:lnTo>
                    <a:pt x="783319" y="48587"/>
                  </a:lnTo>
                  <a:lnTo>
                    <a:pt x="803007" y="46852"/>
                  </a:lnTo>
                  <a:lnTo>
                    <a:pt x="847898" y="37949"/>
                  </a:lnTo>
                  <a:lnTo>
                    <a:pt x="888736" y="29537"/>
                  </a:lnTo>
                  <a:lnTo>
                    <a:pt x="907972" y="27802"/>
                  </a:lnTo>
                  <a:lnTo>
                    <a:pt x="946143" y="19958"/>
                  </a:lnTo>
                  <a:lnTo>
                    <a:pt x="984249" y="18071"/>
                  </a:lnTo>
                  <a:lnTo>
                    <a:pt x="1021161" y="10118"/>
                  </a:lnTo>
                  <a:lnTo>
                    <a:pt x="1063741" y="9559"/>
                  </a:lnTo>
                  <a:lnTo>
                    <a:pt x="1107521" y="9525"/>
                  </a:lnTo>
                  <a:lnTo>
                    <a:pt x="1135277" y="9525"/>
                  </a:lnTo>
                  <a:lnTo>
                    <a:pt x="1142390" y="6703"/>
                  </a:lnTo>
                  <a:lnTo>
                    <a:pt x="1150523" y="1324"/>
                  </a:lnTo>
                  <a:lnTo>
                    <a:pt x="1160550" y="117"/>
                  </a:lnTo>
                  <a:lnTo>
                    <a:pt x="1171574" y="0"/>
                  </a:lnTo>
                  <a:lnTo>
                    <a:pt x="1152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4" name="SMARTInkShape-Group152"/>
          <p:cNvGrpSpPr/>
          <p:nvPr/>
        </p:nvGrpSpPr>
        <p:grpSpPr>
          <a:xfrm>
            <a:off x="2867025" y="4038600"/>
            <a:ext cx="142876" cy="85726"/>
            <a:chOff x="2867025" y="4038600"/>
            <a:chExt cx="142876" cy="85726"/>
          </a:xfrm>
        </p:grpSpPr>
        <p:sp>
          <p:nvSpPr>
            <p:cNvPr id="302" name="SMARTInkShape-735"/>
            <p:cNvSpPr/>
            <p:nvPr>
              <p:custDataLst>
                <p:tags r:id="rId405"/>
              </p:custDataLst>
            </p:nvPr>
          </p:nvSpPr>
          <p:spPr>
            <a:xfrm>
              <a:off x="2876666" y="4105275"/>
              <a:ext cx="133235" cy="19051"/>
            </a:xfrm>
            <a:custGeom>
              <a:avLst/>
              <a:gdLst/>
              <a:ahLst/>
              <a:cxnLst/>
              <a:rect l="0" t="0" r="0" b="0"/>
              <a:pathLst>
                <a:path w="133235" h="19051">
                  <a:moveTo>
                    <a:pt x="9409" y="19050"/>
                  </a:moveTo>
                  <a:lnTo>
                    <a:pt x="9409" y="19050"/>
                  </a:lnTo>
                  <a:lnTo>
                    <a:pt x="0" y="19050"/>
                  </a:lnTo>
                  <a:lnTo>
                    <a:pt x="32072" y="19050"/>
                  </a:lnTo>
                  <a:lnTo>
                    <a:pt x="34043" y="17992"/>
                  </a:lnTo>
                  <a:lnTo>
                    <a:pt x="35356" y="16228"/>
                  </a:lnTo>
                  <a:lnTo>
                    <a:pt x="36233" y="13993"/>
                  </a:lnTo>
                  <a:lnTo>
                    <a:pt x="37875" y="12504"/>
                  </a:lnTo>
                  <a:lnTo>
                    <a:pt x="42522" y="10849"/>
                  </a:lnTo>
                  <a:lnTo>
                    <a:pt x="88788" y="9528"/>
                  </a:lnTo>
                  <a:lnTo>
                    <a:pt x="95136" y="6704"/>
                  </a:lnTo>
                  <a:lnTo>
                    <a:pt x="101485" y="2979"/>
                  </a:lnTo>
                  <a:lnTo>
                    <a:pt x="114184" y="589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SMARTInkShape-736"/>
            <p:cNvSpPr/>
            <p:nvPr>
              <p:custDataLst>
                <p:tags r:id="rId406"/>
              </p:custDataLst>
            </p:nvPr>
          </p:nvSpPr>
          <p:spPr>
            <a:xfrm>
              <a:off x="2867025" y="4038600"/>
              <a:ext cx="142480" cy="28576"/>
            </a:xfrm>
            <a:custGeom>
              <a:avLst/>
              <a:gdLst/>
              <a:ahLst/>
              <a:cxnLst/>
              <a:rect l="0" t="0" r="0" b="0"/>
              <a:pathLst>
                <a:path w="142480" h="28576">
                  <a:moveTo>
                    <a:pt x="0" y="28575"/>
                  </a:moveTo>
                  <a:lnTo>
                    <a:pt x="0" y="28575"/>
                  </a:lnTo>
                  <a:lnTo>
                    <a:pt x="17716" y="28575"/>
                  </a:lnTo>
                  <a:lnTo>
                    <a:pt x="26391" y="22029"/>
                  </a:lnTo>
                  <a:lnTo>
                    <a:pt x="36349" y="19443"/>
                  </a:lnTo>
                  <a:lnTo>
                    <a:pt x="69886" y="19053"/>
                  </a:lnTo>
                  <a:lnTo>
                    <a:pt x="76216" y="16229"/>
                  </a:lnTo>
                  <a:lnTo>
                    <a:pt x="82557" y="12504"/>
                  </a:lnTo>
                  <a:lnTo>
                    <a:pt x="95252" y="10114"/>
                  </a:lnTo>
                  <a:lnTo>
                    <a:pt x="102894" y="9642"/>
                  </a:lnTo>
                  <a:lnTo>
                    <a:pt x="112008" y="3002"/>
                  </a:lnTo>
                  <a:lnTo>
                    <a:pt x="120911" y="889"/>
                  </a:lnTo>
                  <a:lnTo>
                    <a:pt x="142479" y="0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7" name="SMARTInkShape-Group153"/>
          <p:cNvGrpSpPr/>
          <p:nvPr/>
        </p:nvGrpSpPr>
        <p:grpSpPr>
          <a:xfrm>
            <a:off x="3381375" y="3676650"/>
            <a:ext cx="971540" cy="409576"/>
            <a:chOff x="3381375" y="3676650"/>
            <a:chExt cx="971540" cy="409576"/>
          </a:xfrm>
        </p:grpSpPr>
        <p:sp>
          <p:nvSpPr>
            <p:cNvPr id="305" name="SMARTInkShape-737"/>
            <p:cNvSpPr/>
            <p:nvPr>
              <p:custDataLst>
                <p:tags r:id="rId403"/>
              </p:custDataLst>
            </p:nvPr>
          </p:nvSpPr>
          <p:spPr>
            <a:xfrm>
              <a:off x="3895725" y="3676650"/>
              <a:ext cx="95251" cy="219076"/>
            </a:xfrm>
            <a:custGeom>
              <a:avLst/>
              <a:gdLst/>
              <a:ahLst/>
              <a:cxnLst/>
              <a:rect l="0" t="0" r="0" b="0"/>
              <a:pathLst>
                <a:path w="95251" h="219076">
                  <a:moveTo>
                    <a:pt x="0" y="133350"/>
                  </a:moveTo>
                  <a:lnTo>
                    <a:pt x="0" y="133350"/>
                  </a:lnTo>
                  <a:lnTo>
                    <a:pt x="5057" y="128293"/>
                  </a:lnTo>
                  <a:lnTo>
                    <a:pt x="7539" y="122989"/>
                  </a:lnTo>
                  <a:lnTo>
                    <a:pt x="8201" y="120093"/>
                  </a:lnTo>
                  <a:lnTo>
                    <a:pt x="9701" y="118162"/>
                  </a:lnTo>
                  <a:lnTo>
                    <a:pt x="31881" y="101193"/>
                  </a:lnTo>
                  <a:lnTo>
                    <a:pt x="35336" y="95069"/>
                  </a:lnTo>
                  <a:lnTo>
                    <a:pt x="37930" y="88820"/>
                  </a:lnTo>
                  <a:lnTo>
                    <a:pt x="42610" y="82514"/>
                  </a:lnTo>
                  <a:lnTo>
                    <a:pt x="48218" y="79006"/>
                  </a:lnTo>
                  <a:lnTo>
                    <a:pt x="54239" y="76389"/>
                  </a:lnTo>
                  <a:lnTo>
                    <a:pt x="60442" y="71698"/>
                  </a:lnTo>
                  <a:lnTo>
                    <a:pt x="63905" y="66085"/>
                  </a:lnTo>
                  <a:lnTo>
                    <a:pt x="66503" y="60063"/>
                  </a:lnTo>
                  <a:lnTo>
                    <a:pt x="83079" y="38085"/>
                  </a:lnTo>
                  <a:lnTo>
                    <a:pt x="85570" y="20931"/>
                  </a:lnTo>
                  <a:lnTo>
                    <a:pt x="93912" y="11014"/>
                  </a:lnTo>
                  <a:lnTo>
                    <a:pt x="95250" y="11"/>
                  </a:lnTo>
                  <a:lnTo>
                    <a:pt x="95250" y="0"/>
                  </a:lnTo>
                  <a:lnTo>
                    <a:pt x="95250" y="14465"/>
                  </a:lnTo>
                  <a:lnTo>
                    <a:pt x="92428" y="19834"/>
                  </a:lnTo>
                  <a:lnTo>
                    <a:pt x="88704" y="25749"/>
                  </a:lnTo>
                  <a:lnTo>
                    <a:pt x="86314" y="38169"/>
                  </a:lnTo>
                  <a:lnTo>
                    <a:pt x="85759" y="68530"/>
                  </a:lnTo>
                  <a:lnTo>
                    <a:pt x="82918" y="75613"/>
                  </a:lnTo>
                  <a:lnTo>
                    <a:pt x="80678" y="78984"/>
                  </a:lnTo>
                  <a:lnTo>
                    <a:pt x="77527" y="93840"/>
                  </a:lnTo>
                  <a:lnTo>
                    <a:pt x="75404" y="110219"/>
                  </a:lnTo>
                  <a:lnTo>
                    <a:pt x="68712" y="123646"/>
                  </a:lnTo>
                  <a:lnTo>
                    <a:pt x="66682" y="169080"/>
                  </a:lnTo>
                  <a:lnTo>
                    <a:pt x="66675" y="215809"/>
                  </a:lnTo>
                  <a:lnTo>
                    <a:pt x="66675" y="217624"/>
                  </a:lnTo>
                  <a:lnTo>
                    <a:pt x="67733" y="218107"/>
                  </a:lnTo>
                  <a:lnTo>
                    <a:pt x="7620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738"/>
            <p:cNvSpPr/>
            <p:nvPr>
              <p:custDataLst>
                <p:tags r:id="rId404"/>
              </p:custDataLst>
            </p:nvPr>
          </p:nvSpPr>
          <p:spPr>
            <a:xfrm>
              <a:off x="3381375" y="3981450"/>
              <a:ext cx="971540" cy="104776"/>
            </a:xfrm>
            <a:custGeom>
              <a:avLst/>
              <a:gdLst/>
              <a:ahLst/>
              <a:cxnLst/>
              <a:rect l="0" t="0" r="0" b="0"/>
              <a:pathLst>
                <a:path w="971540" h="104776">
                  <a:moveTo>
                    <a:pt x="0" y="104775"/>
                  </a:moveTo>
                  <a:lnTo>
                    <a:pt x="0" y="104775"/>
                  </a:lnTo>
                  <a:lnTo>
                    <a:pt x="0" y="95260"/>
                  </a:lnTo>
                  <a:lnTo>
                    <a:pt x="27134" y="95250"/>
                  </a:lnTo>
                  <a:lnTo>
                    <a:pt x="35895" y="88704"/>
                  </a:lnTo>
                  <a:lnTo>
                    <a:pt x="45871" y="86118"/>
                  </a:lnTo>
                  <a:lnTo>
                    <a:pt x="91837" y="85727"/>
                  </a:lnTo>
                  <a:lnTo>
                    <a:pt x="136719" y="85725"/>
                  </a:lnTo>
                  <a:lnTo>
                    <a:pt x="144725" y="85725"/>
                  </a:lnTo>
                  <a:lnTo>
                    <a:pt x="151811" y="82903"/>
                  </a:lnTo>
                  <a:lnTo>
                    <a:pt x="155182" y="80668"/>
                  </a:lnTo>
                  <a:lnTo>
                    <a:pt x="170040" y="77524"/>
                  </a:lnTo>
                  <a:lnTo>
                    <a:pt x="216338" y="76234"/>
                  </a:lnTo>
                  <a:lnTo>
                    <a:pt x="260376" y="76202"/>
                  </a:lnTo>
                  <a:lnTo>
                    <a:pt x="304802" y="76200"/>
                  </a:lnTo>
                  <a:lnTo>
                    <a:pt x="317501" y="75142"/>
                  </a:lnTo>
                  <a:lnTo>
                    <a:pt x="355600" y="67558"/>
                  </a:lnTo>
                  <a:lnTo>
                    <a:pt x="374650" y="65879"/>
                  </a:lnTo>
                  <a:lnTo>
                    <a:pt x="411457" y="58508"/>
                  </a:lnTo>
                  <a:lnTo>
                    <a:pt x="458689" y="52213"/>
                  </a:lnTo>
                  <a:lnTo>
                    <a:pt x="506280" y="48028"/>
                  </a:lnTo>
                  <a:lnTo>
                    <a:pt x="545103" y="44856"/>
                  </a:lnTo>
                  <a:lnTo>
                    <a:pt x="589905" y="38693"/>
                  </a:lnTo>
                  <a:lnTo>
                    <a:pt x="636132" y="38152"/>
                  </a:lnTo>
                  <a:lnTo>
                    <a:pt x="649967" y="37065"/>
                  </a:lnTo>
                  <a:lnTo>
                    <a:pt x="695272" y="29165"/>
                  </a:lnTo>
                  <a:lnTo>
                    <a:pt x="739772" y="28609"/>
                  </a:lnTo>
                  <a:lnTo>
                    <a:pt x="784225" y="19935"/>
                  </a:lnTo>
                  <a:lnTo>
                    <a:pt x="831674" y="19073"/>
                  </a:lnTo>
                  <a:lnTo>
                    <a:pt x="878112" y="19050"/>
                  </a:lnTo>
                  <a:lnTo>
                    <a:pt x="923735" y="19050"/>
                  </a:lnTo>
                  <a:lnTo>
                    <a:pt x="946139" y="19050"/>
                  </a:lnTo>
                  <a:lnTo>
                    <a:pt x="952495" y="16228"/>
                  </a:lnTo>
                  <a:lnTo>
                    <a:pt x="960143" y="10849"/>
                  </a:lnTo>
                  <a:lnTo>
                    <a:pt x="971511" y="9528"/>
                  </a:lnTo>
                  <a:lnTo>
                    <a:pt x="971539" y="4469"/>
                  </a:lnTo>
                  <a:lnTo>
                    <a:pt x="970485" y="2979"/>
                  </a:lnTo>
                  <a:lnTo>
                    <a:pt x="968723" y="1986"/>
                  </a:lnTo>
                  <a:lnTo>
                    <a:pt x="952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8" name="SMARTInkShape-739"/>
          <p:cNvSpPr/>
          <p:nvPr>
            <p:custDataLst>
              <p:tags r:id="rId22"/>
            </p:custDataLst>
          </p:nvPr>
        </p:nvSpPr>
        <p:spPr>
          <a:xfrm>
            <a:off x="11468100" y="2266950"/>
            <a:ext cx="219076" cy="209551"/>
          </a:xfrm>
          <a:custGeom>
            <a:avLst/>
            <a:gdLst/>
            <a:ahLst/>
            <a:cxnLst/>
            <a:rect l="0" t="0" r="0" b="0"/>
            <a:pathLst>
              <a:path w="219076" h="209551">
                <a:moveTo>
                  <a:pt x="0" y="104775"/>
                </a:moveTo>
                <a:lnTo>
                  <a:pt x="0" y="104775"/>
                </a:lnTo>
                <a:lnTo>
                  <a:pt x="0" y="112976"/>
                </a:lnTo>
                <a:lnTo>
                  <a:pt x="8202" y="122385"/>
                </a:lnTo>
                <a:lnTo>
                  <a:pt x="9134" y="128455"/>
                </a:lnTo>
                <a:lnTo>
                  <a:pt x="9524" y="165496"/>
                </a:lnTo>
                <a:lnTo>
                  <a:pt x="10583" y="167480"/>
                </a:lnTo>
                <a:lnTo>
                  <a:pt x="12349" y="168804"/>
                </a:lnTo>
                <a:lnTo>
                  <a:pt x="14582" y="169686"/>
                </a:lnTo>
                <a:lnTo>
                  <a:pt x="16071" y="171332"/>
                </a:lnTo>
                <a:lnTo>
                  <a:pt x="17727" y="175984"/>
                </a:lnTo>
                <a:lnTo>
                  <a:pt x="19050" y="209550"/>
                </a:lnTo>
                <a:lnTo>
                  <a:pt x="24107" y="204494"/>
                </a:lnTo>
                <a:lnTo>
                  <a:pt x="26588" y="199189"/>
                </a:lnTo>
                <a:lnTo>
                  <a:pt x="27252" y="196292"/>
                </a:lnTo>
                <a:lnTo>
                  <a:pt x="28752" y="194362"/>
                </a:lnTo>
                <a:lnTo>
                  <a:pt x="33241" y="192216"/>
                </a:lnTo>
                <a:lnTo>
                  <a:pt x="34860" y="190586"/>
                </a:lnTo>
                <a:lnTo>
                  <a:pt x="60452" y="150513"/>
                </a:lnTo>
                <a:lnTo>
                  <a:pt x="88552" y="116336"/>
                </a:lnTo>
                <a:lnTo>
                  <a:pt x="98623" y="107797"/>
                </a:lnTo>
                <a:lnTo>
                  <a:pt x="121447" y="80337"/>
                </a:lnTo>
                <a:lnTo>
                  <a:pt x="136644" y="69077"/>
                </a:lnTo>
                <a:lnTo>
                  <a:pt x="158483" y="43241"/>
                </a:lnTo>
                <a:lnTo>
                  <a:pt x="183264" y="30947"/>
                </a:lnTo>
                <a:lnTo>
                  <a:pt x="194603" y="15769"/>
                </a:lnTo>
                <a:lnTo>
                  <a:pt x="200437" y="12300"/>
                </a:lnTo>
                <a:lnTo>
                  <a:pt x="209392" y="9573"/>
                </a:lnTo>
                <a:lnTo>
                  <a:pt x="219073" y="3"/>
                </a:lnTo>
                <a:lnTo>
                  <a:pt x="219073" y="2"/>
                </a:lnTo>
                <a:lnTo>
                  <a:pt x="2190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2" name="SMARTInkShape-Group155"/>
          <p:cNvGrpSpPr/>
          <p:nvPr/>
        </p:nvGrpSpPr>
        <p:grpSpPr>
          <a:xfrm>
            <a:off x="3524253" y="4143375"/>
            <a:ext cx="352423" cy="247651"/>
            <a:chOff x="3524253" y="4143375"/>
            <a:chExt cx="352423" cy="247651"/>
          </a:xfrm>
        </p:grpSpPr>
        <p:sp>
          <p:nvSpPr>
            <p:cNvPr id="309" name="SMARTInkShape-740"/>
            <p:cNvSpPr/>
            <p:nvPr>
              <p:custDataLst>
                <p:tags r:id="rId400"/>
              </p:custDataLst>
            </p:nvPr>
          </p:nvSpPr>
          <p:spPr>
            <a:xfrm>
              <a:off x="3800475" y="4238625"/>
              <a:ext cx="28576" cy="152401"/>
            </a:xfrm>
            <a:custGeom>
              <a:avLst/>
              <a:gdLst/>
              <a:ahLst/>
              <a:cxnLst/>
              <a:rect l="0" t="0" r="0" b="0"/>
              <a:pathLst>
                <a:path w="28576" h="152401">
                  <a:moveTo>
                    <a:pt x="28575" y="0"/>
                  </a:moveTo>
                  <a:lnTo>
                    <a:pt x="28575" y="0"/>
                  </a:lnTo>
                  <a:lnTo>
                    <a:pt x="23518" y="0"/>
                  </a:lnTo>
                  <a:lnTo>
                    <a:pt x="22029" y="1058"/>
                  </a:lnTo>
                  <a:lnTo>
                    <a:pt x="21036" y="2822"/>
                  </a:lnTo>
                  <a:lnTo>
                    <a:pt x="19167" y="9132"/>
                  </a:lnTo>
                  <a:lnTo>
                    <a:pt x="14028" y="9408"/>
                  </a:lnTo>
                  <a:lnTo>
                    <a:pt x="12527" y="10506"/>
                  </a:lnTo>
                  <a:lnTo>
                    <a:pt x="10859" y="14547"/>
                  </a:lnTo>
                  <a:lnTo>
                    <a:pt x="9525" y="60361"/>
                  </a:lnTo>
                  <a:lnTo>
                    <a:pt x="9525" y="79378"/>
                  </a:lnTo>
                  <a:lnTo>
                    <a:pt x="6703" y="85727"/>
                  </a:lnTo>
                  <a:lnTo>
                    <a:pt x="2979" y="92076"/>
                  </a:lnTo>
                  <a:lnTo>
                    <a:pt x="589" y="104775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SMARTInkShape-741"/>
            <p:cNvSpPr/>
            <p:nvPr>
              <p:custDataLst>
                <p:tags r:id="rId401"/>
              </p:custDataLst>
            </p:nvPr>
          </p:nvSpPr>
          <p:spPr>
            <a:xfrm>
              <a:off x="3743325" y="428625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9525"/>
                  </a:moveTo>
                  <a:lnTo>
                    <a:pt x="0" y="9525"/>
                  </a:lnTo>
                  <a:lnTo>
                    <a:pt x="9132" y="18657"/>
                  </a:lnTo>
                  <a:lnTo>
                    <a:pt x="33204" y="19050"/>
                  </a:lnTo>
                  <a:lnTo>
                    <a:pt x="38746" y="16227"/>
                  </a:lnTo>
                  <a:lnTo>
                    <a:pt x="44737" y="12504"/>
                  </a:lnTo>
                  <a:lnTo>
                    <a:pt x="57207" y="10114"/>
                  </a:lnTo>
                  <a:lnTo>
                    <a:pt x="104579" y="9525"/>
                  </a:lnTo>
                  <a:lnTo>
                    <a:pt x="123790" y="952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SMARTInkShape-742"/>
            <p:cNvSpPr/>
            <p:nvPr>
              <p:custDataLst>
                <p:tags r:id="rId402"/>
              </p:custDataLst>
            </p:nvPr>
          </p:nvSpPr>
          <p:spPr>
            <a:xfrm>
              <a:off x="3524253" y="4143375"/>
              <a:ext cx="142873" cy="238126"/>
            </a:xfrm>
            <a:custGeom>
              <a:avLst/>
              <a:gdLst/>
              <a:ahLst/>
              <a:cxnLst/>
              <a:rect l="0" t="0" r="0" b="0"/>
              <a:pathLst>
                <a:path w="142873" h="238126">
                  <a:moveTo>
                    <a:pt x="9522" y="171450"/>
                  </a:moveTo>
                  <a:lnTo>
                    <a:pt x="9522" y="171450"/>
                  </a:lnTo>
                  <a:lnTo>
                    <a:pt x="0" y="171450"/>
                  </a:lnTo>
                  <a:lnTo>
                    <a:pt x="44532" y="126915"/>
                  </a:lnTo>
                  <a:lnTo>
                    <a:pt x="88897" y="82550"/>
                  </a:lnTo>
                  <a:lnTo>
                    <a:pt x="126997" y="35042"/>
                  </a:lnTo>
                  <a:lnTo>
                    <a:pt x="140990" y="20942"/>
                  </a:lnTo>
                  <a:lnTo>
                    <a:pt x="142036" y="17069"/>
                  </a:lnTo>
                  <a:lnTo>
                    <a:pt x="142872" y="0"/>
                  </a:lnTo>
                  <a:lnTo>
                    <a:pt x="142872" y="26824"/>
                  </a:lnTo>
                  <a:lnTo>
                    <a:pt x="136326" y="35833"/>
                  </a:lnTo>
                  <a:lnTo>
                    <a:pt x="134671" y="41679"/>
                  </a:lnTo>
                  <a:lnTo>
                    <a:pt x="130577" y="78449"/>
                  </a:lnTo>
                  <a:lnTo>
                    <a:pt x="125156" y="96987"/>
                  </a:lnTo>
                  <a:lnTo>
                    <a:pt x="123027" y="117387"/>
                  </a:lnTo>
                  <a:lnTo>
                    <a:pt x="116335" y="135528"/>
                  </a:lnTo>
                  <a:lnTo>
                    <a:pt x="113507" y="157783"/>
                  </a:lnTo>
                  <a:lnTo>
                    <a:pt x="106811" y="171259"/>
                  </a:lnTo>
                  <a:lnTo>
                    <a:pt x="104774" y="218879"/>
                  </a:lnTo>
                  <a:lnTo>
                    <a:pt x="104772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7" name="SMARTInkShape-Group156"/>
          <p:cNvGrpSpPr/>
          <p:nvPr/>
        </p:nvGrpSpPr>
        <p:grpSpPr>
          <a:xfrm>
            <a:off x="4048125" y="4010025"/>
            <a:ext cx="219076" cy="447665"/>
            <a:chOff x="4048125" y="4010025"/>
            <a:chExt cx="219076" cy="447665"/>
          </a:xfrm>
        </p:grpSpPr>
        <p:sp>
          <p:nvSpPr>
            <p:cNvPr id="313" name="SMARTInkShape-743"/>
            <p:cNvSpPr/>
            <p:nvPr>
              <p:custDataLst>
                <p:tags r:id="rId396"/>
              </p:custDataLst>
            </p:nvPr>
          </p:nvSpPr>
          <p:spPr>
            <a:xfrm>
              <a:off x="4057653" y="4333878"/>
              <a:ext cx="171445" cy="123812"/>
            </a:xfrm>
            <a:custGeom>
              <a:avLst/>
              <a:gdLst/>
              <a:ahLst/>
              <a:cxnLst/>
              <a:rect l="0" t="0" r="0" b="0"/>
              <a:pathLst>
                <a:path w="171445" h="123812">
                  <a:moveTo>
                    <a:pt x="133347" y="19047"/>
                  </a:moveTo>
                  <a:lnTo>
                    <a:pt x="133347" y="19047"/>
                  </a:lnTo>
                  <a:lnTo>
                    <a:pt x="133347" y="9639"/>
                  </a:lnTo>
                  <a:lnTo>
                    <a:pt x="125146" y="1331"/>
                  </a:lnTo>
                  <a:lnTo>
                    <a:pt x="115737" y="114"/>
                  </a:lnTo>
                  <a:lnTo>
                    <a:pt x="97001" y="0"/>
                  </a:lnTo>
                  <a:lnTo>
                    <a:pt x="87989" y="6544"/>
                  </a:lnTo>
                  <a:lnTo>
                    <a:pt x="79103" y="9698"/>
                  </a:lnTo>
                  <a:lnTo>
                    <a:pt x="69767" y="15807"/>
                  </a:lnTo>
                  <a:lnTo>
                    <a:pt x="63461" y="17607"/>
                  </a:lnTo>
                  <a:lnTo>
                    <a:pt x="61356" y="19145"/>
                  </a:lnTo>
                  <a:lnTo>
                    <a:pt x="59953" y="21229"/>
                  </a:lnTo>
                  <a:lnTo>
                    <a:pt x="59018" y="23677"/>
                  </a:lnTo>
                  <a:lnTo>
                    <a:pt x="57336" y="25309"/>
                  </a:lnTo>
                  <a:lnTo>
                    <a:pt x="47032" y="30750"/>
                  </a:lnTo>
                  <a:lnTo>
                    <a:pt x="44054" y="33198"/>
                  </a:lnTo>
                  <a:lnTo>
                    <a:pt x="40745" y="38742"/>
                  </a:lnTo>
                  <a:lnTo>
                    <a:pt x="38216" y="44733"/>
                  </a:lnTo>
                  <a:lnTo>
                    <a:pt x="12291" y="76202"/>
                  </a:lnTo>
                  <a:lnTo>
                    <a:pt x="9694" y="82549"/>
                  </a:lnTo>
                  <a:lnTo>
                    <a:pt x="3341" y="92072"/>
                  </a:lnTo>
                  <a:lnTo>
                    <a:pt x="988" y="101597"/>
                  </a:lnTo>
                  <a:lnTo>
                    <a:pt x="0" y="123381"/>
                  </a:lnTo>
                  <a:lnTo>
                    <a:pt x="14186" y="123811"/>
                  </a:lnTo>
                  <a:lnTo>
                    <a:pt x="19709" y="120995"/>
                  </a:lnTo>
                  <a:lnTo>
                    <a:pt x="25691" y="117274"/>
                  </a:lnTo>
                  <a:lnTo>
                    <a:pt x="31878" y="115620"/>
                  </a:lnTo>
                  <a:lnTo>
                    <a:pt x="33951" y="114121"/>
                  </a:lnTo>
                  <a:lnTo>
                    <a:pt x="35333" y="112063"/>
                  </a:lnTo>
                  <a:lnTo>
                    <a:pt x="37927" y="106954"/>
                  </a:lnTo>
                  <a:lnTo>
                    <a:pt x="69881" y="73011"/>
                  </a:lnTo>
                  <a:lnTo>
                    <a:pt x="76212" y="69489"/>
                  </a:lnTo>
                  <a:lnTo>
                    <a:pt x="79382" y="68551"/>
                  </a:lnTo>
                  <a:lnTo>
                    <a:pt x="81496" y="66866"/>
                  </a:lnTo>
                  <a:lnTo>
                    <a:pt x="104376" y="38493"/>
                  </a:lnTo>
                  <a:lnTo>
                    <a:pt x="95629" y="47240"/>
                  </a:lnTo>
                  <a:lnTo>
                    <a:pt x="95250" y="71217"/>
                  </a:lnTo>
                  <a:lnTo>
                    <a:pt x="92426" y="76806"/>
                  </a:lnTo>
                  <a:lnTo>
                    <a:pt x="87046" y="83961"/>
                  </a:lnTo>
                  <a:lnTo>
                    <a:pt x="85984" y="92979"/>
                  </a:lnTo>
                  <a:lnTo>
                    <a:pt x="85839" y="98825"/>
                  </a:lnTo>
                  <a:lnTo>
                    <a:pt x="86858" y="100808"/>
                  </a:lnTo>
                  <a:lnTo>
                    <a:pt x="88596" y="102129"/>
                  </a:lnTo>
                  <a:lnTo>
                    <a:pt x="90813" y="103010"/>
                  </a:lnTo>
                  <a:lnTo>
                    <a:pt x="92291" y="104655"/>
                  </a:lnTo>
                  <a:lnTo>
                    <a:pt x="95132" y="113859"/>
                  </a:lnTo>
                  <a:lnTo>
                    <a:pt x="118844" y="114294"/>
                  </a:lnTo>
                  <a:lnTo>
                    <a:pt x="124432" y="111474"/>
                  </a:lnTo>
                  <a:lnTo>
                    <a:pt x="141393" y="96687"/>
                  </a:lnTo>
                  <a:lnTo>
                    <a:pt x="147491" y="95674"/>
                  </a:lnTo>
                  <a:lnTo>
                    <a:pt x="149126" y="94473"/>
                  </a:lnTo>
                  <a:lnTo>
                    <a:pt x="150943" y="90317"/>
                  </a:lnTo>
                  <a:lnTo>
                    <a:pt x="152486" y="88785"/>
                  </a:lnTo>
                  <a:lnTo>
                    <a:pt x="161794" y="85758"/>
                  </a:lnTo>
                  <a:lnTo>
                    <a:pt x="171444" y="85722"/>
                  </a:lnTo>
                  <a:lnTo>
                    <a:pt x="161922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SMARTInkShape-744"/>
            <p:cNvSpPr/>
            <p:nvPr>
              <p:custDataLst>
                <p:tags r:id="rId397"/>
              </p:custDataLst>
            </p:nvPr>
          </p:nvSpPr>
          <p:spPr>
            <a:xfrm>
              <a:off x="4191000" y="43624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745"/>
            <p:cNvSpPr/>
            <p:nvPr>
              <p:custDataLst>
                <p:tags r:id="rId398"/>
              </p:custDataLst>
            </p:nvPr>
          </p:nvSpPr>
          <p:spPr>
            <a:xfrm>
              <a:off x="4048125" y="4267200"/>
              <a:ext cx="219076" cy="19051"/>
            </a:xfrm>
            <a:custGeom>
              <a:avLst/>
              <a:gdLst/>
              <a:ahLst/>
              <a:cxnLst/>
              <a:rect l="0" t="0" r="0" b="0"/>
              <a:pathLst>
                <a:path w="219076" h="19051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10361" y="16228"/>
                  </a:lnTo>
                  <a:lnTo>
                    <a:pt x="16247" y="12504"/>
                  </a:lnTo>
                  <a:lnTo>
                    <a:pt x="28648" y="10114"/>
                  </a:lnTo>
                  <a:lnTo>
                    <a:pt x="70046" y="8474"/>
                  </a:lnTo>
                  <a:lnTo>
                    <a:pt x="87959" y="1987"/>
                  </a:lnTo>
                  <a:lnTo>
                    <a:pt x="131930" y="34"/>
                  </a:lnTo>
                  <a:lnTo>
                    <a:pt x="177776" y="0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746"/>
            <p:cNvSpPr/>
            <p:nvPr>
              <p:custDataLst>
                <p:tags r:id="rId399"/>
              </p:custDataLst>
            </p:nvPr>
          </p:nvSpPr>
          <p:spPr>
            <a:xfrm>
              <a:off x="4124360" y="4010025"/>
              <a:ext cx="85691" cy="161926"/>
            </a:xfrm>
            <a:custGeom>
              <a:avLst/>
              <a:gdLst/>
              <a:ahLst/>
              <a:cxnLst/>
              <a:rect l="0" t="0" r="0" b="0"/>
              <a:pathLst>
                <a:path w="85691" h="161926">
                  <a:moveTo>
                    <a:pt x="28540" y="95250"/>
                  </a:moveTo>
                  <a:lnTo>
                    <a:pt x="28540" y="95250"/>
                  </a:lnTo>
                  <a:lnTo>
                    <a:pt x="33597" y="85137"/>
                  </a:lnTo>
                  <a:lnTo>
                    <a:pt x="36145" y="82158"/>
                  </a:lnTo>
                  <a:lnTo>
                    <a:pt x="50930" y="71928"/>
                  </a:lnTo>
                  <a:lnTo>
                    <a:pt x="71942" y="42094"/>
                  </a:lnTo>
                  <a:lnTo>
                    <a:pt x="74288" y="35289"/>
                  </a:lnTo>
                  <a:lnTo>
                    <a:pt x="75972" y="33051"/>
                  </a:lnTo>
                  <a:lnTo>
                    <a:pt x="82341" y="28843"/>
                  </a:lnTo>
                  <a:lnTo>
                    <a:pt x="84201" y="24108"/>
                  </a:lnTo>
                  <a:lnTo>
                    <a:pt x="85690" y="39"/>
                  </a:lnTo>
                  <a:lnTo>
                    <a:pt x="67998" y="0"/>
                  </a:lnTo>
                  <a:lnTo>
                    <a:pt x="58559" y="8201"/>
                  </a:lnTo>
                  <a:lnTo>
                    <a:pt x="52486" y="9132"/>
                  </a:lnTo>
                  <a:lnTo>
                    <a:pt x="50854" y="10321"/>
                  </a:lnTo>
                  <a:lnTo>
                    <a:pt x="49766" y="12173"/>
                  </a:lnTo>
                  <a:lnTo>
                    <a:pt x="49041" y="14465"/>
                  </a:lnTo>
                  <a:lnTo>
                    <a:pt x="37974" y="28482"/>
                  </a:lnTo>
                  <a:lnTo>
                    <a:pt x="33438" y="33120"/>
                  </a:lnTo>
                  <a:lnTo>
                    <a:pt x="30717" y="38709"/>
                  </a:lnTo>
                  <a:lnTo>
                    <a:pt x="29991" y="41681"/>
                  </a:lnTo>
                  <a:lnTo>
                    <a:pt x="21192" y="57203"/>
                  </a:lnTo>
                  <a:lnTo>
                    <a:pt x="19445" y="64804"/>
                  </a:lnTo>
                  <a:lnTo>
                    <a:pt x="12554" y="73910"/>
                  </a:lnTo>
                  <a:lnTo>
                    <a:pt x="10398" y="82812"/>
                  </a:lnTo>
                  <a:lnTo>
                    <a:pt x="9893" y="89016"/>
                  </a:lnTo>
                  <a:lnTo>
                    <a:pt x="6847" y="95302"/>
                  </a:lnTo>
                  <a:lnTo>
                    <a:pt x="3024" y="101623"/>
                  </a:lnTo>
                  <a:lnTo>
                    <a:pt x="569" y="114305"/>
                  </a:lnTo>
                  <a:lnTo>
                    <a:pt x="0" y="131469"/>
                  </a:lnTo>
                  <a:lnTo>
                    <a:pt x="6518" y="140583"/>
                  </a:lnTo>
                  <a:lnTo>
                    <a:pt x="9099" y="150635"/>
                  </a:lnTo>
                  <a:lnTo>
                    <a:pt x="9374" y="156933"/>
                  </a:lnTo>
                  <a:lnTo>
                    <a:pt x="10471" y="158598"/>
                  </a:lnTo>
                  <a:lnTo>
                    <a:pt x="12261" y="159707"/>
                  </a:lnTo>
                  <a:lnTo>
                    <a:pt x="19184" y="161633"/>
                  </a:lnTo>
                  <a:lnTo>
                    <a:pt x="52217" y="161925"/>
                  </a:lnTo>
                  <a:lnTo>
                    <a:pt x="57760" y="159103"/>
                  </a:lnTo>
                  <a:lnTo>
                    <a:pt x="64886" y="153724"/>
                  </a:lnTo>
                  <a:lnTo>
                    <a:pt x="65861" y="150166"/>
                  </a:lnTo>
                  <a:lnTo>
                    <a:pt x="66486" y="144315"/>
                  </a:lnTo>
                  <a:lnTo>
                    <a:pt x="75769" y="133780"/>
                  </a:lnTo>
                  <a:lnTo>
                    <a:pt x="76048" y="128420"/>
                  </a:lnTo>
                  <a:lnTo>
                    <a:pt x="75028" y="126889"/>
                  </a:lnTo>
                  <a:lnTo>
                    <a:pt x="73291" y="125868"/>
                  </a:lnTo>
                  <a:lnTo>
                    <a:pt x="67029" y="123945"/>
                  </a:lnTo>
                  <a:lnTo>
                    <a:pt x="61699" y="123860"/>
                  </a:lnTo>
                  <a:lnTo>
                    <a:pt x="56330" y="126663"/>
                  </a:lnTo>
                  <a:lnTo>
                    <a:pt x="49316" y="132029"/>
                  </a:lnTo>
                  <a:lnTo>
                    <a:pt x="40327" y="134147"/>
                  </a:lnTo>
                  <a:lnTo>
                    <a:pt x="31444" y="139819"/>
                  </a:lnTo>
                  <a:lnTo>
                    <a:pt x="25245" y="141517"/>
                  </a:lnTo>
                  <a:lnTo>
                    <a:pt x="23169" y="143028"/>
                  </a:lnTo>
                  <a:lnTo>
                    <a:pt x="21784" y="145093"/>
                  </a:lnTo>
                  <a:lnTo>
                    <a:pt x="1901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1" name="SMARTInkShape-Group157"/>
          <p:cNvGrpSpPr/>
          <p:nvPr/>
        </p:nvGrpSpPr>
        <p:grpSpPr>
          <a:xfrm>
            <a:off x="4706674" y="4000500"/>
            <a:ext cx="1113092" cy="95251"/>
            <a:chOff x="4706674" y="4000500"/>
            <a:chExt cx="1113092" cy="95251"/>
          </a:xfrm>
        </p:grpSpPr>
        <p:sp>
          <p:nvSpPr>
            <p:cNvPr id="318" name="SMARTInkShape-747"/>
            <p:cNvSpPr/>
            <p:nvPr>
              <p:custDataLst>
                <p:tags r:id="rId393"/>
              </p:custDataLst>
            </p:nvPr>
          </p:nvSpPr>
          <p:spPr>
            <a:xfrm>
              <a:off x="5095875" y="4010025"/>
              <a:ext cx="723891" cy="38101"/>
            </a:xfrm>
            <a:custGeom>
              <a:avLst/>
              <a:gdLst/>
              <a:ahLst/>
              <a:cxnLst/>
              <a:rect l="0" t="0" r="0" b="0"/>
              <a:pathLst>
                <a:path w="723891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29899"/>
                  </a:lnTo>
                  <a:lnTo>
                    <a:pt x="17609" y="28692"/>
                  </a:lnTo>
                  <a:lnTo>
                    <a:pt x="63769" y="28575"/>
                  </a:lnTo>
                  <a:lnTo>
                    <a:pt x="107951" y="28575"/>
                  </a:lnTo>
                  <a:lnTo>
                    <a:pt x="155048" y="28575"/>
                  </a:lnTo>
                  <a:lnTo>
                    <a:pt x="198612" y="28575"/>
                  </a:lnTo>
                  <a:lnTo>
                    <a:pt x="244571" y="28575"/>
                  </a:lnTo>
                  <a:lnTo>
                    <a:pt x="288834" y="28575"/>
                  </a:lnTo>
                  <a:lnTo>
                    <a:pt x="335552" y="28575"/>
                  </a:lnTo>
                  <a:lnTo>
                    <a:pt x="372896" y="28575"/>
                  </a:lnTo>
                  <a:lnTo>
                    <a:pt x="380220" y="25753"/>
                  </a:lnTo>
                  <a:lnTo>
                    <a:pt x="383655" y="23518"/>
                  </a:lnTo>
                  <a:lnTo>
                    <a:pt x="398603" y="20374"/>
                  </a:lnTo>
                  <a:lnTo>
                    <a:pt x="445216" y="19073"/>
                  </a:lnTo>
                  <a:lnTo>
                    <a:pt x="488876" y="17992"/>
                  </a:lnTo>
                  <a:lnTo>
                    <a:pt x="507005" y="11511"/>
                  </a:lnTo>
                  <a:lnTo>
                    <a:pt x="554174" y="9559"/>
                  </a:lnTo>
                  <a:lnTo>
                    <a:pt x="574547" y="9528"/>
                  </a:lnTo>
                  <a:lnTo>
                    <a:pt x="618949" y="175"/>
                  </a:lnTo>
                  <a:lnTo>
                    <a:pt x="666574" y="1"/>
                  </a:lnTo>
                  <a:lnTo>
                    <a:pt x="714179" y="0"/>
                  </a:lnTo>
                  <a:lnTo>
                    <a:pt x="723890" y="0"/>
                  </a:lnTo>
                  <a:lnTo>
                    <a:pt x="7143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SMARTInkShape-748"/>
            <p:cNvSpPr/>
            <p:nvPr>
              <p:custDataLst>
                <p:tags r:id="rId394"/>
              </p:custDataLst>
            </p:nvPr>
          </p:nvSpPr>
          <p:spPr>
            <a:xfrm>
              <a:off x="4714875" y="4078024"/>
              <a:ext cx="161926" cy="17727"/>
            </a:xfrm>
            <a:custGeom>
              <a:avLst/>
              <a:gdLst/>
              <a:ahLst/>
              <a:cxnLst/>
              <a:rect l="0" t="0" r="0" b="0"/>
              <a:pathLst>
                <a:path w="161926" h="17727">
                  <a:moveTo>
                    <a:pt x="0" y="8201"/>
                  </a:moveTo>
                  <a:lnTo>
                    <a:pt x="0" y="8201"/>
                  </a:lnTo>
                  <a:lnTo>
                    <a:pt x="0" y="17609"/>
                  </a:lnTo>
                  <a:lnTo>
                    <a:pt x="41314" y="17726"/>
                  </a:lnTo>
                  <a:lnTo>
                    <a:pt x="43418" y="16668"/>
                  </a:lnTo>
                  <a:lnTo>
                    <a:pt x="44820" y="14904"/>
                  </a:lnTo>
                  <a:lnTo>
                    <a:pt x="45755" y="12669"/>
                  </a:lnTo>
                  <a:lnTo>
                    <a:pt x="47437" y="11180"/>
                  </a:lnTo>
                  <a:lnTo>
                    <a:pt x="52127" y="9525"/>
                  </a:lnTo>
                  <a:lnTo>
                    <a:pt x="98428" y="8204"/>
                  </a:lnTo>
                  <a:lnTo>
                    <a:pt x="112419" y="8201"/>
                  </a:lnTo>
                  <a:lnTo>
                    <a:pt x="130537" y="0"/>
                  </a:lnTo>
                  <a:lnTo>
                    <a:pt x="132533" y="617"/>
                  </a:lnTo>
                  <a:lnTo>
                    <a:pt x="141304" y="6993"/>
                  </a:lnTo>
                  <a:lnTo>
                    <a:pt x="153029" y="8042"/>
                  </a:lnTo>
                  <a:lnTo>
                    <a:pt x="161925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749"/>
            <p:cNvSpPr/>
            <p:nvPr>
              <p:custDataLst>
                <p:tags r:id="rId395"/>
              </p:custDataLst>
            </p:nvPr>
          </p:nvSpPr>
          <p:spPr>
            <a:xfrm>
              <a:off x="4706674" y="4000500"/>
              <a:ext cx="160602" cy="19051"/>
            </a:xfrm>
            <a:custGeom>
              <a:avLst/>
              <a:gdLst/>
              <a:ahLst/>
              <a:cxnLst/>
              <a:rect l="0" t="0" r="0" b="0"/>
              <a:pathLst>
                <a:path w="160602" h="19051">
                  <a:moveTo>
                    <a:pt x="8201" y="19050"/>
                  </a:moveTo>
                  <a:lnTo>
                    <a:pt x="8201" y="19050"/>
                  </a:lnTo>
                  <a:lnTo>
                    <a:pt x="0" y="10849"/>
                  </a:lnTo>
                  <a:lnTo>
                    <a:pt x="617" y="10408"/>
                  </a:lnTo>
                  <a:lnTo>
                    <a:pt x="8170" y="9528"/>
                  </a:lnTo>
                  <a:lnTo>
                    <a:pt x="13248" y="4469"/>
                  </a:lnTo>
                  <a:lnTo>
                    <a:pt x="18558" y="1986"/>
                  </a:lnTo>
                  <a:lnTo>
                    <a:pt x="55880" y="5"/>
                  </a:lnTo>
                  <a:lnTo>
                    <a:pt x="103451" y="0"/>
                  </a:lnTo>
                  <a:lnTo>
                    <a:pt x="150518" y="0"/>
                  </a:lnTo>
                  <a:lnTo>
                    <a:pt x="16060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8" name="SMARTInkShape-Group158"/>
          <p:cNvGrpSpPr/>
          <p:nvPr/>
        </p:nvGrpSpPr>
        <p:grpSpPr>
          <a:xfrm>
            <a:off x="5057813" y="3829060"/>
            <a:ext cx="599600" cy="476241"/>
            <a:chOff x="5057813" y="3829060"/>
            <a:chExt cx="599600" cy="476241"/>
          </a:xfrm>
        </p:grpSpPr>
        <p:sp>
          <p:nvSpPr>
            <p:cNvPr id="322" name="SMARTInkShape-750"/>
            <p:cNvSpPr/>
            <p:nvPr>
              <p:custDataLst>
                <p:tags r:id="rId387"/>
              </p:custDataLst>
            </p:nvPr>
          </p:nvSpPr>
          <p:spPr>
            <a:xfrm>
              <a:off x="5457825" y="4114801"/>
              <a:ext cx="199588" cy="171319"/>
            </a:xfrm>
            <a:custGeom>
              <a:avLst/>
              <a:gdLst/>
              <a:ahLst/>
              <a:cxnLst/>
              <a:rect l="0" t="0" r="0" b="0"/>
              <a:pathLst>
                <a:path w="199588" h="171319">
                  <a:moveTo>
                    <a:pt x="0" y="142874"/>
                  </a:moveTo>
                  <a:lnTo>
                    <a:pt x="0" y="142874"/>
                  </a:lnTo>
                  <a:lnTo>
                    <a:pt x="5056" y="137817"/>
                  </a:lnTo>
                  <a:lnTo>
                    <a:pt x="10361" y="135335"/>
                  </a:lnTo>
                  <a:lnTo>
                    <a:pt x="41396" y="133359"/>
                  </a:lnTo>
                  <a:lnTo>
                    <a:pt x="43472" y="132298"/>
                  </a:lnTo>
                  <a:lnTo>
                    <a:pt x="44857" y="130531"/>
                  </a:lnTo>
                  <a:lnTo>
                    <a:pt x="45779" y="128296"/>
                  </a:lnTo>
                  <a:lnTo>
                    <a:pt x="48512" y="126805"/>
                  </a:lnTo>
                  <a:lnTo>
                    <a:pt x="61411" y="123649"/>
                  </a:lnTo>
                  <a:lnTo>
                    <a:pt x="75787" y="116459"/>
                  </a:lnTo>
                  <a:lnTo>
                    <a:pt x="79100" y="115739"/>
                  </a:lnTo>
                  <a:lnTo>
                    <a:pt x="107943" y="100147"/>
                  </a:lnTo>
                  <a:lnTo>
                    <a:pt x="147284" y="69824"/>
                  </a:lnTo>
                  <a:lnTo>
                    <a:pt x="159639" y="47622"/>
                  </a:lnTo>
                  <a:lnTo>
                    <a:pt x="161967" y="41273"/>
                  </a:lnTo>
                  <a:lnTo>
                    <a:pt x="169993" y="30456"/>
                  </a:lnTo>
                  <a:lnTo>
                    <a:pt x="171018" y="24075"/>
                  </a:lnTo>
                  <a:lnTo>
                    <a:pt x="171450" y="129"/>
                  </a:lnTo>
                  <a:lnTo>
                    <a:pt x="162041" y="0"/>
                  </a:lnTo>
                  <a:lnTo>
                    <a:pt x="147739" y="14188"/>
                  </a:lnTo>
                  <a:lnTo>
                    <a:pt x="145037" y="19711"/>
                  </a:lnTo>
                  <a:lnTo>
                    <a:pt x="144316" y="22665"/>
                  </a:lnTo>
                  <a:lnTo>
                    <a:pt x="142777" y="24635"/>
                  </a:lnTo>
                  <a:lnTo>
                    <a:pt x="138246" y="26823"/>
                  </a:lnTo>
                  <a:lnTo>
                    <a:pt x="136614" y="29523"/>
                  </a:lnTo>
                  <a:lnTo>
                    <a:pt x="133259" y="42378"/>
                  </a:lnTo>
                  <a:lnTo>
                    <a:pt x="126002" y="56740"/>
                  </a:lnTo>
                  <a:lnTo>
                    <a:pt x="125276" y="60051"/>
                  </a:lnTo>
                  <a:lnTo>
                    <a:pt x="115751" y="79350"/>
                  </a:lnTo>
                  <a:lnTo>
                    <a:pt x="114311" y="126882"/>
                  </a:lnTo>
                  <a:lnTo>
                    <a:pt x="114300" y="146039"/>
                  </a:lnTo>
                  <a:lnTo>
                    <a:pt x="117122" y="152394"/>
                  </a:lnTo>
                  <a:lnTo>
                    <a:pt x="119356" y="155571"/>
                  </a:lnTo>
                  <a:lnTo>
                    <a:pt x="124661" y="159101"/>
                  </a:lnTo>
                  <a:lnTo>
                    <a:pt x="127557" y="160042"/>
                  </a:lnTo>
                  <a:lnTo>
                    <a:pt x="129488" y="161728"/>
                  </a:lnTo>
                  <a:lnTo>
                    <a:pt x="131633" y="166423"/>
                  </a:lnTo>
                  <a:lnTo>
                    <a:pt x="133263" y="168098"/>
                  </a:lnTo>
                  <a:lnTo>
                    <a:pt x="137898" y="169960"/>
                  </a:lnTo>
                  <a:lnTo>
                    <a:pt x="155696" y="171318"/>
                  </a:lnTo>
                  <a:lnTo>
                    <a:pt x="161979" y="168569"/>
                  </a:lnTo>
                  <a:lnTo>
                    <a:pt x="198546" y="134826"/>
                  </a:lnTo>
                  <a:lnTo>
                    <a:pt x="199587" y="128730"/>
                  </a:lnTo>
                  <a:lnTo>
                    <a:pt x="198675" y="127094"/>
                  </a:lnTo>
                  <a:lnTo>
                    <a:pt x="197008" y="126004"/>
                  </a:lnTo>
                  <a:lnTo>
                    <a:pt x="194839" y="125278"/>
                  </a:lnTo>
                  <a:lnTo>
                    <a:pt x="193392" y="123735"/>
                  </a:lnTo>
                  <a:lnTo>
                    <a:pt x="191785" y="119198"/>
                  </a:lnTo>
                  <a:lnTo>
                    <a:pt x="190299" y="117565"/>
                  </a:lnTo>
                  <a:lnTo>
                    <a:pt x="185824" y="115750"/>
                  </a:lnTo>
                  <a:lnTo>
                    <a:pt x="184208" y="116325"/>
                  </a:lnTo>
                  <a:lnTo>
                    <a:pt x="183131" y="117767"/>
                  </a:lnTo>
                  <a:lnTo>
                    <a:pt x="182412" y="119785"/>
                  </a:lnTo>
                  <a:lnTo>
                    <a:pt x="180875" y="121132"/>
                  </a:lnTo>
                  <a:lnTo>
                    <a:pt x="176344" y="122628"/>
                  </a:lnTo>
                  <a:lnTo>
                    <a:pt x="167844" y="123470"/>
                  </a:lnTo>
                  <a:lnTo>
                    <a:pt x="165870" y="124646"/>
                  </a:lnTo>
                  <a:lnTo>
                    <a:pt x="164555" y="126489"/>
                  </a:lnTo>
                  <a:lnTo>
                    <a:pt x="162035" y="131358"/>
                  </a:lnTo>
                  <a:lnTo>
                    <a:pt x="142875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SMARTInkShape-751"/>
            <p:cNvSpPr/>
            <p:nvPr>
              <p:custDataLst>
                <p:tags r:id="rId388"/>
              </p:custDataLst>
            </p:nvPr>
          </p:nvSpPr>
          <p:spPr>
            <a:xfrm>
              <a:off x="5362575" y="4171950"/>
              <a:ext cx="19051" cy="123826"/>
            </a:xfrm>
            <a:custGeom>
              <a:avLst/>
              <a:gdLst/>
              <a:ahLst/>
              <a:cxnLst/>
              <a:rect l="0" t="0" r="0" b="0"/>
              <a:pathLst>
                <a:path w="19051" h="123826">
                  <a:moveTo>
                    <a:pt x="19050" y="0"/>
                  </a:moveTo>
                  <a:lnTo>
                    <a:pt x="19050" y="0"/>
                  </a:lnTo>
                  <a:lnTo>
                    <a:pt x="19050" y="41321"/>
                  </a:lnTo>
                  <a:lnTo>
                    <a:pt x="16228" y="47646"/>
                  </a:lnTo>
                  <a:lnTo>
                    <a:pt x="12505" y="53984"/>
                  </a:lnTo>
                  <a:lnTo>
                    <a:pt x="10408" y="64561"/>
                  </a:lnTo>
                  <a:lnTo>
                    <a:pt x="9641" y="87576"/>
                  </a:lnTo>
                  <a:lnTo>
                    <a:pt x="6754" y="94662"/>
                  </a:lnTo>
                  <a:lnTo>
                    <a:pt x="3001" y="101338"/>
                  </a:lnTo>
                  <a:lnTo>
                    <a:pt x="593" y="114248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752"/>
            <p:cNvSpPr/>
            <p:nvPr>
              <p:custDataLst>
                <p:tags r:id="rId389"/>
              </p:custDataLst>
            </p:nvPr>
          </p:nvSpPr>
          <p:spPr>
            <a:xfrm>
              <a:off x="5257800" y="4229100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19050"/>
                  </a:moveTo>
                  <a:lnTo>
                    <a:pt x="0" y="19050"/>
                  </a:lnTo>
                  <a:lnTo>
                    <a:pt x="46284" y="19050"/>
                  </a:lnTo>
                  <a:lnTo>
                    <a:pt x="49906" y="19050"/>
                  </a:lnTo>
                  <a:lnTo>
                    <a:pt x="56753" y="16228"/>
                  </a:lnTo>
                  <a:lnTo>
                    <a:pt x="63323" y="12504"/>
                  </a:lnTo>
                  <a:lnTo>
                    <a:pt x="76165" y="10114"/>
                  </a:lnTo>
                  <a:lnTo>
                    <a:pt x="123650" y="9530"/>
                  </a:lnTo>
                  <a:lnTo>
                    <a:pt x="171254" y="9525"/>
                  </a:lnTo>
                  <a:lnTo>
                    <a:pt x="180534" y="9525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SMARTInkShape-753"/>
            <p:cNvSpPr/>
            <p:nvPr>
              <p:custDataLst>
                <p:tags r:id="rId390"/>
              </p:custDataLst>
            </p:nvPr>
          </p:nvSpPr>
          <p:spPr>
            <a:xfrm>
              <a:off x="5057813" y="4181513"/>
              <a:ext cx="142838" cy="123788"/>
            </a:xfrm>
            <a:custGeom>
              <a:avLst/>
              <a:gdLst/>
              <a:ahLst/>
              <a:cxnLst/>
              <a:rect l="0" t="0" r="0" b="0"/>
              <a:pathLst>
                <a:path w="142838" h="123788">
                  <a:moveTo>
                    <a:pt x="142837" y="28537"/>
                  </a:moveTo>
                  <a:lnTo>
                    <a:pt x="142837" y="28537"/>
                  </a:lnTo>
                  <a:lnTo>
                    <a:pt x="119157" y="4857"/>
                  </a:lnTo>
                  <a:lnTo>
                    <a:pt x="113615" y="2137"/>
                  </a:lnTo>
                  <a:lnTo>
                    <a:pt x="95383" y="47"/>
                  </a:lnTo>
                  <a:lnTo>
                    <a:pt x="90702" y="0"/>
                  </a:lnTo>
                  <a:lnTo>
                    <a:pt x="85094" y="2801"/>
                  </a:lnTo>
                  <a:lnTo>
                    <a:pt x="79073" y="6515"/>
                  </a:lnTo>
                  <a:lnTo>
                    <a:pt x="69734" y="9665"/>
                  </a:lnTo>
                  <a:lnTo>
                    <a:pt x="47582" y="25911"/>
                  </a:lnTo>
                  <a:lnTo>
                    <a:pt x="44409" y="26786"/>
                  </a:lnTo>
                  <a:lnTo>
                    <a:pt x="42294" y="28428"/>
                  </a:lnTo>
                  <a:lnTo>
                    <a:pt x="22983" y="55075"/>
                  </a:lnTo>
                  <a:lnTo>
                    <a:pt x="16975" y="74192"/>
                  </a:lnTo>
                  <a:lnTo>
                    <a:pt x="12815" y="81636"/>
                  </a:lnTo>
                  <a:lnTo>
                    <a:pt x="10966" y="88472"/>
                  </a:lnTo>
                  <a:lnTo>
                    <a:pt x="9414" y="90719"/>
                  </a:lnTo>
                  <a:lnTo>
                    <a:pt x="7322" y="92217"/>
                  </a:lnTo>
                  <a:lnTo>
                    <a:pt x="4869" y="93215"/>
                  </a:lnTo>
                  <a:lnTo>
                    <a:pt x="3233" y="94939"/>
                  </a:lnTo>
                  <a:lnTo>
                    <a:pt x="1416" y="99677"/>
                  </a:lnTo>
                  <a:lnTo>
                    <a:pt x="0" y="121939"/>
                  </a:lnTo>
                  <a:lnTo>
                    <a:pt x="1046" y="122555"/>
                  </a:lnTo>
                  <a:lnTo>
                    <a:pt x="16831" y="123755"/>
                  </a:lnTo>
                  <a:lnTo>
                    <a:pt x="31843" y="123783"/>
                  </a:lnTo>
                  <a:lnTo>
                    <a:pt x="33915" y="122726"/>
                  </a:lnTo>
                  <a:lnTo>
                    <a:pt x="35298" y="120963"/>
                  </a:lnTo>
                  <a:lnTo>
                    <a:pt x="36219" y="118729"/>
                  </a:lnTo>
                  <a:lnTo>
                    <a:pt x="47629" y="110529"/>
                  </a:lnTo>
                  <a:lnTo>
                    <a:pt x="69537" y="100189"/>
                  </a:lnTo>
                  <a:lnTo>
                    <a:pt x="88838" y="82391"/>
                  </a:lnTo>
                  <a:lnTo>
                    <a:pt x="92378" y="76109"/>
                  </a:lnTo>
                  <a:lnTo>
                    <a:pt x="95011" y="69788"/>
                  </a:lnTo>
                  <a:lnTo>
                    <a:pt x="111613" y="47585"/>
                  </a:lnTo>
                  <a:lnTo>
                    <a:pt x="112496" y="44411"/>
                  </a:lnTo>
                  <a:lnTo>
                    <a:pt x="114143" y="42294"/>
                  </a:lnTo>
                  <a:lnTo>
                    <a:pt x="120459" y="38258"/>
                  </a:lnTo>
                  <a:lnTo>
                    <a:pt x="123657" y="28978"/>
                  </a:lnTo>
                  <a:lnTo>
                    <a:pt x="133195" y="28540"/>
                  </a:lnTo>
                  <a:lnTo>
                    <a:pt x="133312" y="73013"/>
                  </a:lnTo>
                  <a:lnTo>
                    <a:pt x="133312" y="120514"/>
                  </a:lnTo>
                  <a:lnTo>
                    <a:pt x="133312" y="1237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SMARTInkShape-754"/>
            <p:cNvSpPr/>
            <p:nvPr>
              <p:custDataLst>
                <p:tags r:id="rId391"/>
              </p:custDataLst>
            </p:nvPr>
          </p:nvSpPr>
          <p:spPr>
            <a:xfrm>
              <a:off x="5200650" y="42291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SMARTInkShape-755"/>
            <p:cNvSpPr/>
            <p:nvPr>
              <p:custDataLst>
                <p:tags r:id="rId392"/>
              </p:custDataLst>
            </p:nvPr>
          </p:nvSpPr>
          <p:spPr>
            <a:xfrm>
              <a:off x="5305425" y="3829060"/>
              <a:ext cx="209551" cy="104763"/>
            </a:xfrm>
            <a:custGeom>
              <a:avLst/>
              <a:gdLst/>
              <a:ahLst/>
              <a:cxnLst/>
              <a:rect l="0" t="0" r="0" b="0"/>
              <a:pathLst>
                <a:path w="209551" h="104763">
                  <a:moveTo>
                    <a:pt x="114300" y="38090"/>
                  </a:moveTo>
                  <a:lnTo>
                    <a:pt x="114300" y="38090"/>
                  </a:lnTo>
                  <a:lnTo>
                    <a:pt x="114300" y="23625"/>
                  </a:lnTo>
                  <a:lnTo>
                    <a:pt x="113242" y="22096"/>
                  </a:lnTo>
                  <a:lnTo>
                    <a:pt x="111478" y="21077"/>
                  </a:lnTo>
                  <a:lnTo>
                    <a:pt x="106099" y="19442"/>
                  </a:lnTo>
                  <a:lnTo>
                    <a:pt x="105363" y="16396"/>
                  </a:lnTo>
                  <a:lnTo>
                    <a:pt x="105167" y="14103"/>
                  </a:lnTo>
                  <a:lnTo>
                    <a:pt x="103979" y="12573"/>
                  </a:lnTo>
                  <a:lnTo>
                    <a:pt x="96608" y="9918"/>
                  </a:lnTo>
                  <a:lnTo>
                    <a:pt x="90596" y="9634"/>
                  </a:lnTo>
                  <a:lnTo>
                    <a:pt x="88972" y="8536"/>
                  </a:lnTo>
                  <a:lnTo>
                    <a:pt x="87890" y="6746"/>
                  </a:lnTo>
                  <a:lnTo>
                    <a:pt x="87168" y="4494"/>
                  </a:lnTo>
                  <a:lnTo>
                    <a:pt x="85629" y="2993"/>
                  </a:lnTo>
                  <a:lnTo>
                    <a:pt x="77651" y="386"/>
                  </a:lnTo>
                  <a:lnTo>
                    <a:pt x="53847" y="0"/>
                  </a:lnTo>
                  <a:lnTo>
                    <a:pt x="47569" y="2817"/>
                  </a:lnTo>
                  <a:lnTo>
                    <a:pt x="41250" y="6538"/>
                  </a:lnTo>
                  <a:lnTo>
                    <a:pt x="30454" y="9123"/>
                  </a:lnTo>
                  <a:lnTo>
                    <a:pt x="4900" y="33194"/>
                  </a:lnTo>
                  <a:lnTo>
                    <a:pt x="2178" y="38736"/>
                  </a:lnTo>
                  <a:lnTo>
                    <a:pt x="127" y="60353"/>
                  </a:lnTo>
                  <a:lnTo>
                    <a:pt x="0" y="89283"/>
                  </a:lnTo>
                  <a:lnTo>
                    <a:pt x="1059" y="91269"/>
                  </a:lnTo>
                  <a:lnTo>
                    <a:pt x="2822" y="92592"/>
                  </a:lnTo>
                  <a:lnTo>
                    <a:pt x="8201" y="94717"/>
                  </a:lnTo>
                  <a:lnTo>
                    <a:pt x="33113" y="95236"/>
                  </a:lnTo>
                  <a:lnTo>
                    <a:pt x="38706" y="92416"/>
                  </a:lnTo>
                  <a:lnTo>
                    <a:pt x="44719" y="88694"/>
                  </a:lnTo>
                  <a:lnTo>
                    <a:pt x="54054" y="85539"/>
                  </a:lnTo>
                  <a:lnTo>
                    <a:pt x="76205" y="69291"/>
                  </a:lnTo>
                  <a:lnTo>
                    <a:pt x="82552" y="66774"/>
                  </a:lnTo>
                  <a:lnTo>
                    <a:pt x="113859" y="38528"/>
                  </a:lnTo>
                  <a:lnTo>
                    <a:pt x="114297" y="28685"/>
                  </a:lnTo>
                  <a:lnTo>
                    <a:pt x="114300" y="46257"/>
                  </a:lnTo>
                  <a:lnTo>
                    <a:pt x="107755" y="54951"/>
                  </a:lnTo>
                  <a:lnTo>
                    <a:pt x="105167" y="64914"/>
                  </a:lnTo>
                  <a:lnTo>
                    <a:pt x="104785" y="80809"/>
                  </a:lnTo>
                  <a:lnTo>
                    <a:pt x="105840" y="82445"/>
                  </a:lnTo>
                  <a:lnTo>
                    <a:pt x="107602" y="83535"/>
                  </a:lnTo>
                  <a:lnTo>
                    <a:pt x="109835" y="84261"/>
                  </a:lnTo>
                  <a:lnTo>
                    <a:pt x="111323" y="85804"/>
                  </a:lnTo>
                  <a:lnTo>
                    <a:pt x="113908" y="93789"/>
                  </a:lnTo>
                  <a:lnTo>
                    <a:pt x="116949" y="94595"/>
                  </a:lnTo>
                  <a:lnTo>
                    <a:pt x="119240" y="94810"/>
                  </a:lnTo>
                  <a:lnTo>
                    <a:pt x="120769" y="96012"/>
                  </a:lnTo>
                  <a:lnTo>
                    <a:pt x="123422" y="103403"/>
                  </a:lnTo>
                  <a:lnTo>
                    <a:pt x="126468" y="104160"/>
                  </a:lnTo>
                  <a:lnTo>
                    <a:pt x="155705" y="104762"/>
                  </a:lnTo>
                  <a:lnTo>
                    <a:pt x="161982" y="101941"/>
                  </a:lnTo>
                  <a:lnTo>
                    <a:pt x="169580" y="96564"/>
                  </a:lnTo>
                  <a:lnTo>
                    <a:pt x="179487" y="95356"/>
                  </a:lnTo>
                  <a:lnTo>
                    <a:pt x="199871" y="95240"/>
                  </a:lnTo>
                  <a:lnTo>
                    <a:pt x="209550" y="85715"/>
                  </a:lnTo>
                  <a:lnTo>
                    <a:pt x="209550" y="90772"/>
                  </a:lnTo>
                  <a:lnTo>
                    <a:pt x="208492" y="92261"/>
                  </a:lnTo>
                  <a:lnTo>
                    <a:pt x="206728" y="93254"/>
                  </a:lnTo>
                  <a:lnTo>
                    <a:pt x="200025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9" name="SMARTInkShape-756"/>
          <p:cNvSpPr/>
          <p:nvPr>
            <p:custDataLst>
              <p:tags r:id="rId23"/>
            </p:custDataLst>
          </p:nvPr>
        </p:nvSpPr>
        <p:spPr>
          <a:xfrm>
            <a:off x="6105525" y="4048125"/>
            <a:ext cx="28576" cy="66676"/>
          </a:xfrm>
          <a:custGeom>
            <a:avLst/>
            <a:gdLst/>
            <a:ahLst/>
            <a:cxnLst/>
            <a:rect l="0" t="0" r="0" b="0"/>
            <a:pathLst>
              <a:path w="28576" h="66676">
                <a:moveTo>
                  <a:pt x="28575" y="0"/>
                </a:moveTo>
                <a:lnTo>
                  <a:pt x="28575" y="0"/>
                </a:lnTo>
                <a:lnTo>
                  <a:pt x="28575" y="27131"/>
                </a:lnTo>
                <a:lnTo>
                  <a:pt x="12765" y="45418"/>
                </a:lnTo>
                <a:lnTo>
                  <a:pt x="10965" y="51230"/>
                </a:lnTo>
                <a:lnTo>
                  <a:pt x="9427" y="53203"/>
                </a:lnTo>
                <a:lnTo>
                  <a:pt x="4895" y="55396"/>
                </a:lnTo>
                <a:lnTo>
                  <a:pt x="3263" y="57039"/>
                </a:lnTo>
                <a:lnTo>
                  <a:pt x="0" y="666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4" name="SMARTInkShape-Group160"/>
          <p:cNvGrpSpPr/>
          <p:nvPr/>
        </p:nvGrpSpPr>
        <p:grpSpPr>
          <a:xfrm>
            <a:off x="6486525" y="3762375"/>
            <a:ext cx="1666838" cy="485645"/>
            <a:chOff x="6486525" y="3762375"/>
            <a:chExt cx="1666838" cy="485645"/>
          </a:xfrm>
        </p:grpSpPr>
        <p:sp>
          <p:nvSpPr>
            <p:cNvPr id="330" name="SMARTInkShape-757"/>
            <p:cNvSpPr/>
            <p:nvPr>
              <p:custDataLst>
                <p:tags r:id="rId373"/>
              </p:custDataLst>
            </p:nvPr>
          </p:nvSpPr>
          <p:spPr>
            <a:xfrm>
              <a:off x="7848600" y="4019561"/>
              <a:ext cx="142875" cy="161477"/>
            </a:xfrm>
            <a:custGeom>
              <a:avLst/>
              <a:gdLst/>
              <a:ahLst/>
              <a:cxnLst/>
              <a:rect l="0" t="0" r="0" b="0"/>
              <a:pathLst>
                <a:path w="142875" h="161477">
                  <a:moveTo>
                    <a:pt x="0" y="133339"/>
                  </a:moveTo>
                  <a:lnTo>
                    <a:pt x="0" y="133339"/>
                  </a:lnTo>
                  <a:lnTo>
                    <a:pt x="9132" y="133339"/>
                  </a:lnTo>
                  <a:lnTo>
                    <a:pt x="17691" y="125138"/>
                  </a:lnTo>
                  <a:lnTo>
                    <a:pt x="23704" y="124207"/>
                  </a:lnTo>
                  <a:lnTo>
                    <a:pt x="32188" y="123931"/>
                  </a:lnTo>
                  <a:lnTo>
                    <a:pt x="38295" y="121044"/>
                  </a:lnTo>
                  <a:lnTo>
                    <a:pt x="44536" y="117291"/>
                  </a:lnTo>
                  <a:lnTo>
                    <a:pt x="54001" y="114120"/>
                  </a:lnTo>
                  <a:lnTo>
                    <a:pt x="63507" y="108006"/>
                  </a:lnTo>
                  <a:lnTo>
                    <a:pt x="89097" y="97444"/>
                  </a:lnTo>
                  <a:lnTo>
                    <a:pt x="133934" y="56549"/>
                  </a:lnTo>
                  <a:lnTo>
                    <a:pt x="138902" y="50527"/>
                  </a:lnTo>
                  <a:lnTo>
                    <a:pt x="142351" y="39936"/>
                  </a:lnTo>
                  <a:lnTo>
                    <a:pt x="142874" y="5005"/>
                  </a:lnTo>
                  <a:lnTo>
                    <a:pt x="141815" y="3333"/>
                  </a:lnTo>
                  <a:lnTo>
                    <a:pt x="140052" y="2218"/>
                  </a:lnTo>
                  <a:lnTo>
                    <a:pt x="133465" y="28"/>
                  </a:lnTo>
                  <a:lnTo>
                    <a:pt x="128328" y="0"/>
                  </a:lnTo>
                  <a:lnTo>
                    <a:pt x="126827" y="1054"/>
                  </a:lnTo>
                  <a:lnTo>
                    <a:pt x="125826" y="2816"/>
                  </a:lnTo>
                  <a:lnTo>
                    <a:pt x="125159" y="5049"/>
                  </a:lnTo>
                  <a:lnTo>
                    <a:pt x="123656" y="6537"/>
                  </a:lnTo>
                  <a:lnTo>
                    <a:pt x="119164" y="8191"/>
                  </a:lnTo>
                  <a:lnTo>
                    <a:pt x="117542" y="9690"/>
                  </a:lnTo>
                  <a:lnTo>
                    <a:pt x="106951" y="28760"/>
                  </a:lnTo>
                  <a:lnTo>
                    <a:pt x="106225" y="31870"/>
                  </a:lnTo>
                  <a:lnTo>
                    <a:pt x="98515" y="45523"/>
                  </a:lnTo>
                  <a:lnTo>
                    <a:pt x="95159" y="60517"/>
                  </a:lnTo>
                  <a:lnTo>
                    <a:pt x="87902" y="75602"/>
                  </a:lnTo>
                  <a:lnTo>
                    <a:pt x="87176" y="78973"/>
                  </a:lnTo>
                  <a:lnTo>
                    <a:pt x="78377" y="98010"/>
                  </a:lnTo>
                  <a:lnTo>
                    <a:pt x="75429" y="119750"/>
                  </a:lnTo>
                  <a:lnTo>
                    <a:pt x="68037" y="131340"/>
                  </a:lnTo>
                  <a:lnTo>
                    <a:pt x="67079" y="137803"/>
                  </a:lnTo>
                  <a:lnTo>
                    <a:pt x="69677" y="143437"/>
                  </a:lnTo>
                  <a:lnTo>
                    <a:pt x="74912" y="150621"/>
                  </a:lnTo>
                  <a:lnTo>
                    <a:pt x="75818" y="156921"/>
                  </a:lnTo>
                  <a:lnTo>
                    <a:pt x="77004" y="158586"/>
                  </a:lnTo>
                  <a:lnTo>
                    <a:pt x="78853" y="159695"/>
                  </a:lnTo>
                  <a:lnTo>
                    <a:pt x="86511" y="161256"/>
                  </a:lnTo>
                  <a:lnTo>
                    <a:pt x="89423" y="161476"/>
                  </a:lnTo>
                  <a:lnTo>
                    <a:pt x="91366" y="160563"/>
                  </a:lnTo>
                  <a:lnTo>
                    <a:pt x="92660" y="158897"/>
                  </a:lnTo>
                  <a:lnTo>
                    <a:pt x="93524" y="156728"/>
                  </a:lnTo>
                  <a:lnTo>
                    <a:pt x="95157" y="155281"/>
                  </a:lnTo>
                  <a:lnTo>
                    <a:pt x="99795" y="153675"/>
                  </a:lnTo>
                  <a:lnTo>
                    <a:pt x="111395" y="151585"/>
                  </a:lnTo>
                  <a:lnTo>
                    <a:pt x="125826" y="140645"/>
                  </a:lnTo>
                  <a:lnTo>
                    <a:pt x="128334" y="138210"/>
                  </a:lnTo>
                  <a:lnTo>
                    <a:pt x="131121" y="132681"/>
                  </a:lnTo>
                  <a:lnTo>
                    <a:pt x="133262" y="123102"/>
                  </a:lnTo>
                  <a:lnTo>
                    <a:pt x="133339" y="115658"/>
                  </a:lnTo>
                  <a:lnTo>
                    <a:pt x="132284" y="115203"/>
                  </a:lnTo>
                  <a:lnTo>
                    <a:pt x="125148" y="114410"/>
                  </a:lnTo>
                  <a:lnTo>
                    <a:pt x="116482" y="120859"/>
                  </a:lnTo>
                  <a:lnTo>
                    <a:pt x="107656" y="123997"/>
                  </a:lnTo>
                  <a:lnTo>
                    <a:pt x="101469" y="128482"/>
                  </a:lnTo>
                  <a:lnTo>
                    <a:pt x="98014" y="134002"/>
                  </a:lnTo>
                  <a:lnTo>
                    <a:pt x="95420" y="139984"/>
                  </a:lnTo>
                  <a:lnTo>
                    <a:pt x="85725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" name="SMARTInkShape-758"/>
            <p:cNvSpPr/>
            <p:nvPr>
              <p:custDataLst>
                <p:tags r:id="rId374"/>
              </p:custDataLst>
            </p:nvPr>
          </p:nvSpPr>
          <p:spPr>
            <a:xfrm>
              <a:off x="7715250" y="4114800"/>
              <a:ext cx="28576" cy="85726"/>
            </a:xfrm>
            <a:custGeom>
              <a:avLst/>
              <a:gdLst/>
              <a:ahLst/>
              <a:cxnLst/>
              <a:rect l="0" t="0" r="0" b="0"/>
              <a:pathLst>
                <a:path w="28576" h="85726">
                  <a:moveTo>
                    <a:pt x="28575" y="0"/>
                  </a:moveTo>
                  <a:lnTo>
                    <a:pt x="28575" y="0"/>
                  </a:lnTo>
                  <a:lnTo>
                    <a:pt x="20375" y="0"/>
                  </a:lnTo>
                  <a:lnTo>
                    <a:pt x="19933" y="1058"/>
                  </a:lnTo>
                  <a:lnTo>
                    <a:pt x="19166" y="8201"/>
                  </a:lnTo>
                  <a:lnTo>
                    <a:pt x="10859" y="17610"/>
                  </a:lnTo>
                  <a:lnTo>
                    <a:pt x="9920" y="23680"/>
                  </a:lnTo>
                  <a:lnTo>
                    <a:pt x="9559" y="41403"/>
                  </a:lnTo>
                  <a:lnTo>
                    <a:pt x="6718" y="47682"/>
                  </a:lnTo>
                  <a:lnTo>
                    <a:pt x="1327" y="55280"/>
                  </a:lnTo>
                  <a:lnTo>
                    <a:pt x="261" y="64385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SMARTInkShape-759"/>
            <p:cNvSpPr/>
            <p:nvPr>
              <p:custDataLst>
                <p:tags r:id="rId375"/>
              </p:custDataLst>
            </p:nvPr>
          </p:nvSpPr>
          <p:spPr>
            <a:xfrm>
              <a:off x="7648575" y="4143375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4536" y="9525"/>
                  </a:lnTo>
                  <a:lnTo>
                    <a:pt x="87577" y="9525"/>
                  </a:lnTo>
                  <a:lnTo>
                    <a:pt x="94662" y="6703"/>
                  </a:lnTo>
                  <a:lnTo>
                    <a:pt x="101339" y="2979"/>
                  </a:lnTo>
                  <a:lnTo>
                    <a:pt x="114081" y="26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SMARTInkShape-760"/>
            <p:cNvSpPr/>
            <p:nvPr>
              <p:custDataLst>
                <p:tags r:id="rId376"/>
              </p:custDataLst>
            </p:nvPr>
          </p:nvSpPr>
          <p:spPr>
            <a:xfrm>
              <a:off x="7486651" y="4086226"/>
              <a:ext cx="142875" cy="95236"/>
            </a:xfrm>
            <a:custGeom>
              <a:avLst/>
              <a:gdLst/>
              <a:ahLst/>
              <a:cxnLst/>
              <a:rect l="0" t="0" r="0" b="0"/>
              <a:pathLst>
                <a:path w="142875" h="95236">
                  <a:moveTo>
                    <a:pt x="142874" y="47624"/>
                  </a:moveTo>
                  <a:lnTo>
                    <a:pt x="142874" y="47624"/>
                  </a:lnTo>
                  <a:lnTo>
                    <a:pt x="134674" y="47624"/>
                  </a:lnTo>
                  <a:lnTo>
                    <a:pt x="134232" y="46566"/>
                  </a:lnTo>
                  <a:lnTo>
                    <a:pt x="133742" y="42567"/>
                  </a:lnTo>
                  <a:lnTo>
                    <a:pt x="134669" y="41078"/>
                  </a:lnTo>
                  <a:lnTo>
                    <a:pt x="136346" y="40085"/>
                  </a:lnTo>
                  <a:lnTo>
                    <a:pt x="141584" y="38492"/>
                  </a:lnTo>
                  <a:lnTo>
                    <a:pt x="142301" y="35451"/>
                  </a:lnTo>
                  <a:lnTo>
                    <a:pt x="142492" y="33159"/>
                  </a:lnTo>
                  <a:lnTo>
                    <a:pt x="141562" y="31630"/>
                  </a:lnTo>
                  <a:lnTo>
                    <a:pt x="139882" y="30611"/>
                  </a:lnTo>
                  <a:lnTo>
                    <a:pt x="137705" y="29932"/>
                  </a:lnTo>
                  <a:lnTo>
                    <a:pt x="136252" y="28421"/>
                  </a:lnTo>
                  <a:lnTo>
                    <a:pt x="133731" y="20493"/>
                  </a:lnTo>
                  <a:lnTo>
                    <a:pt x="133461" y="14420"/>
                  </a:lnTo>
                  <a:lnTo>
                    <a:pt x="131308" y="12788"/>
                  </a:lnTo>
                  <a:lnTo>
                    <a:pt x="120279" y="9433"/>
                  </a:lnTo>
                  <a:lnTo>
                    <a:pt x="118286" y="7347"/>
                  </a:lnTo>
                  <a:lnTo>
                    <a:pt x="116957" y="4897"/>
                  </a:lnTo>
                  <a:lnTo>
                    <a:pt x="115013" y="3264"/>
                  </a:lnTo>
                  <a:lnTo>
                    <a:pt x="110030" y="1450"/>
                  </a:lnTo>
                  <a:lnTo>
                    <a:pt x="63497" y="2"/>
                  </a:lnTo>
                  <a:lnTo>
                    <a:pt x="53973" y="0"/>
                  </a:lnTo>
                  <a:lnTo>
                    <a:pt x="47624" y="2822"/>
                  </a:lnTo>
                  <a:lnTo>
                    <a:pt x="31749" y="15187"/>
                  </a:lnTo>
                  <a:lnTo>
                    <a:pt x="25399" y="17332"/>
                  </a:lnTo>
                  <a:lnTo>
                    <a:pt x="23282" y="18963"/>
                  </a:lnTo>
                  <a:lnTo>
                    <a:pt x="2647" y="47677"/>
                  </a:lnTo>
                  <a:lnTo>
                    <a:pt x="348" y="63506"/>
                  </a:lnTo>
                  <a:lnTo>
                    <a:pt x="0" y="93484"/>
                  </a:lnTo>
                  <a:lnTo>
                    <a:pt x="1059" y="94072"/>
                  </a:lnTo>
                  <a:lnTo>
                    <a:pt x="22665" y="95235"/>
                  </a:lnTo>
                  <a:lnTo>
                    <a:pt x="28770" y="92421"/>
                  </a:lnTo>
                  <a:lnTo>
                    <a:pt x="35012" y="88701"/>
                  </a:lnTo>
                  <a:lnTo>
                    <a:pt x="44475" y="85548"/>
                  </a:lnTo>
                  <a:lnTo>
                    <a:pt x="76199" y="59913"/>
                  </a:lnTo>
                  <a:lnTo>
                    <a:pt x="82549" y="57319"/>
                  </a:lnTo>
                  <a:lnTo>
                    <a:pt x="88899" y="52639"/>
                  </a:lnTo>
                  <a:lnTo>
                    <a:pt x="92427" y="47031"/>
                  </a:lnTo>
                  <a:lnTo>
                    <a:pt x="93368" y="44054"/>
                  </a:lnTo>
                  <a:lnTo>
                    <a:pt x="95053" y="42069"/>
                  </a:lnTo>
                  <a:lnTo>
                    <a:pt x="99748" y="39863"/>
                  </a:lnTo>
                  <a:lnTo>
                    <a:pt x="101424" y="38217"/>
                  </a:lnTo>
                  <a:lnTo>
                    <a:pt x="105538" y="28502"/>
                  </a:lnTo>
                  <a:lnTo>
                    <a:pt x="114179" y="19177"/>
                  </a:lnTo>
                  <a:lnTo>
                    <a:pt x="114263" y="24143"/>
                  </a:lnTo>
                  <a:lnTo>
                    <a:pt x="113216" y="25620"/>
                  </a:lnTo>
                  <a:lnTo>
                    <a:pt x="111461" y="26605"/>
                  </a:lnTo>
                  <a:lnTo>
                    <a:pt x="109232" y="27261"/>
                  </a:lnTo>
                  <a:lnTo>
                    <a:pt x="107746" y="28757"/>
                  </a:lnTo>
                  <a:lnTo>
                    <a:pt x="105165" y="36660"/>
                  </a:lnTo>
                  <a:lnTo>
                    <a:pt x="104774" y="84245"/>
                  </a:lnTo>
                  <a:lnTo>
                    <a:pt x="104774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SMARTInkShape-761"/>
            <p:cNvSpPr/>
            <p:nvPr>
              <p:custDataLst>
                <p:tags r:id="rId377"/>
              </p:custDataLst>
            </p:nvPr>
          </p:nvSpPr>
          <p:spPr>
            <a:xfrm>
              <a:off x="7391400" y="3933825"/>
              <a:ext cx="761963" cy="76201"/>
            </a:xfrm>
            <a:custGeom>
              <a:avLst/>
              <a:gdLst/>
              <a:ahLst/>
              <a:cxnLst/>
              <a:rect l="0" t="0" r="0" b="0"/>
              <a:pathLst>
                <a:path w="761963" h="76201">
                  <a:moveTo>
                    <a:pt x="0" y="76200"/>
                  </a:moveTo>
                  <a:lnTo>
                    <a:pt x="0" y="76200"/>
                  </a:lnTo>
                  <a:lnTo>
                    <a:pt x="0" y="66685"/>
                  </a:lnTo>
                  <a:lnTo>
                    <a:pt x="13257" y="66675"/>
                  </a:lnTo>
                  <a:lnTo>
                    <a:pt x="15188" y="65617"/>
                  </a:lnTo>
                  <a:lnTo>
                    <a:pt x="16475" y="63853"/>
                  </a:lnTo>
                  <a:lnTo>
                    <a:pt x="17333" y="61619"/>
                  </a:lnTo>
                  <a:lnTo>
                    <a:pt x="18963" y="60129"/>
                  </a:lnTo>
                  <a:lnTo>
                    <a:pt x="23598" y="58474"/>
                  </a:lnTo>
                  <a:lnTo>
                    <a:pt x="69852" y="57153"/>
                  </a:lnTo>
                  <a:lnTo>
                    <a:pt x="115136" y="57150"/>
                  </a:lnTo>
                  <a:lnTo>
                    <a:pt x="162535" y="57150"/>
                  </a:lnTo>
                  <a:lnTo>
                    <a:pt x="207618" y="57150"/>
                  </a:lnTo>
                  <a:lnTo>
                    <a:pt x="247591" y="56092"/>
                  </a:lnTo>
                  <a:lnTo>
                    <a:pt x="292262" y="48949"/>
                  </a:lnTo>
                  <a:lnTo>
                    <a:pt x="337786" y="44977"/>
                  </a:lnTo>
                  <a:lnTo>
                    <a:pt x="379990" y="39458"/>
                  </a:lnTo>
                  <a:lnTo>
                    <a:pt x="419960" y="31822"/>
                  </a:lnTo>
                  <a:lnTo>
                    <a:pt x="464700" y="29216"/>
                  </a:lnTo>
                  <a:lnTo>
                    <a:pt x="504426" y="23645"/>
                  </a:lnTo>
                  <a:lnTo>
                    <a:pt x="549575" y="16833"/>
                  </a:lnTo>
                  <a:lnTo>
                    <a:pt x="573470" y="11690"/>
                  </a:lnTo>
                  <a:lnTo>
                    <a:pt x="618326" y="9810"/>
                  </a:lnTo>
                  <a:lnTo>
                    <a:pt x="660051" y="9550"/>
                  </a:lnTo>
                  <a:lnTo>
                    <a:pt x="697412" y="8469"/>
                  </a:lnTo>
                  <a:lnTo>
                    <a:pt x="716988" y="1324"/>
                  </a:lnTo>
                  <a:lnTo>
                    <a:pt x="761962" y="0"/>
                  </a:lnTo>
                  <a:lnTo>
                    <a:pt x="7524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SMARTInkShape-762"/>
            <p:cNvSpPr/>
            <p:nvPr>
              <p:custDataLst>
                <p:tags r:id="rId378"/>
              </p:custDataLst>
            </p:nvPr>
          </p:nvSpPr>
          <p:spPr>
            <a:xfrm>
              <a:off x="7029450" y="4057650"/>
              <a:ext cx="123826" cy="28566"/>
            </a:xfrm>
            <a:custGeom>
              <a:avLst/>
              <a:gdLst/>
              <a:ahLst/>
              <a:cxnLst/>
              <a:rect l="0" t="0" r="0" b="0"/>
              <a:pathLst>
                <a:path w="123826" h="28566">
                  <a:moveTo>
                    <a:pt x="0" y="19050"/>
                  </a:moveTo>
                  <a:lnTo>
                    <a:pt x="0" y="19050"/>
                  </a:lnTo>
                  <a:lnTo>
                    <a:pt x="8200" y="27251"/>
                  </a:lnTo>
                  <a:lnTo>
                    <a:pt x="17610" y="28458"/>
                  </a:lnTo>
                  <a:lnTo>
                    <a:pt x="32181" y="28565"/>
                  </a:lnTo>
                  <a:lnTo>
                    <a:pt x="38291" y="25748"/>
                  </a:lnTo>
                  <a:lnTo>
                    <a:pt x="44536" y="22027"/>
                  </a:lnTo>
                  <a:lnTo>
                    <a:pt x="57167" y="19638"/>
                  </a:lnTo>
                  <a:lnTo>
                    <a:pt x="69852" y="19166"/>
                  </a:lnTo>
                  <a:lnTo>
                    <a:pt x="76201" y="16279"/>
                  </a:lnTo>
                  <a:lnTo>
                    <a:pt x="82550" y="12527"/>
                  </a:lnTo>
                  <a:lnTo>
                    <a:pt x="95250" y="10118"/>
                  </a:lnTo>
                  <a:lnTo>
                    <a:pt x="107950" y="9642"/>
                  </a:lnTo>
                  <a:lnTo>
                    <a:pt x="114300" y="6755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SMARTInkShape-763"/>
            <p:cNvSpPr/>
            <p:nvPr>
              <p:custDataLst>
                <p:tags r:id="rId379"/>
              </p:custDataLst>
            </p:nvPr>
          </p:nvSpPr>
          <p:spPr>
            <a:xfrm>
              <a:off x="7048500" y="4000500"/>
              <a:ext cx="131988" cy="19051"/>
            </a:xfrm>
            <a:custGeom>
              <a:avLst/>
              <a:gdLst/>
              <a:ahLst/>
              <a:cxnLst/>
              <a:rect l="0" t="0" r="0" b="0"/>
              <a:pathLst>
                <a:path w="131988" h="19051">
                  <a:moveTo>
                    <a:pt x="0" y="19050"/>
                  </a:moveTo>
                  <a:lnTo>
                    <a:pt x="0" y="19050"/>
                  </a:lnTo>
                  <a:lnTo>
                    <a:pt x="8200" y="10849"/>
                  </a:lnTo>
                  <a:lnTo>
                    <a:pt x="17610" y="9642"/>
                  </a:lnTo>
                  <a:lnTo>
                    <a:pt x="60362" y="9525"/>
                  </a:lnTo>
                  <a:lnTo>
                    <a:pt x="66691" y="6703"/>
                  </a:lnTo>
                  <a:lnTo>
                    <a:pt x="73032" y="2979"/>
                  </a:lnTo>
                  <a:lnTo>
                    <a:pt x="85726" y="589"/>
                  </a:lnTo>
                  <a:lnTo>
                    <a:pt x="131987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SMARTInkShape-764"/>
            <p:cNvSpPr/>
            <p:nvPr>
              <p:custDataLst>
                <p:tags r:id="rId380"/>
              </p:custDataLst>
            </p:nvPr>
          </p:nvSpPr>
          <p:spPr>
            <a:xfrm>
              <a:off x="6667500" y="4124328"/>
              <a:ext cx="161926" cy="123692"/>
            </a:xfrm>
            <a:custGeom>
              <a:avLst/>
              <a:gdLst/>
              <a:ahLst/>
              <a:cxnLst/>
              <a:rect l="0" t="0" r="0" b="0"/>
              <a:pathLst>
                <a:path w="161926" h="123692">
                  <a:moveTo>
                    <a:pt x="114300" y="9522"/>
                  </a:moveTo>
                  <a:lnTo>
                    <a:pt x="114300" y="9522"/>
                  </a:lnTo>
                  <a:lnTo>
                    <a:pt x="114300" y="18654"/>
                  </a:lnTo>
                  <a:lnTo>
                    <a:pt x="114300" y="9905"/>
                  </a:lnTo>
                  <a:lnTo>
                    <a:pt x="114300" y="14692"/>
                  </a:lnTo>
                  <a:lnTo>
                    <a:pt x="113242" y="16143"/>
                  </a:lnTo>
                  <a:lnTo>
                    <a:pt x="109244" y="17756"/>
                  </a:lnTo>
                  <a:lnTo>
                    <a:pt x="107755" y="19245"/>
                  </a:lnTo>
                  <a:lnTo>
                    <a:pt x="103979" y="28672"/>
                  </a:lnTo>
                  <a:lnTo>
                    <a:pt x="98306" y="35892"/>
                  </a:lnTo>
                  <a:lnTo>
                    <a:pt x="95097" y="44735"/>
                  </a:lnTo>
                  <a:lnTo>
                    <a:pt x="90596" y="50925"/>
                  </a:lnTo>
                  <a:lnTo>
                    <a:pt x="85068" y="54382"/>
                  </a:lnTo>
                  <a:lnTo>
                    <a:pt x="82112" y="55303"/>
                  </a:lnTo>
                  <a:lnTo>
                    <a:pt x="76005" y="61972"/>
                  </a:lnTo>
                  <a:lnTo>
                    <a:pt x="69764" y="69875"/>
                  </a:lnTo>
                  <a:lnTo>
                    <a:pt x="23283" y="110082"/>
                  </a:lnTo>
                  <a:lnTo>
                    <a:pt x="14551" y="118799"/>
                  </a:lnTo>
                  <a:lnTo>
                    <a:pt x="8937" y="121589"/>
                  </a:lnTo>
                  <a:lnTo>
                    <a:pt x="523" y="123691"/>
                  </a:lnTo>
                  <a:lnTo>
                    <a:pt x="0" y="105174"/>
                  </a:lnTo>
                  <a:lnTo>
                    <a:pt x="5056" y="99835"/>
                  </a:lnTo>
                  <a:lnTo>
                    <a:pt x="10361" y="97286"/>
                  </a:lnTo>
                  <a:lnTo>
                    <a:pt x="13257" y="96607"/>
                  </a:lnTo>
                  <a:lnTo>
                    <a:pt x="15188" y="95095"/>
                  </a:lnTo>
                  <a:lnTo>
                    <a:pt x="17333" y="90593"/>
                  </a:lnTo>
                  <a:lnTo>
                    <a:pt x="18963" y="88969"/>
                  </a:lnTo>
                  <a:lnTo>
                    <a:pt x="23598" y="87166"/>
                  </a:lnTo>
                  <a:lnTo>
                    <a:pt x="69967" y="85723"/>
                  </a:lnTo>
                  <a:lnTo>
                    <a:pt x="74354" y="85722"/>
                  </a:lnTo>
                  <a:lnTo>
                    <a:pt x="83439" y="92268"/>
                  </a:lnTo>
                  <a:lnTo>
                    <a:pt x="89296" y="93923"/>
                  </a:lnTo>
                  <a:lnTo>
                    <a:pt x="91280" y="95423"/>
                  </a:lnTo>
                  <a:lnTo>
                    <a:pt x="94728" y="103332"/>
                  </a:lnTo>
                  <a:lnTo>
                    <a:pt x="97840" y="104132"/>
                  </a:lnTo>
                  <a:lnTo>
                    <a:pt x="103405" y="104646"/>
                  </a:lnTo>
                  <a:lnTo>
                    <a:pt x="112109" y="111293"/>
                  </a:lnTo>
                  <a:lnTo>
                    <a:pt x="117912" y="112962"/>
                  </a:lnTo>
                  <a:lnTo>
                    <a:pt x="119883" y="112349"/>
                  </a:lnTo>
                  <a:lnTo>
                    <a:pt x="121196" y="110881"/>
                  </a:lnTo>
                  <a:lnTo>
                    <a:pt x="122072" y="108845"/>
                  </a:lnTo>
                  <a:lnTo>
                    <a:pt x="123715" y="107487"/>
                  </a:lnTo>
                  <a:lnTo>
                    <a:pt x="128362" y="105979"/>
                  </a:lnTo>
                  <a:lnTo>
                    <a:pt x="141113" y="104878"/>
                  </a:lnTo>
                  <a:lnTo>
                    <a:pt x="147410" y="99747"/>
                  </a:lnTo>
                  <a:lnTo>
                    <a:pt x="150182" y="94425"/>
                  </a:lnTo>
                  <a:lnTo>
                    <a:pt x="150922" y="91524"/>
                  </a:lnTo>
                  <a:lnTo>
                    <a:pt x="160471" y="78031"/>
                  </a:lnTo>
                  <a:lnTo>
                    <a:pt x="161922" y="34830"/>
                  </a:lnTo>
                  <a:lnTo>
                    <a:pt x="159101" y="28531"/>
                  </a:lnTo>
                  <a:lnTo>
                    <a:pt x="147735" y="14545"/>
                  </a:lnTo>
                  <a:lnTo>
                    <a:pt x="142213" y="11755"/>
                  </a:lnTo>
                  <a:lnTo>
                    <a:pt x="139259" y="11010"/>
                  </a:lnTo>
                  <a:lnTo>
                    <a:pt x="123767" y="2179"/>
                  </a:lnTo>
                  <a:lnTo>
                    <a:pt x="97015" y="8"/>
                  </a:lnTo>
                  <a:lnTo>
                    <a:pt x="90716" y="0"/>
                  </a:lnTo>
                  <a:lnTo>
                    <a:pt x="85121" y="2821"/>
                  </a:lnTo>
                  <a:lnTo>
                    <a:pt x="77963" y="8198"/>
                  </a:lnTo>
                  <a:lnTo>
                    <a:pt x="76984" y="11756"/>
                  </a:lnTo>
                  <a:lnTo>
                    <a:pt x="76204" y="33199"/>
                  </a:lnTo>
                  <a:lnTo>
                    <a:pt x="77261" y="34832"/>
                  </a:lnTo>
                  <a:lnTo>
                    <a:pt x="79024" y="35920"/>
                  </a:lnTo>
                  <a:lnTo>
                    <a:pt x="81257" y="36646"/>
                  </a:lnTo>
                  <a:lnTo>
                    <a:pt x="82747" y="38188"/>
                  </a:lnTo>
                  <a:lnTo>
                    <a:pt x="84401" y="42724"/>
                  </a:lnTo>
                  <a:lnTo>
                    <a:pt x="85901" y="44357"/>
                  </a:lnTo>
                  <a:lnTo>
                    <a:pt x="90390" y="46171"/>
                  </a:lnTo>
                  <a:lnTo>
                    <a:pt x="98866" y="47192"/>
                  </a:lnTo>
                  <a:lnTo>
                    <a:pt x="104971" y="44609"/>
                  </a:lnTo>
                  <a:lnTo>
                    <a:pt x="111213" y="40991"/>
                  </a:lnTo>
                  <a:lnTo>
                    <a:pt x="123842" y="38669"/>
                  </a:lnTo>
                  <a:lnTo>
                    <a:pt x="131241" y="37293"/>
                  </a:lnTo>
                  <a:lnTo>
                    <a:pt x="161925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" name="SMARTInkShape-765"/>
            <p:cNvSpPr/>
            <p:nvPr>
              <p:custDataLst>
                <p:tags r:id="rId381"/>
              </p:custDataLst>
            </p:nvPr>
          </p:nvSpPr>
          <p:spPr>
            <a:xfrm>
              <a:off x="6496050" y="4181475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0" y="9525"/>
                  </a:moveTo>
                  <a:lnTo>
                    <a:pt x="0" y="9525"/>
                  </a:lnTo>
                  <a:lnTo>
                    <a:pt x="31799" y="9525"/>
                  </a:lnTo>
                  <a:lnTo>
                    <a:pt x="38122" y="6703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" name="SMARTInkShape-766"/>
            <p:cNvSpPr/>
            <p:nvPr>
              <p:custDataLst>
                <p:tags r:id="rId382"/>
              </p:custDataLst>
            </p:nvPr>
          </p:nvSpPr>
          <p:spPr>
            <a:xfrm>
              <a:off x="6572250" y="4086225"/>
              <a:ext cx="19051" cy="123826"/>
            </a:xfrm>
            <a:custGeom>
              <a:avLst/>
              <a:gdLst/>
              <a:ahLst/>
              <a:cxnLst/>
              <a:rect l="0" t="0" r="0" b="0"/>
              <a:pathLst>
                <a:path w="19051" h="123826">
                  <a:moveTo>
                    <a:pt x="19050" y="0"/>
                  </a:moveTo>
                  <a:lnTo>
                    <a:pt x="19050" y="0"/>
                  </a:lnTo>
                  <a:lnTo>
                    <a:pt x="19050" y="17610"/>
                  </a:lnTo>
                  <a:lnTo>
                    <a:pt x="12505" y="26370"/>
                  </a:lnTo>
                  <a:lnTo>
                    <a:pt x="10408" y="35213"/>
                  </a:lnTo>
                  <a:lnTo>
                    <a:pt x="9559" y="55280"/>
                  </a:lnTo>
                  <a:lnTo>
                    <a:pt x="2986" y="64385"/>
                  </a:lnTo>
                  <a:lnTo>
                    <a:pt x="884" y="73287"/>
                  </a:lnTo>
                  <a:lnTo>
                    <a:pt x="1" y="120474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0" name="SMARTInkShape-767"/>
            <p:cNvSpPr/>
            <p:nvPr>
              <p:custDataLst>
                <p:tags r:id="rId383"/>
              </p:custDataLst>
            </p:nvPr>
          </p:nvSpPr>
          <p:spPr>
            <a:xfrm>
              <a:off x="6486525" y="4105275"/>
              <a:ext cx="114301" cy="123826"/>
            </a:xfrm>
            <a:custGeom>
              <a:avLst/>
              <a:gdLst/>
              <a:ahLst/>
              <a:cxnLst/>
              <a:rect l="0" t="0" r="0" b="0"/>
              <a:pathLst>
                <a:path w="114301" h="123826">
                  <a:moveTo>
                    <a:pt x="114300" y="0"/>
                  </a:moveTo>
                  <a:lnTo>
                    <a:pt x="114300" y="0"/>
                  </a:lnTo>
                  <a:lnTo>
                    <a:pt x="100111" y="14189"/>
                  </a:lnTo>
                  <a:lnTo>
                    <a:pt x="94589" y="16890"/>
                  </a:lnTo>
                  <a:lnTo>
                    <a:pt x="91634" y="17610"/>
                  </a:lnTo>
                  <a:lnTo>
                    <a:pt x="89664" y="19148"/>
                  </a:lnTo>
                  <a:lnTo>
                    <a:pt x="72621" y="41403"/>
                  </a:lnTo>
                  <a:lnTo>
                    <a:pt x="66496" y="44860"/>
                  </a:lnTo>
                  <a:lnTo>
                    <a:pt x="60245" y="47454"/>
                  </a:lnTo>
                  <a:lnTo>
                    <a:pt x="53939" y="52135"/>
                  </a:lnTo>
                  <a:lnTo>
                    <a:pt x="50432" y="57743"/>
                  </a:lnTo>
                  <a:lnTo>
                    <a:pt x="47815" y="63764"/>
                  </a:lnTo>
                  <a:lnTo>
                    <a:pt x="21821" y="95255"/>
                  </a:lnTo>
                  <a:lnTo>
                    <a:pt x="19223" y="101602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SMARTInkShape-768"/>
            <p:cNvSpPr/>
            <p:nvPr>
              <p:custDataLst>
                <p:tags r:id="rId384"/>
              </p:custDataLst>
            </p:nvPr>
          </p:nvSpPr>
          <p:spPr>
            <a:xfrm>
              <a:off x="6610350" y="41052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SMARTInkShape-769"/>
            <p:cNvSpPr/>
            <p:nvPr>
              <p:custDataLst>
                <p:tags r:id="rId385"/>
              </p:custDataLst>
            </p:nvPr>
          </p:nvSpPr>
          <p:spPr>
            <a:xfrm>
              <a:off x="6505575" y="4029085"/>
              <a:ext cx="390522" cy="19041"/>
            </a:xfrm>
            <a:custGeom>
              <a:avLst/>
              <a:gdLst/>
              <a:ahLst/>
              <a:cxnLst/>
              <a:rect l="0" t="0" r="0" b="0"/>
              <a:pathLst>
                <a:path w="390522" h="19041">
                  <a:moveTo>
                    <a:pt x="0" y="19040"/>
                  </a:moveTo>
                  <a:lnTo>
                    <a:pt x="0" y="19040"/>
                  </a:lnTo>
                  <a:lnTo>
                    <a:pt x="42378" y="17982"/>
                  </a:lnTo>
                  <a:lnTo>
                    <a:pt x="79472" y="10398"/>
                  </a:lnTo>
                  <a:lnTo>
                    <a:pt x="121978" y="9549"/>
                  </a:lnTo>
                  <a:lnTo>
                    <a:pt x="167068" y="9518"/>
                  </a:lnTo>
                  <a:lnTo>
                    <a:pt x="212654" y="9515"/>
                  </a:lnTo>
                  <a:lnTo>
                    <a:pt x="257171" y="9515"/>
                  </a:lnTo>
                  <a:lnTo>
                    <a:pt x="301625" y="9515"/>
                  </a:lnTo>
                  <a:lnTo>
                    <a:pt x="348257" y="9515"/>
                  </a:lnTo>
                  <a:lnTo>
                    <a:pt x="384163" y="9515"/>
                  </a:lnTo>
                  <a:lnTo>
                    <a:pt x="386284" y="8457"/>
                  </a:lnTo>
                  <a:lnTo>
                    <a:pt x="387698" y="6693"/>
                  </a:lnTo>
                  <a:lnTo>
                    <a:pt x="390521" y="0"/>
                  </a:lnTo>
                  <a:lnTo>
                    <a:pt x="381000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SMARTInkShape-770"/>
            <p:cNvSpPr/>
            <p:nvPr>
              <p:custDataLst>
                <p:tags r:id="rId386"/>
              </p:custDataLst>
            </p:nvPr>
          </p:nvSpPr>
          <p:spPr>
            <a:xfrm>
              <a:off x="6486655" y="3762375"/>
              <a:ext cx="380833" cy="180856"/>
            </a:xfrm>
            <a:custGeom>
              <a:avLst/>
              <a:gdLst/>
              <a:ahLst/>
              <a:cxnLst/>
              <a:rect l="0" t="0" r="0" b="0"/>
              <a:pathLst>
                <a:path w="380833" h="180856">
                  <a:moveTo>
                    <a:pt x="209420" y="28575"/>
                  </a:moveTo>
                  <a:lnTo>
                    <a:pt x="209420" y="28575"/>
                  </a:lnTo>
                  <a:lnTo>
                    <a:pt x="209420" y="19053"/>
                  </a:lnTo>
                  <a:lnTo>
                    <a:pt x="191697" y="1327"/>
                  </a:lnTo>
                  <a:lnTo>
                    <a:pt x="181272" y="34"/>
                  </a:lnTo>
                  <a:lnTo>
                    <a:pt x="148690" y="0"/>
                  </a:lnTo>
                  <a:lnTo>
                    <a:pt x="146708" y="1058"/>
                  </a:lnTo>
                  <a:lnTo>
                    <a:pt x="145387" y="2822"/>
                  </a:lnTo>
                  <a:lnTo>
                    <a:pt x="144506" y="5057"/>
                  </a:lnTo>
                  <a:lnTo>
                    <a:pt x="142860" y="6546"/>
                  </a:lnTo>
                  <a:lnTo>
                    <a:pt x="138210" y="8201"/>
                  </a:lnTo>
                  <a:lnTo>
                    <a:pt x="136546" y="9701"/>
                  </a:lnTo>
                  <a:lnTo>
                    <a:pt x="134698" y="14189"/>
                  </a:lnTo>
                  <a:lnTo>
                    <a:pt x="133147" y="15809"/>
                  </a:lnTo>
                  <a:lnTo>
                    <a:pt x="128602" y="17610"/>
                  </a:lnTo>
                  <a:lnTo>
                    <a:pt x="120092" y="18624"/>
                  </a:lnTo>
                  <a:lnTo>
                    <a:pt x="118118" y="19824"/>
                  </a:lnTo>
                  <a:lnTo>
                    <a:pt x="116802" y="21683"/>
                  </a:lnTo>
                  <a:lnTo>
                    <a:pt x="115340" y="26570"/>
                  </a:lnTo>
                  <a:lnTo>
                    <a:pt x="114690" y="32270"/>
                  </a:lnTo>
                  <a:lnTo>
                    <a:pt x="113458" y="34214"/>
                  </a:lnTo>
                  <a:lnTo>
                    <a:pt x="111579" y="35509"/>
                  </a:lnTo>
                  <a:lnTo>
                    <a:pt x="109269" y="36373"/>
                  </a:lnTo>
                  <a:lnTo>
                    <a:pt x="107728" y="38007"/>
                  </a:lnTo>
                  <a:lnTo>
                    <a:pt x="104765" y="47187"/>
                  </a:lnTo>
                  <a:lnTo>
                    <a:pt x="104681" y="52552"/>
                  </a:lnTo>
                  <a:lnTo>
                    <a:pt x="105728" y="54085"/>
                  </a:lnTo>
                  <a:lnTo>
                    <a:pt x="107483" y="55106"/>
                  </a:lnTo>
                  <a:lnTo>
                    <a:pt x="112849" y="56746"/>
                  </a:lnTo>
                  <a:lnTo>
                    <a:pt x="113583" y="59793"/>
                  </a:lnTo>
                  <a:lnTo>
                    <a:pt x="113779" y="62087"/>
                  </a:lnTo>
                  <a:lnTo>
                    <a:pt x="114968" y="63616"/>
                  </a:lnTo>
                  <a:lnTo>
                    <a:pt x="123293" y="66556"/>
                  </a:lnTo>
                  <a:lnTo>
                    <a:pt x="133219" y="66675"/>
                  </a:lnTo>
                  <a:lnTo>
                    <a:pt x="133220" y="75807"/>
                  </a:lnTo>
                  <a:lnTo>
                    <a:pt x="107710" y="77251"/>
                  </a:lnTo>
                  <a:lnTo>
                    <a:pt x="95098" y="83738"/>
                  </a:lnTo>
                  <a:lnTo>
                    <a:pt x="91930" y="84400"/>
                  </a:lnTo>
                  <a:lnTo>
                    <a:pt x="72893" y="93810"/>
                  </a:lnTo>
                  <a:lnTo>
                    <a:pt x="60195" y="96024"/>
                  </a:lnTo>
                  <a:lnTo>
                    <a:pt x="47495" y="102733"/>
                  </a:lnTo>
                  <a:lnTo>
                    <a:pt x="44320" y="103413"/>
                  </a:lnTo>
                  <a:lnTo>
                    <a:pt x="34795" y="109428"/>
                  </a:lnTo>
                  <a:lnTo>
                    <a:pt x="31267" y="114957"/>
                  </a:lnTo>
                  <a:lnTo>
                    <a:pt x="28641" y="120942"/>
                  </a:lnTo>
                  <a:lnTo>
                    <a:pt x="23946" y="127130"/>
                  </a:lnTo>
                  <a:lnTo>
                    <a:pt x="18332" y="130585"/>
                  </a:lnTo>
                  <a:lnTo>
                    <a:pt x="15352" y="131507"/>
                  </a:lnTo>
                  <a:lnTo>
                    <a:pt x="13366" y="133180"/>
                  </a:lnTo>
                  <a:lnTo>
                    <a:pt x="1349" y="150636"/>
                  </a:lnTo>
                  <a:lnTo>
                    <a:pt x="0" y="160446"/>
                  </a:lnTo>
                  <a:lnTo>
                    <a:pt x="8082" y="169996"/>
                  </a:lnTo>
                  <a:lnTo>
                    <a:pt x="11635" y="170804"/>
                  </a:lnTo>
                  <a:lnTo>
                    <a:pt x="14063" y="171019"/>
                  </a:lnTo>
                  <a:lnTo>
                    <a:pt x="15682" y="172221"/>
                  </a:lnTo>
                  <a:lnTo>
                    <a:pt x="17481" y="176379"/>
                  </a:lnTo>
                  <a:lnTo>
                    <a:pt x="19018" y="177911"/>
                  </a:lnTo>
                  <a:lnTo>
                    <a:pt x="23550" y="179613"/>
                  </a:lnTo>
                  <a:lnTo>
                    <a:pt x="46329" y="180855"/>
                  </a:lnTo>
                  <a:lnTo>
                    <a:pt x="55091" y="178100"/>
                  </a:lnTo>
                  <a:lnTo>
                    <a:pt x="63572" y="174405"/>
                  </a:lnTo>
                  <a:lnTo>
                    <a:pt x="108790" y="164981"/>
                  </a:lnTo>
                  <a:lnTo>
                    <a:pt x="153601" y="153843"/>
                  </a:lnTo>
                  <a:lnTo>
                    <a:pt x="174327" y="145081"/>
                  </a:lnTo>
                  <a:lnTo>
                    <a:pt x="186204" y="137296"/>
                  </a:lnTo>
                  <a:lnTo>
                    <a:pt x="223328" y="123752"/>
                  </a:lnTo>
                  <a:lnTo>
                    <a:pt x="225042" y="121660"/>
                  </a:lnTo>
                  <a:lnTo>
                    <a:pt x="226186" y="119206"/>
                  </a:lnTo>
                  <a:lnTo>
                    <a:pt x="228005" y="117571"/>
                  </a:lnTo>
                  <a:lnTo>
                    <a:pt x="232850" y="115754"/>
                  </a:lnTo>
                  <a:lnTo>
                    <a:pt x="262090" y="114300"/>
                  </a:lnTo>
                  <a:lnTo>
                    <a:pt x="263583" y="115358"/>
                  </a:lnTo>
                  <a:lnTo>
                    <a:pt x="264579" y="117122"/>
                  </a:lnTo>
                  <a:lnTo>
                    <a:pt x="266454" y="123432"/>
                  </a:lnTo>
                  <a:lnTo>
                    <a:pt x="266569" y="141431"/>
                  </a:lnTo>
                  <a:lnTo>
                    <a:pt x="267628" y="141913"/>
                  </a:lnTo>
                  <a:lnTo>
                    <a:pt x="271626" y="142447"/>
                  </a:lnTo>
                  <a:lnTo>
                    <a:pt x="273115" y="143648"/>
                  </a:lnTo>
                  <a:lnTo>
                    <a:pt x="275702" y="151038"/>
                  </a:lnTo>
                  <a:lnTo>
                    <a:pt x="278743" y="151795"/>
                  </a:lnTo>
                  <a:lnTo>
                    <a:pt x="307891" y="152389"/>
                  </a:lnTo>
                  <a:lnTo>
                    <a:pt x="314215" y="149573"/>
                  </a:lnTo>
                  <a:lnTo>
                    <a:pt x="361836" y="104758"/>
                  </a:lnTo>
                  <a:lnTo>
                    <a:pt x="367118" y="98418"/>
                  </a:lnTo>
                  <a:lnTo>
                    <a:pt x="373332" y="85723"/>
                  </a:lnTo>
                  <a:lnTo>
                    <a:pt x="379382" y="78081"/>
                  </a:lnTo>
                  <a:lnTo>
                    <a:pt x="380429" y="71701"/>
                  </a:lnTo>
                  <a:lnTo>
                    <a:pt x="380832" y="53859"/>
                  </a:lnTo>
                  <a:lnTo>
                    <a:pt x="379786" y="51781"/>
                  </a:lnTo>
                  <a:lnTo>
                    <a:pt x="378031" y="50395"/>
                  </a:lnTo>
                  <a:lnTo>
                    <a:pt x="375801" y="49472"/>
                  </a:lnTo>
                  <a:lnTo>
                    <a:pt x="374316" y="47798"/>
                  </a:lnTo>
                  <a:lnTo>
                    <a:pt x="372665" y="43116"/>
                  </a:lnTo>
                  <a:lnTo>
                    <a:pt x="371167" y="41444"/>
                  </a:lnTo>
                  <a:lnTo>
                    <a:pt x="366679" y="39586"/>
                  </a:lnTo>
                  <a:lnTo>
                    <a:pt x="320509" y="38101"/>
                  </a:lnTo>
                  <a:lnTo>
                    <a:pt x="314179" y="40923"/>
                  </a:lnTo>
                  <a:lnTo>
                    <a:pt x="285620" y="63926"/>
                  </a:lnTo>
                  <a:lnTo>
                    <a:pt x="282445" y="64843"/>
                  </a:lnTo>
                  <a:lnTo>
                    <a:pt x="280328" y="66512"/>
                  </a:lnTo>
                  <a:lnTo>
                    <a:pt x="26657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5" name="SMARTInkShape-771"/>
          <p:cNvSpPr/>
          <p:nvPr>
            <p:custDataLst>
              <p:tags r:id="rId24"/>
            </p:custDataLst>
          </p:nvPr>
        </p:nvSpPr>
        <p:spPr>
          <a:xfrm>
            <a:off x="7648586" y="3724678"/>
            <a:ext cx="266559" cy="113897"/>
          </a:xfrm>
          <a:custGeom>
            <a:avLst/>
            <a:gdLst/>
            <a:ahLst/>
            <a:cxnLst/>
            <a:rect l="0" t="0" r="0" b="0"/>
            <a:pathLst>
              <a:path w="266559" h="113897">
                <a:moveTo>
                  <a:pt x="142864" y="37697"/>
                </a:moveTo>
                <a:lnTo>
                  <a:pt x="142864" y="37697"/>
                </a:lnTo>
                <a:lnTo>
                  <a:pt x="142864" y="47212"/>
                </a:lnTo>
                <a:lnTo>
                  <a:pt x="151996" y="38089"/>
                </a:lnTo>
                <a:lnTo>
                  <a:pt x="143246" y="28574"/>
                </a:lnTo>
                <a:lnTo>
                  <a:pt x="142976" y="23235"/>
                </a:lnTo>
                <a:lnTo>
                  <a:pt x="141881" y="21705"/>
                </a:lnTo>
                <a:lnTo>
                  <a:pt x="140092" y="20686"/>
                </a:lnTo>
                <a:lnTo>
                  <a:pt x="137841" y="20007"/>
                </a:lnTo>
                <a:lnTo>
                  <a:pt x="136340" y="18495"/>
                </a:lnTo>
                <a:lnTo>
                  <a:pt x="134673" y="13993"/>
                </a:lnTo>
                <a:lnTo>
                  <a:pt x="133170" y="12369"/>
                </a:lnTo>
                <a:lnTo>
                  <a:pt x="128678" y="10566"/>
                </a:lnTo>
                <a:lnTo>
                  <a:pt x="120199" y="9550"/>
                </a:lnTo>
                <a:lnTo>
                  <a:pt x="118228" y="8349"/>
                </a:lnTo>
                <a:lnTo>
                  <a:pt x="116915" y="6490"/>
                </a:lnTo>
                <a:lnTo>
                  <a:pt x="116040" y="4192"/>
                </a:lnTo>
                <a:lnTo>
                  <a:pt x="114397" y="2660"/>
                </a:lnTo>
                <a:lnTo>
                  <a:pt x="109751" y="959"/>
                </a:lnTo>
                <a:lnTo>
                  <a:pt x="101185" y="0"/>
                </a:lnTo>
                <a:lnTo>
                  <a:pt x="95060" y="2599"/>
                </a:lnTo>
                <a:lnTo>
                  <a:pt x="88809" y="6223"/>
                </a:lnTo>
                <a:lnTo>
                  <a:pt x="76173" y="8550"/>
                </a:lnTo>
                <a:lnTo>
                  <a:pt x="73003" y="8740"/>
                </a:lnTo>
                <a:lnTo>
                  <a:pt x="66659" y="11775"/>
                </a:lnTo>
                <a:lnTo>
                  <a:pt x="60312" y="15593"/>
                </a:lnTo>
                <a:lnTo>
                  <a:pt x="50789" y="18800"/>
                </a:lnTo>
                <a:lnTo>
                  <a:pt x="25389" y="41002"/>
                </a:lnTo>
                <a:lnTo>
                  <a:pt x="21861" y="47280"/>
                </a:lnTo>
                <a:lnTo>
                  <a:pt x="19235" y="53598"/>
                </a:lnTo>
                <a:lnTo>
                  <a:pt x="12864" y="63104"/>
                </a:lnTo>
                <a:lnTo>
                  <a:pt x="9448" y="72624"/>
                </a:lnTo>
                <a:lnTo>
                  <a:pt x="3262" y="82148"/>
                </a:lnTo>
                <a:lnTo>
                  <a:pt x="421" y="92965"/>
                </a:lnTo>
                <a:lnTo>
                  <a:pt x="0" y="108987"/>
                </a:lnTo>
                <a:lnTo>
                  <a:pt x="1055" y="110624"/>
                </a:lnTo>
                <a:lnTo>
                  <a:pt x="2816" y="111715"/>
                </a:lnTo>
                <a:lnTo>
                  <a:pt x="10352" y="113250"/>
                </a:lnTo>
                <a:lnTo>
                  <a:pt x="17324" y="113769"/>
                </a:lnTo>
                <a:lnTo>
                  <a:pt x="26304" y="107326"/>
                </a:lnTo>
                <a:lnTo>
                  <a:pt x="66091" y="92665"/>
                </a:lnTo>
                <a:lnTo>
                  <a:pt x="72760" y="88585"/>
                </a:lnTo>
                <a:lnTo>
                  <a:pt x="93912" y="80695"/>
                </a:lnTo>
                <a:lnTo>
                  <a:pt x="97530" y="78004"/>
                </a:lnTo>
                <a:lnTo>
                  <a:pt x="103680" y="70219"/>
                </a:lnTo>
                <a:lnTo>
                  <a:pt x="114276" y="65560"/>
                </a:lnTo>
                <a:lnTo>
                  <a:pt x="123686" y="56868"/>
                </a:lnTo>
                <a:lnTo>
                  <a:pt x="123803" y="64959"/>
                </a:lnTo>
                <a:lnTo>
                  <a:pt x="115612" y="74358"/>
                </a:lnTo>
                <a:lnTo>
                  <a:pt x="114404" y="83871"/>
                </a:lnTo>
                <a:lnTo>
                  <a:pt x="114292" y="99474"/>
                </a:lnTo>
                <a:lnTo>
                  <a:pt x="115349" y="101107"/>
                </a:lnTo>
                <a:lnTo>
                  <a:pt x="117113" y="102195"/>
                </a:lnTo>
                <a:lnTo>
                  <a:pt x="119346" y="102921"/>
                </a:lnTo>
                <a:lnTo>
                  <a:pt x="120836" y="104463"/>
                </a:lnTo>
                <a:lnTo>
                  <a:pt x="122490" y="108999"/>
                </a:lnTo>
                <a:lnTo>
                  <a:pt x="123990" y="110632"/>
                </a:lnTo>
                <a:lnTo>
                  <a:pt x="131899" y="113467"/>
                </a:lnTo>
                <a:lnTo>
                  <a:pt x="174625" y="113896"/>
                </a:lnTo>
                <a:lnTo>
                  <a:pt x="180969" y="111074"/>
                </a:lnTo>
                <a:lnTo>
                  <a:pt x="184141" y="108840"/>
                </a:lnTo>
                <a:lnTo>
                  <a:pt x="198722" y="105696"/>
                </a:lnTo>
                <a:lnTo>
                  <a:pt x="221847" y="104489"/>
                </a:lnTo>
                <a:lnTo>
                  <a:pt x="228415" y="101602"/>
                </a:lnTo>
                <a:lnTo>
                  <a:pt x="234862" y="97849"/>
                </a:lnTo>
                <a:lnTo>
                  <a:pt x="247623" y="95440"/>
                </a:lnTo>
                <a:lnTo>
                  <a:pt x="266248" y="94850"/>
                </a:lnTo>
                <a:lnTo>
                  <a:pt x="266558" y="99904"/>
                </a:lnTo>
                <a:lnTo>
                  <a:pt x="265543" y="101393"/>
                </a:lnTo>
                <a:lnTo>
                  <a:pt x="263809" y="102386"/>
                </a:lnTo>
                <a:lnTo>
                  <a:pt x="257164" y="10437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2" name="SMARTInkShape-Group162"/>
          <p:cNvGrpSpPr/>
          <p:nvPr/>
        </p:nvGrpSpPr>
        <p:grpSpPr>
          <a:xfrm>
            <a:off x="8420100" y="3819525"/>
            <a:ext cx="1028701" cy="219076"/>
            <a:chOff x="8420100" y="3819525"/>
            <a:chExt cx="1028701" cy="219076"/>
          </a:xfrm>
        </p:grpSpPr>
        <p:sp>
          <p:nvSpPr>
            <p:cNvPr id="346" name="SMARTInkShape-772"/>
            <p:cNvSpPr/>
            <p:nvPr>
              <p:custDataLst>
                <p:tags r:id="rId367"/>
              </p:custDataLst>
            </p:nvPr>
          </p:nvSpPr>
          <p:spPr>
            <a:xfrm>
              <a:off x="9286875" y="39433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23598" y="9525"/>
                  </a:lnTo>
                  <a:lnTo>
                    <a:pt x="29185" y="6703"/>
                  </a:lnTo>
                  <a:lnTo>
                    <a:pt x="35196" y="2979"/>
                  </a:lnTo>
                  <a:lnTo>
                    <a:pt x="45779" y="393"/>
                  </a:lnTo>
                  <a:lnTo>
                    <a:pt x="92020" y="2"/>
                  </a:lnTo>
                  <a:lnTo>
                    <a:pt x="138902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SMARTInkShape-773"/>
            <p:cNvSpPr/>
            <p:nvPr>
              <p:custDataLst>
                <p:tags r:id="rId368"/>
              </p:custDataLst>
            </p:nvPr>
          </p:nvSpPr>
          <p:spPr>
            <a:xfrm>
              <a:off x="9258300" y="39433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SMARTInkShape-774"/>
            <p:cNvSpPr/>
            <p:nvPr>
              <p:custDataLst>
                <p:tags r:id="rId369"/>
              </p:custDataLst>
            </p:nvPr>
          </p:nvSpPr>
          <p:spPr>
            <a:xfrm>
              <a:off x="9258300" y="3876675"/>
              <a:ext cx="190501" cy="19051"/>
            </a:xfrm>
            <a:custGeom>
              <a:avLst/>
              <a:gdLst/>
              <a:ahLst/>
              <a:cxnLst/>
              <a:rect l="0" t="0" r="0" b="0"/>
              <a:pathLst>
                <a:path w="190501" h="19051">
                  <a:moveTo>
                    <a:pt x="0" y="9525"/>
                  </a:moveTo>
                  <a:lnTo>
                    <a:pt x="0" y="9525"/>
                  </a:lnTo>
                  <a:lnTo>
                    <a:pt x="0" y="19050"/>
                  </a:lnTo>
                  <a:lnTo>
                    <a:pt x="27125" y="19050"/>
                  </a:lnTo>
                  <a:lnTo>
                    <a:pt x="35893" y="12504"/>
                  </a:lnTo>
                  <a:lnTo>
                    <a:pt x="44738" y="10408"/>
                  </a:lnTo>
                  <a:lnTo>
                    <a:pt x="89719" y="9532"/>
                  </a:lnTo>
                  <a:lnTo>
                    <a:pt x="136106" y="9525"/>
                  </a:lnTo>
                  <a:lnTo>
                    <a:pt x="155539" y="9525"/>
                  </a:lnTo>
                  <a:lnTo>
                    <a:pt x="161909" y="6703"/>
                  </a:lnTo>
                  <a:lnTo>
                    <a:pt x="168268" y="2979"/>
                  </a:lnTo>
                  <a:lnTo>
                    <a:pt x="179093" y="393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SMARTInkShape-775"/>
            <p:cNvSpPr/>
            <p:nvPr>
              <p:custDataLst>
                <p:tags r:id="rId370"/>
              </p:custDataLst>
            </p:nvPr>
          </p:nvSpPr>
          <p:spPr>
            <a:xfrm>
              <a:off x="8658236" y="3819525"/>
              <a:ext cx="418961" cy="171448"/>
            </a:xfrm>
            <a:custGeom>
              <a:avLst/>
              <a:gdLst/>
              <a:ahLst/>
              <a:cxnLst/>
              <a:rect l="0" t="0" r="0" b="0"/>
              <a:pathLst>
                <a:path w="418961" h="171448">
                  <a:moveTo>
                    <a:pt x="171439" y="9525"/>
                  </a:moveTo>
                  <a:lnTo>
                    <a:pt x="171439" y="9525"/>
                  </a:lnTo>
                  <a:lnTo>
                    <a:pt x="163238" y="1324"/>
                  </a:lnTo>
                  <a:lnTo>
                    <a:pt x="153828" y="117"/>
                  </a:lnTo>
                  <a:lnTo>
                    <a:pt x="119278" y="0"/>
                  </a:lnTo>
                  <a:lnTo>
                    <a:pt x="117615" y="1058"/>
                  </a:lnTo>
                  <a:lnTo>
                    <a:pt x="116506" y="2822"/>
                  </a:lnTo>
                  <a:lnTo>
                    <a:pt x="115767" y="5057"/>
                  </a:lnTo>
                  <a:lnTo>
                    <a:pt x="114215" y="6546"/>
                  </a:lnTo>
                  <a:lnTo>
                    <a:pt x="106218" y="9132"/>
                  </a:lnTo>
                  <a:lnTo>
                    <a:pt x="105410" y="12173"/>
                  </a:lnTo>
                  <a:lnTo>
                    <a:pt x="105195" y="14465"/>
                  </a:lnTo>
                  <a:lnTo>
                    <a:pt x="103993" y="15994"/>
                  </a:lnTo>
                  <a:lnTo>
                    <a:pt x="99835" y="17692"/>
                  </a:lnTo>
                  <a:lnTo>
                    <a:pt x="98302" y="19203"/>
                  </a:lnTo>
                  <a:lnTo>
                    <a:pt x="96600" y="23704"/>
                  </a:lnTo>
                  <a:lnTo>
                    <a:pt x="95242" y="55388"/>
                  </a:lnTo>
                  <a:lnTo>
                    <a:pt x="113887" y="75796"/>
                  </a:lnTo>
                  <a:lnTo>
                    <a:pt x="123412" y="76189"/>
                  </a:lnTo>
                  <a:lnTo>
                    <a:pt x="123814" y="85715"/>
                  </a:lnTo>
                  <a:lnTo>
                    <a:pt x="100135" y="85725"/>
                  </a:lnTo>
                  <a:lnTo>
                    <a:pt x="94592" y="88547"/>
                  </a:lnTo>
                  <a:lnTo>
                    <a:pt x="88601" y="92271"/>
                  </a:lnTo>
                  <a:lnTo>
                    <a:pt x="79280" y="95426"/>
                  </a:lnTo>
                  <a:lnTo>
                    <a:pt x="69813" y="101534"/>
                  </a:lnTo>
                  <a:lnTo>
                    <a:pt x="60307" y="104873"/>
                  </a:lnTo>
                  <a:lnTo>
                    <a:pt x="50787" y="111037"/>
                  </a:lnTo>
                  <a:lnTo>
                    <a:pt x="41264" y="114391"/>
                  </a:lnTo>
                  <a:lnTo>
                    <a:pt x="19039" y="130719"/>
                  </a:lnTo>
                  <a:lnTo>
                    <a:pt x="15864" y="131596"/>
                  </a:lnTo>
                  <a:lnTo>
                    <a:pt x="13747" y="133239"/>
                  </a:lnTo>
                  <a:lnTo>
                    <a:pt x="1478" y="150638"/>
                  </a:lnTo>
                  <a:lnTo>
                    <a:pt x="27" y="161487"/>
                  </a:lnTo>
                  <a:lnTo>
                    <a:pt x="0" y="166851"/>
                  </a:lnTo>
                  <a:lnTo>
                    <a:pt x="1055" y="168384"/>
                  </a:lnTo>
                  <a:lnTo>
                    <a:pt x="2816" y="169406"/>
                  </a:lnTo>
                  <a:lnTo>
                    <a:pt x="9690" y="171181"/>
                  </a:lnTo>
                  <a:lnTo>
                    <a:pt x="49505" y="171447"/>
                  </a:lnTo>
                  <a:lnTo>
                    <a:pt x="96664" y="162317"/>
                  </a:lnTo>
                  <a:lnTo>
                    <a:pt x="144277" y="152802"/>
                  </a:lnTo>
                  <a:lnTo>
                    <a:pt x="187845" y="140657"/>
                  </a:lnTo>
                  <a:lnTo>
                    <a:pt x="196722" y="136597"/>
                  </a:lnTo>
                  <a:lnTo>
                    <a:pt x="212561" y="133254"/>
                  </a:lnTo>
                  <a:lnTo>
                    <a:pt x="227932" y="126001"/>
                  </a:lnTo>
                  <a:lnTo>
                    <a:pt x="231326" y="125276"/>
                  </a:lnTo>
                  <a:lnTo>
                    <a:pt x="271979" y="104684"/>
                  </a:lnTo>
                  <a:lnTo>
                    <a:pt x="273390" y="102598"/>
                  </a:lnTo>
                  <a:lnTo>
                    <a:pt x="276050" y="95680"/>
                  </a:lnTo>
                  <a:lnTo>
                    <a:pt x="276213" y="85845"/>
                  </a:lnTo>
                  <a:lnTo>
                    <a:pt x="276214" y="112849"/>
                  </a:lnTo>
                  <a:lnTo>
                    <a:pt x="268013" y="122374"/>
                  </a:lnTo>
                  <a:lnTo>
                    <a:pt x="266804" y="131899"/>
                  </a:lnTo>
                  <a:lnTo>
                    <a:pt x="274900" y="141424"/>
                  </a:lnTo>
                  <a:lnTo>
                    <a:pt x="275824" y="147502"/>
                  </a:lnTo>
                  <a:lnTo>
                    <a:pt x="277013" y="149135"/>
                  </a:lnTo>
                  <a:lnTo>
                    <a:pt x="278864" y="150223"/>
                  </a:lnTo>
                  <a:lnTo>
                    <a:pt x="286524" y="151755"/>
                  </a:lnTo>
                  <a:lnTo>
                    <a:pt x="317609" y="152397"/>
                  </a:lnTo>
                  <a:lnTo>
                    <a:pt x="323892" y="149576"/>
                  </a:lnTo>
                  <a:lnTo>
                    <a:pt x="330213" y="145854"/>
                  </a:lnTo>
                  <a:lnTo>
                    <a:pt x="339721" y="142699"/>
                  </a:lnTo>
                  <a:lnTo>
                    <a:pt x="350299" y="136590"/>
                  </a:lnTo>
                  <a:lnTo>
                    <a:pt x="365310" y="133252"/>
                  </a:lnTo>
                  <a:lnTo>
                    <a:pt x="376933" y="126030"/>
                  </a:lnTo>
                  <a:lnTo>
                    <a:pt x="383773" y="120219"/>
                  </a:lnTo>
                  <a:lnTo>
                    <a:pt x="387518" y="114108"/>
                  </a:lnTo>
                  <a:lnTo>
                    <a:pt x="388516" y="110997"/>
                  </a:lnTo>
                  <a:lnTo>
                    <a:pt x="390240" y="108923"/>
                  </a:lnTo>
                  <a:lnTo>
                    <a:pt x="403596" y="100265"/>
                  </a:lnTo>
                  <a:lnTo>
                    <a:pt x="406912" y="94657"/>
                  </a:lnTo>
                  <a:lnTo>
                    <a:pt x="409444" y="88636"/>
                  </a:lnTo>
                  <a:lnTo>
                    <a:pt x="415761" y="79297"/>
                  </a:lnTo>
                  <a:lnTo>
                    <a:pt x="418102" y="69827"/>
                  </a:lnTo>
                  <a:lnTo>
                    <a:pt x="418960" y="53972"/>
                  </a:lnTo>
                  <a:lnTo>
                    <a:pt x="417944" y="51857"/>
                  </a:lnTo>
                  <a:lnTo>
                    <a:pt x="416209" y="50446"/>
                  </a:lnTo>
                  <a:lnTo>
                    <a:pt x="413995" y="49506"/>
                  </a:lnTo>
                  <a:lnTo>
                    <a:pt x="412518" y="47821"/>
                  </a:lnTo>
                  <a:lnTo>
                    <a:pt x="410876" y="43126"/>
                  </a:lnTo>
                  <a:lnTo>
                    <a:pt x="409380" y="41451"/>
                  </a:lnTo>
                  <a:lnTo>
                    <a:pt x="392264" y="30030"/>
                  </a:lnTo>
                  <a:lnTo>
                    <a:pt x="383256" y="22316"/>
                  </a:lnTo>
                  <a:lnTo>
                    <a:pt x="374369" y="20018"/>
                  </a:lnTo>
                  <a:lnTo>
                    <a:pt x="368169" y="19480"/>
                  </a:lnTo>
                  <a:lnTo>
                    <a:pt x="361886" y="22063"/>
                  </a:lnTo>
                  <a:lnTo>
                    <a:pt x="355565" y="25681"/>
                  </a:lnTo>
                  <a:lnTo>
                    <a:pt x="342884" y="28003"/>
                  </a:lnTo>
                  <a:lnTo>
                    <a:pt x="339711" y="28194"/>
                  </a:lnTo>
                  <a:lnTo>
                    <a:pt x="333363" y="31228"/>
                  </a:lnTo>
                  <a:lnTo>
                    <a:pt x="317489" y="43741"/>
                  </a:lnTo>
                  <a:lnTo>
                    <a:pt x="304789" y="49680"/>
                  </a:lnTo>
                  <a:lnTo>
                    <a:pt x="301614" y="52170"/>
                  </a:lnTo>
                  <a:lnTo>
                    <a:pt x="298086" y="57759"/>
                  </a:lnTo>
                  <a:lnTo>
                    <a:pt x="295460" y="63771"/>
                  </a:lnTo>
                  <a:lnTo>
                    <a:pt x="289091" y="73105"/>
                  </a:lnTo>
                  <a:lnTo>
                    <a:pt x="286732" y="82574"/>
                  </a:lnTo>
                  <a:lnTo>
                    <a:pt x="286182" y="88910"/>
                  </a:lnTo>
                  <a:lnTo>
                    <a:pt x="283113" y="95255"/>
                  </a:lnTo>
                  <a:lnTo>
                    <a:pt x="279280" y="101602"/>
                  </a:lnTo>
                  <a:lnTo>
                    <a:pt x="276819" y="114300"/>
                  </a:lnTo>
                  <a:lnTo>
                    <a:pt x="27621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SMARTInkShape-776"/>
            <p:cNvSpPr/>
            <p:nvPr>
              <p:custDataLst>
                <p:tags r:id="rId371"/>
              </p:custDataLst>
            </p:nvPr>
          </p:nvSpPr>
          <p:spPr>
            <a:xfrm>
              <a:off x="8829675" y="38481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SMARTInkShape-777"/>
            <p:cNvSpPr/>
            <p:nvPr>
              <p:custDataLst>
                <p:tags r:id="rId372"/>
              </p:custDataLst>
            </p:nvPr>
          </p:nvSpPr>
          <p:spPr>
            <a:xfrm>
              <a:off x="8420100" y="3962400"/>
              <a:ext cx="28576" cy="76201"/>
            </a:xfrm>
            <a:custGeom>
              <a:avLst/>
              <a:gdLst/>
              <a:ahLst/>
              <a:cxnLst/>
              <a:rect l="0" t="0" r="0" b="0"/>
              <a:pathLst>
                <a:path w="28576" h="76201">
                  <a:moveTo>
                    <a:pt x="28575" y="0"/>
                  </a:moveTo>
                  <a:lnTo>
                    <a:pt x="28575" y="0"/>
                  </a:lnTo>
                  <a:lnTo>
                    <a:pt x="28575" y="17610"/>
                  </a:lnTo>
                  <a:lnTo>
                    <a:pt x="20375" y="27124"/>
                  </a:lnTo>
                  <a:lnTo>
                    <a:pt x="19166" y="36649"/>
                  </a:lnTo>
                  <a:lnTo>
                    <a:pt x="12527" y="45418"/>
                  </a:lnTo>
                  <a:lnTo>
                    <a:pt x="10414" y="54261"/>
                  </a:lnTo>
                  <a:lnTo>
                    <a:pt x="9642" y="64831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9" name="SMARTInkShape-Group163"/>
          <p:cNvGrpSpPr/>
          <p:nvPr/>
        </p:nvGrpSpPr>
        <p:grpSpPr>
          <a:xfrm>
            <a:off x="9610725" y="3600488"/>
            <a:ext cx="676276" cy="495263"/>
            <a:chOff x="9610725" y="3600488"/>
            <a:chExt cx="676276" cy="495263"/>
          </a:xfrm>
        </p:grpSpPr>
        <p:sp>
          <p:nvSpPr>
            <p:cNvPr id="353" name="SMARTInkShape-778"/>
            <p:cNvSpPr/>
            <p:nvPr>
              <p:custDataLst>
                <p:tags r:id="rId361"/>
              </p:custDataLst>
            </p:nvPr>
          </p:nvSpPr>
          <p:spPr>
            <a:xfrm>
              <a:off x="10001250" y="3924300"/>
              <a:ext cx="169972" cy="171451"/>
            </a:xfrm>
            <a:custGeom>
              <a:avLst/>
              <a:gdLst/>
              <a:ahLst/>
              <a:cxnLst/>
              <a:rect l="0" t="0" r="0" b="0"/>
              <a:pathLst>
                <a:path w="169972" h="171451">
                  <a:moveTo>
                    <a:pt x="0" y="152400"/>
                  </a:moveTo>
                  <a:lnTo>
                    <a:pt x="0" y="152400"/>
                  </a:lnTo>
                  <a:lnTo>
                    <a:pt x="8202" y="144199"/>
                  </a:lnTo>
                  <a:lnTo>
                    <a:pt x="14191" y="143268"/>
                  </a:lnTo>
                  <a:lnTo>
                    <a:pt x="15810" y="142079"/>
                  </a:lnTo>
                  <a:lnTo>
                    <a:pt x="16890" y="140227"/>
                  </a:lnTo>
                  <a:lnTo>
                    <a:pt x="17609" y="137935"/>
                  </a:lnTo>
                  <a:lnTo>
                    <a:pt x="19149" y="136406"/>
                  </a:lnTo>
                  <a:lnTo>
                    <a:pt x="23680" y="134708"/>
                  </a:lnTo>
                  <a:lnTo>
                    <a:pt x="35213" y="132560"/>
                  </a:lnTo>
                  <a:lnTo>
                    <a:pt x="74220" y="107529"/>
                  </a:lnTo>
                  <a:lnTo>
                    <a:pt x="81669" y="104940"/>
                  </a:lnTo>
                  <a:lnTo>
                    <a:pt x="120643" y="69827"/>
                  </a:lnTo>
                  <a:lnTo>
                    <a:pt x="156899" y="33601"/>
                  </a:lnTo>
                  <a:lnTo>
                    <a:pt x="159690" y="27986"/>
                  </a:lnTo>
                  <a:lnTo>
                    <a:pt x="161838" y="9697"/>
                  </a:lnTo>
                  <a:lnTo>
                    <a:pt x="161924" y="130"/>
                  </a:lnTo>
                  <a:lnTo>
                    <a:pt x="144234" y="0"/>
                  </a:lnTo>
                  <a:lnTo>
                    <a:pt x="143780" y="1058"/>
                  </a:lnTo>
                  <a:lnTo>
                    <a:pt x="143277" y="5057"/>
                  </a:lnTo>
                  <a:lnTo>
                    <a:pt x="142084" y="6546"/>
                  </a:lnTo>
                  <a:lnTo>
                    <a:pt x="137937" y="8201"/>
                  </a:lnTo>
                  <a:lnTo>
                    <a:pt x="136408" y="9701"/>
                  </a:lnTo>
                  <a:lnTo>
                    <a:pt x="131132" y="19712"/>
                  </a:lnTo>
                  <a:lnTo>
                    <a:pt x="118242" y="35012"/>
                  </a:lnTo>
                  <a:lnTo>
                    <a:pt x="112257" y="47642"/>
                  </a:lnTo>
                  <a:lnTo>
                    <a:pt x="108101" y="53982"/>
                  </a:lnTo>
                  <a:lnTo>
                    <a:pt x="105760" y="63502"/>
                  </a:lnTo>
                  <a:lnTo>
                    <a:pt x="105212" y="69851"/>
                  </a:lnTo>
                  <a:lnTo>
                    <a:pt x="102148" y="76200"/>
                  </a:lnTo>
                  <a:lnTo>
                    <a:pt x="98316" y="82550"/>
                  </a:lnTo>
                  <a:lnTo>
                    <a:pt x="96158" y="93133"/>
                  </a:lnTo>
                  <a:lnTo>
                    <a:pt x="95260" y="136408"/>
                  </a:lnTo>
                  <a:lnTo>
                    <a:pt x="98077" y="142823"/>
                  </a:lnTo>
                  <a:lnTo>
                    <a:pt x="101798" y="149202"/>
                  </a:lnTo>
                  <a:lnTo>
                    <a:pt x="104384" y="160041"/>
                  </a:lnTo>
                  <a:lnTo>
                    <a:pt x="105573" y="160669"/>
                  </a:lnTo>
                  <a:lnTo>
                    <a:pt x="128370" y="161911"/>
                  </a:lnTo>
                  <a:lnTo>
                    <a:pt x="133960" y="159096"/>
                  </a:lnTo>
                  <a:lnTo>
                    <a:pt x="150130" y="146115"/>
                  </a:lnTo>
                  <a:lnTo>
                    <a:pt x="155978" y="144315"/>
                  </a:lnTo>
                  <a:lnTo>
                    <a:pt x="157960" y="142777"/>
                  </a:lnTo>
                  <a:lnTo>
                    <a:pt x="160162" y="138245"/>
                  </a:lnTo>
                  <a:lnTo>
                    <a:pt x="161810" y="136613"/>
                  </a:lnTo>
                  <a:lnTo>
                    <a:pt x="166460" y="134801"/>
                  </a:lnTo>
                  <a:lnTo>
                    <a:pt x="168122" y="133259"/>
                  </a:lnTo>
                  <a:lnTo>
                    <a:pt x="169971" y="128723"/>
                  </a:lnTo>
                  <a:lnTo>
                    <a:pt x="169406" y="127090"/>
                  </a:lnTo>
                  <a:lnTo>
                    <a:pt x="167970" y="126002"/>
                  </a:lnTo>
                  <a:lnTo>
                    <a:pt x="165955" y="125276"/>
                  </a:lnTo>
                  <a:lnTo>
                    <a:pt x="164611" y="123734"/>
                  </a:lnTo>
                  <a:lnTo>
                    <a:pt x="162278" y="115751"/>
                  </a:lnTo>
                  <a:lnTo>
                    <a:pt x="159261" y="114945"/>
                  </a:lnTo>
                  <a:lnTo>
                    <a:pt x="156973" y="114730"/>
                  </a:lnTo>
                  <a:lnTo>
                    <a:pt x="155449" y="115645"/>
                  </a:lnTo>
                  <a:lnTo>
                    <a:pt x="154432" y="117313"/>
                  </a:lnTo>
                  <a:lnTo>
                    <a:pt x="153755" y="119484"/>
                  </a:lnTo>
                  <a:lnTo>
                    <a:pt x="152244" y="120931"/>
                  </a:lnTo>
                  <a:lnTo>
                    <a:pt x="142218" y="126076"/>
                  </a:lnTo>
                  <a:lnTo>
                    <a:pt x="139262" y="128500"/>
                  </a:lnTo>
                  <a:lnTo>
                    <a:pt x="135977" y="134017"/>
                  </a:lnTo>
                  <a:lnTo>
                    <a:pt x="133459" y="139996"/>
                  </a:lnTo>
                  <a:lnTo>
                    <a:pt x="127151" y="149313"/>
                  </a:lnTo>
                  <a:lnTo>
                    <a:pt x="123751" y="158776"/>
                  </a:lnTo>
                  <a:lnTo>
                    <a:pt x="11430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SMARTInkShape-779"/>
            <p:cNvSpPr/>
            <p:nvPr>
              <p:custDataLst>
                <p:tags r:id="rId362"/>
              </p:custDataLst>
            </p:nvPr>
          </p:nvSpPr>
          <p:spPr>
            <a:xfrm>
              <a:off x="9925050" y="3990975"/>
              <a:ext cx="28576" cy="104776"/>
            </a:xfrm>
            <a:custGeom>
              <a:avLst/>
              <a:gdLst/>
              <a:ahLst/>
              <a:cxnLst/>
              <a:rect l="0" t="0" r="0" b="0"/>
              <a:pathLst>
                <a:path w="28576" h="104776">
                  <a:moveTo>
                    <a:pt x="28575" y="0"/>
                  </a:moveTo>
                  <a:lnTo>
                    <a:pt x="28575" y="0"/>
                  </a:lnTo>
                  <a:lnTo>
                    <a:pt x="23518" y="5057"/>
                  </a:lnTo>
                  <a:lnTo>
                    <a:pt x="22029" y="5488"/>
                  </a:lnTo>
                  <a:lnTo>
                    <a:pt x="21037" y="4717"/>
                  </a:lnTo>
                  <a:lnTo>
                    <a:pt x="20373" y="3144"/>
                  </a:lnTo>
                  <a:lnTo>
                    <a:pt x="18873" y="3155"/>
                  </a:lnTo>
                  <a:lnTo>
                    <a:pt x="9952" y="9214"/>
                  </a:lnTo>
                  <a:lnTo>
                    <a:pt x="9652" y="14489"/>
                  </a:lnTo>
                  <a:lnTo>
                    <a:pt x="6759" y="19845"/>
                  </a:lnTo>
                  <a:lnTo>
                    <a:pt x="1336" y="26851"/>
                  </a:lnTo>
                  <a:lnTo>
                    <a:pt x="395" y="33120"/>
                  </a:lnTo>
                  <a:lnTo>
                    <a:pt x="3" y="78337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SMARTInkShape-780"/>
            <p:cNvSpPr/>
            <p:nvPr>
              <p:custDataLst>
                <p:tags r:id="rId363"/>
              </p:custDataLst>
            </p:nvPr>
          </p:nvSpPr>
          <p:spPr>
            <a:xfrm>
              <a:off x="9877425" y="403860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4738" y="9525"/>
                  </a:lnTo>
                  <a:lnTo>
                    <a:pt x="80700" y="9525"/>
                  </a:lnTo>
                  <a:lnTo>
                    <a:pt x="86314" y="6703"/>
                  </a:lnTo>
                  <a:lnTo>
                    <a:pt x="92338" y="2979"/>
                  </a:lnTo>
                  <a:lnTo>
                    <a:pt x="102927" y="39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SMARTInkShape-781"/>
            <p:cNvSpPr/>
            <p:nvPr>
              <p:custDataLst>
                <p:tags r:id="rId364"/>
              </p:custDataLst>
            </p:nvPr>
          </p:nvSpPr>
          <p:spPr>
            <a:xfrm>
              <a:off x="9719563" y="3962526"/>
              <a:ext cx="119763" cy="133225"/>
            </a:xfrm>
            <a:custGeom>
              <a:avLst/>
              <a:gdLst/>
              <a:ahLst/>
              <a:cxnLst/>
              <a:rect l="0" t="0" r="0" b="0"/>
              <a:pathLst>
                <a:path w="119763" h="133225">
                  <a:moveTo>
                    <a:pt x="119762" y="18924"/>
                  </a:moveTo>
                  <a:lnTo>
                    <a:pt x="119762" y="18924"/>
                  </a:lnTo>
                  <a:lnTo>
                    <a:pt x="114705" y="18924"/>
                  </a:lnTo>
                  <a:lnTo>
                    <a:pt x="113216" y="17866"/>
                  </a:lnTo>
                  <a:lnTo>
                    <a:pt x="112224" y="16102"/>
                  </a:lnTo>
                  <a:lnTo>
                    <a:pt x="111560" y="13867"/>
                  </a:lnTo>
                  <a:lnTo>
                    <a:pt x="110060" y="12378"/>
                  </a:lnTo>
                  <a:lnTo>
                    <a:pt x="100049" y="7165"/>
                  </a:lnTo>
                  <a:lnTo>
                    <a:pt x="92938" y="1314"/>
                  </a:lnTo>
                  <a:lnTo>
                    <a:pt x="86649" y="300"/>
                  </a:lnTo>
                  <a:lnTo>
                    <a:pt x="78083" y="0"/>
                  </a:lnTo>
                  <a:lnTo>
                    <a:pt x="71957" y="2753"/>
                  </a:lnTo>
                  <a:lnTo>
                    <a:pt x="65707" y="6445"/>
                  </a:lnTo>
                  <a:lnTo>
                    <a:pt x="53071" y="8815"/>
                  </a:lnTo>
                  <a:lnTo>
                    <a:pt x="49902" y="9010"/>
                  </a:lnTo>
                  <a:lnTo>
                    <a:pt x="43558" y="12048"/>
                  </a:lnTo>
                  <a:lnTo>
                    <a:pt x="20944" y="32062"/>
                  </a:lnTo>
                  <a:lnTo>
                    <a:pt x="17635" y="38169"/>
                  </a:lnTo>
                  <a:lnTo>
                    <a:pt x="15106" y="44410"/>
                  </a:lnTo>
                  <a:lnTo>
                    <a:pt x="8790" y="53875"/>
                  </a:lnTo>
                  <a:lnTo>
                    <a:pt x="6448" y="63381"/>
                  </a:lnTo>
                  <a:lnTo>
                    <a:pt x="5591" y="79250"/>
                  </a:lnTo>
                  <a:lnTo>
                    <a:pt x="2697" y="85599"/>
                  </a:lnTo>
                  <a:lnTo>
                    <a:pt x="443" y="88774"/>
                  </a:lnTo>
                  <a:lnTo>
                    <a:pt x="0" y="91949"/>
                  </a:lnTo>
                  <a:lnTo>
                    <a:pt x="5187" y="109148"/>
                  </a:lnTo>
                  <a:lnTo>
                    <a:pt x="6336" y="110823"/>
                  </a:lnTo>
                  <a:lnTo>
                    <a:pt x="8162" y="111940"/>
                  </a:lnTo>
                  <a:lnTo>
                    <a:pt x="13639" y="113733"/>
                  </a:lnTo>
                  <a:lnTo>
                    <a:pt x="19644" y="119100"/>
                  </a:lnTo>
                  <a:lnTo>
                    <a:pt x="22325" y="119574"/>
                  </a:lnTo>
                  <a:lnTo>
                    <a:pt x="25172" y="118833"/>
                  </a:lnTo>
                  <a:lnTo>
                    <a:pt x="32285" y="115094"/>
                  </a:lnTo>
                  <a:lnTo>
                    <a:pt x="41295" y="113298"/>
                  </a:lnTo>
                  <a:lnTo>
                    <a:pt x="50181" y="107682"/>
                  </a:lnTo>
                  <a:lnTo>
                    <a:pt x="56381" y="105997"/>
                  </a:lnTo>
                  <a:lnTo>
                    <a:pt x="58457" y="104489"/>
                  </a:lnTo>
                  <a:lnTo>
                    <a:pt x="59842" y="102426"/>
                  </a:lnTo>
                  <a:lnTo>
                    <a:pt x="62438" y="97311"/>
                  </a:lnTo>
                  <a:lnTo>
                    <a:pt x="75708" y="82294"/>
                  </a:lnTo>
                  <a:lnTo>
                    <a:pt x="81838" y="78839"/>
                  </a:lnTo>
                  <a:lnTo>
                    <a:pt x="84954" y="77917"/>
                  </a:lnTo>
                  <a:lnTo>
                    <a:pt x="87031" y="76244"/>
                  </a:lnTo>
                  <a:lnTo>
                    <a:pt x="89341" y="71564"/>
                  </a:lnTo>
                  <a:lnTo>
                    <a:pt x="90639" y="62979"/>
                  </a:lnTo>
                  <a:lnTo>
                    <a:pt x="91882" y="60994"/>
                  </a:lnTo>
                  <a:lnTo>
                    <a:pt x="93766" y="59670"/>
                  </a:lnTo>
                  <a:lnTo>
                    <a:pt x="96080" y="58788"/>
                  </a:lnTo>
                  <a:lnTo>
                    <a:pt x="97625" y="57142"/>
                  </a:lnTo>
                  <a:lnTo>
                    <a:pt x="100591" y="47937"/>
                  </a:lnTo>
                  <a:lnTo>
                    <a:pt x="100709" y="38378"/>
                  </a:lnTo>
                  <a:lnTo>
                    <a:pt x="100712" y="61575"/>
                  </a:lnTo>
                  <a:lnTo>
                    <a:pt x="99654" y="63233"/>
                  </a:lnTo>
                  <a:lnTo>
                    <a:pt x="97888" y="64338"/>
                  </a:lnTo>
                  <a:lnTo>
                    <a:pt x="95655" y="65075"/>
                  </a:lnTo>
                  <a:lnTo>
                    <a:pt x="94166" y="66625"/>
                  </a:lnTo>
                  <a:lnTo>
                    <a:pt x="92510" y="71169"/>
                  </a:lnTo>
                  <a:lnTo>
                    <a:pt x="90152" y="101499"/>
                  </a:lnTo>
                  <a:lnTo>
                    <a:pt x="82989" y="112295"/>
                  </a:lnTo>
                  <a:lnTo>
                    <a:pt x="81777" y="122210"/>
                  </a:lnTo>
                  <a:lnTo>
                    <a:pt x="81672" y="131769"/>
                  </a:lnTo>
                  <a:lnTo>
                    <a:pt x="82729" y="132254"/>
                  </a:lnTo>
                  <a:lnTo>
                    <a:pt x="91187" y="1332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7" name="SMARTInkShape-782"/>
            <p:cNvSpPr/>
            <p:nvPr>
              <p:custDataLst>
                <p:tags r:id="rId365"/>
              </p:custDataLst>
            </p:nvPr>
          </p:nvSpPr>
          <p:spPr>
            <a:xfrm>
              <a:off x="9744090" y="3600488"/>
              <a:ext cx="371449" cy="205388"/>
            </a:xfrm>
            <a:custGeom>
              <a:avLst/>
              <a:gdLst/>
              <a:ahLst/>
              <a:cxnLst/>
              <a:rect l="0" t="0" r="0" b="0"/>
              <a:pathLst>
                <a:path w="371449" h="205388">
                  <a:moveTo>
                    <a:pt x="152385" y="142837"/>
                  </a:moveTo>
                  <a:lnTo>
                    <a:pt x="152385" y="142837"/>
                  </a:lnTo>
                  <a:lnTo>
                    <a:pt x="152385" y="134636"/>
                  </a:lnTo>
                  <a:lnTo>
                    <a:pt x="147328" y="128648"/>
                  </a:lnTo>
                  <a:lnTo>
                    <a:pt x="142024" y="125947"/>
                  </a:lnTo>
                  <a:lnTo>
                    <a:pt x="139128" y="125227"/>
                  </a:lnTo>
                  <a:lnTo>
                    <a:pt x="125642" y="115713"/>
                  </a:lnTo>
                  <a:lnTo>
                    <a:pt x="116567" y="108002"/>
                  </a:lnTo>
                  <a:lnTo>
                    <a:pt x="107671" y="105704"/>
                  </a:lnTo>
                  <a:lnTo>
                    <a:pt x="63485" y="104740"/>
                  </a:lnTo>
                  <a:lnTo>
                    <a:pt x="57135" y="107561"/>
                  </a:lnTo>
                  <a:lnTo>
                    <a:pt x="50785" y="111283"/>
                  </a:lnTo>
                  <a:lnTo>
                    <a:pt x="41260" y="114438"/>
                  </a:lnTo>
                  <a:lnTo>
                    <a:pt x="34910" y="118926"/>
                  </a:lnTo>
                  <a:lnTo>
                    <a:pt x="31384" y="124449"/>
                  </a:lnTo>
                  <a:lnTo>
                    <a:pt x="28756" y="130431"/>
                  </a:lnTo>
                  <a:lnTo>
                    <a:pt x="22386" y="139749"/>
                  </a:lnTo>
                  <a:lnTo>
                    <a:pt x="18970" y="149213"/>
                  </a:lnTo>
                  <a:lnTo>
                    <a:pt x="2617" y="171414"/>
                  </a:lnTo>
                  <a:lnTo>
                    <a:pt x="139" y="188580"/>
                  </a:lnTo>
                  <a:lnTo>
                    <a:pt x="0" y="198498"/>
                  </a:lnTo>
                  <a:lnTo>
                    <a:pt x="1052" y="198994"/>
                  </a:lnTo>
                  <a:lnTo>
                    <a:pt x="5046" y="199546"/>
                  </a:lnTo>
                  <a:lnTo>
                    <a:pt x="6533" y="200752"/>
                  </a:lnTo>
                  <a:lnTo>
                    <a:pt x="8187" y="204913"/>
                  </a:lnTo>
                  <a:lnTo>
                    <a:pt x="9687" y="205387"/>
                  </a:lnTo>
                  <a:lnTo>
                    <a:pt x="22653" y="200907"/>
                  </a:lnTo>
                  <a:lnTo>
                    <a:pt x="41300" y="200068"/>
                  </a:lnTo>
                  <a:lnTo>
                    <a:pt x="47628" y="197201"/>
                  </a:lnTo>
                  <a:lnTo>
                    <a:pt x="79556" y="175537"/>
                  </a:lnTo>
                  <a:lnTo>
                    <a:pt x="91179" y="171576"/>
                  </a:lnTo>
                  <a:lnTo>
                    <a:pt x="114233" y="155008"/>
                  </a:lnTo>
                  <a:lnTo>
                    <a:pt x="117426" y="154126"/>
                  </a:lnTo>
                  <a:lnTo>
                    <a:pt x="119553" y="152480"/>
                  </a:lnTo>
                  <a:lnTo>
                    <a:pt x="131846" y="135074"/>
                  </a:lnTo>
                  <a:lnTo>
                    <a:pt x="132892" y="128778"/>
                  </a:lnTo>
                  <a:lnTo>
                    <a:pt x="134099" y="127114"/>
                  </a:lnTo>
                  <a:lnTo>
                    <a:pt x="135961" y="126005"/>
                  </a:lnTo>
                  <a:lnTo>
                    <a:pt x="142850" y="123790"/>
                  </a:lnTo>
                  <a:lnTo>
                    <a:pt x="142860" y="137976"/>
                  </a:lnTo>
                  <a:lnTo>
                    <a:pt x="140036" y="143499"/>
                  </a:lnTo>
                  <a:lnTo>
                    <a:pt x="134658" y="150611"/>
                  </a:lnTo>
                  <a:lnTo>
                    <a:pt x="133595" y="159620"/>
                  </a:lnTo>
                  <a:lnTo>
                    <a:pt x="133338" y="185446"/>
                  </a:lnTo>
                  <a:lnTo>
                    <a:pt x="134395" y="187118"/>
                  </a:lnTo>
                  <a:lnTo>
                    <a:pt x="136159" y="188233"/>
                  </a:lnTo>
                  <a:lnTo>
                    <a:pt x="143037" y="190169"/>
                  </a:lnTo>
                  <a:lnTo>
                    <a:pt x="150944" y="190423"/>
                  </a:lnTo>
                  <a:lnTo>
                    <a:pt x="159705" y="183909"/>
                  </a:lnTo>
                  <a:lnTo>
                    <a:pt x="168548" y="180759"/>
                  </a:lnTo>
                  <a:lnTo>
                    <a:pt x="211774" y="152304"/>
                  </a:lnTo>
                  <a:lnTo>
                    <a:pt x="254116" y="121933"/>
                  </a:lnTo>
                  <a:lnTo>
                    <a:pt x="298442" y="91919"/>
                  </a:lnTo>
                  <a:lnTo>
                    <a:pt x="316428" y="79184"/>
                  </a:lnTo>
                  <a:lnTo>
                    <a:pt x="328932" y="64593"/>
                  </a:lnTo>
                  <a:lnTo>
                    <a:pt x="355536" y="44147"/>
                  </a:lnTo>
                  <a:lnTo>
                    <a:pt x="359091" y="37944"/>
                  </a:lnTo>
                  <a:lnTo>
                    <a:pt x="361768" y="20887"/>
                  </a:lnTo>
                  <a:lnTo>
                    <a:pt x="361931" y="4871"/>
                  </a:lnTo>
                  <a:lnTo>
                    <a:pt x="360874" y="3235"/>
                  </a:lnTo>
                  <a:lnTo>
                    <a:pt x="359111" y="2144"/>
                  </a:lnTo>
                  <a:lnTo>
                    <a:pt x="352801" y="90"/>
                  </a:lnTo>
                  <a:lnTo>
                    <a:pt x="347470" y="0"/>
                  </a:lnTo>
                  <a:lnTo>
                    <a:pt x="345942" y="1046"/>
                  </a:lnTo>
                  <a:lnTo>
                    <a:pt x="344923" y="2801"/>
                  </a:lnTo>
                  <a:lnTo>
                    <a:pt x="344244" y="5030"/>
                  </a:lnTo>
                  <a:lnTo>
                    <a:pt x="342733" y="6515"/>
                  </a:lnTo>
                  <a:lnTo>
                    <a:pt x="338232" y="8166"/>
                  </a:lnTo>
                  <a:lnTo>
                    <a:pt x="336607" y="9665"/>
                  </a:lnTo>
                  <a:lnTo>
                    <a:pt x="325285" y="26786"/>
                  </a:lnTo>
                  <a:lnTo>
                    <a:pt x="317575" y="35795"/>
                  </a:lnTo>
                  <a:lnTo>
                    <a:pt x="314219" y="44681"/>
                  </a:lnTo>
                  <a:lnTo>
                    <a:pt x="308050" y="54017"/>
                  </a:lnTo>
                  <a:lnTo>
                    <a:pt x="305752" y="64544"/>
                  </a:lnTo>
                  <a:lnTo>
                    <a:pt x="304013" y="79540"/>
                  </a:lnTo>
                  <a:lnTo>
                    <a:pt x="296621" y="97996"/>
                  </a:lnTo>
                  <a:lnTo>
                    <a:pt x="292616" y="117033"/>
                  </a:lnTo>
                  <a:lnTo>
                    <a:pt x="287774" y="131311"/>
                  </a:lnTo>
                  <a:lnTo>
                    <a:pt x="286137" y="145616"/>
                  </a:lnTo>
                  <a:lnTo>
                    <a:pt x="288736" y="152186"/>
                  </a:lnTo>
                  <a:lnTo>
                    <a:pt x="292360" y="158634"/>
                  </a:lnTo>
                  <a:lnTo>
                    <a:pt x="294687" y="171397"/>
                  </a:lnTo>
                  <a:lnTo>
                    <a:pt x="294879" y="174577"/>
                  </a:lnTo>
                  <a:lnTo>
                    <a:pt x="296063" y="176697"/>
                  </a:lnTo>
                  <a:lnTo>
                    <a:pt x="297913" y="178110"/>
                  </a:lnTo>
                  <a:lnTo>
                    <a:pt x="300205" y="179053"/>
                  </a:lnTo>
                  <a:lnTo>
                    <a:pt x="301732" y="180739"/>
                  </a:lnTo>
                  <a:lnTo>
                    <a:pt x="303428" y="185435"/>
                  </a:lnTo>
                  <a:lnTo>
                    <a:pt x="304938" y="187111"/>
                  </a:lnTo>
                  <a:lnTo>
                    <a:pt x="309439" y="188972"/>
                  </a:lnTo>
                  <a:lnTo>
                    <a:pt x="346072" y="190451"/>
                  </a:lnTo>
                  <a:lnTo>
                    <a:pt x="348184" y="189396"/>
                  </a:lnTo>
                  <a:lnTo>
                    <a:pt x="349592" y="187635"/>
                  </a:lnTo>
                  <a:lnTo>
                    <a:pt x="350532" y="185402"/>
                  </a:lnTo>
                  <a:lnTo>
                    <a:pt x="352215" y="183914"/>
                  </a:lnTo>
                  <a:lnTo>
                    <a:pt x="360446" y="181329"/>
                  </a:lnTo>
                  <a:lnTo>
                    <a:pt x="366551" y="175997"/>
                  </a:lnTo>
                  <a:lnTo>
                    <a:pt x="369280" y="170628"/>
                  </a:lnTo>
                  <a:lnTo>
                    <a:pt x="371332" y="157342"/>
                  </a:lnTo>
                  <a:lnTo>
                    <a:pt x="371448" y="144598"/>
                  </a:lnTo>
                  <a:lnTo>
                    <a:pt x="370393" y="144011"/>
                  </a:lnTo>
                  <a:lnTo>
                    <a:pt x="363258" y="142991"/>
                  </a:lnTo>
                  <a:lnTo>
                    <a:pt x="357269" y="137826"/>
                  </a:lnTo>
                  <a:lnTo>
                    <a:pt x="355650" y="137380"/>
                  </a:lnTo>
                  <a:lnTo>
                    <a:pt x="354570" y="138141"/>
                  </a:lnTo>
                  <a:lnTo>
                    <a:pt x="353851" y="139706"/>
                  </a:lnTo>
                  <a:lnTo>
                    <a:pt x="352311" y="140750"/>
                  </a:lnTo>
                  <a:lnTo>
                    <a:pt x="345090" y="142219"/>
                  </a:lnTo>
                  <a:lnTo>
                    <a:pt x="339278" y="142562"/>
                  </a:lnTo>
                  <a:lnTo>
                    <a:pt x="337306" y="143712"/>
                  </a:lnTo>
                  <a:lnTo>
                    <a:pt x="335990" y="145537"/>
                  </a:lnTo>
                  <a:lnTo>
                    <a:pt x="335113" y="147812"/>
                  </a:lnTo>
                  <a:lnTo>
                    <a:pt x="333471" y="149329"/>
                  </a:lnTo>
                  <a:lnTo>
                    <a:pt x="328823" y="151014"/>
                  </a:lnTo>
                  <a:lnTo>
                    <a:pt x="323230" y="157407"/>
                  </a:lnTo>
                  <a:lnTo>
                    <a:pt x="317216" y="165188"/>
                  </a:lnTo>
                  <a:lnTo>
                    <a:pt x="308940" y="170626"/>
                  </a:lnTo>
                  <a:lnTo>
                    <a:pt x="295260" y="1904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8" name="SMARTInkShape-783"/>
            <p:cNvSpPr/>
            <p:nvPr>
              <p:custDataLst>
                <p:tags r:id="rId366"/>
              </p:custDataLst>
            </p:nvPr>
          </p:nvSpPr>
          <p:spPr>
            <a:xfrm>
              <a:off x="9610725" y="3838575"/>
              <a:ext cx="676276" cy="85726"/>
            </a:xfrm>
            <a:custGeom>
              <a:avLst/>
              <a:gdLst/>
              <a:ahLst/>
              <a:cxnLst/>
              <a:rect l="0" t="0" r="0" b="0"/>
              <a:pathLst>
                <a:path w="676276" h="85726">
                  <a:moveTo>
                    <a:pt x="0" y="85725"/>
                  </a:moveTo>
                  <a:lnTo>
                    <a:pt x="0" y="85725"/>
                  </a:lnTo>
                  <a:lnTo>
                    <a:pt x="22748" y="85725"/>
                  </a:lnTo>
                  <a:lnTo>
                    <a:pt x="28808" y="82903"/>
                  </a:lnTo>
                  <a:lnTo>
                    <a:pt x="35028" y="79179"/>
                  </a:lnTo>
                  <a:lnTo>
                    <a:pt x="47646" y="76789"/>
                  </a:lnTo>
                  <a:lnTo>
                    <a:pt x="89096" y="75149"/>
                  </a:lnTo>
                  <a:lnTo>
                    <a:pt x="107559" y="68000"/>
                  </a:lnTo>
                  <a:lnTo>
                    <a:pt x="155044" y="66690"/>
                  </a:lnTo>
                  <a:lnTo>
                    <a:pt x="165217" y="65624"/>
                  </a:lnTo>
                  <a:lnTo>
                    <a:pt x="183193" y="59137"/>
                  </a:lnTo>
                  <a:lnTo>
                    <a:pt x="230804" y="57228"/>
                  </a:lnTo>
                  <a:lnTo>
                    <a:pt x="261240" y="56099"/>
                  </a:lnTo>
                  <a:lnTo>
                    <a:pt x="291982" y="48508"/>
                  </a:lnTo>
                  <a:lnTo>
                    <a:pt x="336454" y="47648"/>
                  </a:lnTo>
                  <a:lnTo>
                    <a:pt x="366092" y="46568"/>
                  </a:lnTo>
                  <a:lnTo>
                    <a:pt x="396764" y="38983"/>
                  </a:lnTo>
                  <a:lnTo>
                    <a:pt x="442289" y="38123"/>
                  </a:lnTo>
                  <a:lnTo>
                    <a:pt x="459601" y="37049"/>
                  </a:lnTo>
                  <a:lnTo>
                    <a:pt x="478904" y="29900"/>
                  </a:lnTo>
                  <a:lnTo>
                    <a:pt x="498568" y="27779"/>
                  </a:lnTo>
                  <a:lnTo>
                    <a:pt x="516564" y="21087"/>
                  </a:lnTo>
                  <a:lnTo>
                    <a:pt x="555082" y="16281"/>
                  </a:lnTo>
                  <a:lnTo>
                    <a:pt x="573314" y="10859"/>
                  </a:lnTo>
                  <a:lnTo>
                    <a:pt x="603215" y="9559"/>
                  </a:lnTo>
                  <a:lnTo>
                    <a:pt x="605343" y="8490"/>
                  </a:lnTo>
                  <a:lnTo>
                    <a:pt x="606762" y="6718"/>
                  </a:lnTo>
                  <a:lnTo>
                    <a:pt x="607709" y="4478"/>
                  </a:lnTo>
                  <a:lnTo>
                    <a:pt x="609396" y="2986"/>
                  </a:lnTo>
                  <a:lnTo>
                    <a:pt x="614096" y="1327"/>
                  </a:lnTo>
                  <a:lnTo>
                    <a:pt x="659268" y="0"/>
                  </a:lnTo>
                  <a:lnTo>
                    <a:pt x="671677" y="0"/>
                  </a:lnTo>
                  <a:lnTo>
                    <a:pt x="673209" y="1058"/>
                  </a:lnTo>
                  <a:lnTo>
                    <a:pt x="674232" y="2822"/>
                  </a:lnTo>
                  <a:lnTo>
                    <a:pt x="676274" y="9520"/>
                  </a:lnTo>
                  <a:lnTo>
                    <a:pt x="676274" y="9522"/>
                  </a:lnTo>
                  <a:lnTo>
                    <a:pt x="6762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0" name="SMARTInkShape-784"/>
          <p:cNvSpPr/>
          <p:nvPr>
            <p:custDataLst>
              <p:tags r:id="rId25"/>
            </p:custDataLst>
          </p:nvPr>
        </p:nvSpPr>
        <p:spPr>
          <a:xfrm>
            <a:off x="581025" y="4933950"/>
            <a:ext cx="152401" cy="142876"/>
          </a:xfrm>
          <a:custGeom>
            <a:avLst/>
            <a:gdLst/>
            <a:ahLst/>
            <a:cxnLst/>
            <a:rect l="0" t="0" r="0" b="0"/>
            <a:pathLst>
              <a:path w="152401" h="142876">
                <a:moveTo>
                  <a:pt x="47625" y="38100"/>
                </a:moveTo>
                <a:lnTo>
                  <a:pt x="47625" y="38100"/>
                </a:lnTo>
                <a:lnTo>
                  <a:pt x="42568" y="38100"/>
                </a:lnTo>
                <a:lnTo>
                  <a:pt x="41079" y="39158"/>
                </a:lnTo>
                <a:lnTo>
                  <a:pt x="40086" y="40922"/>
                </a:lnTo>
                <a:lnTo>
                  <a:pt x="39424" y="43156"/>
                </a:lnTo>
                <a:lnTo>
                  <a:pt x="30735" y="57398"/>
                </a:lnTo>
                <a:lnTo>
                  <a:pt x="30015" y="60490"/>
                </a:lnTo>
                <a:lnTo>
                  <a:pt x="28477" y="62552"/>
                </a:lnTo>
                <a:lnTo>
                  <a:pt x="26393" y="63926"/>
                </a:lnTo>
                <a:lnTo>
                  <a:pt x="21255" y="66512"/>
                </a:lnTo>
                <a:lnTo>
                  <a:pt x="15444" y="71188"/>
                </a:lnTo>
                <a:lnTo>
                  <a:pt x="12156" y="76795"/>
                </a:lnTo>
                <a:lnTo>
                  <a:pt x="10045" y="83961"/>
                </a:lnTo>
                <a:lnTo>
                  <a:pt x="0" y="95250"/>
                </a:lnTo>
                <a:lnTo>
                  <a:pt x="0" y="90194"/>
                </a:lnTo>
                <a:lnTo>
                  <a:pt x="1058" y="88705"/>
                </a:lnTo>
                <a:lnTo>
                  <a:pt x="2822" y="87711"/>
                </a:lnTo>
                <a:lnTo>
                  <a:pt x="5056" y="87049"/>
                </a:lnTo>
                <a:lnTo>
                  <a:pt x="6546" y="85549"/>
                </a:lnTo>
                <a:lnTo>
                  <a:pt x="11759" y="75538"/>
                </a:lnTo>
                <a:lnTo>
                  <a:pt x="15809" y="69557"/>
                </a:lnTo>
                <a:lnTo>
                  <a:pt x="17610" y="63369"/>
                </a:lnTo>
                <a:lnTo>
                  <a:pt x="19148" y="61297"/>
                </a:lnTo>
                <a:lnTo>
                  <a:pt x="21232" y="59914"/>
                </a:lnTo>
                <a:lnTo>
                  <a:pt x="23680" y="58993"/>
                </a:lnTo>
                <a:lnTo>
                  <a:pt x="25311" y="57319"/>
                </a:lnTo>
                <a:lnTo>
                  <a:pt x="30753" y="47032"/>
                </a:lnTo>
                <a:lnTo>
                  <a:pt x="34835" y="41011"/>
                </a:lnTo>
                <a:lnTo>
                  <a:pt x="36649" y="34808"/>
                </a:lnTo>
                <a:lnTo>
                  <a:pt x="38191" y="32730"/>
                </a:lnTo>
                <a:lnTo>
                  <a:pt x="40277" y="31345"/>
                </a:lnTo>
                <a:lnTo>
                  <a:pt x="42726" y="30422"/>
                </a:lnTo>
                <a:lnTo>
                  <a:pt x="44359" y="28747"/>
                </a:lnTo>
                <a:lnTo>
                  <a:pt x="49802" y="18457"/>
                </a:lnTo>
                <a:lnTo>
                  <a:pt x="55699" y="11289"/>
                </a:lnTo>
                <a:lnTo>
                  <a:pt x="59327" y="10308"/>
                </a:lnTo>
                <a:lnTo>
                  <a:pt x="61776" y="10047"/>
                </a:lnTo>
                <a:lnTo>
                  <a:pt x="63409" y="8815"/>
                </a:lnTo>
                <a:lnTo>
                  <a:pt x="66548" y="406"/>
                </a:lnTo>
                <a:lnTo>
                  <a:pt x="81256" y="0"/>
                </a:lnTo>
                <a:lnTo>
                  <a:pt x="82746" y="1058"/>
                </a:lnTo>
                <a:lnTo>
                  <a:pt x="83739" y="2822"/>
                </a:lnTo>
                <a:lnTo>
                  <a:pt x="85463" y="9701"/>
                </a:lnTo>
                <a:lnTo>
                  <a:pt x="85691" y="17609"/>
                </a:lnTo>
                <a:lnTo>
                  <a:pt x="92264" y="26370"/>
                </a:lnTo>
                <a:lnTo>
                  <a:pt x="93923" y="32181"/>
                </a:lnTo>
                <a:lnTo>
                  <a:pt x="95424" y="34155"/>
                </a:lnTo>
                <a:lnTo>
                  <a:pt x="101534" y="37990"/>
                </a:lnTo>
                <a:lnTo>
                  <a:pt x="112850" y="55388"/>
                </a:lnTo>
                <a:lnTo>
                  <a:pt x="131899" y="74746"/>
                </a:lnTo>
                <a:lnTo>
                  <a:pt x="132920" y="80826"/>
                </a:lnTo>
                <a:lnTo>
                  <a:pt x="134122" y="82459"/>
                </a:lnTo>
                <a:lnTo>
                  <a:pt x="138279" y="84274"/>
                </a:lnTo>
                <a:lnTo>
                  <a:pt x="139811" y="85816"/>
                </a:lnTo>
                <a:lnTo>
                  <a:pt x="142471" y="93799"/>
                </a:lnTo>
                <a:lnTo>
                  <a:pt x="145518" y="94605"/>
                </a:lnTo>
                <a:lnTo>
                  <a:pt x="151997" y="95212"/>
                </a:lnTo>
                <a:lnTo>
                  <a:pt x="152400" y="112966"/>
                </a:lnTo>
                <a:lnTo>
                  <a:pt x="151341" y="113411"/>
                </a:lnTo>
                <a:lnTo>
                  <a:pt x="138211" y="114265"/>
                </a:lnTo>
                <a:lnTo>
                  <a:pt x="136591" y="115336"/>
                </a:lnTo>
                <a:lnTo>
                  <a:pt x="135510" y="117107"/>
                </a:lnTo>
                <a:lnTo>
                  <a:pt x="134790" y="119346"/>
                </a:lnTo>
                <a:lnTo>
                  <a:pt x="133252" y="120839"/>
                </a:lnTo>
                <a:lnTo>
                  <a:pt x="128720" y="122498"/>
                </a:lnTo>
                <a:lnTo>
                  <a:pt x="92064" y="123815"/>
                </a:lnTo>
                <a:lnTo>
                  <a:pt x="89951" y="124876"/>
                </a:lnTo>
                <a:lnTo>
                  <a:pt x="88542" y="126642"/>
                </a:lnTo>
                <a:lnTo>
                  <a:pt x="87603" y="128878"/>
                </a:lnTo>
                <a:lnTo>
                  <a:pt x="85919" y="130369"/>
                </a:lnTo>
                <a:lnTo>
                  <a:pt x="81225" y="132025"/>
                </a:lnTo>
                <a:lnTo>
                  <a:pt x="44440" y="133340"/>
                </a:lnTo>
                <a:lnTo>
                  <a:pt x="42327" y="134401"/>
                </a:lnTo>
                <a:lnTo>
                  <a:pt x="40918" y="136167"/>
                </a:lnTo>
                <a:lnTo>
                  <a:pt x="39978" y="138403"/>
                </a:lnTo>
                <a:lnTo>
                  <a:pt x="38294" y="139894"/>
                </a:lnTo>
                <a:lnTo>
                  <a:pt x="29016" y="142759"/>
                </a:lnTo>
                <a:lnTo>
                  <a:pt x="19053" y="142875"/>
                </a:lnTo>
                <a:lnTo>
                  <a:pt x="28575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5" name="SMARTInkShape-Group165"/>
          <p:cNvGrpSpPr/>
          <p:nvPr/>
        </p:nvGrpSpPr>
        <p:grpSpPr>
          <a:xfrm>
            <a:off x="934774" y="4848632"/>
            <a:ext cx="1055949" cy="218630"/>
            <a:chOff x="934774" y="4848632"/>
            <a:chExt cx="1055949" cy="218630"/>
          </a:xfrm>
        </p:grpSpPr>
        <p:sp>
          <p:nvSpPr>
            <p:cNvPr id="361" name="SMARTInkShape-785"/>
            <p:cNvSpPr/>
            <p:nvPr>
              <p:custDataLst>
                <p:tags r:id="rId357"/>
              </p:custDataLst>
            </p:nvPr>
          </p:nvSpPr>
          <p:spPr>
            <a:xfrm>
              <a:off x="1657350" y="4876836"/>
              <a:ext cx="333373" cy="123790"/>
            </a:xfrm>
            <a:custGeom>
              <a:avLst/>
              <a:gdLst/>
              <a:ahLst/>
              <a:cxnLst/>
              <a:rect l="0" t="0" r="0" b="0"/>
              <a:pathLst>
                <a:path w="333373" h="123790">
                  <a:moveTo>
                    <a:pt x="0" y="114264"/>
                  </a:moveTo>
                  <a:lnTo>
                    <a:pt x="0" y="114264"/>
                  </a:lnTo>
                  <a:lnTo>
                    <a:pt x="0" y="82001"/>
                  </a:lnTo>
                  <a:lnTo>
                    <a:pt x="1058" y="80056"/>
                  </a:lnTo>
                  <a:lnTo>
                    <a:pt x="2822" y="78758"/>
                  </a:lnTo>
                  <a:lnTo>
                    <a:pt x="5056" y="77894"/>
                  </a:lnTo>
                  <a:lnTo>
                    <a:pt x="6546" y="76259"/>
                  </a:lnTo>
                  <a:lnTo>
                    <a:pt x="8201" y="71620"/>
                  </a:lnTo>
                  <a:lnTo>
                    <a:pt x="9409" y="58876"/>
                  </a:lnTo>
                  <a:lnTo>
                    <a:pt x="33122" y="33530"/>
                  </a:lnTo>
                  <a:lnTo>
                    <a:pt x="38710" y="30757"/>
                  </a:lnTo>
                  <a:lnTo>
                    <a:pt x="41681" y="30018"/>
                  </a:lnTo>
                  <a:lnTo>
                    <a:pt x="57204" y="21195"/>
                  </a:lnTo>
                  <a:lnTo>
                    <a:pt x="60361" y="20468"/>
                  </a:lnTo>
                  <a:lnTo>
                    <a:pt x="76205" y="11666"/>
                  </a:lnTo>
                  <a:lnTo>
                    <a:pt x="92076" y="8717"/>
                  </a:lnTo>
                  <a:lnTo>
                    <a:pt x="104775" y="2007"/>
                  </a:lnTo>
                  <a:lnTo>
                    <a:pt x="136525" y="0"/>
                  </a:lnTo>
                  <a:lnTo>
                    <a:pt x="142875" y="2802"/>
                  </a:lnTo>
                  <a:lnTo>
                    <a:pt x="149225" y="6517"/>
                  </a:lnTo>
                  <a:lnTo>
                    <a:pt x="161925" y="8902"/>
                  </a:lnTo>
                  <a:lnTo>
                    <a:pt x="165100" y="9098"/>
                  </a:lnTo>
                  <a:lnTo>
                    <a:pt x="171450" y="12138"/>
                  </a:lnTo>
                  <a:lnTo>
                    <a:pt x="174625" y="14429"/>
                  </a:lnTo>
                  <a:lnTo>
                    <a:pt x="178153" y="19798"/>
                  </a:lnTo>
                  <a:lnTo>
                    <a:pt x="179094" y="22712"/>
                  </a:lnTo>
                  <a:lnTo>
                    <a:pt x="180779" y="24654"/>
                  </a:lnTo>
                  <a:lnTo>
                    <a:pt x="194067" y="33083"/>
                  </a:lnTo>
                  <a:lnTo>
                    <a:pt x="197377" y="38673"/>
                  </a:lnTo>
                  <a:lnTo>
                    <a:pt x="199502" y="50884"/>
                  </a:lnTo>
                  <a:lnTo>
                    <a:pt x="199870" y="60324"/>
                  </a:lnTo>
                  <a:lnTo>
                    <a:pt x="200980" y="62430"/>
                  </a:lnTo>
                  <a:lnTo>
                    <a:pt x="202778" y="63832"/>
                  </a:lnTo>
                  <a:lnTo>
                    <a:pt x="205036" y="64768"/>
                  </a:lnTo>
                  <a:lnTo>
                    <a:pt x="206540" y="67508"/>
                  </a:lnTo>
                  <a:lnTo>
                    <a:pt x="209716" y="79361"/>
                  </a:lnTo>
                  <a:lnTo>
                    <a:pt x="211778" y="81470"/>
                  </a:lnTo>
                  <a:lnTo>
                    <a:pt x="214210" y="82876"/>
                  </a:lnTo>
                  <a:lnTo>
                    <a:pt x="215832" y="84872"/>
                  </a:lnTo>
                  <a:lnTo>
                    <a:pt x="221257" y="95679"/>
                  </a:lnTo>
                  <a:lnTo>
                    <a:pt x="225336" y="101771"/>
                  </a:lnTo>
                  <a:lnTo>
                    <a:pt x="227150" y="108006"/>
                  </a:lnTo>
                  <a:lnTo>
                    <a:pt x="228691" y="110092"/>
                  </a:lnTo>
                  <a:lnTo>
                    <a:pt x="230778" y="111483"/>
                  </a:lnTo>
                  <a:lnTo>
                    <a:pt x="233227" y="112410"/>
                  </a:lnTo>
                  <a:lnTo>
                    <a:pt x="234860" y="114086"/>
                  </a:lnTo>
                  <a:lnTo>
                    <a:pt x="236674" y="118771"/>
                  </a:lnTo>
                  <a:lnTo>
                    <a:pt x="238216" y="120444"/>
                  </a:lnTo>
                  <a:lnTo>
                    <a:pt x="246199" y="123348"/>
                  </a:lnTo>
                  <a:lnTo>
                    <a:pt x="288936" y="123789"/>
                  </a:lnTo>
                  <a:lnTo>
                    <a:pt x="291049" y="122730"/>
                  </a:lnTo>
                  <a:lnTo>
                    <a:pt x="292458" y="120966"/>
                  </a:lnTo>
                  <a:lnTo>
                    <a:pt x="295081" y="116185"/>
                  </a:lnTo>
                  <a:lnTo>
                    <a:pt x="299775" y="110532"/>
                  </a:lnTo>
                  <a:lnTo>
                    <a:pt x="305389" y="107314"/>
                  </a:lnTo>
                  <a:lnTo>
                    <a:pt x="311412" y="104825"/>
                  </a:lnTo>
                  <a:lnTo>
                    <a:pt x="317616" y="100191"/>
                  </a:lnTo>
                  <a:lnTo>
                    <a:pt x="321079" y="94604"/>
                  </a:lnTo>
                  <a:lnTo>
                    <a:pt x="323677" y="88593"/>
                  </a:lnTo>
                  <a:lnTo>
                    <a:pt x="330031" y="79258"/>
                  </a:lnTo>
                  <a:lnTo>
                    <a:pt x="332384" y="69790"/>
                  </a:lnTo>
                  <a:lnTo>
                    <a:pt x="333372" y="33565"/>
                  </a:lnTo>
                  <a:lnTo>
                    <a:pt x="332314" y="31889"/>
                  </a:lnTo>
                  <a:lnTo>
                    <a:pt x="330551" y="30773"/>
                  </a:lnTo>
                  <a:lnTo>
                    <a:pt x="328318" y="30028"/>
                  </a:lnTo>
                  <a:lnTo>
                    <a:pt x="326829" y="28474"/>
                  </a:lnTo>
                  <a:lnTo>
                    <a:pt x="324242" y="20469"/>
                  </a:lnTo>
                  <a:lnTo>
                    <a:pt x="321202" y="19661"/>
                  </a:lnTo>
                  <a:lnTo>
                    <a:pt x="314325" y="19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SMARTInkShape-786"/>
            <p:cNvSpPr/>
            <p:nvPr>
              <p:custDataLst>
                <p:tags r:id="rId358"/>
              </p:custDataLst>
            </p:nvPr>
          </p:nvSpPr>
          <p:spPr>
            <a:xfrm>
              <a:off x="1171702" y="4848632"/>
              <a:ext cx="341319" cy="217176"/>
            </a:xfrm>
            <a:custGeom>
              <a:avLst/>
              <a:gdLst/>
              <a:ahLst/>
              <a:cxnLst/>
              <a:rect l="0" t="0" r="0" b="0"/>
              <a:pathLst>
                <a:path w="341319" h="217176">
                  <a:moveTo>
                    <a:pt x="95123" y="37693"/>
                  </a:moveTo>
                  <a:lnTo>
                    <a:pt x="95123" y="37693"/>
                  </a:lnTo>
                  <a:lnTo>
                    <a:pt x="86922" y="29492"/>
                  </a:lnTo>
                  <a:lnTo>
                    <a:pt x="86481" y="30109"/>
                  </a:lnTo>
                  <a:lnTo>
                    <a:pt x="85598" y="56743"/>
                  </a:lnTo>
                  <a:lnTo>
                    <a:pt x="85598" y="51686"/>
                  </a:lnTo>
                  <a:lnTo>
                    <a:pt x="86656" y="50197"/>
                  </a:lnTo>
                  <a:lnTo>
                    <a:pt x="88420" y="49204"/>
                  </a:lnTo>
                  <a:lnTo>
                    <a:pt x="90655" y="48542"/>
                  </a:lnTo>
                  <a:lnTo>
                    <a:pt x="92144" y="47042"/>
                  </a:lnTo>
                  <a:lnTo>
                    <a:pt x="94731" y="39134"/>
                  </a:lnTo>
                  <a:lnTo>
                    <a:pt x="87532" y="27521"/>
                  </a:lnTo>
                  <a:lnTo>
                    <a:pt x="85711" y="14106"/>
                  </a:lnTo>
                  <a:lnTo>
                    <a:pt x="84615" y="12444"/>
                  </a:lnTo>
                  <a:lnTo>
                    <a:pt x="82826" y="11335"/>
                  </a:lnTo>
                  <a:lnTo>
                    <a:pt x="75904" y="9410"/>
                  </a:lnTo>
                  <a:lnTo>
                    <a:pt x="66975" y="9129"/>
                  </a:lnTo>
                  <a:lnTo>
                    <a:pt x="53328" y="22376"/>
                  </a:lnTo>
                  <a:lnTo>
                    <a:pt x="50089" y="28416"/>
                  </a:lnTo>
                  <a:lnTo>
                    <a:pt x="47591" y="34628"/>
                  </a:lnTo>
                  <a:lnTo>
                    <a:pt x="23076" y="69641"/>
                  </a:lnTo>
                  <a:lnTo>
                    <a:pt x="20154" y="82319"/>
                  </a:lnTo>
                  <a:lnTo>
                    <a:pt x="18229" y="99011"/>
                  </a:lnTo>
                  <a:lnTo>
                    <a:pt x="3123" y="145493"/>
                  </a:lnTo>
                  <a:lnTo>
                    <a:pt x="158" y="174122"/>
                  </a:lnTo>
                  <a:lnTo>
                    <a:pt x="0" y="182289"/>
                  </a:lnTo>
                  <a:lnTo>
                    <a:pt x="2752" y="189447"/>
                  </a:lnTo>
                  <a:lnTo>
                    <a:pt x="6444" y="196156"/>
                  </a:lnTo>
                  <a:lnTo>
                    <a:pt x="8085" y="202665"/>
                  </a:lnTo>
                  <a:lnTo>
                    <a:pt x="9581" y="204825"/>
                  </a:lnTo>
                  <a:lnTo>
                    <a:pt x="11637" y="206264"/>
                  </a:lnTo>
                  <a:lnTo>
                    <a:pt x="16743" y="208921"/>
                  </a:lnTo>
                  <a:lnTo>
                    <a:pt x="25568" y="215310"/>
                  </a:lnTo>
                  <a:lnTo>
                    <a:pt x="31754" y="217175"/>
                  </a:lnTo>
                  <a:lnTo>
                    <a:pt x="34885" y="216614"/>
                  </a:lnTo>
                  <a:lnTo>
                    <a:pt x="45407" y="211827"/>
                  </a:lnTo>
                  <a:lnTo>
                    <a:pt x="60402" y="208881"/>
                  </a:lnTo>
                  <a:lnTo>
                    <a:pt x="96858" y="186784"/>
                  </a:lnTo>
                  <a:lnTo>
                    <a:pt x="144169" y="144150"/>
                  </a:lnTo>
                  <a:lnTo>
                    <a:pt x="159335" y="121007"/>
                  </a:lnTo>
                  <a:lnTo>
                    <a:pt x="178793" y="102324"/>
                  </a:lnTo>
                  <a:lnTo>
                    <a:pt x="206547" y="66463"/>
                  </a:lnTo>
                  <a:lnTo>
                    <a:pt x="209203" y="60004"/>
                  </a:lnTo>
                  <a:lnTo>
                    <a:pt x="217456" y="49111"/>
                  </a:lnTo>
                  <a:lnTo>
                    <a:pt x="218909" y="38135"/>
                  </a:lnTo>
                  <a:lnTo>
                    <a:pt x="218948" y="69575"/>
                  </a:lnTo>
                  <a:lnTo>
                    <a:pt x="216126" y="75852"/>
                  </a:lnTo>
                  <a:lnTo>
                    <a:pt x="212402" y="82169"/>
                  </a:lnTo>
                  <a:lnTo>
                    <a:pt x="210011" y="94848"/>
                  </a:lnTo>
                  <a:lnTo>
                    <a:pt x="209458" y="125269"/>
                  </a:lnTo>
                  <a:lnTo>
                    <a:pt x="212261" y="132355"/>
                  </a:lnTo>
                  <a:lnTo>
                    <a:pt x="215976" y="139031"/>
                  </a:lnTo>
                  <a:lnTo>
                    <a:pt x="218557" y="150077"/>
                  </a:lnTo>
                  <a:lnTo>
                    <a:pt x="233127" y="166132"/>
                  </a:lnTo>
                  <a:lnTo>
                    <a:pt x="238655" y="168861"/>
                  </a:lnTo>
                  <a:lnTo>
                    <a:pt x="241611" y="169588"/>
                  </a:lnTo>
                  <a:lnTo>
                    <a:pt x="244640" y="169015"/>
                  </a:lnTo>
                  <a:lnTo>
                    <a:pt x="274706" y="154137"/>
                  </a:lnTo>
                  <a:lnTo>
                    <a:pt x="281829" y="151887"/>
                  </a:lnTo>
                  <a:lnTo>
                    <a:pt x="288523" y="147360"/>
                  </a:lnTo>
                  <a:lnTo>
                    <a:pt x="319485" y="107779"/>
                  </a:lnTo>
                  <a:lnTo>
                    <a:pt x="337863" y="63488"/>
                  </a:lnTo>
                  <a:lnTo>
                    <a:pt x="340591" y="54097"/>
                  </a:lnTo>
                  <a:lnTo>
                    <a:pt x="341318" y="48629"/>
                  </a:lnTo>
                  <a:lnTo>
                    <a:pt x="339304" y="39731"/>
                  </a:lnTo>
                  <a:lnTo>
                    <a:pt x="335940" y="32248"/>
                  </a:lnTo>
                  <a:lnTo>
                    <a:pt x="332987" y="22086"/>
                  </a:lnTo>
                  <a:lnTo>
                    <a:pt x="328546" y="15587"/>
                  </a:lnTo>
                  <a:lnTo>
                    <a:pt x="323044" y="11993"/>
                  </a:lnTo>
                  <a:lnTo>
                    <a:pt x="315945" y="9686"/>
                  </a:lnTo>
                  <a:lnTo>
                    <a:pt x="306939" y="2684"/>
                  </a:lnTo>
                  <a:lnTo>
                    <a:pt x="301094" y="967"/>
                  </a:lnTo>
                  <a:lnTo>
                    <a:pt x="286797" y="0"/>
                  </a:lnTo>
                  <a:lnTo>
                    <a:pt x="278031" y="2596"/>
                  </a:lnTo>
                  <a:lnTo>
                    <a:pt x="270607" y="6219"/>
                  </a:lnTo>
                  <a:lnTo>
                    <a:pt x="260478" y="9318"/>
                  </a:lnTo>
                  <a:lnTo>
                    <a:pt x="225109" y="35664"/>
                  </a:lnTo>
                  <a:lnTo>
                    <a:pt x="214541" y="50615"/>
                  </a:lnTo>
                  <a:lnTo>
                    <a:pt x="193310" y="97254"/>
                  </a:lnTo>
                  <a:lnTo>
                    <a:pt x="185011" y="110609"/>
                  </a:lnTo>
                  <a:lnTo>
                    <a:pt x="181396" y="134641"/>
                  </a:lnTo>
                  <a:lnTo>
                    <a:pt x="190581" y="166899"/>
                  </a:lnTo>
                  <a:lnTo>
                    <a:pt x="199898" y="18056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SMARTInkShape-787"/>
            <p:cNvSpPr/>
            <p:nvPr>
              <p:custDataLst>
                <p:tags r:id="rId359"/>
              </p:custDataLst>
            </p:nvPr>
          </p:nvSpPr>
          <p:spPr>
            <a:xfrm>
              <a:off x="971550" y="499110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17692" y="9525"/>
                  </a:lnTo>
                  <a:lnTo>
                    <a:pt x="27132" y="1324"/>
                  </a:lnTo>
                  <a:lnTo>
                    <a:pt x="36649" y="116"/>
                  </a:lnTo>
                  <a:lnTo>
                    <a:pt x="83518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SMARTInkShape-788"/>
            <p:cNvSpPr/>
            <p:nvPr>
              <p:custDataLst>
                <p:tags r:id="rId360"/>
              </p:custDataLst>
            </p:nvPr>
          </p:nvSpPr>
          <p:spPr>
            <a:xfrm>
              <a:off x="934774" y="4857750"/>
              <a:ext cx="141552" cy="209512"/>
            </a:xfrm>
            <a:custGeom>
              <a:avLst/>
              <a:gdLst/>
              <a:ahLst/>
              <a:cxnLst/>
              <a:rect l="0" t="0" r="0" b="0"/>
              <a:pathLst>
                <a:path w="141552" h="209512">
                  <a:moveTo>
                    <a:pt x="8201" y="0"/>
                  </a:moveTo>
                  <a:lnTo>
                    <a:pt x="8201" y="0"/>
                  </a:lnTo>
                  <a:lnTo>
                    <a:pt x="8201" y="45830"/>
                  </a:lnTo>
                  <a:lnTo>
                    <a:pt x="8201" y="87912"/>
                  </a:lnTo>
                  <a:lnTo>
                    <a:pt x="8201" y="135393"/>
                  </a:lnTo>
                  <a:lnTo>
                    <a:pt x="8201" y="182696"/>
                  </a:lnTo>
                  <a:lnTo>
                    <a:pt x="5379" y="189854"/>
                  </a:lnTo>
                  <a:lnTo>
                    <a:pt x="0" y="198016"/>
                  </a:lnTo>
                  <a:lnTo>
                    <a:pt x="617" y="199744"/>
                  </a:lnTo>
                  <a:lnTo>
                    <a:pt x="8095" y="209418"/>
                  </a:lnTo>
                  <a:lnTo>
                    <a:pt x="3113" y="209511"/>
                  </a:lnTo>
                  <a:lnTo>
                    <a:pt x="2692" y="208466"/>
                  </a:lnTo>
                  <a:lnTo>
                    <a:pt x="6799" y="199184"/>
                  </a:lnTo>
                  <a:lnTo>
                    <a:pt x="8194" y="153689"/>
                  </a:lnTo>
                  <a:lnTo>
                    <a:pt x="8201" y="107509"/>
                  </a:lnTo>
                  <a:lnTo>
                    <a:pt x="11023" y="97876"/>
                  </a:lnTo>
                  <a:lnTo>
                    <a:pt x="14747" y="89009"/>
                  </a:lnTo>
                  <a:lnTo>
                    <a:pt x="18707" y="51093"/>
                  </a:lnTo>
                  <a:lnTo>
                    <a:pt x="25250" y="38157"/>
                  </a:lnTo>
                  <a:lnTo>
                    <a:pt x="26856" y="25411"/>
                  </a:lnTo>
                  <a:lnTo>
                    <a:pt x="28046" y="23290"/>
                  </a:lnTo>
                  <a:lnTo>
                    <a:pt x="29898" y="21877"/>
                  </a:lnTo>
                  <a:lnTo>
                    <a:pt x="32190" y="20935"/>
                  </a:lnTo>
                  <a:lnTo>
                    <a:pt x="33719" y="19248"/>
                  </a:lnTo>
                  <a:lnTo>
                    <a:pt x="36373" y="11015"/>
                  </a:lnTo>
                  <a:lnTo>
                    <a:pt x="36773" y="128"/>
                  </a:lnTo>
                  <a:lnTo>
                    <a:pt x="60480" y="0"/>
                  </a:lnTo>
                  <a:lnTo>
                    <a:pt x="62104" y="1058"/>
                  </a:lnTo>
                  <a:lnTo>
                    <a:pt x="63186" y="2822"/>
                  </a:lnTo>
                  <a:lnTo>
                    <a:pt x="63908" y="5057"/>
                  </a:lnTo>
                  <a:lnTo>
                    <a:pt x="65447" y="5488"/>
                  </a:lnTo>
                  <a:lnTo>
                    <a:pt x="69980" y="3144"/>
                  </a:lnTo>
                  <a:lnTo>
                    <a:pt x="72670" y="3155"/>
                  </a:lnTo>
                  <a:lnTo>
                    <a:pt x="92082" y="9215"/>
                  </a:lnTo>
                  <a:lnTo>
                    <a:pt x="98436" y="9433"/>
                  </a:lnTo>
                  <a:lnTo>
                    <a:pt x="104044" y="6662"/>
                  </a:lnTo>
                  <a:lnTo>
                    <a:pt x="111212" y="1316"/>
                  </a:lnTo>
                  <a:lnTo>
                    <a:pt x="120232" y="260"/>
                  </a:lnTo>
                  <a:lnTo>
                    <a:pt x="14155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9" name="SMARTInkShape-Group166"/>
          <p:cNvGrpSpPr/>
          <p:nvPr/>
        </p:nvGrpSpPr>
        <p:grpSpPr>
          <a:xfrm>
            <a:off x="2219325" y="4762538"/>
            <a:ext cx="419100" cy="238088"/>
            <a:chOff x="2219325" y="4762538"/>
            <a:chExt cx="419100" cy="238088"/>
          </a:xfrm>
        </p:grpSpPr>
        <p:sp>
          <p:nvSpPr>
            <p:cNvPr id="366" name="SMARTInkShape-789"/>
            <p:cNvSpPr/>
            <p:nvPr>
              <p:custDataLst>
                <p:tags r:id="rId354"/>
              </p:custDataLst>
            </p:nvPr>
          </p:nvSpPr>
          <p:spPr>
            <a:xfrm>
              <a:off x="2505194" y="4762538"/>
              <a:ext cx="133231" cy="199557"/>
            </a:xfrm>
            <a:custGeom>
              <a:avLst/>
              <a:gdLst/>
              <a:ahLst/>
              <a:cxnLst/>
              <a:rect l="0" t="0" r="0" b="0"/>
              <a:pathLst>
                <a:path w="133231" h="199557">
                  <a:moveTo>
                    <a:pt x="76081" y="76162"/>
                  </a:moveTo>
                  <a:lnTo>
                    <a:pt x="76081" y="76162"/>
                  </a:lnTo>
                  <a:lnTo>
                    <a:pt x="71025" y="81219"/>
                  </a:lnTo>
                  <a:lnTo>
                    <a:pt x="68542" y="86523"/>
                  </a:lnTo>
                  <a:lnTo>
                    <a:pt x="63909" y="112349"/>
                  </a:lnTo>
                  <a:lnTo>
                    <a:pt x="60087" y="119762"/>
                  </a:lnTo>
                  <a:lnTo>
                    <a:pt x="56878" y="129885"/>
                  </a:lnTo>
                  <a:lnTo>
                    <a:pt x="50753" y="139588"/>
                  </a:lnTo>
                  <a:lnTo>
                    <a:pt x="47410" y="149165"/>
                  </a:lnTo>
                  <a:lnTo>
                    <a:pt x="31087" y="171411"/>
                  </a:lnTo>
                  <a:lnTo>
                    <a:pt x="30210" y="174586"/>
                  </a:lnTo>
                  <a:lnTo>
                    <a:pt x="28567" y="176703"/>
                  </a:lnTo>
                  <a:lnTo>
                    <a:pt x="22256" y="180741"/>
                  </a:lnTo>
                  <a:lnTo>
                    <a:pt x="19369" y="188973"/>
                  </a:lnTo>
                  <a:lnTo>
                    <a:pt x="16303" y="189800"/>
                  </a:lnTo>
                  <a:lnTo>
                    <a:pt x="9810" y="190423"/>
                  </a:lnTo>
                  <a:lnTo>
                    <a:pt x="283" y="181328"/>
                  </a:lnTo>
                  <a:lnTo>
                    <a:pt x="0" y="175997"/>
                  </a:lnTo>
                  <a:lnTo>
                    <a:pt x="2756" y="170628"/>
                  </a:lnTo>
                  <a:lnTo>
                    <a:pt x="6451" y="164714"/>
                  </a:lnTo>
                  <a:lnTo>
                    <a:pt x="9017" y="154198"/>
                  </a:lnTo>
                  <a:lnTo>
                    <a:pt x="33085" y="128687"/>
                  </a:lnTo>
                  <a:lnTo>
                    <a:pt x="38627" y="125965"/>
                  </a:lnTo>
                  <a:lnTo>
                    <a:pt x="45752" y="124217"/>
                  </a:lnTo>
                  <a:lnTo>
                    <a:pt x="55553" y="132026"/>
                  </a:lnTo>
                  <a:lnTo>
                    <a:pt x="56374" y="135563"/>
                  </a:lnTo>
                  <a:lnTo>
                    <a:pt x="56593" y="137988"/>
                  </a:lnTo>
                  <a:lnTo>
                    <a:pt x="57798" y="139604"/>
                  </a:lnTo>
                  <a:lnTo>
                    <a:pt x="61958" y="141400"/>
                  </a:lnTo>
                  <a:lnTo>
                    <a:pt x="63490" y="142937"/>
                  </a:lnTo>
                  <a:lnTo>
                    <a:pt x="66152" y="150911"/>
                  </a:lnTo>
                  <a:lnTo>
                    <a:pt x="66436" y="156989"/>
                  </a:lnTo>
                  <a:lnTo>
                    <a:pt x="69325" y="162532"/>
                  </a:lnTo>
                  <a:lnTo>
                    <a:pt x="73078" y="168524"/>
                  </a:lnTo>
                  <a:lnTo>
                    <a:pt x="75685" y="179093"/>
                  </a:lnTo>
                  <a:lnTo>
                    <a:pt x="75964" y="185447"/>
                  </a:lnTo>
                  <a:lnTo>
                    <a:pt x="77061" y="187118"/>
                  </a:lnTo>
                  <a:lnTo>
                    <a:pt x="78851" y="188233"/>
                  </a:lnTo>
                  <a:lnTo>
                    <a:pt x="81103" y="188976"/>
                  </a:lnTo>
                  <a:lnTo>
                    <a:pt x="82604" y="190530"/>
                  </a:lnTo>
                  <a:lnTo>
                    <a:pt x="85211" y="198532"/>
                  </a:lnTo>
                  <a:lnTo>
                    <a:pt x="88252" y="199341"/>
                  </a:lnTo>
                  <a:lnTo>
                    <a:pt x="90545" y="199556"/>
                  </a:lnTo>
                  <a:lnTo>
                    <a:pt x="92074" y="198641"/>
                  </a:lnTo>
                  <a:lnTo>
                    <a:pt x="93093" y="196973"/>
                  </a:lnTo>
                  <a:lnTo>
                    <a:pt x="93772" y="194803"/>
                  </a:lnTo>
                  <a:lnTo>
                    <a:pt x="95284" y="193356"/>
                  </a:lnTo>
                  <a:lnTo>
                    <a:pt x="99785" y="191748"/>
                  </a:lnTo>
                  <a:lnTo>
                    <a:pt x="101409" y="190261"/>
                  </a:lnTo>
                  <a:lnTo>
                    <a:pt x="112730" y="173162"/>
                  </a:lnTo>
                  <a:lnTo>
                    <a:pt x="114953" y="157608"/>
                  </a:lnTo>
                  <a:lnTo>
                    <a:pt x="121663" y="143246"/>
                  </a:lnTo>
                  <a:lnTo>
                    <a:pt x="122344" y="139935"/>
                  </a:lnTo>
                  <a:lnTo>
                    <a:pt x="131066" y="121001"/>
                  </a:lnTo>
                  <a:lnTo>
                    <a:pt x="133194" y="77572"/>
                  </a:lnTo>
                  <a:lnTo>
                    <a:pt x="133230" y="44531"/>
                  </a:lnTo>
                  <a:lnTo>
                    <a:pt x="130408" y="38115"/>
                  </a:lnTo>
                  <a:lnTo>
                    <a:pt x="117422" y="21306"/>
                  </a:lnTo>
                  <a:lnTo>
                    <a:pt x="115621" y="15446"/>
                  </a:lnTo>
                  <a:lnTo>
                    <a:pt x="114083" y="13459"/>
                  </a:lnTo>
                  <a:lnTo>
                    <a:pt x="94939" y="2180"/>
                  </a:lnTo>
                  <a:lnTo>
                    <a:pt x="69723" y="48"/>
                  </a:lnTo>
                  <a:lnTo>
                    <a:pt x="63378" y="0"/>
                  </a:lnTo>
                  <a:lnTo>
                    <a:pt x="61262" y="1046"/>
                  </a:lnTo>
                  <a:lnTo>
                    <a:pt x="59852" y="2802"/>
                  </a:lnTo>
                  <a:lnTo>
                    <a:pt x="58912" y="5030"/>
                  </a:lnTo>
                  <a:lnTo>
                    <a:pt x="57226" y="6516"/>
                  </a:lnTo>
                  <a:lnTo>
                    <a:pt x="46917" y="11723"/>
                  </a:lnTo>
                  <a:lnTo>
                    <a:pt x="23838" y="33163"/>
                  </a:lnTo>
                  <a:lnTo>
                    <a:pt x="21112" y="38707"/>
                  </a:lnTo>
                  <a:lnTo>
                    <a:pt x="19059" y="55268"/>
                  </a:lnTo>
                  <a:lnTo>
                    <a:pt x="26487" y="67230"/>
                  </a:lnTo>
                  <a:lnTo>
                    <a:pt x="28067" y="74398"/>
                  </a:lnTo>
                  <a:lnTo>
                    <a:pt x="29255" y="74986"/>
                  </a:lnTo>
                  <a:lnTo>
                    <a:pt x="33397" y="75640"/>
                  </a:lnTo>
                  <a:lnTo>
                    <a:pt x="38766" y="78752"/>
                  </a:lnTo>
                  <a:lnTo>
                    <a:pt x="45780" y="84318"/>
                  </a:lnTo>
                  <a:lnTo>
                    <a:pt x="54769" y="85416"/>
                  </a:lnTo>
                  <a:lnTo>
                    <a:pt x="60612" y="85566"/>
                  </a:lnTo>
                  <a:lnTo>
                    <a:pt x="66736" y="82812"/>
                  </a:lnTo>
                  <a:lnTo>
                    <a:pt x="72986" y="79117"/>
                  </a:lnTo>
                  <a:lnTo>
                    <a:pt x="85622" y="76745"/>
                  </a:lnTo>
                  <a:lnTo>
                    <a:pt x="114181" y="76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SMARTInkShape-790"/>
            <p:cNvSpPr/>
            <p:nvPr>
              <p:custDataLst>
                <p:tags r:id="rId355"/>
              </p:custDataLst>
            </p:nvPr>
          </p:nvSpPr>
          <p:spPr>
            <a:xfrm>
              <a:off x="2219325" y="4895861"/>
              <a:ext cx="123816" cy="104765"/>
            </a:xfrm>
            <a:custGeom>
              <a:avLst/>
              <a:gdLst/>
              <a:ahLst/>
              <a:cxnLst/>
              <a:rect l="0" t="0" r="0" b="0"/>
              <a:pathLst>
                <a:path w="123816" h="104765">
                  <a:moveTo>
                    <a:pt x="38100" y="28564"/>
                  </a:moveTo>
                  <a:lnTo>
                    <a:pt x="38100" y="28564"/>
                  </a:lnTo>
                  <a:lnTo>
                    <a:pt x="38100" y="33620"/>
                  </a:lnTo>
                  <a:lnTo>
                    <a:pt x="35278" y="38925"/>
                  </a:lnTo>
                  <a:lnTo>
                    <a:pt x="31554" y="44811"/>
                  </a:lnTo>
                  <a:lnTo>
                    <a:pt x="28399" y="54074"/>
                  </a:lnTo>
                  <a:lnTo>
                    <a:pt x="20490" y="64797"/>
                  </a:lnTo>
                  <a:lnTo>
                    <a:pt x="19477" y="71167"/>
                  </a:lnTo>
                  <a:lnTo>
                    <a:pt x="18276" y="72842"/>
                  </a:lnTo>
                  <a:lnTo>
                    <a:pt x="16417" y="73957"/>
                  </a:lnTo>
                  <a:lnTo>
                    <a:pt x="14120" y="74701"/>
                  </a:lnTo>
                  <a:lnTo>
                    <a:pt x="12588" y="76255"/>
                  </a:lnTo>
                  <a:lnTo>
                    <a:pt x="10887" y="80804"/>
                  </a:lnTo>
                  <a:lnTo>
                    <a:pt x="9374" y="82441"/>
                  </a:lnTo>
                  <a:lnTo>
                    <a:pt x="11" y="85711"/>
                  </a:lnTo>
                  <a:lnTo>
                    <a:pt x="0" y="71525"/>
                  </a:lnTo>
                  <a:lnTo>
                    <a:pt x="2822" y="66002"/>
                  </a:lnTo>
                  <a:lnTo>
                    <a:pt x="6546" y="60021"/>
                  </a:lnTo>
                  <a:lnTo>
                    <a:pt x="8937" y="47556"/>
                  </a:lnTo>
                  <a:lnTo>
                    <a:pt x="9133" y="44400"/>
                  </a:lnTo>
                  <a:lnTo>
                    <a:pt x="12173" y="38072"/>
                  </a:lnTo>
                  <a:lnTo>
                    <a:pt x="15994" y="31732"/>
                  </a:lnTo>
                  <a:lnTo>
                    <a:pt x="18648" y="20920"/>
                  </a:lnTo>
                  <a:lnTo>
                    <a:pt x="36657" y="1444"/>
                  </a:lnTo>
                  <a:lnTo>
                    <a:pt x="47195" y="27"/>
                  </a:lnTo>
                  <a:lnTo>
                    <a:pt x="52554" y="0"/>
                  </a:lnTo>
                  <a:lnTo>
                    <a:pt x="54086" y="1054"/>
                  </a:lnTo>
                  <a:lnTo>
                    <a:pt x="55107" y="2816"/>
                  </a:lnTo>
                  <a:lnTo>
                    <a:pt x="56746" y="8191"/>
                  </a:lnTo>
                  <a:lnTo>
                    <a:pt x="59793" y="8926"/>
                  </a:lnTo>
                  <a:lnTo>
                    <a:pt x="62087" y="9122"/>
                  </a:lnTo>
                  <a:lnTo>
                    <a:pt x="63616" y="10311"/>
                  </a:lnTo>
                  <a:lnTo>
                    <a:pt x="65316" y="14454"/>
                  </a:lnTo>
                  <a:lnTo>
                    <a:pt x="66556" y="26837"/>
                  </a:lnTo>
                  <a:lnTo>
                    <a:pt x="73197" y="35827"/>
                  </a:lnTo>
                  <a:lnTo>
                    <a:pt x="74865" y="41670"/>
                  </a:lnTo>
                  <a:lnTo>
                    <a:pt x="76368" y="43651"/>
                  </a:lnTo>
                  <a:lnTo>
                    <a:pt x="82483" y="47498"/>
                  </a:lnTo>
                  <a:lnTo>
                    <a:pt x="90354" y="60717"/>
                  </a:lnTo>
                  <a:lnTo>
                    <a:pt x="95896" y="64021"/>
                  </a:lnTo>
                  <a:lnTo>
                    <a:pt x="98856" y="64902"/>
                  </a:lnTo>
                  <a:lnTo>
                    <a:pt x="100829" y="66547"/>
                  </a:lnTo>
                  <a:lnTo>
                    <a:pt x="103021" y="71198"/>
                  </a:lnTo>
                  <a:lnTo>
                    <a:pt x="104664" y="72861"/>
                  </a:lnTo>
                  <a:lnTo>
                    <a:pt x="109312" y="74710"/>
                  </a:lnTo>
                  <a:lnTo>
                    <a:pt x="110975" y="76262"/>
                  </a:lnTo>
                  <a:lnTo>
                    <a:pt x="113862" y="84260"/>
                  </a:lnTo>
                  <a:lnTo>
                    <a:pt x="116928" y="85068"/>
                  </a:lnTo>
                  <a:lnTo>
                    <a:pt x="123815" y="85714"/>
                  </a:lnTo>
                  <a:lnTo>
                    <a:pt x="114416" y="95123"/>
                  </a:lnTo>
                  <a:lnTo>
                    <a:pt x="82502" y="95239"/>
                  </a:lnTo>
                  <a:lnTo>
                    <a:pt x="76178" y="98061"/>
                  </a:lnTo>
                  <a:lnTo>
                    <a:pt x="69841" y="101784"/>
                  </a:lnTo>
                  <a:lnTo>
                    <a:pt x="59030" y="104372"/>
                  </a:lnTo>
                  <a:lnTo>
                    <a:pt x="11533" y="104764"/>
                  </a:lnTo>
                  <a:lnTo>
                    <a:pt x="9921" y="104764"/>
                  </a:lnTo>
                  <a:lnTo>
                    <a:pt x="19050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SMARTInkShape-791"/>
            <p:cNvSpPr/>
            <p:nvPr>
              <p:custDataLst>
                <p:tags r:id="rId356"/>
              </p:custDataLst>
            </p:nvPr>
          </p:nvSpPr>
          <p:spPr>
            <a:xfrm>
              <a:off x="2295525" y="48863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3" name="SMARTInkShape-Group167"/>
          <p:cNvGrpSpPr/>
          <p:nvPr/>
        </p:nvGrpSpPr>
        <p:grpSpPr>
          <a:xfrm>
            <a:off x="2733678" y="4752986"/>
            <a:ext cx="342898" cy="200015"/>
            <a:chOff x="2733678" y="4752986"/>
            <a:chExt cx="342898" cy="200015"/>
          </a:xfrm>
        </p:grpSpPr>
        <p:sp>
          <p:nvSpPr>
            <p:cNvPr id="370" name="SMARTInkShape-792"/>
            <p:cNvSpPr/>
            <p:nvPr>
              <p:custDataLst>
                <p:tags r:id="rId351"/>
              </p:custDataLst>
            </p:nvPr>
          </p:nvSpPr>
          <p:spPr>
            <a:xfrm>
              <a:off x="2971800" y="489585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44719" y="9525"/>
                  </a:lnTo>
                  <a:lnTo>
                    <a:pt x="88901" y="9525"/>
                  </a:lnTo>
                  <a:lnTo>
                    <a:pt x="95251" y="670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1" name="SMARTInkShape-793"/>
            <p:cNvSpPr/>
            <p:nvPr>
              <p:custDataLst>
                <p:tags r:id="rId352"/>
              </p:custDataLst>
            </p:nvPr>
          </p:nvSpPr>
          <p:spPr>
            <a:xfrm>
              <a:off x="3028950" y="4772035"/>
              <a:ext cx="28576" cy="180966"/>
            </a:xfrm>
            <a:custGeom>
              <a:avLst/>
              <a:gdLst/>
              <a:ahLst/>
              <a:cxnLst/>
              <a:rect l="0" t="0" r="0" b="0"/>
              <a:pathLst>
                <a:path w="28576" h="180966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  <a:lnTo>
                    <a:pt x="0" y="44711"/>
                  </a:lnTo>
                  <a:lnTo>
                    <a:pt x="0" y="69850"/>
                  </a:lnTo>
                  <a:lnTo>
                    <a:pt x="2822" y="76195"/>
                  </a:lnTo>
                  <a:lnTo>
                    <a:pt x="5056" y="79368"/>
                  </a:lnTo>
                  <a:lnTo>
                    <a:pt x="8201" y="93947"/>
                  </a:lnTo>
                  <a:lnTo>
                    <a:pt x="9409" y="117073"/>
                  </a:lnTo>
                  <a:lnTo>
                    <a:pt x="12295" y="123640"/>
                  </a:lnTo>
                  <a:lnTo>
                    <a:pt x="16048" y="130088"/>
                  </a:lnTo>
                  <a:lnTo>
                    <a:pt x="18457" y="142849"/>
                  </a:lnTo>
                  <a:lnTo>
                    <a:pt x="19015" y="165089"/>
                  </a:lnTo>
                  <a:lnTo>
                    <a:pt x="20085" y="167206"/>
                  </a:lnTo>
                  <a:lnTo>
                    <a:pt x="21857" y="168617"/>
                  </a:lnTo>
                  <a:lnTo>
                    <a:pt x="27248" y="170882"/>
                  </a:lnTo>
                  <a:lnTo>
                    <a:pt x="27985" y="174015"/>
                  </a:lnTo>
                  <a:lnTo>
                    <a:pt x="28575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SMARTInkShape-794"/>
            <p:cNvSpPr/>
            <p:nvPr>
              <p:custDataLst>
                <p:tags r:id="rId353"/>
              </p:custDataLst>
            </p:nvPr>
          </p:nvSpPr>
          <p:spPr>
            <a:xfrm>
              <a:off x="2733678" y="4752986"/>
              <a:ext cx="314288" cy="189117"/>
            </a:xfrm>
            <a:custGeom>
              <a:avLst/>
              <a:gdLst/>
              <a:ahLst/>
              <a:cxnLst/>
              <a:rect l="0" t="0" r="0" b="0"/>
              <a:pathLst>
                <a:path w="314288" h="189117">
                  <a:moveTo>
                    <a:pt x="114297" y="57139"/>
                  </a:moveTo>
                  <a:lnTo>
                    <a:pt x="114297" y="57139"/>
                  </a:lnTo>
                  <a:lnTo>
                    <a:pt x="114297" y="48938"/>
                  </a:lnTo>
                  <a:lnTo>
                    <a:pt x="106096" y="39529"/>
                  </a:lnTo>
                  <a:lnTo>
                    <a:pt x="105164" y="33459"/>
                  </a:lnTo>
                  <a:lnTo>
                    <a:pt x="103975" y="31827"/>
                  </a:lnTo>
                  <a:lnTo>
                    <a:pt x="102125" y="30739"/>
                  </a:lnTo>
                  <a:lnTo>
                    <a:pt x="95094" y="28851"/>
                  </a:lnTo>
                  <a:lnTo>
                    <a:pt x="71570" y="28564"/>
                  </a:lnTo>
                  <a:lnTo>
                    <a:pt x="69937" y="29623"/>
                  </a:lnTo>
                  <a:lnTo>
                    <a:pt x="68849" y="31387"/>
                  </a:lnTo>
                  <a:lnTo>
                    <a:pt x="68123" y="33621"/>
                  </a:lnTo>
                  <a:lnTo>
                    <a:pt x="66581" y="35110"/>
                  </a:lnTo>
                  <a:lnTo>
                    <a:pt x="56501" y="40323"/>
                  </a:lnTo>
                  <a:lnTo>
                    <a:pt x="34884" y="60445"/>
                  </a:lnTo>
                  <a:lnTo>
                    <a:pt x="31377" y="66723"/>
                  </a:lnTo>
                  <a:lnTo>
                    <a:pt x="28760" y="73040"/>
                  </a:lnTo>
                  <a:lnTo>
                    <a:pt x="12169" y="95240"/>
                  </a:lnTo>
                  <a:lnTo>
                    <a:pt x="9640" y="101589"/>
                  </a:lnTo>
                  <a:lnTo>
                    <a:pt x="3325" y="111114"/>
                  </a:lnTo>
                  <a:lnTo>
                    <a:pt x="983" y="120639"/>
                  </a:lnTo>
                  <a:lnTo>
                    <a:pt x="0" y="166021"/>
                  </a:lnTo>
                  <a:lnTo>
                    <a:pt x="2821" y="171853"/>
                  </a:lnTo>
                  <a:lnTo>
                    <a:pt x="5055" y="174890"/>
                  </a:lnTo>
                  <a:lnTo>
                    <a:pt x="10359" y="178265"/>
                  </a:lnTo>
                  <a:lnTo>
                    <a:pt x="18961" y="180609"/>
                  </a:lnTo>
                  <a:lnTo>
                    <a:pt x="32154" y="180917"/>
                  </a:lnTo>
                  <a:lnTo>
                    <a:pt x="73638" y="169203"/>
                  </a:lnTo>
                  <a:lnTo>
                    <a:pt x="116464" y="142806"/>
                  </a:lnTo>
                  <a:lnTo>
                    <a:pt x="139786" y="125924"/>
                  </a:lnTo>
                  <a:lnTo>
                    <a:pt x="184056" y="89151"/>
                  </a:lnTo>
                  <a:lnTo>
                    <a:pt x="230774" y="57144"/>
                  </a:lnTo>
                  <a:lnTo>
                    <a:pt x="256526" y="38089"/>
                  </a:lnTo>
                  <a:lnTo>
                    <a:pt x="263235" y="32797"/>
                  </a:lnTo>
                  <a:lnTo>
                    <a:pt x="276165" y="26578"/>
                  </a:lnTo>
                  <a:lnTo>
                    <a:pt x="292090" y="13485"/>
                  </a:lnTo>
                  <a:lnTo>
                    <a:pt x="302914" y="10037"/>
                  </a:lnTo>
                  <a:lnTo>
                    <a:pt x="303542" y="8804"/>
                  </a:lnTo>
                  <a:lnTo>
                    <a:pt x="304632" y="1358"/>
                  </a:lnTo>
                  <a:lnTo>
                    <a:pt x="307546" y="598"/>
                  </a:lnTo>
                  <a:lnTo>
                    <a:pt x="314204" y="0"/>
                  </a:lnTo>
                  <a:lnTo>
                    <a:pt x="314287" y="5049"/>
                  </a:lnTo>
                  <a:lnTo>
                    <a:pt x="313240" y="6537"/>
                  </a:lnTo>
                  <a:lnTo>
                    <a:pt x="311484" y="7530"/>
                  </a:lnTo>
                  <a:lnTo>
                    <a:pt x="309255" y="8191"/>
                  </a:lnTo>
                  <a:lnTo>
                    <a:pt x="307769" y="9690"/>
                  </a:lnTo>
                  <a:lnTo>
                    <a:pt x="306118" y="14178"/>
                  </a:lnTo>
                  <a:lnTo>
                    <a:pt x="304619" y="15799"/>
                  </a:lnTo>
                  <a:lnTo>
                    <a:pt x="300132" y="17599"/>
                  </a:lnTo>
                  <a:lnTo>
                    <a:pt x="298512" y="19137"/>
                  </a:lnTo>
                  <a:lnTo>
                    <a:pt x="290642" y="32170"/>
                  </a:lnTo>
                  <a:lnTo>
                    <a:pt x="280168" y="44524"/>
                  </a:lnTo>
                  <a:lnTo>
                    <a:pt x="274179" y="57156"/>
                  </a:lnTo>
                  <a:lnTo>
                    <a:pt x="263118" y="69842"/>
                  </a:lnTo>
                  <a:lnTo>
                    <a:pt x="259815" y="79012"/>
                  </a:lnTo>
                  <a:lnTo>
                    <a:pt x="257288" y="89085"/>
                  </a:lnTo>
                  <a:lnTo>
                    <a:pt x="247043" y="104176"/>
                  </a:lnTo>
                  <a:lnTo>
                    <a:pt x="244070" y="107547"/>
                  </a:lnTo>
                  <a:lnTo>
                    <a:pt x="240765" y="116937"/>
                  </a:lnTo>
                  <a:lnTo>
                    <a:pt x="238238" y="127107"/>
                  </a:lnTo>
                  <a:lnTo>
                    <a:pt x="227993" y="142260"/>
                  </a:lnTo>
                  <a:lnTo>
                    <a:pt x="223037" y="148946"/>
                  </a:lnTo>
                  <a:lnTo>
                    <a:pt x="220247" y="158660"/>
                  </a:lnTo>
                  <a:lnTo>
                    <a:pt x="219118" y="179079"/>
                  </a:lnTo>
                  <a:lnTo>
                    <a:pt x="218044" y="179707"/>
                  </a:lnTo>
                  <a:lnTo>
                    <a:pt x="214029" y="180406"/>
                  </a:lnTo>
                  <a:lnTo>
                    <a:pt x="212535" y="181650"/>
                  </a:lnTo>
                  <a:lnTo>
                    <a:pt x="209940" y="189116"/>
                  </a:lnTo>
                  <a:lnTo>
                    <a:pt x="209663" y="185026"/>
                  </a:lnTo>
                  <a:lnTo>
                    <a:pt x="210683" y="183672"/>
                  </a:lnTo>
                  <a:lnTo>
                    <a:pt x="219072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4" name="SMARTInkShape-795"/>
          <p:cNvSpPr/>
          <p:nvPr>
            <p:custDataLst>
              <p:tags r:id="rId26"/>
            </p:custDataLst>
          </p:nvPr>
        </p:nvSpPr>
        <p:spPr>
          <a:xfrm>
            <a:off x="3371853" y="4781953"/>
            <a:ext cx="247520" cy="104257"/>
          </a:xfrm>
          <a:custGeom>
            <a:avLst/>
            <a:gdLst/>
            <a:ahLst/>
            <a:cxnLst/>
            <a:rect l="0" t="0" r="0" b="0"/>
            <a:pathLst>
              <a:path w="247520" h="104257">
                <a:moveTo>
                  <a:pt x="9522" y="94847"/>
                </a:moveTo>
                <a:lnTo>
                  <a:pt x="9522" y="94847"/>
                </a:lnTo>
                <a:lnTo>
                  <a:pt x="9522" y="103048"/>
                </a:lnTo>
                <a:lnTo>
                  <a:pt x="8464" y="103489"/>
                </a:lnTo>
                <a:lnTo>
                  <a:pt x="1321" y="104256"/>
                </a:lnTo>
                <a:lnTo>
                  <a:pt x="880" y="103236"/>
                </a:lnTo>
                <a:lnTo>
                  <a:pt x="0" y="80692"/>
                </a:lnTo>
                <a:lnTo>
                  <a:pt x="2820" y="75150"/>
                </a:lnTo>
                <a:lnTo>
                  <a:pt x="6543" y="69159"/>
                </a:lnTo>
                <a:lnTo>
                  <a:pt x="8934" y="56690"/>
                </a:lnTo>
                <a:lnTo>
                  <a:pt x="9406" y="44036"/>
                </a:lnTo>
                <a:lnTo>
                  <a:pt x="10503" y="41923"/>
                </a:lnTo>
                <a:lnTo>
                  <a:pt x="12293" y="40514"/>
                </a:lnTo>
                <a:lnTo>
                  <a:pt x="14545" y="39576"/>
                </a:lnTo>
                <a:lnTo>
                  <a:pt x="16045" y="37891"/>
                </a:lnTo>
                <a:lnTo>
                  <a:pt x="21276" y="27583"/>
                </a:lnTo>
                <a:lnTo>
                  <a:pt x="23708" y="24604"/>
                </a:lnTo>
                <a:lnTo>
                  <a:pt x="29232" y="21295"/>
                </a:lnTo>
                <a:lnTo>
                  <a:pt x="32187" y="20412"/>
                </a:lnTo>
                <a:lnTo>
                  <a:pt x="34157" y="18766"/>
                </a:lnTo>
                <a:lnTo>
                  <a:pt x="36346" y="14114"/>
                </a:lnTo>
                <a:lnTo>
                  <a:pt x="37988" y="12449"/>
                </a:lnTo>
                <a:lnTo>
                  <a:pt x="42635" y="10601"/>
                </a:lnTo>
                <a:lnTo>
                  <a:pt x="51201" y="9560"/>
                </a:lnTo>
                <a:lnTo>
                  <a:pt x="53183" y="8356"/>
                </a:lnTo>
                <a:lnTo>
                  <a:pt x="54504" y="6495"/>
                </a:lnTo>
                <a:lnTo>
                  <a:pt x="55385" y="4196"/>
                </a:lnTo>
                <a:lnTo>
                  <a:pt x="57031" y="2663"/>
                </a:lnTo>
                <a:lnTo>
                  <a:pt x="65193" y="0"/>
                </a:lnTo>
                <a:lnTo>
                  <a:pt x="75766" y="8740"/>
                </a:lnTo>
                <a:lnTo>
                  <a:pt x="76159" y="17289"/>
                </a:lnTo>
                <a:lnTo>
                  <a:pt x="82735" y="25983"/>
                </a:lnTo>
                <a:lnTo>
                  <a:pt x="85329" y="35946"/>
                </a:lnTo>
                <a:lnTo>
                  <a:pt x="85719" y="61281"/>
                </a:lnTo>
                <a:lnTo>
                  <a:pt x="86778" y="62945"/>
                </a:lnTo>
                <a:lnTo>
                  <a:pt x="88543" y="64054"/>
                </a:lnTo>
                <a:lnTo>
                  <a:pt x="90778" y="64793"/>
                </a:lnTo>
                <a:lnTo>
                  <a:pt x="92268" y="66345"/>
                </a:lnTo>
                <a:lnTo>
                  <a:pt x="94854" y="74343"/>
                </a:lnTo>
                <a:lnTo>
                  <a:pt x="97895" y="75151"/>
                </a:lnTo>
                <a:lnTo>
                  <a:pt x="100187" y="75366"/>
                </a:lnTo>
                <a:lnTo>
                  <a:pt x="101716" y="76568"/>
                </a:lnTo>
                <a:lnTo>
                  <a:pt x="103414" y="80726"/>
                </a:lnTo>
                <a:lnTo>
                  <a:pt x="104925" y="82258"/>
                </a:lnTo>
                <a:lnTo>
                  <a:pt x="112853" y="84919"/>
                </a:lnTo>
                <a:lnTo>
                  <a:pt x="124468" y="77730"/>
                </a:lnTo>
                <a:lnTo>
                  <a:pt x="127428" y="77086"/>
                </a:lnTo>
                <a:lnTo>
                  <a:pt x="129401" y="75597"/>
                </a:lnTo>
                <a:lnTo>
                  <a:pt x="133236" y="69506"/>
                </a:lnTo>
                <a:lnTo>
                  <a:pt x="143477" y="64089"/>
                </a:lnTo>
                <a:lnTo>
                  <a:pt x="146450" y="61641"/>
                </a:lnTo>
                <a:lnTo>
                  <a:pt x="149754" y="56100"/>
                </a:lnTo>
                <a:lnTo>
                  <a:pt x="151875" y="43919"/>
                </a:lnTo>
                <a:lnTo>
                  <a:pt x="153107" y="41845"/>
                </a:lnTo>
                <a:lnTo>
                  <a:pt x="154987" y="40462"/>
                </a:lnTo>
                <a:lnTo>
                  <a:pt x="157299" y="39540"/>
                </a:lnTo>
                <a:lnTo>
                  <a:pt x="158840" y="37868"/>
                </a:lnTo>
                <a:lnTo>
                  <a:pt x="162710" y="28104"/>
                </a:lnTo>
                <a:lnTo>
                  <a:pt x="171437" y="18658"/>
                </a:lnTo>
                <a:lnTo>
                  <a:pt x="171447" y="63123"/>
                </a:lnTo>
                <a:lnTo>
                  <a:pt x="171447" y="73918"/>
                </a:lnTo>
                <a:lnTo>
                  <a:pt x="177993" y="83030"/>
                </a:lnTo>
                <a:lnTo>
                  <a:pt x="181148" y="91934"/>
                </a:lnTo>
                <a:lnTo>
                  <a:pt x="189057" y="102525"/>
                </a:lnTo>
                <a:lnTo>
                  <a:pt x="192679" y="103552"/>
                </a:lnTo>
                <a:lnTo>
                  <a:pt x="195127" y="103825"/>
                </a:lnTo>
                <a:lnTo>
                  <a:pt x="196759" y="102949"/>
                </a:lnTo>
                <a:lnTo>
                  <a:pt x="197847" y="101307"/>
                </a:lnTo>
                <a:lnTo>
                  <a:pt x="198571" y="99153"/>
                </a:lnTo>
                <a:lnTo>
                  <a:pt x="200113" y="97718"/>
                </a:lnTo>
                <a:lnTo>
                  <a:pt x="204649" y="96123"/>
                </a:lnTo>
                <a:lnTo>
                  <a:pt x="216183" y="94040"/>
                </a:lnTo>
                <a:lnTo>
                  <a:pt x="222375" y="89902"/>
                </a:lnTo>
                <a:lnTo>
                  <a:pt x="225832" y="84536"/>
                </a:lnTo>
                <a:lnTo>
                  <a:pt x="228426" y="78623"/>
                </a:lnTo>
                <a:lnTo>
                  <a:pt x="234779" y="69343"/>
                </a:lnTo>
                <a:lnTo>
                  <a:pt x="236636" y="63051"/>
                </a:lnTo>
                <a:lnTo>
                  <a:pt x="238190" y="60950"/>
                </a:lnTo>
                <a:lnTo>
                  <a:pt x="240284" y="59549"/>
                </a:lnTo>
                <a:lnTo>
                  <a:pt x="242738" y="58615"/>
                </a:lnTo>
                <a:lnTo>
                  <a:pt x="244375" y="56934"/>
                </a:lnTo>
                <a:lnTo>
                  <a:pt x="246192" y="52244"/>
                </a:lnTo>
                <a:lnTo>
                  <a:pt x="247519" y="34405"/>
                </a:lnTo>
                <a:lnTo>
                  <a:pt x="246503" y="32327"/>
                </a:lnTo>
                <a:lnTo>
                  <a:pt x="244768" y="30942"/>
                </a:lnTo>
                <a:lnTo>
                  <a:pt x="242552" y="30019"/>
                </a:lnTo>
                <a:lnTo>
                  <a:pt x="241076" y="28344"/>
                </a:lnTo>
                <a:lnTo>
                  <a:pt x="239435" y="23663"/>
                </a:lnTo>
                <a:lnTo>
                  <a:pt x="237939" y="21991"/>
                </a:lnTo>
                <a:lnTo>
                  <a:pt x="233454" y="20133"/>
                </a:lnTo>
                <a:lnTo>
                  <a:pt x="231836" y="18580"/>
                </a:lnTo>
                <a:lnTo>
                  <a:pt x="230036" y="14031"/>
                </a:lnTo>
                <a:lnTo>
                  <a:pt x="228498" y="12395"/>
                </a:lnTo>
                <a:lnTo>
                  <a:pt x="223967" y="10577"/>
                </a:lnTo>
                <a:lnTo>
                  <a:pt x="195512" y="9133"/>
                </a:lnTo>
                <a:lnTo>
                  <a:pt x="189904" y="11949"/>
                </a:lnTo>
                <a:lnTo>
                  <a:pt x="182736" y="17324"/>
                </a:lnTo>
                <a:lnTo>
                  <a:pt x="176438" y="18255"/>
                </a:lnTo>
                <a:lnTo>
                  <a:pt x="174774" y="19444"/>
                </a:lnTo>
                <a:lnTo>
                  <a:pt x="173665" y="21295"/>
                </a:lnTo>
                <a:lnTo>
                  <a:pt x="171885" y="26814"/>
                </a:lnTo>
                <a:lnTo>
                  <a:pt x="164988" y="35508"/>
                </a:lnTo>
                <a:lnTo>
                  <a:pt x="162830" y="44339"/>
                </a:lnTo>
                <a:lnTo>
                  <a:pt x="161922" y="5674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7" name="SMARTInkShape-Group169"/>
          <p:cNvGrpSpPr/>
          <p:nvPr/>
        </p:nvGrpSpPr>
        <p:grpSpPr>
          <a:xfrm>
            <a:off x="3933825" y="4686303"/>
            <a:ext cx="1028701" cy="161887"/>
            <a:chOff x="3933825" y="4686303"/>
            <a:chExt cx="1028701" cy="161887"/>
          </a:xfrm>
        </p:grpSpPr>
        <p:sp>
          <p:nvSpPr>
            <p:cNvPr id="375" name="SMARTInkShape-796"/>
            <p:cNvSpPr/>
            <p:nvPr>
              <p:custDataLst>
                <p:tags r:id="rId349"/>
              </p:custDataLst>
            </p:nvPr>
          </p:nvSpPr>
          <p:spPr>
            <a:xfrm>
              <a:off x="4572000" y="4705354"/>
              <a:ext cx="390526" cy="114261"/>
            </a:xfrm>
            <a:custGeom>
              <a:avLst/>
              <a:gdLst/>
              <a:ahLst/>
              <a:cxnLst/>
              <a:rect l="0" t="0" r="0" b="0"/>
              <a:pathLst>
                <a:path w="390526" h="114261">
                  <a:moveTo>
                    <a:pt x="0" y="104771"/>
                  </a:moveTo>
                  <a:lnTo>
                    <a:pt x="0" y="104771"/>
                  </a:lnTo>
                  <a:lnTo>
                    <a:pt x="0" y="85721"/>
                  </a:lnTo>
                  <a:lnTo>
                    <a:pt x="0" y="104768"/>
                  </a:lnTo>
                  <a:lnTo>
                    <a:pt x="0" y="85731"/>
                  </a:lnTo>
                  <a:lnTo>
                    <a:pt x="9133" y="94854"/>
                  </a:lnTo>
                  <a:lnTo>
                    <a:pt x="9522" y="109708"/>
                  </a:lnTo>
                  <a:lnTo>
                    <a:pt x="10582" y="111238"/>
                  </a:lnTo>
                  <a:lnTo>
                    <a:pt x="12346" y="112257"/>
                  </a:lnTo>
                  <a:lnTo>
                    <a:pt x="19226" y="114028"/>
                  </a:lnTo>
                  <a:lnTo>
                    <a:pt x="27135" y="114260"/>
                  </a:lnTo>
                  <a:lnTo>
                    <a:pt x="35895" y="107743"/>
                  </a:lnTo>
                  <a:lnTo>
                    <a:pt x="44738" y="104593"/>
                  </a:lnTo>
                  <a:lnTo>
                    <a:pt x="54060" y="98486"/>
                  </a:lnTo>
                  <a:lnTo>
                    <a:pt x="63525" y="95148"/>
                  </a:lnTo>
                  <a:lnTo>
                    <a:pt x="98425" y="63458"/>
                  </a:lnTo>
                  <a:lnTo>
                    <a:pt x="101953" y="57129"/>
                  </a:lnTo>
                  <a:lnTo>
                    <a:pt x="109274" y="39386"/>
                  </a:lnTo>
                  <a:lnTo>
                    <a:pt x="122648" y="19503"/>
                  </a:lnTo>
                  <a:lnTo>
                    <a:pt x="123302" y="14663"/>
                  </a:lnTo>
                  <a:lnTo>
                    <a:pt x="126415" y="8984"/>
                  </a:lnTo>
                  <a:lnTo>
                    <a:pt x="133339" y="10"/>
                  </a:lnTo>
                  <a:lnTo>
                    <a:pt x="128290" y="0"/>
                  </a:lnTo>
                  <a:lnTo>
                    <a:pt x="126802" y="1057"/>
                  </a:lnTo>
                  <a:lnTo>
                    <a:pt x="125809" y="2820"/>
                  </a:lnTo>
                  <a:lnTo>
                    <a:pt x="124087" y="9697"/>
                  </a:lnTo>
                  <a:lnTo>
                    <a:pt x="123941" y="14185"/>
                  </a:lnTo>
                  <a:lnTo>
                    <a:pt x="121054" y="19708"/>
                  </a:lnTo>
                  <a:lnTo>
                    <a:pt x="117302" y="25690"/>
                  </a:lnTo>
                  <a:lnTo>
                    <a:pt x="114893" y="38155"/>
                  </a:lnTo>
                  <a:lnTo>
                    <a:pt x="114417" y="50807"/>
                  </a:lnTo>
                  <a:lnTo>
                    <a:pt x="113320" y="52920"/>
                  </a:lnTo>
                  <a:lnTo>
                    <a:pt x="111530" y="54329"/>
                  </a:lnTo>
                  <a:lnTo>
                    <a:pt x="109278" y="55267"/>
                  </a:lnTo>
                  <a:lnTo>
                    <a:pt x="107778" y="58011"/>
                  </a:lnTo>
                  <a:lnTo>
                    <a:pt x="104951" y="77768"/>
                  </a:lnTo>
                  <a:lnTo>
                    <a:pt x="104810" y="89206"/>
                  </a:lnTo>
                  <a:lnTo>
                    <a:pt x="105856" y="91220"/>
                  </a:lnTo>
                  <a:lnTo>
                    <a:pt x="107612" y="92561"/>
                  </a:lnTo>
                  <a:lnTo>
                    <a:pt x="109842" y="93457"/>
                  </a:lnTo>
                  <a:lnTo>
                    <a:pt x="111328" y="95111"/>
                  </a:lnTo>
                  <a:lnTo>
                    <a:pt x="114184" y="104332"/>
                  </a:lnTo>
                  <a:lnTo>
                    <a:pt x="136965" y="104768"/>
                  </a:lnTo>
                  <a:lnTo>
                    <a:pt x="138935" y="103711"/>
                  </a:lnTo>
                  <a:lnTo>
                    <a:pt x="140248" y="101948"/>
                  </a:lnTo>
                  <a:lnTo>
                    <a:pt x="142765" y="97166"/>
                  </a:lnTo>
                  <a:lnTo>
                    <a:pt x="155979" y="82381"/>
                  </a:lnTo>
                  <a:lnTo>
                    <a:pt x="162104" y="78945"/>
                  </a:lnTo>
                  <a:lnTo>
                    <a:pt x="165219" y="78028"/>
                  </a:lnTo>
                  <a:lnTo>
                    <a:pt x="171503" y="71366"/>
                  </a:lnTo>
                  <a:lnTo>
                    <a:pt x="197204" y="38218"/>
                  </a:lnTo>
                  <a:lnTo>
                    <a:pt x="198144" y="35002"/>
                  </a:lnTo>
                  <a:lnTo>
                    <a:pt x="199829" y="32859"/>
                  </a:lnTo>
                  <a:lnTo>
                    <a:pt x="206200" y="28783"/>
                  </a:lnTo>
                  <a:lnTo>
                    <a:pt x="208061" y="24079"/>
                  </a:lnTo>
                  <a:lnTo>
                    <a:pt x="209109" y="15481"/>
                  </a:lnTo>
                  <a:lnTo>
                    <a:pt x="210314" y="13494"/>
                  </a:lnTo>
                  <a:lnTo>
                    <a:pt x="212176" y="12170"/>
                  </a:lnTo>
                  <a:lnTo>
                    <a:pt x="219064" y="9525"/>
                  </a:lnTo>
                  <a:lnTo>
                    <a:pt x="219072" y="14579"/>
                  </a:lnTo>
                  <a:lnTo>
                    <a:pt x="218015" y="16068"/>
                  </a:lnTo>
                  <a:lnTo>
                    <a:pt x="216252" y="17060"/>
                  </a:lnTo>
                  <a:lnTo>
                    <a:pt x="214018" y="17722"/>
                  </a:lnTo>
                  <a:lnTo>
                    <a:pt x="212528" y="19222"/>
                  </a:lnTo>
                  <a:lnTo>
                    <a:pt x="209942" y="27131"/>
                  </a:lnTo>
                  <a:lnTo>
                    <a:pt x="209550" y="74317"/>
                  </a:lnTo>
                  <a:lnTo>
                    <a:pt x="209550" y="84232"/>
                  </a:lnTo>
                  <a:lnTo>
                    <a:pt x="217751" y="93791"/>
                  </a:lnTo>
                  <a:lnTo>
                    <a:pt x="221309" y="94599"/>
                  </a:lnTo>
                  <a:lnTo>
                    <a:pt x="236374" y="95208"/>
                  </a:lnTo>
                  <a:lnTo>
                    <a:pt x="245383" y="88693"/>
                  </a:lnTo>
                  <a:lnTo>
                    <a:pt x="254269" y="85543"/>
                  </a:lnTo>
                  <a:lnTo>
                    <a:pt x="279795" y="63065"/>
                  </a:lnTo>
                  <a:lnTo>
                    <a:pt x="283104" y="56954"/>
                  </a:lnTo>
                  <a:lnTo>
                    <a:pt x="285632" y="50711"/>
                  </a:lnTo>
                  <a:lnTo>
                    <a:pt x="291948" y="41246"/>
                  </a:lnTo>
                  <a:lnTo>
                    <a:pt x="293796" y="34910"/>
                  </a:lnTo>
                  <a:lnTo>
                    <a:pt x="295348" y="32797"/>
                  </a:lnTo>
                  <a:lnTo>
                    <a:pt x="297440" y="31388"/>
                  </a:lnTo>
                  <a:lnTo>
                    <a:pt x="299894" y="30450"/>
                  </a:lnTo>
                  <a:lnTo>
                    <a:pt x="301529" y="28765"/>
                  </a:lnTo>
                  <a:lnTo>
                    <a:pt x="303346" y="24071"/>
                  </a:lnTo>
                  <a:lnTo>
                    <a:pt x="304789" y="4619"/>
                  </a:lnTo>
                  <a:lnTo>
                    <a:pt x="303735" y="3078"/>
                  </a:lnTo>
                  <a:lnTo>
                    <a:pt x="301973" y="2051"/>
                  </a:lnTo>
                  <a:lnTo>
                    <a:pt x="295667" y="117"/>
                  </a:lnTo>
                  <a:lnTo>
                    <a:pt x="280813" y="14462"/>
                  </a:lnTo>
                  <a:lnTo>
                    <a:pt x="278264" y="19831"/>
                  </a:lnTo>
                  <a:lnTo>
                    <a:pt x="277584" y="22745"/>
                  </a:lnTo>
                  <a:lnTo>
                    <a:pt x="276073" y="24686"/>
                  </a:lnTo>
                  <a:lnTo>
                    <a:pt x="271571" y="26844"/>
                  </a:lnTo>
                  <a:lnTo>
                    <a:pt x="269947" y="28478"/>
                  </a:lnTo>
                  <a:lnTo>
                    <a:pt x="259351" y="47801"/>
                  </a:lnTo>
                  <a:lnTo>
                    <a:pt x="257186" y="83840"/>
                  </a:lnTo>
                  <a:lnTo>
                    <a:pt x="257175" y="98814"/>
                  </a:lnTo>
                  <a:lnTo>
                    <a:pt x="258234" y="100800"/>
                  </a:lnTo>
                  <a:lnTo>
                    <a:pt x="259998" y="102123"/>
                  </a:lnTo>
                  <a:lnTo>
                    <a:pt x="265376" y="104248"/>
                  </a:lnTo>
                  <a:lnTo>
                    <a:pt x="274043" y="111214"/>
                  </a:lnTo>
                  <a:lnTo>
                    <a:pt x="282869" y="113383"/>
                  </a:lnTo>
                  <a:lnTo>
                    <a:pt x="298489" y="114175"/>
                  </a:lnTo>
                  <a:lnTo>
                    <a:pt x="304817" y="111421"/>
                  </a:lnTo>
                  <a:lnTo>
                    <a:pt x="311157" y="107726"/>
                  </a:lnTo>
                  <a:lnTo>
                    <a:pt x="355972" y="95147"/>
                  </a:lnTo>
                  <a:lnTo>
                    <a:pt x="373702" y="87926"/>
                  </a:lnTo>
                  <a:lnTo>
                    <a:pt x="390525" y="761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SMARTInkShape-797"/>
            <p:cNvSpPr/>
            <p:nvPr>
              <p:custDataLst>
                <p:tags r:id="rId350"/>
              </p:custDataLst>
            </p:nvPr>
          </p:nvSpPr>
          <p:spPr>
            <a:xfrm>
              <a:off x="3933825" y="4686303"/>
              <a:ext cx="590551" cy="161887"/>
            </a:xfrm>
            <a:custGeom>
              <a:avLst/>
              <a:gdLst/>
              <a:ahLst/>
              <a:cxnLst/>
              <a:rect l="0" t="0" r="0" b="0"/>
              <a:pathLst>
                <a:path w="590551" h="161887">
                  <a:moveTo>
                    <a:pt x="0" y="133347"/>
                  </a:moveTo>
                  <a:lnTo>
                    <a:pt x="0" y="133347"/>
                  </a:lnTo>
                  <a:lnTo>
                    <a:pt x="8201" y="133347"/>
                  </a:lnTo>
                  <a:lnTo>
                    <a:pt x="8642" y="134405"/>
                  </a:lnTo>
                  <a:lnTo>
                    <a:pt x="9522" y="151039"/>
                  </a:lnTo>
                  <a:lnTo>
                    <a:pt x="10582" y="151491"/>
                  </a:lnTo>
                  <a:lnTo>
                    <a:pt x="14581" y="151994"/>
                  </a:lnTo>
                  <a:lnTo>
                    <a:pt x="16071" y="153187"/>
                  </a:lnTo>
                  <a:lnTo>
                    <a:pt x="18933" y="161519"/>
                  </a:lnTo>
                  <a:lnTo>
                    <a:pt x="27241" y="161886"/>
                  </a:lnTo>
                  <a:lnTo>
                    <a:pt x="36659" y="153718"/>
                  </a:lnTo>
                  <a:lnTo>
                    <a:pt x="45420" y="151600"/>
                  </a:lnTo>
                  <a:lnTo>
                    <a:pt x="92077" y="107938"/>
                  </a:lnTo>
                  <a:lnTo>
                    <a:pt x="104775" y="92423"/>
                  </a:lnTo>
                  <a:lnTo>
                    <a:pt x="111478" y="78183"/>
                  </a:lnTo>
                  <a:lnTo>
                    <a:pt x="114104" y="70729"/>
                  </a:lnTo>
                  <a:lnTo>
                    <a:pt x="120474" y="60584"/>
                  </a:lnTo>
                  <a:lnTo>
                    <a:pt x="122832" y="50874"/>
                  </a:lnTo>
                  <a:lnTo>
                    <a:pt x="123694" y="34932"/>
                  </a:lnTo>
                  <a:lnTo>
                    <a:pt x="124796" y="32812"/>
                  </a:lnTo>
                  <a:lnTo>
                    <a:pt x="126589" y="31399"/>
                  </a:lnTo>
                  <a:lnTo>
                    <a:pt x="128843" y="30457"/>
                  </a:lnTo>
                  <a:lnTo>
                    <a:pt x="130345" y="28770"/>
                  </a:lnTo>
                  <a:lnTo>
                    <a:pt x="133233" y="19488"/>
                  </a:lnTo>
                  <a:lnTo>
                    <a:pt x="124214" y="19058"/>
                  </a:lnTo>
                  <a:lnTo>
                    <a:pt x="118884" y="24107"/>
                  </a:lnTo>
                  <a:lnTo>
                    <a:pt x="116337" y="29410"/>
                  </a:lnTo>
                  <a:lnTo>
                    <a:pt x="114353" y="48232"/>
                  </a:lnTo>
                  <a:lnTo>
                    <a:pt x="114335" y="51204"/>
                  </a:lnTo>
                  <a:lnTo>
                    <a:pt x="111494" y="57328"/>
                  </a:lnTo>
                  <a:lnTo>
                    <a:pt x="109254" y="60443"/>
                  </a:lnTo>
                  <a:lnTo>
                    <a:pt x="106102" y="74939"/>
                  </a:lnTo>
                  <a:lnTo>
                    <a:pt x="104782" y="120624"/>
                  </a:lnTo>
                  <a:lnTo>
                    <a:pt x="104778" y="126987"/>
                  </a:lnTo>
                  <a:lnTo>
                    <a:pt x="107598" y="133342"/>
                  </a:lnTo>
                  <a:lnTo>
                    <a:pt x="111321" y="139695"/>
                  </a:lnTo>
                  <a:lnTo>
                    <a:pt x="113908" y="150515"/>
                  </a:lnTo>
                  <a:lnTo>
                    <a:pt x="115097" y="151142"/>
                  </a:lnTo>
                  <a:lnTo>
                    <a:pt x="146096" y="152383"/>
                  </a:lnTo>
                  <a:lnTo>
                    <a:pt x="152421" y="149568"/>
                  </a:lnTo>
                  <a:lnTo>
                    <a:pt x="158759" y="145848"/>
                  </a:lnTo>
                  <a:lnTo>
                    <a:pt x="168278" y="142696"/>
                  </a:lnTo>
                  <a:lnTo>
                    <a:pt x="212333" y="111083"/>
                  </a:lnTo>
                  <a:lnTo>
                    <a:pt x="250422" y="82547"/>
                  </a:lnTo>
                  <a:lnTo>
                    <a:pt x="254174" y="76197"/>
                  </a:lnTo>
                  <a:lnTo>
                    <a:pt x="256899" y="69847"/>
                  </a:lnTo>
                  <a:lnTo>
                    <a:pt x="274457" y="49503"/>
                  </a:lnTo>
                  <a:lnTo>
                    <a:pt x="275439" y="45636"/>
                  </a:lnTo>
                  <a:lnTo>
                    <a:pt x="275701" y="43123"/>
                  </a:lnTo>
                  <a:lnTo>
                    <a:pt x="276934" y="41447"/>
                  </a:lnTo>
                  <a:lnTo>
                    <a:pt x="278814" y="40331"/>
                  </a:lnTo>
                  <a:lnTo>
                    <a:pt x="281127" y="39586"/>
                  </a:lnTo>
                  <a:lnTo>
                    <a:pt x="282668" y="38032"/>
                  </a:lnTo>
                  <a:lnTo>
                    <a:pt x="284380" y="33482"/>
                  </a:lnTo>
                  <a:lnTo>
                    <a:pt x="283778" y="31845"/>
                  </a:lnTo>
                  <a:lnTo>
                    <a:pt x="282319" y="30754"/>
                  </a:lnTo>
                  <a:lnTo>
                    <a:pt x="276582" y="28700"/>
                  </a:lnTo>
                  <a:lnTo>
                    <a:pt x="257602" y="28572"/>
                  </a:lnTo>
                  <a:lnTo>
                    <a:pt x="240315" y="44382"/>
                  </a:lnTo>
                  <a:lnTo>
                    <a:pt x="234512" y="46182"/>
                  </a:lnTo>
                  <a:lnTo>
                    <a:pt x="232541" y="47720"/>
                  </a:lnTo>
                  <a:lnTo>
                    <a:pt x="230351" y="52252"/>
                  </a:lnTo>
                  <a:lnTo>
                    <a:pt x="229119" y="60753"/>
                  </a:lnTo>
                  <a:lnTo>
                    <a:pt x="227888" y="62727"/>
                  </a:lnTo>
                  <a:lnTo>
                    <a:pt x="226008" y="64042"/>
                  </a:lnTo>
                  <a:lnTo>
                    <a:pt x="223698" y="64918"/>
                  </a:lnTo>
                  <a:lnTo>
                    <a:pt x="222156" y="66562"/>
                  </a:lnTo>
                  <a:lnTo>
                    <a:pt x="220444" y="71209"/>
                  </a:lnTo>
                  <a:lnTo>
                    <a:pt x="218041" y="101621"/>
                  </a:lnTo>
                  <a:lnTo>
                    <a:pt x="214029" y="107957"/>
                  </a:lnTo>
                  <a:lnTo>
                    <a:pt x="213594" y="111129"/>
                  </a:lnTo>
                  <a:lnTo>
                    <a:pt x="215934" y="117475"/>
                  </a:lnTo>
                  <a:lnTo>
                    <a:pt x="233183" y="137846"/>
                  </a:lnTo>
                  <a:lnTo>
                    <a:pt x="238751" y="140638"/>
                  </a:lnTo>
                  <a:lnTo>
                    <a:pt x="252185" y="142741"/>
                  </a:lnTo>
                  <a:lnTo>
                    <a:pt x="269994" y="142861"/>
                  </a:lnTo>
                  <a:lnTo>
                    <a:pt x="276278" y="140045"/>
                  </a:lnTo>
                  <a:lnTo>
                    <a:pt x="282599" y="136324"/>
                  </a:lnTo>
                  <a:lnTo>
                    <a:pt x="292107" y="133171"/>
                  </a:lnTo>
                  <a:lnTo>
                    <a:pt x="301627" y="127062"/>
                  </a:lnTo>
                  <a:lnTo>
                    <a:pt x="311150" y="123724"/>
                  </a:lnTo>
                  <a:lnTo>
                    <a:pt x="317500" y="119192"/>
                  </a:lnTo>
                  <a:lnTo>
                    <a:pt x="321028" y="113650"/>
                  </a:lnTo>
                  <a:lnTo>
                    <a:pt x="321968" y="110691"/>
                  </a:lnTo>
                  <a:lnTo>
                    <a:pt x="323654" y="108717"/>
                  </a:lnTo>
                  <a:lnTo>
                    <a:pt x="328349" y="106526"/>
                  </a:lnTo>
                  <a:lnTo>
                    <a:pt x="336943" y="105291"/>
                  </a:lnTo>
                  <a:lnTo>
                    <a:pt x="338929" y="104060"/>
                  </a:lnTo>
                  <a:lnTo>
                    <a:pt x="340252" y="102180"/>
                  </a:lnTo>
                  <a:lnTo>
                    <a:pt x="342745" y="95653"/>
                  </a:lnTo>
                  <a:lnTo>
                    <a:pt x="351087" y="95283"/>
                  </a:lnTo>
                  <a:lnTo>
                    <a:pt x="351534" y="96329"/>
                  </a:lnTo>
                  <a:lnTo>
                    <a:pt x="352425" y="123395"/>
                  </a:lnTo>
                  <a:lnTo>
                    <a:pt x="379249" y="123822"/>
                  </a:lnTo>
                  <a:lnTo>
                    <a:pt x="388258" y="117276"/>
                  </a:lnTo>
                  <a:lnTo>
                    <a:pt x="394104" y="115621"/>
                  </a:lnTo>
                  <a:lnTo>
                    <a:pt x="396086" y="114121"/>
                  </a:lnTo>
                  <a:lnTo>
                    <a:pt x="435344" y="66667"/>
                  </a:lnTo>
                  <a:lnTo>
                    <a:pt x="437961" y="60320"/>
                  </a:lnTo>
                  <a:lnTo>
                    <a:pt x="444326" y="50797"/>
                  </a:lnTo>
                  <a:lnTo>
                    <a:pt x="446683" y="41272"/>
                  </a:lnTo>
                  <a:lnTo>
                    <a:pt x="447672" y="11287"/>
                  </a:lnTo>
                  <a:lnTo>
                    <a:pt x="452731" y="4989"/>
                  </a:lnTo>
                  <a:lnTo>
                    <a:pt x="453163" y="3324"/>
                  </a:lnTo>
                  <a:lnTo>
                    <a:pt x="452391" y="2215"/>
                  </a:lnTo>
                  <a:lnTo>
                    <a:pt x="447682" y="0"/>
                  </a:lnTo>
                  <a:lnTo>
                    <a:pt x="447675" y="8198"/>
                  </a:lnTo>
                  <a:lnTo>
                    <a:pt x="441129" y="16865"/>
                  </a:lnTo>
                  <a:lnTo>
                    <a:pt x="439033" y="25691"/>
                  </a:lnTo>
                  <a:lnTo>
                    <a:pt x="438267" y="41311"/>
                  </a:lnTo>
                  <a:lnTo>
                    <a:pt x="435380" y="47639"/>
                  </a:lnTo>
                  <a:lnTo>
                    <a:pt x="431628" y="53979"/>
                  </a:lnTo>
                  <a:lnTo>
                    <a:pt x="429218" y="66673"/>
                  </a:lnTo>
                  <a:lnTo>
                    <a:pt x="428625" y="108340"/>
                  </a:lnTo>
                  <a:lnTo>
                    <a:pt x="431448" y="114472"/>
                  </a:lnTo>
                  <a:lnTo>
                    <a:pt x="447272" y="132940"/>
                  </a:lnTo>
                  <a:lnTo>
                    <a:pt x="452612" y="133226"/>
                  </a:lnTo>
                  <a:lnTo>
                    <a:pt x="457983" y="130471"/>
                  </a:lnTo>
                  <a:lnTo>
                    <a:pt x="463898" y="126777"/>
                  </a:lnTo>
                  <a:lnTo>
                    <a:pt x="476319" y="124405"/>
                  </a:lnTo>
                  <a:lnTo>
                    <a:pt x="479470" y="124211"/>
                  </a:lnTo>
                  <a:lnTo>
                    <a:pt x="485795" y="121173"/>
                  </a:lnTo>
                  <a:lnTo>
                    <a:pt x="488964" y="118881"/>
                  </a:lnTo>
                  <a:lnTo>
                    <a:pt x="492484" y="113512"/>
                  </a:lnTo>
                  <a:lnTo>
                    <a:pt x="493423" y="110598"/>
                  </a:lnTo>
                  <a:lnTo>
                    <a:pt x="500110" y="104539"/>
                  </a:lnTo>
                  <a:lnTo>
                    <a:pt x="509079" y="99377"/>
                  </a:lnTo>
                  <a:lnTo>
                    <a:pt x="516594" y="97083"/>
                  </a:lnTo>
                  <a:lnTo>
                    <a:pt x="519021" y="95412"/>
                  </a:lnTo>
                  <a:lnTo>
                    <a:pt x="520638" y="93241"/>
                  </a:lnTo>
                  <a:lnTo>
                    <a:pt x="523495" y="88005"/>
                  </a:lnTo>
                  <a:lnTo>
                    <a:pt x="538936" y="69769"/>
                  </a:lnTo>
                  <a:lnTo>
                    <a:pt x="544959" y="57131"/>
                  </a:lnTo>
                  <a:lnTo>
                    <a:pt x="549120" y="50790"/>
                  </a:lnTo>
                  <a:lnTo>
                    <a:pt x="552522" y="41270"/>
                  </a:lnTo>
                  <a:lnTo>
                    <a:pt x="560521" y="30453"/>
                  </a:lnTo>
                  <a:lnTo>
                    <a:pt x="561847" y="20536"/>
                  </a:lnTo>
                  <a:lnTo>
                    <a:pt x="571500" y="9522"/>
                  </a:lnTo>
                  <a:lnTo>
                    <a:pt x="563299" y="9522"/>
                  </a:lnTo>
                  <a:lnTo>
                    <a:pt x="562858" y="10580"/>
                  </a:lnTo>
                  <a:lnTo>
                    <a:pt x="561975" y="33502"/>
                  </a:lnTo>
                  <a:lnTo>
                    <a:pt x="560917" y="35034"/>
                  </a:lnTo>
                  <a:lnTo>
                    <a:pt x="559153" y="36055"/>
                  </a:lnTo>
                  <a:lnTo>
                    <a:pt x="556918" y="36735"/>
                  </a:lnTo>
                  <a:lnTo>
                    <a:pt x="555429" y="38247"/>
                  </a:lnTo>
                  <a:lnTo>
                    <a:pt x="553774" y="42750"/>
                  </a:lnTo>
                  <a:lnTo>
                    <a:pt x="552450" y="66542"/>
                  </a:lnTo>
                  <a:lnTo>
                    <a:pt x="561941" y="76162"/>
                  </a:lnTo>
                  <a:lnTo>
                    <a:pt x="561975" y="57147"/>
                  </a:lnTo>
                  <a:lnTo>
                    <a:pt x="561975" y="103295"/>
                  </a:lnTo>
                  <a:lnTo>
                    <a:pt x="561975" y="123694"/>
                  </a:lnTo>
                  <a:lnTo>
                    <a:pt x="570176" y="132012"/>
                  </a:lnTo>
                  <a:lnTo>
                    <a:pt x="570617" y="131399"/>
                  </a:lnTo>
                  <a:lnTo>
                    <a:pt x="571108" y="127895"/>
                  </a:lnTo>
                  <a:lnTo>
                    <a:pt x="572296" y="126537"/>
                  </a:lnTo>
                  <a:lnTo>
                    <a:pt x="580906" y="123853"/>
                  </a:lnTo>
                  <a:lnTo>
                    <a:pt x="590515" y="114331"/>
                  </a:lnTo>
                  <a:lnTo>
                    <a:pt x="590550" y="104806"/>
                  </a:lnTo>
                  <a:lnTo>
                    <a:pt x="590550" y="112976"/>
                  </a:lnTo>
                  <a:lnTo>
                    <a:pt x="589492" y="113416"/>
                  </a:lnTo>
                  <a:lnTo>
                    <a:pt x="581025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0" name="SMARTInkShape-Group170"/>
          <p:cNvGrpSpPr/>
          <p:nvPr/>
        </p:nvGrpSpPr>
        <p:grpSpPr>
          <a:xfrm>
            <a:off x="5181611" y="4638675"/>
            <a:ext cx="457190" cy="123787"/>
            <a:chOff x="5181611" y="4638675"/>
            <a:chExt cx="457190" cy="123787"/>
          </a:xfrm>
        </p:grpSpPr>
        <p:sp>
          <p:nvSpPr>
            <p:cNvPr id="378" name="SMARTInkShape-798"/>
            <p:cNvSpPr/>
            <p:nvPr>
              <p:custDataLst>
                <p:tags r:id="rId347"/>
              </p:custDataLst>
            </p:nvPr>
          </p:nvSpPr>
          <p:spPr>
            <a:xfrm>
              <a:off x="5476914" y="4638675"/>
              <a:ext cx="161887" cy="114173"/>
            </a:xfrm>
            <a:custGeom>
              <a:avLst/>
              <a:gdLst/>
              <a:ahLst/>
              <a:cxnLst/>
              <a:rect l="0" t="0" r="0" b="0"/>
              <a:pathLst>
                <a:path w="161887" h="114173">
                  <a:moveTo>
                    <a:pt x="9486" y="9525"/>
                  </a:moveTo>
                  <a:lnTo>
                    <a:pt x="9486" y="9525"/>
                  </a:lnTo>
                  <a:lnTo>
                    <a:pt x="18895" y="9525"/>
                  </a:lnTo>
                  <a:lnTo>
                    <a:pt x="19001" y="1324"/>
                  </a:lnTo>
                  <a:lnTo>
                    <a:pt x="20062" y="883"/>
                  </a:lnTo>
                  <a:lnTo>
                    <a:pt x="27211" y="117"/>
                  </a:lnTo>
                  <a:lnTo>
                    <a:pt x="27653" y="1136"/>
                  </a:lnTo>
                  <a:lnTo>
                    <a:pt x="28536" y="17716"/>
                  </a:lnTo>
                  <a:lnTo>
                    <a:pt x="27477" y="18161"/>
                  </a:lnTo>
                  <a:lnTo>
                    <a:pt x="23480" y="18655"/>
                  </a:lnTo>
                  <a:lnTo>
                    <a:pt x="21991" y="19845"/>
                  </a:lnTo>
                  <a:lnTo>
                    <a:pt x="20335" y="23989"/>
                  </a:lnTo>
                  <a:lnTo>
                    <a:pt x="19011" y="69967"/>
                  </a:lnTo>
                  <a:lnTo>
                    <a:pt x="19011" y="93371"/>
                  </a:lnTo>
                  <a:lnTo>
                    <a:pt x="27212" y="103286"/>
                  </a:lnTo>
                  <a:lnTo>
                    <a:pt x="28144" y="109390"/>
                  </a:lnTo>
                  <a:lnTo>
                    <a:pt x="29332" y="111027"/>
                  </a:lnTo>
                  <a:lnTo>
                    <a:pt x="31184" y="112118"/>
                  </a:lnTo>
                  <a:lnTo>
                    <a:pt x="38213" y="114013"/>
                  </a:lnTo>
                  <a:lnTo>
                    <a:pt x="42715" y="114172"/>
                  </a:lnTo>
                  <a:lnTo>
                    <a:pt x="44339" y="113156"/>
                  </a:lnTo>
                  <a:lnTo>
                    <a:pt x="45421" y="111421"/>
                  </a:lnTo>
                  <a:lnTo>
                    <a:pt x="47158" y="106088"/>
                  </a:lnTo>
                  <a:lnTo>
                    <a:pt x="88956" y="72897"/>
                  </a:lnTo>
                  <a:lnTo>
                    <a:pt x="92431" y="66618"/>
                  </a:lnTo>
                  <a:lnTo>
                    <a:pt x="95904" y="50793"/>
                  </a:lnTo>
                  <a:lnTo>
                    <a:pt x="102678" y="38099"/>
                  </a:lnTo>
                  <a:lnTo>
                    <a:pt x="103364" y="34925"/>
                  </a:lnTo>
                  <a:lnTo>
                    <a:pt x="102763" y="31750"/>
                  </a:lnTo>
                  <a:lnTo>
                    <a:pt x="96013" y="19246"/>
                  </a:lnTo>
                  <a:lnTo>
                    <a:pt x="95317" y="11014"/>
                  </a:lnTo>
                  <a:lnTo>
                    <a:pt x="90186" y="4910"/>
                  </a:lnTo>
                  <a:lnTo>
                    <a:pt x="84864" y="2182"/>
                  </a:lnTo>
                  <a:lnTo>
                    <a:pt x="72823" y="431"/>
                  </a:lnTo>
                  <a:lnTo>
                    <a:pt x="66564" y="3014"/>
                  </a:lnTo>
                  <a:lnTo>
                    <a:pt x="60254" y="6631"/>
                  </a:lnTo>
                  <a:lnTo>
                    <a:pt x="49463" y="9144"/>
                  </a:lnTo>
                  <a:lnTo>
                    <a:pt x="40352" y="15996"/>
                  </a:lnTo>
                  <a:lnTo>
                    <a:pt x="31449" y="19203"/>
                  </a:lnTo>
                  <a:lnTo>
                    <a:pt x="15802" y="32188"/>
                  </a:lnTo>
                  <a:lnTo>
                    <a:pt x="12293" y="38295"/>
                  </a:lnTo>
                  <a:lnTo>
                    <a:pt x="9676" y="44536"/>
                  </a:lnTo>
                  <a:lnTo>
                    <a:pt x="1449" y="55280"/>
                  </a:lnTo>
                  <a:lnTo>
                    <a:pt x="92" y="65187"/>
                  </a:lnTo>
                  <a:lnTo>
                    <a:pt x="0" y="71290"/>
                  </a:lnTo>
                  <a:lnTo>
                    <a:pt x="1045" y="72927"/>
                  </a:lnTo>
                  <a:lnTo>
                    <a:pt x="2800" y="74018"/>
                  </a:lnTo>
                  <a:lnTo>
                    <a:pt x="9664" y="75913"/>
                  </a:lnTo>
                  <a:lnTo>
                    <a:pt x="22628" y="76162"/>
                  </a:lnTo>
                  <a:lnTo>
                    <a:pt x="28732" y="73361"/>
                  </a:lnTo>
                  <a:lnTo>
                    <a:pt x="34973" y="69647"/>
                  </a:lnTo>
                  <a:lnTo>
                    <a:pt x="60489" y="59332"/>
                  </a:lnTo>
                  <a:lnTo>
                    <a:pt x="85511" y="40864"/>
                  </a:lnTo>
                  <a:lnTo>
                    <a:pt x="103408" y="33589"/>
                  </a:lnTo>
                  <a:lnTo>
                    <a:pt x="123193" y="21696"/>
                  </a:lnTo>
                  <a:lnTo>
                    <a:pt x="129872" y="19168"/>
                  </a:lnTo>
                  <a:lnTo>
                    <a:pt x="140920" y="11004"/>
                  </a:lnTo>
                  <a:lnTo>
                    <a:pt x="147324" y="9963"/>
                  </a:lnTo>
                  <a:lnTo>
                    <a:pt x="149003" y="8759"/>
                  </a:lnTo>
                  <a:lnTo>
                    <a:pt x="150123" y="6898"/>
                  </a:lnTo>
                  <a:lnTo>
                    <a:pt x="152230" y="403"/>
                  </a:lnTo>
                  <a:lnTo>
                    <a:pt x="161886" y="0"/>
                  </a:lnTo>
                  <a:lnTo>
                    <a:pt x="152371" y="9515"/>
                  </a:lnTo>
                  <a:lnTo>
                    <a:pt x="152361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SMARTInkShape-799"/>
            <p:cNvSpPr/>
            <p:nvPr>
              <p:custDataLst>
                <p:tags r:id="rId348"/>
              </p:custDataLst>
            </p:nvPr>
          </p:nvSpPr>
          <p:spPr>
            <a:xfrm>
              <a:off x="5181611" y="4657736"/>
              <a:ext cx="85701" cy="104726"/>
            </a:xfrm>
            <a:custGeom>
              <a:avLst/>
              <a:gdLst/>
              <a:ahLst/>
              <a:cxnLst/>
              <a:rect l="0" t="0" r="0" b="0"/>
              <a:pathLst>
                <a:path w="85701" h="104726">
                  <a:moveTo>
                    <a:pt x="38089" y="19039"/>
                  </a:moveTo>
                  <a:lnTo>
                    <a:pt x="38089" y="19039"/>
                  </a:lnTo>
                  <a:lnTo>
                    <a:pt x="28956" y="19039"/>
                  </a:lnTo>
                  <a:lnTo>
                    <a:pt x="28598" y="27240"/>
                  </a:lnTo>
                  <a:lnTo>
                    <a:pt x="27528" y="27681"/>
                  </a:lnTo>
                  <a:lnTo>
                    <a:pt x="23518" y="28172"/>
                  </a:lnTo>
                  <a:lnTo>
                    <a:pt x="22025" y="29360"/>
                  </a:lnTo>
                  <a:lnTo>
                    <a:pt x="18243" y="38241"/>
                  </a:lnTo>
                  <a:lnTo>
                    <a:pt x="12570" y="45425"/>
                  </a:lnTo>
                  <a:lnTo>
                    <a:pt x="10420" y="54256"/>
                  </a:lnTo>
                  <a:lnTo>
                    <a:pt x="9514" y="101420"/>
                  </a:lnTo>
                  <a:lnTo>
                    <a:pt x="9514" y="103278"/>
                  </a:lnTo>
                  <a:lnTo>
                    <a:pt x="10572" y="103773"/>
                  </a:lnTo>
                  <a:lnTo>
                    <a:pt x="23703" y="104725"/>
                  </a:lnTo>
                  <a:lnTo>
                    <a:pt x="29226" y="101924"/>
                  </a:lnTo>
                  <a:lnTo>
                    <a:pt x="35207" y="98210"/>
                  </a:lnTo>
                  <a:lnTo>
                    <a:pt x="44526" y="95061"/>
                  </a:lnTo>
                  <a:lnTo>
                    <a:pt x="60325" y="82097"/>
                  </a:lnTo>
                  <a:lnTo>
                    <a:pt x="63847" y="75993"/>
                  </a:lnTo>
                  <a:lnTo>
                    <a:pt x="66470" y="69752"/>
                  </a:lnTo>
                  <a:lnTo>
                    <a:pt x="83066" y="47609"/>
                  </a:lnTo>
                  <a:lnTo>
                    <a:pt x="85365" y="31739"/>
                  </a:lnTo>
                  <a:lnTo>
                    <a:pt x="85700" y="11395"/>
                  </a:lnTo>
                  <a:lnTo>
                    <a:pt x="77512" y="1478"/>
                  </a:lnTo>
                  <a:lnTo>
                    <a:pt x="73955" y="651"/>
                  </a:lnTo>
                  <a:lnTo>
                    <a:pt x="52601" y="0"/>
                  </a:lnTo>
                  <a:lnTo>
                    <a:pt x="47008" y="2816"/>
                  </a:lnTo>
                  <a:lnTo>
                    <a:pt x="40995" y="6537"/>
                  </a:lnTo>
                  <a:lnTo>
                    <a:pt x="31660" y="9690"/>
                  </a:lnTo>
                  <a:lnTo>
                    <a:pt x="15853" y="22655"/>
                  </a:lnTo>
                  <a:lnTo>
                    <a:pt x="12331" y="28760"/>
                  </a:lnTo>
                  <a:lnTo>
                    <a:pt x="9708" y="35001"/>
                  </a:lnTo>
                  <a:lnTo>
                    <a:pt x="3339" y="44465"/>
                  </a:lnTo>
                  <a:lnTo>
                    <a:pt x="981" y="53971"/>
                  </a:lnTo>
                  <a:lnTo>
                    <a:pt x="0" y="79757"/>
                  </a:lnTo>
                  <a:lnTo>
                    <a:pt x="1054" y="81743"/>
                  </a:lnTo>
                  <a:lnTo>
                    <a:pt x="2816" y="83066"/>
                  </a:lnTo>
                  <a:lnTo>
                    <a:pt x="7596" y="85595"/>
                  </a:lnTo>
                  <a:lnTo>
                    <a:pt x="19039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4" name="SMARTInkShape-Group171"/>
          <p:cNvGrpSpPr/>
          <p:nvPr/>
        </p:nvGrpSpPr>
        <p:grpSpPr>
          <a:xfrm>
            <a:off x="5486400" y="4381500"/>
            <a:ext cx="1266826" cy="504787"/>
            <a:chOff x="5486400" y="4381500"/>
            <a:chExt cx="1266826" cy="504787"/>
          </a:xfrm>
        </p:grpSpPr>
        <p:sp>
          <p:nvSpPr>
            <p:cNvPr id="381" name="SMARTInkShape-800"/>
            <p:cNvSpPr/>
            <p:nvPr>
              <p:custDataLst>
                <p:tags r:id="rId344"/>
              </p:custDataLst>
            </p:nvPr>
          </p:nvSpPr>
          <p:spPr>
            <a:xfrm>
              <a:off x="6619875" y="4562478"/>
              <a:ext cx="133351" cy="152398"/>
            </a:xfrm>
            <a:custGeom>
              <a:avLst/>
              <a:gdLst/>
              <a:ahLst/>
              <a:cxnLst/>
              <a:rect l="0" t="0" r="0" b="0"/>
              <a:pathLst>
                <a:path w="133351" h="152398">
                  <a:moveTo>
                    <a:pt x="133350" y="9522"/>
                  </a:moveTo>
                  <a:lnTo>
                    <a:pt x="133350" y="9522"/>
                  </a:lnTo>
                  <a:lnTo>
                    <a:pt x="133350" y="114"/>
                  </a:lnTo>
                  <a:lnTo>
                    <a:pt x="119161" y="0"/>
                  </a:lnTo>
                  <a:lnTo>
                    <a:pt x="117541" y="1057"/>
                  </a:lnTo>
                  <a:lnTo>
                    <a:pt x="116460" y="2820"/>
                  </a:lnTo>
                  <a:lnTo>
                    <a:pt x="114426" y="9130"/>
                  </a:lnTo>
                  <a:lnTo>
                    <a:pt x="114337" y="14462"/>
                  </a:lnTo>
                  <a:lnTo>
                    <a:pt x="113267" y="15990"/>
                  </a:lnTo>
                  <a:lnTo>
                    <a:pt x="111495" y="17010"/>
                  </a:lnTo>
                  <a:lnTo>
                    <a:pt x="109255" y="17689"/>
                  </a:lnTo>
                  <a:lnTo>
                    <a:pt x="107762" y="19199"/>
                  </a:lnTo>
                  <a:lnTo>
                    <a:pt x="102543" y="29229"/>
                  </a:lnTo>
                  <a:lnTo>
                    <a:pt x="96690" y="36346"/>
                  </a:lnTo>
                  <a:lnTo>
                    <a:pt x="94476" y="45355"/>
                  </a:lnTo>
                  <a:lnTo>
                    <a:pt x="59952" y="85727"/>
                  </a:lnTo>
                  <a:lnTo>
                    <a:pt x="59018" y="88900"/>
                  </a:lnTo>
                  <a:lnTo>
                    <a:pt x="57337" y="91016"/>
                  </a:lnTo>
                  <a:lnTo>
                    <a:pt x="12693" y="130195"/>
                  </a:lnTo>
                  <a:lnTo>
                    <a:pt x="1881" y="140993"/>
                  </a:lnTo>
                  <a:lnTo>
                    <a:pt x="836" y="144859"/>
                  </a:lnTo>
                  <a:lnTo>
                    <a:pt x="0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SMARTInkShape-801"/>
            <p:cNvSpPr/>
            <p:nvPr>
              <p:custDataLst>
                <p:tags r:id="rId345"/>
              </p:custDataLst>
            </p:nvPr>
          </p:nvSpPr>
          <p:spPr>
            <a:xfrm>
              <a:off x="6229743" y="4552953"/>
              <a:ext cx="494908" cy="161492"/>
            </a:xfrm>
            <a:custGeom>
              <a:avLst/>
              <a:gdLst/>
              <a:ahLst/>
              <a:cxnLst/>
              <a:rect l="0" t="0" r="0" b="0"/>
              <a:pathLst>
                <a:path w="494908" h="161492">
                  <a:moveTo>
                    <a:pt x="18657" y="66672"/>
                  </a:moveTo>
                  <a:lnTo>
                    <a:pt x="18657" y="66672"/>
                  </a:lnTo>
                  <a:lnTo>
                    <a:pt x="18657" y="58471"/>
                  </a:lnTo>
                  <a:lnTo>
                    <a:pt x="28066" y="47749"/>
                  </a:lnTo>
                  <a:lnTo>
                    <a:pt x="28148" y="42603"/>
                  </a:lnTo>
                  <a:lnTo>
                    <a:pt x="29218" y="41101"/>
                  </a:lnTo>
                  <a:lnTo>
                    <a:pt x="30989" y="40100"/>
                  </a:lnTo>
                  <a:lnTo>
                    <a:pt x="37591" y="38132"/>
                  </a:lnTo>
                  <a:lnTo>
                    <a:pt x="37707" y="71210"/>
                  </a:lnTo>
                  <a:lnTo>
                    <a:pt x="34885" y="76803"/>
                  </a:lnTo>
                  <a:lnTo>
                    <a:pt x="31162" y="82816"/>
                  </a:lnTo>
                  <a:lnTo>
                    <a:pt x="28006" y="92151"/>
                  </a:lnTo>
                  <a:lnTo>
                    <a:pt x="21897" y="101621"/>
                  </a:lnTo>
                  <a:lnTo>
                    <a:pt x="19617" y="111129"/>
                  </a:lnTo>
                  <a:lnTo>
                    <a:pt x="19084" y="117475"/>
                  </a:lnTo>
                  <a:lnTo>
                    <a:pt x="16025" y="123823"/>
                  </a:lnTo>
                  <a:lnTo>
                    <a:pt x="12195" y="130172"/>
                  </a:lnTo>
                  <a:lnTo>
                    <a:pt x="9536" y="140991"/>
                  </a:lnTo>
                  <a:lnTo>
                    <a:pt x="9168" y="150908"/>
                  </a:lnTo>
                  <a:lnTo>
                    <a:pt x="8098" y="151404"/>
                  </a:lnTo>
                  <a:lnTo>
                    <a:pt x="934" y="152266"/>
                  </a:lnTo>
                  <a:lnTo>
                    <a:pt x="492" y="151251"/>
                  </a:lnTo>
                  <a:lnTo>
                    <a:pt x="0" y="147302"/>
                  </a:lnTo>
                  <a:lnTo>
                    <a:pt x="927" y="145825"/>
                  </a:lnTo>
                  <a:lnTo>
                    <a:pt x="2604" y="144841"/>
                  </a:lnTo>
                  <a:lnTo>
                    <a:pt x="4780" y="144185"/>
                  </a:lnTo>
                  <a:lnTo>
                    <a:pt x="6231" y="142689"/>
                  </a:lnTo>
                  <a:lnTo>
                    <a:pt x="8750" y="134787"/>
                  </a:lnTo>
                  <a:lnTo>
                    <a:pt x="9132" y="87203"/>
                  </a:lnTo>
                  <a:lnTo>
                    <a:pt x="9132" y="85725"/>
                  </a:lnTo>
                  <a:lnTo>
                    <a:pt x="9132" y="104345"/>
                  </a:lnTo>
                  <a:lnTo>
                    <a:pt x="17333" y="112935"/>
                  </a:lnTo>
                  <a:lnTo>
                    <a:pt x="23321" y="113894"/>
                  </a:lnTo>
                  <a:lnTo>
                    <a:pt x="31798" y="114178"/>
                  </a:lnTo>
                  <a:lnTo>
                    <a:pt x="33768" y="113159"/>
                  </a:lnTo>
                  <a:lnTo>
                    <a:pt x="35081" y="111422"/>
                  </a:lnTo>
                  <a:lnTo>
                    <a:pt x="35956" y="109205"/>
                  </a:lnTo>
                  <a:lnTo>
                    <a:pt x="37598" y="107727"/>
                  </a:lnTo>
                  <a:lnTo>
                    <a:pt x="47838" y="102533"/>
                  </a:lnTo>
                  <a:lnTo>
                    <a:pt x="53851" y="98486"/>
                  </a:lnTo>
                  <a:lnTo>
                    <a:pt x="63186" y="95148"/>
                  </a:lnTo>
                  <a:lnTo>
                    <a:pt x="69493" y="90617"/>
                  </a:lnTo>
                  <a:lnTo>
                    <a:pt x="73000" y="85075"/>
                  </a:lnTo>
                  <a:lnTo>
                    <a:pt x="73936" y="82116"/>
                  </a:lnTo>
                  <a:lnTo>
                    <a:pt x="75617" y="80142"/>
                  </a:lnTo>
                  <a:lnTo>
                    <a:pt x="88900" y="71660"/>
                  </a:lnTo>
                  <a:lnTo>
                    <a:pt x="92209" y="66067"/>
                  </a:lnTo>
                  <a:lnTo>
                    <a:pt x="94738" y="60053"/>
                  </a:lnTo>
                  <a:lnTo>
                    <a:pt x="102903" y="49468"/>
                  </a:lnTo>
                  <a:lnTo>
                    <a:pt x="104382" y="38108"/>
                  </a:lnTo>
                  <a:lnTo>
                    <a:pt x="104382" y="79411"/>
                  </a:lnTo>
                  <a:lnTo>
                    <a:pt x="101560" y="85739"/>
                  </a:lnTo>
                  <a:lnTo>
                    <a:pt x="97837" y="92079"/>
                  </a:lnTo>
                  <a:lnTo>
                    <a:pt x="95250" y="102891"/>
                  </a:lnTo>
                  <a:lnTo>
                    <a:pt x="94867" y="122057"/>
                  </a:lnTo>
                  <a:lnTo>
                    <a:pt x="95922" y="122645"/>
                  </a:lnTo>
                  <a:lnTo>
                    <a:pt x="109047" y="123776"/>
                  </a:lnTo>
                  <a:lnTo>
                    <a:pt x="114569" y="120980"/>
                  </a:lnTo>
                  <a:lnTo>
                    <a:pt x="120550" y="117267"/>
                  </a:lnTo>
                  <a:lnTo>
                    <a:pt x="129869" y="114119"/>
                  </a:lnTo>
                  <a:lnTo>
                    <a:pt x="172909" y="82508"/>
                  </a:lnTo>
                  <a:lnTo>
                    <a:pt x="212322" y="35038"/>
                  </a:lnTo>
                  <a:lnTo>
                    <a:pt x="226325" y="20939"/>
                  </a:lnTo>
                  <a:lnTo>
                    <a:pt x="227370" y="17066"/>
                  </a:lnTo>
                  <a:lnTo>
                    <a:pt x="228192" y="9653"/>
                  </a:lnTo>
                  <a:lnTo>
                    <a:pt x="228203" y="14617"/>
                  </a:lnTo>
                  <a:lnTo>
                    <a:pt x="227146" y="16094"/>
                  </a:lnTo>
                  <a:lnTo>
                    <a:pt x="223150" y="17734"/>
                  </a:lnTo>
                  <a:lnTo>
                    <a:pt x="221660" y="19230"/>
                  </a:lnTo>
                  <a:lnTo>
                    <a:pt x="220006" y="23715"/>
                  </a:lnTo>
                  <a:lnTo>
                    <a:pt x="217885" y="35217"/>
                  </a:lnTo>
                  <a:lnTo>
                    <a:pt x="212213" y="44534"/>
                  </a:lnTo>
                  <a:lnTo>
                    <a:pt x="210063" y="55056"/>
                  </a:lnTo>
                  <a:lnTo>
                    <a:pt x="208367" y="70050"/>
                  </a:lnTo>
                  <a:lnTo>
                    <a:pt x="197414" y="95073"/>
                  </a:lnTo>
                  <a:lnTo>
                    <a:pt x="194978" y="98306"/>
                  </a:lnTo>
                  <a:lnTo>
                    <a:pt x="192272" y="107543"/>
                  </a:lnTo>
                  <a:lnTo>
                    <a:pt x="190108" y="154553"/>
                  </a:lnTo>
                  <a:lnTo>
                    <a:pt x="190107" y="157009"/>
                  </a:lnTo>
                  <a:lnTo>
                    <a:pt x="191166" y="158647"/>
                  </a:lnTo>
                  <a:lnTo>
                    <a:pt x="192929" y="159739"/>
                  </a:lnTo>
                  <a:lnTo>
                    <a:pt x="198308" y="161491"/>
                  </a:lnTo>
                  <a:lnTo>
                    <a:pt x="198749" y="160576"/>
                  </a:lnTo>
                  <a:lnTo>
                    <a:pt x="199516" y="153683"/>
                  </a:lnTo>
                  <a:lnTo>
                    <a:pt x="207823" y="144309"/>
                  </a:lnTo>
                  <a:lnTo>
                    <a:pt x="209952" y="135552"/>
                  </a:lnTo>
                  <a:lnTo>
                    <a:pt x="215625" y="126709"/>
                  </a:lnTo>
                  <a:lnTo>
                    <a:pt x="218078" y="114240"/>
                  </a:lnTo>
                  <a:lnTo>
                    <a:pt x="218671" y="91679"/>
                  </a:lnTo>
                  <a:lnTo>
                    <a:pt x="217617" y="89693"/>
                  </a:lnTo>
                  <a:lnTo>
                    <a:pt x="215855" y="88370"/>
                  </a:lnTo>
                  <a:lnTo>
                    <a:pt x="213622" y="87487"/>
                  </a:lnTo>
                  <a:lnTo>
                    <a:pt x="212134" y="85841"/>
                  </a:lnTo>
                  <a:lnTo>
                    <a:pt x="209157" y="76200"/>
                  </a:lnTo>
                  <a:lnTo>
                    <a:pt x="209157" y="76197"/>
                  </a:lnTo>
                  <a:lnTo>
                    <a:pt x="214213" y="76197"/>
                  </a:lnTo>
                  <a:lnTo>
                    <a:pt x="215702" y="75139"/>
                  </a:lnTo>
                  <a:lnTo>
                    <a:pt x="216696" y="73375"/>
                  </a:lnTo>
                  <a:lnTo>
                    <a:pt x="217358" y="71140"/>
                  </a:lnTo>
                  <a:lnTo>
                    <a:pt x="218858" y="69651"/>
                  </a:lnTo>
                  <a:lnTo>
                    <a:pt x="223346" y="67996"/>
                  </a:lnTo>
                  <a:lnTo>
                    <a:pt x="234850" y="65876"/>
                  </a:lnTo>
                  <a:lnTo>
                    <a:pt x="249260" y="54929"/>
                  </a:lnTo>
                  <a:lnTo>
                    <a:pt x="251767" y="52493"/>
                  </a:lnTo>
                  <a:lnTo>
                    <a:pt x="257375" y="49787"/>
                  </a:lnTo>
                  <a:lnTo>
                    <a:pt x="260353" y="49065"/>
                  </a:lnTo>
                  <a:lnTo>
                    <a:pt x="275884" y="40273"/>
                  </a:lnTo>
                  <a:lnTo>
                    <a:pt x="288542" y="38527"/>
                  </a:lnTo>
                  <a:lnTo>
                    <a:pt x="290655" y="37325"/>
                  </a:lnTo>
                  <a:lnTo>
                    <a:pt x="292064" y="35466"/>
                  </a:lnTo>
                  <a:lnTo>
                    <a:pt x="293004" y="33167"/>
                  </a:lnTo>
                  <a:lnTo>
                    <a:pt x="294688" y="31636"/>
                  </a:lnTo>
                  <a:lnTo>
                    <a:pt x="302919" y="28975"/>
                  </a:lnTo>
                  <a:lnTo>
                    <a:pt x="309021" y="28691"/>
                  </a:lnTo>
                  <a:lnTo>
                    <a:pt x="310659" y="29710"/>
                  </a:lnTo>
                  <a:lnTo>
                    <a:pt x="311750" y="31447"/>
                  </a:lnTo>
                  <a:lnTo>
                    <a:pt x="313644" y="38280"/>
                  </a:lnTo>
                  <a:lnTo>
                    <a:pt x="313932" y="85739"/>
                  </a:lnTo>
                  <a:lnTo>
                    <a:pt x="313932" y="132916"/>
                  </a:lnTo>
                  <a:lnTo>
                    <a:pt x="318988" y="133219"/>
                  </a:lnTo>
                  <a:lnTo>
                    <a:pt x="324293" y="130468"/>
                  </a:lnTo>
                  <a:lnTo>
                    <a:pt x="330178" y="126776"/>
                  </a:lnTo>
                  <a:lnTo>
                    <a:pt x="336322" y="125135"/>
                  </a:lnTo>
                  <a:lnTo>
                    <a:pt x="338384" y="123639"/>
                  </a:lnTo>
                  <a:lnTo>
                    <a:pt x="339758" y="121583"/>
                  </a:lnTo>
                  <a:lnTo>
                    <a:pt x="342343" y="116477"/>
                  </a:lnTo>
                  <a:lnTo>
                    <a:pt x="347020" y="110680"/>
                  </a:lnTo>
                  <a:lnTo>
                    <a:pt x="376627" y="87813"/>
                  </a:lnTo>
                  <a:lnTo>
                    <a:pt x="409168" y="44974"/>
                  </a:lnTo>
                  <a:lnTo>
                    <a:pt x="425408" y="19651"/>
                  </a:lnTo>
                  <a:lnTo>
                    <a:pt x="426349" y="16275"/>
                  </a:lnTo>
                  <a:lnTo>
                    <a:pt x="428036" y="14024"/>
                  </a:lnTo>
                  <a:lnTo>
                    <a:pt x="434406" y="9798"/>
                  </a:lnTo>
                  <a:lnTo>
                    <a:pt x="437746" y="36"/>
                  </a:lnTo>
                  <a:lnTo>
                    <a:pt x="445957" y="0"/>
                  </a:lnTo>
                  <a:lnTo>
                    <a:pt x="446399" y="1057"/>
                  </a:lnTo>
                  <a:lnTo>
                    <a:pt x="447248" y="17331"/>
                  </a:lnTo>
                  <a:lnTo>
                    <a:pt x="453821" y="26313"/>
                  </a:lnTo>
                  <a:lnTo>
                    <a:pt x="455923" y="35193"/>
                  </a:lnTo>
                  <a:lnTo>
                    <a:pt x="456414" y="41393"/>
                  </a:lnTo>
                  <a:lnTo>
                    <a:pt x="459455" y="47676"/>
                  </a:lnTo>
                  <a:lnTo>
                    <a:pt x="463276" y="53996"/>
                  </a:lnTo>
                  <a:lnTo>
                    <a:pt x="465728" y="66677"/>
                  </a:lnTo>
                  <a:lnTo>
                    <a:pt x="466297" y="83841"/>
                  </a:lnTo>
                  <a:lnTo>
                    <a:pt x="472871" y="92955"/>
                  </a:lnTo>
                  <a:lnTo>
                    <a:pt x="475464" y="103007"/>
                  </a:lnTo>
                  <a:lnTo>
                    <a:pt x="476653" y="103595"/>
                  </a:lnTo>
                  <a:lnTo>
                    <a:pt x="494512" y="104772"/>
                  </a:lnTo>
                  <a:lnTo>
                    <a:pt x="494907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3" name="SMARTInkShape-802"/>
            <p:cNvSpPr/>
            <p:nvPr>
              <p:custDataLst>
                <p:tags r:id="rId346"/>
              </p:custDataLst>
            </p:nvPr>
          </p:nvSpPr>
          <p:spPr>
            <a:xfrm>
              <a:off x="5486400" y="4381500"/>
              <a:ext cx="800101" cy="504787"/>
            </a:xfrm>
            <a:custGeom>
              <a:avLst/>
              <a:gdLst/>
              <a:ahLst/>
              <a:cxnLst/>
              <a:rect l="0" t="0" r="0" b="0"/>
              <a:pathLst>
                <a:path w="800101" h="504787">
                  <a:moveTo>
                    <a:pt x="9525" y="285750"/>
                  </a:moveTo>
                  <a:lnTo>
                    <a:pt x="9525" y="285750"/>
                  </a:lnTo>
                  <a:lnTo>
                    <a:pt x="9525" y="330281"/>
                  </a:lnTo>
                  <a:lnTo>
                    <a:pt x="9525" y="356925"/>
                  </a:lnTo>
                  <a:lnTo>
                    <a:pt x="6703" y="362539"/>
                  </a:lnTo>
                  <a:lnTo>
                    <a:pt x="2980" y="368562"/>
                  </a:lnTo>
                  <a:lnTo>
                    <a:pt x="392" y="379153"/>
                  </a:lnTo>
                  <a:lnTo>
                    <a:pt x="0" y="390522"/>
                  </a:lnTo>
                  <a:lnTo>
                    <a:pt x="5056" y="390525"/>
                  </a:lnTo>
                  <a:lnTo>
                    <a:pt x="6545" y="389466"/>
                  </a:lnTo>
                  <a:lnTo>
                    <a:pt x="7539" y="387702"/>
                  </a:lnTo>
                  <a:lnTo>
                    <a:pt x="9409" y="373192"/>
                  </a:lnTo>
                  <a:lnTo>
                    <a:pt x="16049" y="364210"/>
                  </a:lnTo>
                  <a:lnTo>
                    <a:pt x="19219" y="355329"/>
                  </a:lnTo>
                  <a:lnTo>
                    <a:pt x="35474" y="333359"/>
                  </a:lnTo>
                  <a:lnTo>
                    <a:pt x="37991" y="327018"/>
                  </a:lnTo>
                  <a:lnTo>
                    <a:pt x="60444" y="301625"/>
                  </a:lnTo>
                  <a:lnTo>
                    <a:pt x="66729" y="298097"/>
                  </a:lnTo>
                  <a:lnTo>
                    <a:pt x="73049" y="295471"/>
                  </a:lnTo>
                  <a:lnTo>
                    <a:pt x="83846" y="287239"/>
                  </a:lnTo>
                  <a:lnTo>
                    <a:pt x="93761" y="285881"/>
                  </a:lnTo>
                  <a:lnTo>
                    <a:pt x="112938" y="285750"/>
                  </a:lnTo>
                  <a:lnTo>
                    <a:pt x="113392" y="286808"/>
                  </a:lnTo>
                  <a:lnTo>
                    <a:pt x="114300" y="327429"/>
                  </a:lnTo>
                  <a:lnTo>
                    <a:pt x="111478" y="333554"/>
                  </a:lnTo>
                  <a:lnTo>
                    <a:pt x="107755" y="339804"/>
                  </a:lnTo>
                  <a:lnTo>
                    <a:pt x="105363" y="352441"/>
                  </a:lnTo>
                  <a:lnTo>
                    <a:pt x="104891" y="360071"/>
                  </a:lnTo>
                  <a:lnTo>
                    <a:pt x="112987" y="369986"/>
                  </a:lnTo>
                  <a:lnTo>
                    <a:pt x="114184" y="379545"/>
                  </a:lnTo>
                  <a:lnTo>
                    <a:pt x="115281" y="380030"/>
                  </a:lnTo>
                  <a:lnTo>
                    <a:pt x="137979" y="380997"/>
                  </a:lnTo>
                  <a:lnTo>
                    <a:pt x="143522" y="378177"/>
                  </a:lnTo>
                  <a:lnTo>
                    <a:pt x="149512" y="374453"/>
                  </a:lnTo>
                  <a:lnTo>
                    <a:pt x="155703" y="372799"/>
                  </a:lnTo>
                  <a:lnTo>
                    <a:pt x="157777" y="371299"/>
                  </a:lnTo>
                  <a:lnTo>
                    <a:pt x="159160" y="369241"/>
                  </a:lnTo>
                  <a:lnTo>
                    <a:pt x="161754" y="364132"/>
                  </a:lnTo>
                  <a:lnTo>
                    <a:pt x="177005" y="345988"/>
                  </a:lnTo>
                  <a:lnTo>
                    <a:pt x="183013" y="333358"/>
                  </a:lnTo>
                  <a:lnTo>
                    <a:pt x="198263" y="316206"/>
                  </a:lnTo>
                  <a:lnTo>
                    <a:pt x="199242" y="312339"/>
                  </a:lnTo>
                  <a:lnTo>
                    <a:pt x="199503" y="309826"/>
                  </a:lnTo>
                  <a:lnTo>
                    <a:pt x="202615" y="304211"/>
                  </a:lnTo>
                  <a:lnTo>
                    <a:pt x="208181" y="297040"/>
                  </a:lnTo>
                  <a:lnTo>
                    <a:pt x="209547" y="285788"/>
                  </a:lnTo>
                  <a:lnTo>
                    <a:pt x="209550" y="299940"/>
                  </a:lnTo>
                  <a:lnTo>
                    <a:pt x="208492" y="301560"/>
                  </a:lnTo>
                  <a:lnTo>
                    <a:pt x="206728" y="302640"/>
                  </a:lnTo>
                  <a:lnTo>
                    <a:pt x="204494" y="303360"/>
                  </a:lnTo>
                  <a:lnTo>
                    <a:pt x="203005" y="304898"/>
                  </a:lnTo>
                  <a:lnTo>
                    <a:pt x="201349" y="309430"/>
                  </a:lnTo>
                  <a:lnTo>
                    <a:pt x="200028" y="346470"/>
                  </a:lnTo>
                  <a:lnTo>
                    <a:pt x="201085" y="348455"/>
                  </a:lnTo>
                  <a:lnTo>
                    <a:pt x="202848" y="349779"/>
                  </a:lnTo>
                  <a:lnTo>
                    <a:pt x="205082" y="350661"/>
                  </a:lnTo>
                  <a:lnTo>
                    <a:pt x="206572" y="352307"/>
                  </a:lnTo>
                  <a:lnTo>
                    <a:pt x="209158" y="360471"/>
                  </a:lnTo>
                  <a:lnTo>
                    <a:pt x="212199" y="361293"/>
                  </a:lnTo>
                  <a:lnTo>
                    <a:pt x="227157" y="361939"/>
                  </a:lnTo>
                  <a:lnTo>
                    <a:pt x="235919" y="355402"/>
                  </a:lnTo>
                  <a:lnTo>
                    <a:pt x="241731" y="353748"/>
                  </a:lnTo>
                  <a:lnTo>
                    <a:pt x="243704" y="352249"/>
                  </a:lnTo>
                  <a:lnTo>
                    <a:pt x="264520" y="323244"/>
                  </a:lnTo>
                  <a:lnTo>
                    <a:pt x="266573" y="301589"/>
                  </a:lnTo>
                  <a:lnTo>
                    <a:pt x="265556" y="299484"/>
                  </a:lnTo>
                  <a:lnTo>
                    <a:pt x="263821" y="298081"/>
                  </a:lnTo>
                  <a:lnTo>
                    <a:pt x="261606" y="297146"/>
                  </a:lnTo>
                  <a:lnTo>
                    <a:pt x="260129" y="295464"/>
                  </a:lnTo>
                  <a:lnTo>
                    <a:pt x="257564" y="287238"/>
                  </a:lnTo>
                  <a:lnTo>
                    <a:pt x="252234" y="281135"/>
                  </a:lnTo>
                  <a:lnTo>
                    <a:pt x="246865" y="278407"/>
                  </a:lnTo>
                  <a:lnTo>
                    <a:pt x="239851" y="276656"/>
                  </a:lnTo>
                  <a:lnTo>
                    <a:pt x="230075" y="284464"/>
                  </a:lnTo>
                  <a:lnTo>
                    <a:pt x="223981" y="290426"/>
                  </a:lnTo>
                  <a:lnTo>
                    <a:pt x="221255" y="295942"/>
                  </a:lnTo>
                  <a:lnTo>
                    <a:pt x="220528" y="298895"/>
                  </a:lnTo>
                  <a:lnTo>
                    <a:pt x="218986" y="300863"/>
                  </a:lnTo>
                  <a:lnTo>
                    <a:pt x="214449" y="303050"/>
                  </a:lnTo>
                  <a:lnTo>
                    <a:pt x="212816" y="304691"/>
                  </a:lnTo>
                  <a:lnTo>
                    <a:pt x="211001" y="309338"/>
                  </a:lnTo>
                  <a:lnTo>
                    <a:pt x="209561" y="346085"/>
                  </a:lnTo>
                  <a:lnTo>
                    <a:pt x="210615" y="348199"/>
                  </a:lnTo>
                  <a:lnTo>
                    <a:pt x="212377" y="349608"/>
                  </a:lnTo>
                  <a:lnTo>
                    <a:pt x="217752" y="351868"/>
                  </a:lnTo>
                  <a:lnTo>
                    <a:pt x="250864" y="352421"/>
                  </a:lnTo>
                  <a:lnTo>
                    <a:pt x="257192" y="349601"/>
                  </a:lnTo>
                  <a:lnTo>
                    <a:pt x="273052" y="337236"/>
                  </a:lnTo>
                  <a:lnTo>
                    <a:pt x="302814" y="323240"/>
                  </a:lnTo>
                  <a:lnTo>
                    <a:pt x="317107" y="311029"/>
                  </a:lnTo>
                  <a:lnTo>
                    <a:pt x="320853" y="304746"/>
                  </a:lnTo>
                  <a:lnTo>
                    <a:pt x="323576" y="298426"/>
                  </a:lnTo>
                  <a:lnTo>
                    <a:pt x="328315" y="292090"/>
                  </a:lnTo>
                  <a:lnTo>
                    <a:pt x="333948" y="288567"/>
                  </a:lnTo>
                  <a:lnTo>
                    <a:pt x="336932" y="287629"/>
                  </a:lnTo>
                  <a:lnTo>
                    <a:pt x="338921" y="285944"/>
                  </a:lnTo>
                  <a:lnTo>
                    <a:pt x="342745" y="276666"/>
                  </a:lnTo>
                  <a:lnTo>
                    <a:pt x="352028" y="276236"/>
                  </a:lnTo>
                  <a:lnTo>
                    <a:pt x="352425" y="313895"/>
                  </a:lnTo>
                  <a:lnTo>
                    <a:pt x="360626" y="322488"/>
                  </a:lnTo>
                  <a:lnTo>
                    <a:pt x="362126" y="321884"/>
                  </a:lnTo>
                  <a:lnTo>
                    <a:pt x="370035" y="315529"/>
                  </a:lnTo>
                  <a:lnTo>
                    <a:pt x="376105" y="314682"/>
                  </a:lnTo>
                  <a:lnTo>
                    <a:pt x="377737" y="313505"/>
                  </a:lnTo>
                  <a:lnTo>
                    <a:pt x="378825" y="311662"/>
                  </a:lnTo>
                  <a:lnTo>
                    <a:pt x="379549" y="309375"/>
                  </a:lnTo>
                  <a:lnTo>
                    <a:pt x="390616" y="295367"/>
                  </a:lnTo>
                  <a:lnTo>
                    <a:pt x="395151" y="290730"/>
                  </a:lnTo>
                  <a:lnTo>
                    <a:pt x="397873" y="285141"/>
                  </a:lnTo>
                  <a:lnTo>
                    <a:pt x="398599" y="282169"/>
                  </a:lnTo>
                  <a:lnTo>
                    <a:pt x="407398" y="266647"/>
                  </a:lnTo>
                  <a:lnTo>
                    <a:pt x="409145" y="259046"/>
                  </a:lnTo>
                  <a:lnTo>
                    <a:pt x="401336" y="249138"/>
                  </a:lnTo>
                  <a:lnTo>
                    <a:pt x="400431" y="243035"/>
                  </a:lnTo>
                  <a:lnTo>
                    <a:pt x="399245" y="241398"/>
                  </a:lnTo>
                  <a:lnTo>
                    <a:pt x="397397" y="240307"/>
                  </a:lnTo>
                  <a:lnTo>
                    <a:pt x="390927" y="238253"/>
                  </a:lnTo>
                  <a:lnTo>
                    <a:pt x="372833" y="255817"/>
                  </a:lnTo>
                  <a:lnTo>
                    <a:pt x="371877" y="261829"/>
                  </a:lnTo>
                  <a:lnTo>
                    <a:pt x="371475" y="285344"/>
                  </a:lnTo>
                  <a:lnTo>
                    <a:pt x="380607" y="294872"/>
                  </a:lnTo>
                  <a:lnTo>
                    <a:pt x="380884" y="300212"/>
                  </a:lnTo>
                  <a:lnTo>
                    <a:pt x="383771" y="305583"/>
                  </a:lnTo>
                  <a:lnTo>
                    <a:pt x="387524" y="311498"/>
                  </a:lnTo>
                  <a:lnTo>
                    <a:pt x="390130" y="322014"/>
                  </a:lnTo>
                  <a:lnTo>
                    <a:pt x="391505" y="332150"/>
                  </a:lnTo>
                  <a:lnTo>
                    <a:pt x="398716" y="354393"/>
                  </a:lnTo>
                  <a:lnTo>
                    <a:pt x="400027" y="397651"/>
                  </a:lnTo>
                  <a:lnTo>
                    <a:pt x="400050" y="443349"/>
                  </a:lnTo>
                  <a:lnTo>
                    <a:pt x="400050" y="450338"/>
                  </a:lnTo>
                  <a:lnTo>
                    <a:pt x="397228" y="456972"/>
                  </a:lnTo>
                  <a:lnTo>
                    <a:pt x="393505" y="463449"/>
                  </a:lnTo>
                  <a:lnTo>
                    <a:pt x="391113" y="476230"/>
                  </a:lnTo>
                  <a:lnTo>
                    <a:pt x="390641" y="488946"/>
                  </a:lnTo>
                  <a:lnTo>
                    <a:pt x="389544" y="491064"/>
                  </a:lnTo>
                  <a:lnTo>
                    <a:pt x="387754" y="492476"/>
                  </a:lnTo>
                  <a:lnTo>
                    <a:pt x="385502" y="493418"/>
                  </a:lnTo>
                  <a:lnTo>
                    <a:pt x="384001" y="495104"/>
                  </a:lnTo>
                  <a:lnTo>
                    <a:pt x="382334" y="499799"/>
                  </a:lnTo>
                  <a:lnTo>
                    <a:pt x="380831" y="501474"/>
                  </a:lnTo>
                  <a:lnTo>
                    <a:pt x="371902" y="504694"/>
                  </a:lnTo>
                  <a:lnTo>
                    <a:pt x="366545" y="504786"/>
                  </a:lnTo>
                  <a:lnTo>
                    <a:pt x="365013" y="503741"/>
                  </a:lnTo>
                  <a:lnTo>
                    <a:pt x="363992" y="501986"/>
                  </a:lnTo>
                  <a:lnTo>
                    <a:pt x="363312" y="499757"/>
                  </a:lnTo>
                  <a:lnTo>
                    <a:pt x="361800" y="498272"/>
                  </a:lnTo>
                  <a:lnTo>
                    <a:pt x="357297" y="496620"/>
                  </a:lnTo>
                  <a:lnTo>
                    <a:pt x="355673" y="495122"/>
                  </a:lnTo>
                  <a:lnTo>
                    <a:pt x="353869" y="490635"/>
                  </a:lnTo>
                  <a:lnTo>
                    <a:pt x="352330" y="489015"/>
                  </a:lnTo>
                  <a:lnTo>
                    <a:pt x="347796" y="487215"/>
                  </a:lnTo>
                  <a:lnTo>
                    <a:pt x="346165" y="485677"/>
                  </a:lnTo>
                  <a:lnTo>
                    <a:pt x="342128" y="476159"/>
                  </a:lnTo>
                  <a:lnTo>
                    <a:pt x="334737" y="468176"/>
                  </a:lnTo>
                  <a:lnTo>
                    <a:pt x="333495" y="458651"/>
                  </a:lnTo>
                  <a:lnTo>
                    <a:pt x="333411" y="452574"/>
                  </a:lnTo>
                  <a:lnTo>
                    <a:pt x="334457" y="450941"/>
                  </a:lnTo>
                  <a:lnTo>
                    <a:pt x="336213" y="449852"/>
                  </a:lnTo>
                  <a:lnTo>
                    <a:pt x="338443" y="449126"/>
                  </a:lnTo>
                  <a:lnTo>
                    <a:pt x="339928" y="447584"/>
                  </a:lnTo>
                  <a:lnTo>
                    <a:pt x="341579" y="443049"/>
                  </a:lnTo>
                  <a:lnTo>
                    <a:pt x="343078" y="441416"/>
                  </a:lnTo>
                  <a:lnTo>
                    <a:pt x="356042" y="433524"/>
                  </a:lnTo>
                  <a:lnTo>
                    <a:pt x="368387" y="423047"/>
                  </a:lnTo>
                  <a:lnTo>
                    <a:pt x="381017" y="417057"/>
                  </a:lnTo>
                  <a:lnTo>
                    <a:pt x="407591" y="397048"/>
                  </a:lnTo>
                  <a:lnTo>
                    <a:pt x="416101" y="387074"/>
                  </a:lnTo>
                  <a:lnTo>
                    <a:pt x="460287" y="354617"/>
                  </a:lnTo>
                  <a:lnTo>
                    <a:pt x="478428" y="335376"/>
                  </a:lnTo>
                  <a:lnTo>
                    <a:pt x="507228" y="316705"/>
                  </a:lnTo>
                  <a:lnTo>
                    <a:pt x="528820" y="289831"/>
                  </a:lnTo>
                  <a:lnTo>
                    <a:pt x="531364" y="282978"/>
                  </a:lnTo>
                  <a:lnTo>
                    <a:pt x="533101" y="280727"/>
                  </a:lnTo>
                  <a:lnTo>
                    <a:pt x="550681" y="268200"/>
                  </a:lnTo>
                  <a:lnTo>
                    <a:pt x="551664" y="264544"/>
                  </a:lnTo>
                  <a:lnTo>
                    <a:pt x="552449" y="257186"/>
                  </a:lnTo>
                  <a:lnTo>
                    <a:pt x="552450" y="271364"/>
                  </a:lnTo>
                  <a:lnTo>
                    <a:pt x="551392" y="272985"/>
                  </a:lnTo>
                  <a:lnTo>
                    <a:pt x="549628" y="274065"/>
                  </a:lnTo>
                  <a:lnTo>
                    <a:pt x="547394" y="274785"/>
                  </a:lnTo>
                  <a:lnTo>
                    <a:pt x="545905" y="276323"/>
                  </a:lnTo>
                  <a:lnTo>
                    <a:pt x="544249" y="280855"/>
                  </a:lnTo>
                  <a:lnTo>
                    <a:pt x="541944" y="301710"/>
                  </a:lnTo>
                  <a:lnTo>
                    <a:pt x="534734" y="312455"/>
                  </a:lnTo>
                  <a:lnTo>
                    <a:pt x="533795" y="318827"/>
                  </a:lnTo>
                  <a:lnTo>
                    <a:pt x="536397" y="324439"/>
                  </a:lnTo>
                  <a:lnTo>
                    <a:pt x="541635" y="331610"/>
                  </a:lnTo>
                  <a:lnTo>
                    <a:pt x="542543" y="337908"/>
                  </a:lnTo>
                  <a:lnTo>
                    <a:pt x="543729" y="339573"/>
                  </a:lnTo>
                  <a:lnTo>
                    <a:pt x="545578" y="340682"/>
                  </a:lnTo>
                  <a:lnTo>
                    <a:pt x="552603" y="342608"/>
                  </a:lnTo>
                  <a:lnTo>
                    <a:pt x="557104" y="342770"/>
                  </a:lnTo>
                  <a:lnTo>
                    <a:pt x="558728" y="341755"/>
                  </a:lnTo>
                  <a:lnTo>
                    <a:pt x="559811" y="340020"/>
                  </a:lnTo>
                  <a:lnTo>
                    <a:pt x="560532" y="337805"/>
                  </a:lnTo>
                  <a:lnTo>
                    <a:pt x="562072" y="336329"/>
                  </a:lnTo>
                  <a:lnTo>
                    <a:pt x="572146" y="331136"/>
                  </a:lnTo>
                  <a:lnTo>
                    <a:pt x="575106" y="328707"/>
                  </a:lnTo>
                  <a:lnTo>
                    <a:pt x="578394" y="323186"/>
                  </a:lnTo>
                  <a:lnTo>
                    <a:pt x="579271" y="320233"/>
                  </a:lnTo>
                  <a:lnTo>
                    <a:pt x="580914" y="318263"/>
                  </a:lnTo>
                  <a:lnTo>
                    <a:pt x="585561" y="316075"/>
                  </a:lnTo>
                  <a:lnTo>
                    <a:pt x="587225" y="314434"/>
                  </a:lnTo>
                  <a:lnTo>
                    <a:pt x="589072" y="309787"/>
                  </a:lnTo>
                  <a:lnTo>
                    <a:pt x="590512" y="287596"/>
                  </a:lnTo>
                  <a:lnTo>
                    <a:pt x="571585" y="266818"/>
                  </a:lnTo>
                  <a:lnTo>
                    <a:pt x="566952" y="262167"/>
                  </a:lnTo>
                  <a:lnTo>
                    <a:pt x="561365" y="259393"/>
                  </a:lnTo>
                  <a:lnTo>
                    <a:pt x="547915" y="257305"/>
                  </a:lnTo>
                  <a:lnTo>
                    <a:pt x="539347" y="257213"/>
                  </a:lnTo>
                  <a:lnTo>
                    <a:pt x="533221" y="260015"/>
                  </a:lnTo>
                  <a:lnTo>
                    <a:pt x="525721" y="265380"/>
                  </a:lnTo>
                  <a:lnTo>
                    <a:pt x="524695" y="268936"/>
                  </a:lnTo>
                  <a:lnTo>
                    <a:pt x="524422" y="271365"/>
                  </a:lnTo>
                  <a:lnTo>
                    <a:pt x="521296" y="276887"/>
                  </a:lnTo>
                  <a:lnTo>
                    <a:pt x="515722" y="284000"/>
                  </a:lnTo>
                  <a:lnTo>
                    <a:pt x="514621" y="293008"/>
                  </a:lnTo>
                  <a:lnTo>
                    <a:pt x="514386" y="303038"/>
                  </a:lnTo>
                  <a:lnTo>
                    <a:pt x="519418" y="309334"/>
                  </a:lnTo>
                  <a:lnTo>
                    <a:pt x="524716" y="312107"/>
                  </a:lnTo>
                  <a:lnTo>
                    <a:pt x="527611" y="312846"/>
                  </a:lnTo>
                  <a:lnTo>
                    <a:pt x="529540" y="314398"/>
                  </a:lnTo>
                  <a:lnTo>
                    <a:pt x="531684" y="318944"/>
                  </a:lnTo>
                  <a:lnTo>
                    <a:pt x="534372" y="320579"/>
                  </a:lnTo>
                  <a:lnTo>
                    <a:pt x="543004" y="322396"/>
                  </a:lnTo>
                  <a:lnTo>
                    <a:pt x="551075" y="320382"/>
                  </a:lnTo>
                  <a:lnTo>
                    <a:pt x="558189" y="317017"/>
                  </a:lnTo>
                  <a:lnTo>
                    <a:pt x="589233" y="309373"/>
                  </a:lnTo>
                  <a:lnTo>
                    <a:pt x="635097" y="280428"/>
                  </a:lnTo>
                  <a:lnTo>
                    <a:pt x="655050" y="274233"/>
                  </a:lnTo>
                  <a:lnTo>
                    <a:pt x="658950" y="271722"/>
                  </a:lnTo>
                  <a:lnTo>
                    <a:pt x="663284" y="266109"/>
                  </a:lnTo>
                  <a:lnTo>
                    <a:pt x="664439" y="263131"/>
                  </a:lnTo>
                  <a:lnTo>
                    <a:pt x="666267" y="261146"/>
                  </a:lnTo>
                  <a:lnTo>
                    <a:pt x="684024" y="249129"/>
                  </a:lnTo>
                  <a:lnTo>
                    <a:pt x="694887" y="247688"/>
                  </a:lnTo>
                  <a:lnTo>
                    <a:pt x="695195" y="252718"/>
                  </a:lnTo>
                  <a:lnTo>
                    <a:pt x="694180" y="254204"/>
                  </a:lnTo>
                  <a:lnTo>
                    <a:pt x="692445" y="255194"/>
                  </a:lnTo>
                  <a:lnTo>
                    <a:pt x="690231" y="255855"/>
                  </a:lnTo>
                  <a:lnTo>
                    <a:pt x="688753" y="257353"/>
                  </a:lnTo>
                  <a:lnTo>
                    <a:pt x="687113" y="261840"/>
                  </a:lnTo>
                  <a:lnTo>
                    <a:pt x="685915" y="274475"/>
                  </a:lnTo>
                  <a:lnTo>
                    <a:pt x="679276" y="283483"/>
                  </a:lnTo>
                  <a:lnTo>
                    <a:pt x="677164" y="292369"/>
                  </a:lnTo>
                  <a:lnTo>
                    <a:pt x="676275" y="323443"/>
                  </a:lnTo>
                  <a:lnTo>
                    <a:pt x="684476" y="315613"/>
                  </a:lnTo>
                  <a:lnTo>
                    <a:pt x="690464" y="314707"/>
                  </a:lnTo>
                  <a:lnTo>
                    <a:pt x="692085" y="313522"/>
                  </a:lnTo>
                  <a:lnTo>
                    <a:pt x="693165" y="311672"/>
                  </a:lnTo>
                  <a:lnTo>
                    <a:pt x="694685" y="304014"/>
                  </a:lnTo>
                  <a:lnTo>
                    <a:pt x="694898" y="301101"/>
                  </a:lnTo>
                  <a:lnTo>
                    <a:pt x="697957" y="295042"/>
                  </a:lnTo>
                  <a:lnTo>
                    <a:pt x="703488" y="287586"/>
                  </a:lnTo>
                  <a:lnTo>
                    <a:pt x="704581" y="278508"/>
                  </a:lnTo>
                  <a:lnTo>
                    <a:pt x="704730" y="272654"/>
                  </a:lnTo>
                  <a:lnTo>
                    <a:pt x="701975" y="266524"/>
                  </a:lnTo>
                  <a:lnTo>
                    <a:pt x="698281" y="260272"/>
                  </a:lnTo>
                  <a:lnTo>
                    <a:pt x="687980" y="234747"/>
                  </a:lnTo>
                  <a:lnTo>
                    <a:pt x="680214" y="223131"/>
                  </a:lnTo>
                  <a:lnTo>
                    <a:pt x="674231" y="209724"/>
                  </a:lnTo>
                  <a:lnTo>
                    <a:pt x="632876" y="165100"/>
                  </a:lnTo>
                  <a:lnTo>
                    <a:pt x="626663" y="152400"/>
                  </a:lnTo>
                  <a:lnTo>
                    <a:pt x="622475" y="146050"/>
                  </a:lnTo>
                  <a:lnTo>
                    <a:pt x="620117" y="136525"/>
                  </a:lnTo>
                  <a:lnTo>
                    <a:pt x="619566" y="130175"/>
                  </a:lnTo>
                  <a:lnTo>
                    <a:pt x="620477" y="128058"/>
                  </a:lnTo>
                  <a:lnTo>
                    <a:pt x="622143" y="126647"/>
                  </a:lnTo>
                  <a:lnTo>
                    <a:pt x="624312" y="125706"/>
                  </a:lnTo>
                  <a:lnTo>
                    <a:pt x="625758" y="122962"/>
                  </a:lnTo>
                  <a:lnTo>
                    <a:pt x="628851" y="110046"/>
                  </a:lnTo>
                  <a:lnTo>
                    <a:pt x="638843" y="95664"/>
                  </a:lnTo>
                  <a:lnTo>
                    <a:pt x="676280" y="49614"/>
                  </a:lnTo>
                  <a:lnTo>
                    <a:pt x="679453" y="45776"/>
                  </a:lnTo>
                  <a:lnTo>
                    <a:pt x="688623" y="41511"/>
                  </a:lnTo>
                  <a:lnTo>
                    <a:pt x="698697" y="38557"/>
                  </a:lnTo>
                  <a:lnTo>
                    <a:pt x="713787" y="28038"/>
                  </a:lnTo>
                  <a:lnTo>
                    <a:pt x="726959" y="15768"/>
                  </a:lnTo>
                  <a:lnTo>
                    <a:pt x="736196" y="12300"/>
                  </a:lnTo>
                  <a:lnTo>
                    <a:pt x="757936" y="8832"/>
                  </a:lnTo>
                  <a:lnTo>
                    <a:pt x="771349" y="2058"/>
                  </a:lnTo>
                  <a:lnTo>
                    <a:pt x="800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7" name="SMARTInkShape-Group172"/>
          <p:cNvGrpSpPr/>
          <p:nvPr/>
        </p:nvGrpSpPr>
        <p:grpSpPr>
          <a:xfrm>
            <a:off x="6916486" y="4448177"/>
            <a:ext cx="2370390" cy="351890"/>
            <a:chOff x="6916486" y="4448177"/>
            <a:chExt cx="2370390" cy="351890"/>
          </a:xfrm>
        </p:grpSpPr>
        <p:sp>
          <p:nvSpPr>
            <p:cNvPr id="385" name="SMARTInkShape-803"/>
            <p:cNvSpPr/>
            <p:nvPr>
              <p:custDataLst>
                <p:tags r:id="rId342"/>
              </p:custDataLst>
            </p:nvPr>
          </p:nvSpPr>
          <p:spPr>
            <a:xfrm>
              <a:off x="9105900" y="4457703"/>
              <a:ext cx="171451" cy="123823"/>
            </a:xfrm>
            <a:custGeom>
              <a:avLst/>
              <a:gdLst/>
              <a:ahLst/>
              <a:cxnLst/>
              <a:rect l="0" t="0" r="0" b="0"/>
              <a:pathLst>
                <a:path w="171451" h="123823">
                  <a:moveTo>
                    <a:pt x="171450" y="28572"/>
                  </a:moveTo>
                  <a:lnTo>
                    <a:pt x="171450" y="28572"/>
                  </a:lnTo>
                  <a:lnTo>
                    <a:pt x="171450" y="15315"/>
                  </a:lnTo>
                  <a:lnTo>
                    <a:pt x="170392" y="13384"/>
                  </a:lnTo>
                  <a:lnTo>
                    <a:pt x="168628" y="12097"/>
                  </a:lnTo>
                  <a:lnTo>
                    <a:pt x="166393" y="11239"/>
                  </a:lnTo>
                  <a:lnTo>
                    <a:pt x="164904" y="9608"/>
                  </a:lnTo>
                  <a:lnTo>
                    <a:pt x="161959" y="127"/>
                  </a:lnTo>
                  <a:lnTo>
                    <a:pt x="147737" y="0"/>
                  </a:lnTo>
                  <a:lnTo>
                    <a:pt x="146116" y="1057"/>
                  </a:lnTo>
                  <a:lnTo>
                    <a:pt x="145036" y="2820"/>
                  </a:lnTo>
                  <a:lnTo>
                    <a:pt x="144316" y="5054"/>
                  </a:lnTo>
                  <a:lnTo>
                    <a:pt x="142778" y="6544"/>
                  </a:lnTo>
                  <a:lnTo>
                    <a:pt x="134800" y="9130"/>
                  </a:lnTo>
                  <a:lnTo>
                    <a:pt x="133994" y="12170"/>
                  </a:lnTo>
                  <a:lnTo>
                    <a:pt x="133779" y="14462"/>
                  </a:lnTo>
                  <a:lnTo>
                    <a:pt x="132579" y="15990"/>
                  </a:lnTo>
                  <a:lnTo>
                    <a:pt x="120130" y="23701"/>
                  </a:lnTo>
                  <a:lnTo>
                    <a:pt x="72990" y="69883"/>
                  </a:lnTo>
                  <a:lnTo>
                    <a:pt x="50798" y="91016"/>
                  </a:lnTo>
                  <a:lnTo>
                    <a:pt x="38100" y="97233"/>
                  </a:lnTo>
                  <a:lnTo>
                    <a:pt x="11014" y="122343"/>
                  </a:lnTo>
                  <a:lnTo>
                    <a:pt x="0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SMARTInkShape-804"/>
            <p:cNvSpPr/>
            <p:nvPr>
              <p:custDataLst>
                <p:tags r:id="rId343"/>
              </p:custDataLst>
            </p:nvPr>
          </p:nvSpPr>
          <p:spPr>
            <a:xfrm>
              <a:off x="6916486" y="4448177"/>
              <a:ext cx="2370390" cy="351890"/>
            </a:xfrm>
            <a:custGeom>
              <a:avLst/>
              <a:gdLst/>
              <a:ahLst/>
              <a:cxnLst/>
              <a:rect l="0" t="0" r="0" b="0"/>
              <a:pathLst>
                <a:path w="2370390" h="351890">
                  <a:moveTo>
                    <a:pt x="46289" y="95248"/>
                  </a:moveTo>
                  <a:lnTo>
                    <a:pt x="46289" y="95248"/>
                  </a:lnTo>
                  <a:lnTo>
                    <a:pt x="46289" y="109437"/>
                  </a:lnTo>
                  <a:lnTo>
                    <a:pt x="43467" y="114960"/>
                  </a:lnTo>
                  <a:lnTo>
                    <a:pt x="38089" y="122072"/>
                  </a:lnTo>
                  <a:lnTo>
                    <a:pt x="37025" y="131081"/>
                  </a:lnTo>
                  <a:lnTo>
                    <a:pt x="36798" y="146167"/>
                  </a:lnTo>
                  <a:lnTo>
                    <a:pt x="33957" y="152451"/>
                  </a:lnTo>
                  <a:lnTo>
                    <a:pt x="28566" y="160052"/>
                  </a:lnTo>
                  <a:lnTo>
                    <a:pt x="26443" y="169158"/>
                  </a:lnTo>
                  <a:lnTo>
                    <a:pt x="8315" y="190368"/>
                  </a:lnTo>
                  <a:lnTo>
                    <a:pt x="3170" y="190460"/>
                  </a:lnTo>
                  <a:lnTo>
                    <a:pt x="1668" y="189414"/>
                  </a:lnTo>
                  <a:lnTo>
                    <a:pt x="667" y="187658"/>
                  </a:lnTo>
                  <a:lnTo>
                    <a:pt x="0" y="185430"/>
                  </a:lnTo>
                  <a:lnTo>
                    <a:pt x="613" y="183944"/>
                  </a:lnTo>
                  <a:lnTo>
                    <a:pt x="2080" y="182954"/>
                  </a:lnTo>
                  <a:lnTo>
                    <a:pt x="4116" y="182293"/>
                  </a:lnTo>
                  <a:lnTo>
                    <a:pt x="5474" y="180795"/>
                  </a:lnTo>
                  <a:lnTo>
                    <a:pt x="10475" y="170786"/>
                  </a:lnTo>
                  <a:lnTo>
                    <a:pt x="14496" y="164803"/>
                  </a:lnTo>
                  <a:lnTo>
                    <a:pt x="17819" y="155486"/>
                  </a:lnTo>
                  <a:lnTo>
                    <a:pt x="34134" y="133343"/>
                  </a:lnTo>
                  <a:lnTo>
                    <a:pt x="36653" y="126996"/>
                  </a:lnTo>
                  <a:lnTo>
                    <a:pt x="49868" y="111123"/>
                  </a:lnTo>
                  <a:lnTo>
                    <a:pt x="55993" y="107595"/>
                  </a:lnTo>
                  <a:lnTo>
                    <a:pt x="59109" y="106654"/>
                  </a:lnTo>
                  <a:lnTo>
                    <a:pt x="61186" y="104969"/>
                  </a:lnTo>
                  <a:lnTo>
                    <a:pt x="65167" y="98598"/>
                  </a:lnTo>
                  <a:lnTo>
                    <a:pt x="69848" y="96737"/>
                  </a:lnTo>
                  <a:lnTo>
                    <a:pt x="71520" y="97299"/>
                  </a:lnTo>
                  <a:lnTo>
                    <a:pt x="72635" y="98732"/>
                  </a:lnTo>
                  <a:lnTo>
                    <a:pt x="74424" y="103580"/>
                  </a:lnTo>
                  <a:lnTo>
                    <a:pt x="77490" y="104243"/>
                  </a:lnTo>
                  <a:lnTo>
                    <a:pt x="79790" y="104420"/>
                  </a:lnTo>
                  <a:lnTo>
                    <a:pt x="81323" y="105596"/>
                  </a:lnTo>
                  <a:lnTo>
                    <a:pt x="83026" y="109725"/>
                  </a:lnTo>
                  <a:lnTo>
                    <a:pt x="84389" y="156908"/>
                  </a:lnTo>
                  <a:lnTo>
                    <a:pt x="84389" y="170926"/>
                  </a:lnTo>
                  <a:lnTo>
                    <a:pt x="97646" y="171402"/>
                  </a:lnTo>
                  <a:lnTo>
                    <a:pt x="99577" y="170359"/>
                  </a:lnTo>
                  <a:lnTo>
                    <a:pt x="100864" y="168606"/>
                  </a:lnTo>
                  <a:lnTo>
                    <a:pt x="101722" y="166378"/>
                  </a:lnTo>
                  <a:lnTo>
                    <a:pt x="103352" y="164893"/>
                  </a:lnTo>
                  <a:lnTo>
                    <a:pt x="113574" y="159687"/>
                  </a:lnTo>
                  <a:lnTo>
                    <a:pt x="125785" y="148781"/>
                  </a:lnTo>
                  <a:lnTo>
                    <a:pt x="129246" y="142677"/>
                  </a:lnTo>
                  <a:lnTo>
                    <a:pt x="130168" y="139567"/>
                  </a:lnTo>
                  <a:lnTo>
                    <a:pt x="131842" y="137494"/>
                  </a:lnTo>
                  <a:lnTo>
                    <a:pt x="160641" y="116944"/>
                  </a:lnTo>
                  <a:lnTo>
                    <a:pt x="163799" y="116062"/>
                  </a:lnTo>
                  <a:lnTo>
                    <a:pt x="165904" y="114416"/>
                  </a:lnTo>
                  <a:lnTo>
                    <a:pt x="169560" y="106252"/>
                  </a:lnTo>
                  <a:lnTo>
                    <a:pt x="172690" y="105430"/>
                  </a:lnTo>
                  <a:lnTo>
                    <a:pt x="179233" y="104811"/>
                  </a:lnTo>
                  <a:lnTo>
                    <a:pt x="179639" y="137886"/>
                  </a:lnTo>
                  <a:lnTo>
                    <a:pt x="182461" y="143479"/>
                  </a:lnTo>
                  <a:lnTo>
                    <a:pt x="187839" y="150636"/>
                  </a:lnTo>
                  <a:lnTo>
                    <a:pt x="188771" y="156932"/>
                  </a:lnTo>
                  <a:lnTo>
                    <a:pt x="189960" y="158596"/>
                  </a:lnTo>
                  <a:lnTo>
                    <a:pt x="191812" y="159705"/>
                  </a:lnTo>
                  <a:lnTo>
                    <a:pt x="199473" y="161266"/>
                  </a:lnTo>
                  <a:lnTo>
                    <a:pt x="202387" y="161485"/>
                  </a:lnTo>
                  <a:lnTo>
                    <a:pt x="208447" y="158906"/>
                  </a:lnTo>
                  <a:lnTo>
                    <a:pt x="214667" y="155290"/>
                  </a:lnTo>
                  <a:lnTo>
                    <a:pt x="220960" y="153684"/>
                  </a:lnTo>
                  <a:lnTo>
                    <a:pt x="223060" y="152197"/>
                  </a:lnTo>
                  <a:lnTo>
                    <a:pt x="224462" y="150147"/>
                  </a:lnTo>
                  <a:lnTo>
                    <a:pt x="227077" y="145048"/>
                  </a:lnTo>
                  <a:lnTo>
                    <a:pt x="240358" y="130041"/>
                  </a:lnTo>
                  <a:lnTo>
                    <a:pt x="254662" y="120609"/>
                  </a:lnTo>
                  <a:lnTo>
                    <a:pt x="269796" y="114486"/>
                  </a:lnTo>
                  <a:lnTo>
                    <a:pt x="271493" y="112307"/>
                  </a:lnTo>
                  <a:lnTo>
                    <a:pt x="274438" y="107063"/>
                  </a:lnTo>
                  <a:lnTo>
                    <a:pt x="287948" y="91957"/>
                  </a:lnTo>
                  <a:lnTo>
                    <a:pt x="294098" y="88493"/>
                  </a:lnTo>
                  <a:lnTo>
                    <a:pt x="297220" y="87570"/>
                  </a:lnTo>
                  <a:lnTo>
                    <a:pt x="299301" y="85895"/>
                  </a:lnTo>
                  <a:lnTo>
                    <a:pt x="302916" y="77684"/>
                  </a:lnTo>
                  <a:lnTo>
                    <a:pt x="303098" y="78247"/>
                  </a:lnTo>
                  <a:lnTo>
                    <a:pt x="303301" y="81695"/>
                  </a:lnTo>
                  <a:lnTo>
                    <a:pt x="304414" y="83038"/>
                  </a:lnTo>
                  <a:lnTo>
                    <a:pt x="308472" y="84530"/>
                  </a:lnTo>
                  <a:lnTo>
                    <a:pt x="308919" y="84927"/>
                  </a:lnTo>
                  <a:lnTo>
                    <a:pt x="306594" y="85370"/>
                  </a:lnTo>
                  <a:lnTo>
                    <a:pt x="305551" y="86546"/>
                  </a:lnTo>
                  <a:lnTo>
                    <a:pt x="304391" y="90675"/>
                  </a:lnTo>
                  <a:lnTo>
                    <a:pt x="302421" y="127225"/>
                  </a:lnTo>
                  <a:lnTo>
                    <a:pt x="295928" y="145113"/>
                  </a:lnTo>
                  <a:lnTo>
                    <a:pt x="293765" y="155510"/>
                  </a:lnTo>
                  <a:lnTo>
                    <a:pt x="287655" y="168372"/>
                  </a:lnTo>
                  <a:lnTo>
                    <a:pt x="274798" y="215788"/>
                  </a:lnTo>
                  <a:lnTo>
                    <a:pt x="258471" y="257352"/>
                  </a:lnTo>
                  <a:lnTo>
                    <a:pt x="255950" y="268895"/>
                  </a:lnTo>
                  <a:lnTo>
                    <a:pt x="234750" y="316485"/>
                  </a:lnTo>
                  <a:lnTo>
                    <a:pt x="228250" y="332207"/>
                  </a:lnTo>
                  <a:lnTo>
                    <a:pt x="227702" y="337441"/>
                  </a:lnTo>
                  <a:lnTo>
                    <a:pt x="224637" y="343295"/>
                  </a:lnTo>
                  <a:lnTo>
                    <a:pt x="218143" y="351889"/>
                  </a:lnTo>
                  <a:lnTo>
                    <a:pt x="217742" y="312419"/>
                  </a:lnTo>
                  <a:lnTo>
                    <a:pt x="226676" y="266500"/>
                  </a:lnTo>
                  <a:lnTo>
                    <a:pt x="228061" y="253910"/>
                  </a:lnTo>
                  <a:lnTo>
                    <a:pt x="239007" y="209543"/>
                  </a:lnTo>
                  <a:lnTo>
                    <a:pt x="259143" y="165098"/>
                  </a:lnTo>
                  <a:lnTo>
                    <a:pt x="267367" y="136170"/>
                  </a:lnTo>
                  <a:lnTo>
                    <a:pt x="297149" y="92514"/>
                  </a:lnTo>
                  <a:lnTo>
                    <a:pt x="329486" y="70031"/>
                  </a:lnTo>
                  <a:lnTo>
                    <a:pt x="338573" y="67668"/>
                  </a:lnTo>
                  <a:lnTo>
                    <a:pt x="363796" y="66712"/>
                  </a:lnTo>
                  <a:lnTo>
                    <a:pt x="365911" y="67757"/>
                  </a:lnTo>
                  <a:lnTo>
                    <a:pt x="367320" y="69513"/>
                  </a:lnTo>
                  <a:lnTo>
                    <a:pt x="368886" y="74285"/>
                  </a:lnTo>
                  <a:lnTo>
                    <a:pt x="369974" y="84008"/>
                  </a:lnTo>
                  <a:lnTo>
                    <a:pt x="376653" y="92989"/>
                  </a:lnTo>
                  <a:lnTo>
                    <a:pt x="378772" y="101869"/>
                  </a:lnTo>
                  <a:lnTo>
                    <a:pt x="379654" y="128325"/>
                  </a:lnTo>
                  <a:lnTo>
                    <a:pt x="376837" y="133937"/>
                  </a:lnTo>
                  <a:lnTo>
                    <a:pt x="373116" y="139960"/>
                  </a:lnTo>
                  <a:lnTo>
                    <a:pt x="370530" y="150551"/>
                  </a:lnTo>
                  <a:lnTo>
                    <a:pt x="365199" y="156907"/>
                  </a:lnTo>
                  <a:lnTo>
                    <a:pt x="359830" y="159694"/>
                  </a:lnTo>
                  <a:lnTo>
                    <a:pt x="356916" y="160437"/>
                  </a:lnTo>
                  <a:lnTo>
                    <a:pt x="354973" y="161990"/>
                  </a:lnTo>
                  <a:lnTo>
                    <a:pt x="352815" y="166539"/>
                  </a:lnTo>
                  <a:lnTo>
                    <a:pt x="351182" y="168175"/>
                  </a:lnTo>
                  <a:lnTo>
                    <a:pt x="343040" y="171017"/>
                  </a:lnTo>
                  <a:lnTo>
                    <a:pt x="323965" y="171445"/>
                  </a:lnTo>
                  <a:lnTo>
                    <a:pt x="323481" y="170388"/>
                  </a:lnTo>
                  <a:lnTo>
                    <a:pt x="322525" y="156983"/>
                  </a:lnTo>
                  <a:lnTo>
                    <a:pt x="323580" y="155455"/>
                  </a:lnTo>
                  <a:lnTo>
                    <a:pt x="325341" y="154435"/>
                  </a:lnTo>
                  <a:lnTo>
                    <a:pt x="332215" y="152666"/>
                  </a:lnTo>
                  <a:lnTo>
                    <a:pt x="336704" y="152517"/>
                  </a:lnTo>
                  <a:lnTo>
                    <a:pt x="342226" y="149629"/>
                  </a:lnTo>
                  <a:lnTo>
                    <a:pt x="349338" y="144207"/>
                  </a:lnTo>
                  <a:lnTo>
                    <a:pt x="358348" y="143137"/>
                  </a:lnTo>
                  <a:lnTo>
                    <a:pt x="403340" y="142873"/>
                  </a:lnTo>
                  <a:lnTo>
                    <a:pt x="422300" y="142873"/>
                  </a:lnTo>
                  <a:lnTo>
                    <a:pt x="427894" y="140051"/>
                  </a:lnTo>
                  <a:lnTo>
                    <a:pt x="433908" y="136327"/>
                  </a:lnTo>
                  <a:lnTo>
                    <a:pt x="443244" y="133172"/>
                  </a:lnTo>
                  <a:lnTo>
                    <a:pt x="452713" y="127063"/>
                  </a:lnTo>
                  <a:lnTo>
                    <a:pt x="462221" y="123725"/>
                  </a:lnTo>
                  <a:lnTo>
                    <a:pt x="471741" y="117561"/>
                  </a:lnTo>
                  <a:lnTo>
                    <a:pt x="481264" y="114207"/>
                  </a:lnTo>
                  <a:lnTo>
                    <a:pt x="503489" y="97879"/>
                  </a:lnTo>
                  <a:lnTo>
                    <a:pt x="506664" y="97003"/>
                  </a:lnTo>
                  <a:lnTo>
                    <a:pt x="508781" y="95359"/>
                  </a:lnTo>
                  <a:lnTo>
                    <a:pt x="529882" y="66069"/>
                  </a:lnTo>
                  <a:lnTo>
                    <a:pt x="532053" y="48061"/>
                  </a:lnTo>
                  <a:lnTo>
                    <a:pt x="504939" y="47623"/>
                  </a:lnTo>
                  <a:lnTo>
                    <a:pt x="496171" y="54169"/>
                  </a:lnTo>
                  <a:lnTo>
                    <a:pt x="490359" y="55824"/>
                  </a:lnTo>
                  <a:lnTo>
                    <a:pt x="488386" y="57324"/>
                  </a:lnTo>
                  <a:lnTo>
                    <a:pt x="477131" y="76394"/>
                  </a:lnTo>
                  <a:lnTo>
                    <a:pt x="476392" y="79504"/>
                  </a:lnTo>
                  <a:lnTo>
                    <a:pt x="467569" y="95265"/>
                  </a:lnTo>
                  <a:lnTo>
                    <a:pt x="465394" y="135334"/>
                  </a:lnTo>
                  <a:lnTo>
                    <a:pt x="465389" y="150633"/>
                  </a:lnTo>
                  <a:lnTo>
                    <a:pt x="473589" y="160444"/>
                  </a:lnTo>
                  <a:lnTo>
                    <a:pt x="477147" y="161266"/>
                  </a:lnTo>
                  <a:lnTo>
                    <a:pt x="488055" y="161793"/>
                  </a:lnTo>
                  <a:lnTo>
                    <a:pt x="518507" y="152215"/>
                  </a:lnTo>
                  <a:lnTo>
                    <a:pt x="566100" y="118505"/>
                  </a:lnTo>
                  <a:lnTo>
                    <a:pt x="572944" y="116168"/>
                  </a:lnTo>
                  <a:lnTo>
                    <a:pt x="579513" y="109485"/>
                  </a:lnTo>
                  <a:lnTo>
                    <a:pt x="585961" y="101575"/>
                  </a:lnTo>
                  <a:lnTo>
                    <a:pt x="601904" y="91025"/>
                  </a:lnTo>
                  <a:lnTo>
                    <a:pt x="605437" y="85258"/>
                  </a:lnTo>
                  <a:lnTo>
                    <a:pt x="608066" y="79166"/>
                  </a:lnTo>
                  <a:lnTo>
                    <a:pt x="616300" y="68527"/>
                  </a:lnTo>
                  <a:lnTo>
                    <a:pt x="619949" y="67497"/>
                  </a:lnTo>
                  <a:lnTo>
                    <a:pt x="622403" y="67222"/>
                  </a:lnTo>
                  <a:lnTo>
                    <a:pt x="624041" y="65981"/>
                  </a:lnTo>
                  <a:lnTo>
                    <a:pt x="626882" y="58520"/>
                  </a:lnTo>
                  <a:lnTo>
                    <a:pt x="627276" y="65470"/>
                  </a:lnTo>
                  <a:lnTo>
                    <a:pt x="620760" y="74040"/>
                  </a:lnTo>
                  <a:lnTo>
                    <a:pt x="618669" y="82849"/>
                  </a:lnTo>
                  <a:lnTo>
                    <a:pt x="618180" y="89032"/>
                  </a:lnTo>
                  <a:lnTo>
                    <a:pt x="616991" y="91104"/>
                  </a:lnTo>
                  <a:lnTo>
                    <a:pt x="615140" y="92485"/>
                  </a:lnTo>
                  <a:lnTo>
                    <a:pt x="612849" y="93406"/>
                  </a:lnTo>
                  <a:lnTo>
                    <a:pt x="611320" y="95079"/>
                  </a:lnTo>
                  <a:lnTo>
                    <a:pt x="609623" y="99759"/>
                  </a:lnTo>
                  <a:lnTo>
                    <a:pt x="608267" y="123661"/>
                  </a:lnTo>
                  <a:lnTo>
                    <a:pt x="622454" y="123819"/>
                  </a:lnTo>
                  <a:lnTo>
                    <a:pt x="627976" y="120999"/>
                  </a:lnTo>
                  <a:lnTo>
                    <a:pt x="633958" y="117276"/>
                  </a:lnTo>
                  <a:lnTo>
                    <a:pt x="643277" y="114122"/>
                  </a:lnTo>
                  <a:lnTo>
                    <a:pt x="690814" y="69841"/>
                  </a:lnTo>
                  <a:lnTo>
                    <a:pt x="722526" y="38137"/>
                  </a:lnTo>
                  <a:lnTo>
                    <a:pt x="722561" y="51359"/>
                  </a:lnTo>
                  <a:lnTo>
                    <a:pt x="721504" y="53289"/>
                  </a:lnTo>
                  <a:lnTo>
                    <a:pt x="719740" y="54575"/>
                  </a:lnTo>
                  <a:lnTo>
                    <a:pt x="717507" y="55433"/>
                  </a:lnTo>
                  <a:lnTo>
                    <a:pt x="716017" y="57063"/>
                  </a:lnTo>
                  <a:lnTo>
                    <a:pt x="714363" y="61696"/>
                  </a:lnTo>
                  <a:lnTo>
                    <a:pt x="712242" y="79840"/>
                  </a:lnTo>
                  <a:lnTo>
                    <a:pt x="705552" y="94713"/>
                  </a:lnTo>
                  <a:lnTo>
                    <a:pt x="700744" y="131348"/>
                  </a:lnTo>
                  <a:lnTo>
                    <a:pt x="696991" y="138809"/>
                  </a:lnTo>
                  <a:lnTo>
                    <a:pt x="689328" y="160512"/>
                  </a:lnTo>
                  <a:lnTo>
                    <a:pt x="678879" y="177950"/>
                  </a:lnTo>
                  <a:lnTo>
                    <a:pt x="672895" y="197858"/>
                  </a:lnTo>
                  <a:lnTo>
                    <a:pt x="659853" y="216672"/>
                  </a:lnTo>
                  <a:lnTo>
                    <a:pt x="653850" y="236081"/>
                  </a:lnTo>
                  <a:lnTo>
                    <a:pt x="649690" y="243566"/>
                  </a:lnTo>
                  <a:lnTo>
                    <a:pt x="646291" y="253729"/>
                  </a:lnTo>
                  <a:lnTo>
                    <a:pt x="640109" y="263443"/>
                  </a:lnTo>
                  <a:lnTo>
                    <a:pt x="638293" y="269838"/>
                  </a:lnTo>
                  <a:lnTo>
                    <a:pt x="636750" y="271966"/>
                  </a:lnTo>
                  <a:lnTo>
                    <a:pt x="634663" y="273385"/>
                  </a:lnTo>
                  <a:lnTo>
                    <a:pt x="632213" y="274331"/>
                  </a:lnTo>
                  <a:lnTo>
                    <a:pt x="630580" y="276020"/>
                  </a:lnTo>
                  <a:lnTo>
                    <a:pt x="627744" y="284258"/>
                  </a:lnTo>
                  <a:lnTo>
                    <a:pt x="624682" y="285086"/>
                  </a:lnTo>
                  <a:lnTo>
                    <a:pt x="617825" y="285745"/>
                  </a:lnTo>
                  <a:lnTo>
                    <a:pt x="617800" y="280691"/>
                  </a:lnTo>
                  <a:lnTo>
                    <a:pt x="616738" y="279201"/>
                  </a:lnTo>
                  <a:lnTo>
                    <a:pt x="614971" y="278209"/>
                  </a:lnTo>
                  <a:lnTo>
                    <a:pt x="612736" y="277547"/>
                  </a:lnTo>
                  <a:lnTo>
                    <a:pt x="611245" y="276047"/>
                  </a:lnTo>
                  <a:lnTo>
                    <a:pt x="609589" y="271559"/>
                  </a:lnTo>
                  <a:lnTo>
                    <a:pt x="608657" y="263082"/>
                  </a:lnTo>
                  <a:lnTo>
                    <a:pt x="611261" y="256977"/>
                  </a:lnTo>
                  <a:lnTo>
                    <a:pt x="614888" y="250736"/>
                  </a:lnTo>
                  <a:lnTo>
                    <a:pt x="617216" y="238106"/>
                  </a:lnTo>
                  <a:lnTo>
                    <a:pt x="617407" y="234937"/>
                  </a:lnTo>
                  <a:lnTo>
                    <a:pt x="620442" y="228593"/>
                  </a:lnTo>
                  <a:lnTo>
                    <a:pt x="632955" y="211664"/>
                  </a:lnTo>
                  <a:lnTo>
                    <a:pt x="635113" y="201316"/>
                  </a:lnTo>
                  <a:lnTo>
                    <a:pt x="637805" y="196652"/>
                  </a:lnTo>
                  <a:lnTo>
                    <a:pt x="683090" y="150581"/>
                  </a:lnTo>
                  <a:lnTo>
                    <a:pt x="729354" y="112482"/>
                  </a:lnTo>
                  <a:lnTo>
                    <a:pt x="776943" y="82583"/>
                  </a:lnTo>
                  <a:lnTo>
                    <a:pt x="808057" y="59971"/>
                  </a:lnTo>
                  <a:lnTo>
                    <a:pt x="814536" y="57344"/>
                  </a:lnTo>
                  <a:lnTo>
                    <a:pt x="824134" y="50974"/>
                  </a:lnTo>
                  <a:lnTo>
                    <a:pt x="833680" y="48616"/>
                  </a:lnTo>
                  <a:lnTo>
                    <a:pt x="840035" y="48064"/>
                  </a:lnTo>
                  <a:lnTo>
                    <a:pt x="842153" y="48975"/>
                  </a:lnTo>
                  <a:lnTo>
                    <a:pt x="843565" y="50641"/>
                  </a:lnTo>
                  <a:lnTo>
                    <a:pt x="845831" y="55863"/>
                  </a:lnTo>
                  <a:lnTo>
                    <a:pt x="846388" y="92170"/>
                  </a:lnTo>
                  <a:lnTo>
                    <a:pt x="837746" y="119957"/>
                  </a:lnTo>
                  <a:lnTo>
                    <a:pt x="837255" y="126691"/>
                  </a:lnTo>
                  <a:lnTo>
                    <a:pt x="834215" y="133212"/>
                  </a:lnTo>
                  <a:lnTo>
                    <a:pt x="830395" y="139638"/>
                  </a:lnTo>
                  <a:lnTo>
                    <a:pt x="827943" y="152386"/>
                  </a:lnTo>
                  <a:lnTo>
                    <a:pt x="827350" y="169958"/>
                  </a:lnTo>
                  <a:lnTo>
                    <a:pt x="828405" y="170455"/>
                  </a:lnTo>
                  <a:lnTo>
                    <a:pt x="841529" y="171409"/>
                  </a:lnTo>
                  <a:lnTo>
                    <a:pt x="843148" y="170364"/>
                  </a:lnTo>
                  <a:lnTo>
                    <a:pt x="844229" y="168608"/>
                  </a:lnTo>
                  <a:lnTo>
                    <a:pt x="844949" y="166380"/>
                  </a:lnTo>
                  <a:lnTo>
                    <a:pt x="847546" y="164894"/>
                  </a:lnTo>
                  <a:lnTo>
                    <a:pt x="860255" y="161745"/>
                  </a:lnTo>
                  <a:lnTo>
                    <a:pt x="874567" y="151736"/>
                  </a:lnTo>
                  <a:lnTo>
                    <a:pt x="919412" y="107946"/>
                  </a:lnTo>
                  <a:lnTo>
                    <a:pt x="941624" y="85737"/>
                  </a:lnTo>
                  <a:lnTo>
                    <a:pt x="941639" y="133160"/>
                  </a:lnTo>
                  <a:lnTo>
                    <a:pt x="941639" y="146441"/>
                  </a:lnTo>
                  <a:lnTo>
                    <a:pt x="942697" y="148427"/>
                  </a:lnTo>
                  <a:lnTo>
                    <a:pt x="944461" y="149750"/>
                  </a:lnTo>
                  <a:lnTo>
                    <a:pt x="949839" y="151875"/>
                  </a:lnTo>
                  <a:lnTo>
                    <a:pt x="973520" y="152384"/>
                  </a:lnTo>
                  <a:lnTo>
                    <a:pt x="979797" y="149570"/>
                  </a:lnTo>
                  <a:lnTo>
                    <a:pt x="986115" y="145850"/>
                  </a:lnTo>
                  <a:lnTo>
                    <a:pt x="995621" y="142697"/>
                  </a:lnTo>
                  <a:lnTo>
                    <a:pt x="1011490" y="129732"/>
                  </a:lnTo>
                  <a:lnTo>
                    <a:pt x="1015017" y="123627"/>
                  </a:lnTo>
                  <a:lnTo>
                    <a:pt x="1017643" y="117386"/>
                  </a:lnTo>
                  <a:lnTo>
                    <a:pt x="1024014" y="107922"/>
                  </a:lnTo>
                  <a:lnTo>
                    <a:pt x="1026372" y="98416"/>
                  </a:lnTo>
                  <a:lnTo>
                    <a:pt x="1027326" y="73023"/>
                  </a:lnTo>
                  <a:lnTo>
                    <a:pt x="1026280" y="70906"/>
                  </a:lnTo>
                  <a:lnTo>
                    <a:pt x="1024525" y="69495"/>
                  </a:lnTo>
                  <a:lnTo>
                    <a:pt x="1022295" y="68554"/>
                  </a:lnTo>
                  <a:lnTo>
                    <a:pt x="1020810" y="66869"/>
                  </a:lnTo>
                  <a:lnTo>
                    <a:pt x="1019159" y="62174"/>
                  </a:lnTo>
                  <a:lnTo>
                    <a:pt x="1017661" y="60498"/>
                  </a:lnTo>
                  <a:lnTo>
                    <a:pt x="1013173" y="58637"/>
                  </a:lnTo>
                  <a:lnTo>
                    <a:pt x="986050" y="57187"/>
                  </a:lnTo>
                  <a:lnTo>
                    <a:pt x="979722" y="59988"/>
                  </a:lnTo>
                  <a:lnTo>
                    <a:pt x="932114" y="104780"/>
                  </a:lnTo>
                  <a:lnTo>
                    <a:pt x="926822" y="111126"/>
                  </a:lnTo>
                  <a:lnTo>
                    <a:pt x="920602" y="123823"/>
                  </a:lnTo>
                  <a:lnTo>
                    <a:pt x="916414" y="130173"/>
                  </a:lnTo>
                  <a:lnTo>
                    <a:pt x="913505" y="140992"/>
                  </a:lnTo>
                  <a:lnTo>
                    <a:pt x="908138" y="147372"/>
                  </a:lnTo>
                  <a:lnTo>
                    <a:pt x="907664" y="149048"/>
                  </a:lnTo>
                  <a:lnTo>
                    <a:pt x="908405" y="150164"/>
                  </a:lnTo>
                  <a:lnTo>
                    <a:pt x="912052" y="152463"/>
                  </a:lnTo>
                  <a:lnTo>
                    <a:pt x="920993" y="160468"/>
                  </a:lnTo>
                  <a:lnTo>
                    <a:pt x="927172" y="161492"/>
                  </a:lnTo>
                  <a:lnTo>
                    <a:pt x="935707" y="161795"/>
                  </a:lnTo>
                  <a:lnTo>
                    <a:pt x="941824" y="159044"/>
                  </a:lnTo>
                  <a:lnTo>
                    <a:pt x="948072" y="155352"/>
                  </a:lnTo>
                  <a:lnTo>
                    <a:pt x="958597" y="153273"/>
                  </a:lnTo>
                  <a:lnTo>
                    <a:pt x="1005062" y="152405"/>
                  </a:lnTo>
                  <a:lnTo>
                    <a:pt x="1011454" y="152401"/>
                  </a:lnTo>
                  <a:lnTo>
                    <a:pt x="1017823" y="149577"/>
                  </a:lnTo>
                  <a:lnTo>
                    <a:pt x="1025479" y="144197"/>
                  </a:lnTo>
                  <a:lnTo>
                    <a:pt x="1035400" y="142990"/>
                  </a:lnTo>
                  <a:lnTo>
                    <a:pt x="1054577" y="142873"/>
                  </a:lnTo>
                  <a:lnTo>
                    <a:pt x="1064020" y="151074"/>
                  </a:lnTo>
                  <a:lnTo>
                    <a:pt x="1073538" y="152281"/>
                  </a:lnTo>
                  <a:lnTo>
                    <a:pt x="1108109" y="152398"/>
                  </a:lnTo>
                  <a:lnTo>
                    <a:pt x="1113697" y="149576"/>
                  </a:lnTo>
                  <a:lnTo>
                    <a:pt x="1119709" y="145852"/>
                  </a:lnTo>
                  <a:lnTo>
                    <a:pt x="1125909" y="144197"/>
                  </a:lnTo>
                  <a:lnTo>
                    <a:pt x="1127986" y="142697"/>
                  </a:lnTo>
                  <a:lnTo>
                    <a:pt x="1129370" y="140639"/>
                  </a:lnTo>
                  <a:lnTo>
                    <a:pt x="1131966" y="135530"/>
                  </a:lnTo>
                  <a:lnTo>
                    <a:pt x="1136648" y="129732"/>
                  </a:lnTo>
                  <a:lnTo>
                    <a:pt x="1142257" y="126449"/>
                  </a:lnTo>
                  <a:lnTo>
                    <a:pt x="1145235" y="125574"/>
                  </a:lnTo>
                  <a:lnTo>
                    <a:pt x="1147219" y="123932"/>
                  </a:lnTo>
                  <a:lnTo>
                    <a:pt x="1167596" y="95195"/>
                  </a:lnTo>
                  <a:lnTo>
                    <a:pt x="1179472" y="57605"/>
                  </a:lnTo>
                  <a:lnTo>
                    <a:pt x="1179764" y="29943"/>
                  </a:lnTo>
                  <a:lnTo>
                    <a:pt x="1179764" y="34035"/>
                  </a:lnTo>
                  <a:lnTo>
                    <a:pt x="1178706" y="35390"/>
                  </a:lnTo>
                  <a:lnTo>
                    <a:pt x="1174708" y="36895"/>
                  </a:lnTo>
                  <a:lnTo>
                    <a:pt x="1173219" y="38354"/>
                  </a:lnTo>
                  <a:lnTo>
                    <a:pt x="1168006" y="48300"/>
                  </a:lnTo>
                  <a:lnTo>
                    <a:pt x="1163955" y="54274"/>
                  </a:lnTo>
                  <a:lnTo>
                    <a:pt x="1160616" y="63587"/>
                  </a:lnTo>
                  <a:lnTo>
                    <a:pt x="1154452" y="73050"/>
                  </a:lnTo>
                  <a:lnTo>
                    <a:pt x="1151097" y="82556"/>
                  </a:lnTo>
                  <a:lnTo>
                    <a:pt x="1144929" y="93133"/>
                  </a:lnTo>
                  <a:lnTo>
                    <a:pt x="1141675" y="131548"/>
                  </a:lnTo>
                  <a:lnTo>
                    <a:pt x="1142730" y="132148"/>
                  </a:lnTo>
                  <a:lnTo>
                    <a:pt x="1173545" y="133344"/>
                  </a:lnTo>
                  <a:lnTo>
                    <a:pt x="1179822" y="130524"/>
                  </a:lnTo>
                  <a:lnTo>
                    <a:pt x="1195646" y="118159"/>
                  </a:lnTo>
                  <a:lnTo>
                    <a:pt x="1208340" y="112238"/>
                  </a:lnTo>
                  <a:lnTo>
                    <a:pt x="1215747" y="104916"/>
                  </a:lnTo>
                  <a:lnTo>
                    <a:pt x="1237750" y="79989"/>
                  </a:lnTo>
                  <a:lnTo>
                    <a:pt x="1247868" y="71533"/>
                  </a:lnTo>
                  <a:lnTo>
                    <a:pt x="1272299" y="38127"/>
                  </a:lnTo>
                  <a:lnTo>
                    <a:pt x="1274478" y="25404"/>
                  </a:lnTo>
                  <a:lnTo>
                    <a:pt x="1275716" y="23285"/>
                  </a:lnTo>
                  <a:lnTo>
                    <a:pt x="1277598" y="21873"/>
                  </a:lnTo>
                  <a:lnTo>
                    <a:pt x="1279911" y="20931"/>
                  </a:lnTo>
                  <a:lnTo>
                    <a:pt x="1281455" y="19245"/>
                  </a:lnTo>
                  <a:lnTo>
                    <a:pt x="1284419" y="9964"/>
                  </a:lnTo>
                  <a:lnTo>
                    <a:pt x="1284503" y="14710"/>
                  </a:lnTo>
                  <a:lnTo>
                    <a:pt x="1283456" y="16156"/>
                  </a:lnTo>
                  <a:lnTo>
                    <a:pt x="1279472" y="17763"/>
                  </a:lnTo>
                  <a:lnTo>
                    <a:pt x="1277986" y="19249"/>
                  </a:lnTo>
                  <a:lnTo>
                    <a:pt x="1275405" y="27136"/>
                  </a:lnTo>
                  <a:lnTo>
                    <a:pt x="1274033" y="36952"/>
                  </a:lnTo>
                  <a:lnTo>
                    <a:pt x="1263260" y="66141"/>
                  </a:lnTo>
                  <a:lnTo>
                    <a:pt x="1259206" y="72787"/>
                  </a:lnTo>
                  <a:lnTo>
                    <a:pt x="1256605" y="85676"/>
                  </a:lnTo>
                  <a:lnTo>
                    <a:pt x="1255967" y="126998"/>
                  </a:lnTo>
                  <a:lnTo>
                    <a:pt x="1257024" y="129115"/>
                  </a:lnTo>
                  <a:lnTo>
                    <a:pt x="1258788" y="130526"/>
                  </a:lnTo>
                  <a:lnTo>
                    <a:pt x="1261021" y="131467"/>
                  </a:lnTo>
                  <a:lnTo>
                    <a:pt x="1262511" y="133152"/>
                  </a:lnTo>
                  <a:lnTo>
                    <a:pt x="1264165" y="137847"/>
                  </a:lnTo>
                  <a:lnTo>
                    <a:pt x="1265665" y="139523"/>
                  </a:lnTo>
                  <a:lnTo>
                    <a:pt x="1270154" y="141384"/>
                  </a:lnTo>
                  <a:lnTo>
                    <a:pt x="1271773" y="142938"/>
                  </a:lnTo>
                  <a:lnTo>
                    <a:pt x="1273574" y="147488"/>
                  </a:lnTo>
                  <a:lnTo>
                    <a:pt x="1275112" y="149125"/>
                  </a:lnTo>
                  <a:lnTo>
                    <a:pt x="1279644" y="150943"/>
                  </a:lnTo>
                  <a:lnTo>
                    <a:pt x="1288145" y="151967"/>
                  </a:lnTo>
                  <a:lnTo>
                    <a:pt x="1294255" y="149384"/>
                  </a:lnTo>
                  <a:lnTo>
                    <a:pt x="1300500" y="145767"/>
                  </a:lnTo>
                  <a:lnTo>
                    <a:pt x="1309965" y="142672"/>
                  </a:lnTo>
                  <a:lnTo>
                    <a:pt x="1319471" y="136581"/>
                  </a:lnTo>
                  <a:lnTo>
                    <a:pt x="1325816" y="134785"/>
                  </a:lnTo>
                  <a:lnTo>
                    <a:pt x="1327932" y="133248"/>
                  </a:lnTo>
                  <a:lnTo>
                    <a:pt x="1329343" y="131165"/>
                  </a:lnTo>
                  <a:lnTo>
                    <a:pt x="1330283" y="128717"/>
                  </a:lnTo>
                  <a:lnTo>
                    <a:pt x="1331968" y="127086"/>
                  </a:lnTo>
                  <a:lnTo>
                    <a:pt x="1336663" y="125274"/>
                  </a:lnTo>
                  <a:lnTo>
                    <a:pt x="1338339" y="123732"/>
                  </a:lnTo>
                  <a:lnTo>
                    <a:pt x="1340200" y="119197"/>
                  </a:lnTo>
                  <a:lnTo>
                    <a:pt x="1341651" y="100236"/>
                  </a:lnTo>
                  <a:lnTo>
                    <a:pt x="1340605" y="98574"/>
                  </a:lnTo>
                  <a:lnTo>
                    <a:pt x="1338850" y="97465"/>
                  </a:lnTo>
                  <a:lnTo>
                    <a:pt x="1331323" y="95905"/>
                  </a:lnTo>
                  <a:lnTo>
                    <a:pt x="1318091" y="95286"/>
                  </a:lnTo>
                  <a:lnTo>
                    <a:pt x="1304476" y="100316"/>
                  </a:lnTo>
                  <a:lnTo>
                    <a:pt x="1285075" y="111725"/>
                  </a:lnTo>
                  <a:lnTo>
                    <a:pt x="1278427" y="114213"/>
                  </a:lnTo>
                  <a:lnTo>
                    <a:pt x="1255978" y="130706"/>
                  </a:lnTo>
                  <a:lnTo>
                    <a:pt x="1249620" y="133232"/>
                  </a:lnTo>
                  <a:lnTo>
                    <a:pt x="1243266" y="137883"/>
                  </a:lnTo>
                  <a:lnTo>
                    <a:pt x="1239738" y="143478"/>
                  </a:lnTo>
                  <a:lnTo>
                    <a:pt x="1238797" y="146451"/>
                  </a:lnTo>
                  <a:lnTo>
                    <a:pt x="1237110" y="148434"/>
                  </a:lnTo>
                  <a:lnTo>
                    <a:pt x="1232416" y="150636"/>
                  </a:lnTo>
                  <a:lnTo>
                    <a:pt x="1230741" y="152281"/>
                  </a:lnTo>
                  <a:lnTo>
                    <a:pt x="1227830" y="160444"/>
                  </a:lnTo>
                  <a:lnTo>
                    <a:pt x="1228742" y="160937"/>
                  </a:lnTo>
                  <a:lnTo>
                    <a:pt x="1235628" y="161793"/>
                  </a:lnTo>
                  <a:lnTo>
                    <a:pt x="1244265" y="155352"/>
                  </a:lnTo>
                  <a:lnTo>
                    <a:pt x="1253086" y="152215"/>
                  </a:lnTo>
                  <a:lnTo>
                    <a:pt x="1296303" y="123764"/>
                  </a:lnTo>
                  <a:lnTo>
                    <a:pt x="1338645" y="101595"/>
                  </a:lnTo>
                  <a:lnTo>
                    <a:pt x="1381780" y="67261"/>
                  </a:lnTo>
                  <a:lnTo>
                    <a:pt x="1411098" y="44482"/>
                  </a:lnTo>
                  <a:lnTo>
                    <a:pt x="1424152" y="32813"/>
                  </a:lnTo>
                  <a:lnTo>
                    <a:pt x="1430550" y="30458"/>
                  </a:lnTo>
                  <a:lnTo>
                    <a:pt x="1432680" y="28771"/>
                  </a:lnTo>
                  <a:lnTo>
                    <a:pt x="1436735" y="22399"/>
                  </a:lnTo>
                  <a:lnTo>
                    <a:pt x="1441434" y="20538"/>
                  </a:lnTo>
                  <a:lnTo>
                    <a:pt x="1454224" y="19179"/>
                  </a:lnTo>
                  <a:lnTo>
                    <a:pt x="1454812" y="20194"/>
                  </a:lnTo>
                  <a:lnTo>
                    <a:pt x="1455466" y="24143"/>
                  </a:lnTo>
                  <a:lnTo>
                    <a:pt x="1456698" y="25620"/>
                  </a:lnTo>
                  <a:lnTo>
                    <a:pt x="1460890" y="27260"/>
                  </a:lnTo>
                  <a:lnTo>
                    <a:pt x="1462431" y="28756"/>
                  </a:lnTo>
                  <a:lnTo>
                    <a:pt x="1465109" y="36658"/>
                  </a:lnTo>
                  <a:lnTo>
                    <a:pt x="1465503" y="65507"/>
                  </a:lnTo>
                  <a:lnTo>
                    <a:pt x="1462687" y="74269"/>
                  </a:lnTo>
                  <a:lnTo>
                    <a:pt x="1458966" y="81691"/>
                  </a:lnTo>
                  <a:lnTo>
                    <a:pt x="1456380" y="98310"/>
                  </a:lnTo>
                  <a:lnTo>
                    <a:pt x="1455990" y="142873"/>
                  </a:lnTo>
                  <a:lnTo>
                    <a:pt x="1455989" y="152384"/>
                  </a:lnTo>
                  <a:lnTo>
                    <a:pt x="1455989" y="144195"/>
                  </a:lnTo>
                  <a:lnTo>
                    <a:pt x="1462534" y="135530"/>
                  </a:lnTo>
                  <a:lnTo>
                    <a:pt x="1464631" y="126704"/>
                  </a:lnTo>
                  <a:lnTo>
                    <a:pt x="1465512" y="80431"/>
                  </a:lnTo>
                  <a:lnTo>
                    <a:pt x="1465514" y="66684"/>
                  </a:lnTo>
                  <a:lnTo>
                    <a:pt x="1457314" y="74875"/>
                  </a:lnTo>
                  <a:lnTo>
                    <a:pt x="1456382" y="80862"/>
                  </a:lnTo>
                  <a:lnTo>
                    <a:pt x="1455992" y="112428"/>
                  </a:lnTo>
                  <a:lnTo>
                    <a:pt x="1473599" y="131893"/>
                  </a:lnTo>
                  <a:lnTo>
                    <a:pt x="1484725" y="132917"/>
                  </a:lnTo>
                  <a:lnTo>
                    <a:pt x="1492750" y="130334"/>
                  </a:lnTo>
                  <a:lnTo>
                    <a:pt x="1499844" y="126717"/>
                  </a:lnTo>
                  <a:lnTo>
                    <a:pt x="1509787" y="123622"/>
                  </a:lnTo>
                  <a:lnTo>
                    <a:pt x="1556705" y="88872"/>
                  </a:lnTo>
                  <a:lnTo>
                    <a:pt x="1602037" y="44448"/>
                  </a:lnTo>
                  <a:lnTo>
                    <a:pt x="1605565" y="38098"/>
                  </a:lnTo>
                  <a:lnTo>
                    <a:pt x="1608385" y="19096"/>
                  </a:lnTo>
                  <a:lnTo>
                    <a:pt x="1608388" y="24119"/>
                  </a:lnTo>
                  <a:lnTo>
                    <a:pt x="1605566" y="29416"/>
                  </a:lnTo>
                  <a:lnTo>
                    <a:pt x="1583753" y="62887"/>
                  </a:lnTo>
                  <a:lnTo>
                    <a:pt x="1571766" y="97075"/>
                  </a:lnTo>
                  <a:lnTo>
                    <a:pt x="1569522" y="110857"/>
                  </a:lnTo>
                  <a:lnTo>
                    <a:pt x="1562808" y="123770"/>
                  </a:lnTo>
                  <a:lnTo>
                    <a:pt x="1562127" y="126963"/>
                  </a:lnTo>
                  <a:lnTo>
                    <a:pt x="1562731" y="129091"/>
                  </a:lnTo>
                  <a:lnTo>
                    <a:pt x="1564192" y="130510"/>
                  </a:lnTo>
                  <a:lnTo>
                    <a:pt x="1566223" y="131456"/>
                  </a:lnTo>
                  <a:lnTo>
                    <a:pt x="1567578" y="133145"/>
                  </a:lnTo>
                  <a:lnTo>
                    <a:pt x="1569932" y="141383"/>
                  </a:lnTo>
                  <a:lnTo>
                    <a:pt x="1572952" y="142211"/>
                  </a:lnTo>
                  <a:lnTo>
                    <a:pt x="1575240" y="142432"/>
                  </a:lnTo>
                  <a:lnTo>
                    <a:pt x="1580603" y="139855"/>
                  </a:lnTo>
                  <a:lnTo>
                    <a:pt x="1586515" y="136240"/>
                  </a:lnTo>
                  <a:lnTo>
                    <a:pt x="1595793" y="133147"/>
                  </a:lnTo>
                  <a:lnTo>
                    <a:pt x="1621483" y="110692"/>
                  </a:lnTo>
                  <a:lnTo>
                    <a:pt x="1642279" y="80230"/>
                  </a:lnTo>
                  <a:lnTo>
                    <a:pt x="1648480" y="66842"/>
                  </a:lnTo>
                  <a:lnTo>
                    <a:pt x="1652665" y="60399"/>
                  </a:lnTo>
                  <a:lnTo>
                    <a:pt x="1655022" y="50820"/>
                  </a:lnTo>
                  <a:lnTo>
                    <a:pt x="1656013" y="28704"/>
                  </a:lnTo>
                  <a:lnTo>
                    <a:pt x="1647814" y="28584"/>
                  </a:lnTo>
                  <a:lnTo>
                    <a:pt x="1647372" y="29638"/>
                  </a:lnTo>
                  <a:lnTo>
                    <a:pt x="1646882" y="33633"/>
                  </a:lnTo>
                  <a:lnTo>
                    <a:pt x="1643841" y="38936"/>
                  </a:lnTo>
                  <a:lnTo>
                    <a:pt x="1640020" y="44820"/>
                  </a:lnTo>
                  <a:lnTo>
                    <a:pt x="1636811" y="54083"/>
                  </a:lnTo>
                  <a:lnTo>
                    <a:pt x="1630686" y="63531"/>
                  </a:lnTo>
                  <a:lnTo>
                    <a:pt x="1628402" y="73033"/>
                  </a:lnTo>
                  <a:lnTo>
                    <a:pt x="1627441" y="119590"/>
                  </a:lnTo>
                  <a:lnTo>
                    <a:pt x="1627440" y="121942"/>
                  </a:lnTo>
                  <a:lnTo>
                    <a:pt x="1628497" y="122569"/>
                  </a:lnTo>
                  <a:lnTo>
                    <a:pt x="1635043" y="124510"/>
                  </a:lnTo>
                  <a:lnTo>
                    <a:pt x="1640696" y="128714"/>
                  </a:lnTo>
                  <a:lnTo>
                    <a:pt x="1643685" y="129201"/>
                  </a:lnTo>
                  <a:lnTo>
                    <a:pt x="1646736" y="128466"/>
                  </a:lnTo>
                  <a:lnTo>
                    <a:pt x="1652949" y="125886"/>
                  </a:lnTo>
                  <a:lnTo>
                    <a:pt x="1671899" y="122946"/>
                  </a:lnTo>
                  <a:lnTo>
                    <a:pt x="1687766" y="110589"/>
                  </a:lnTo>
                  <a:lnTo>
                    <a:pt x="1706461" y="95178"/>
                  </a:lnTo>
                  <a:lnTo>
                    <a:pt x="1731626" y="76192"/>
                  </a:lnTo>
                  <a:lnTo>
                    <a:pt x="1746953" y="60322"/>
                  </a:lnTo>
                  <a:lnTo>
                    <a:pt x="1753235" y="47623"/>
                  </a:lnTo>
                  <a:lnTo>
                    <a:pt x="1759298" y="39979"/>
                  </a:lnTo>
                  <a:lnTo>
                    <a:pt x="1760658" y="30062"/>
                  </a:lnTo>
                  <a:lnTo>
                    <a:pt x="1761759" y="29566"/>
                  </a:lnTo>
                  <a:lnTo>
                    <a:pt x="1768978" y="28704"/>
                  </a:lnTo>
                  <a:lnTo>
                    <a:pt x="1764862" y="28612"/>
                  </a:lnTo>
                  <a:lnTo>
                    <a:pt x="1763504" y="29657"/>
                  </a:lnTo>
                  <a:lnTo>
                    <a:pt x="1761146" y="36778"/>
                  </a:lnTo>
                  <a:lnTo>
                    <a:pt x="1760821" y="51240"/>
                  </a:lnTo>
                  <a:lnTo>
                    <a:pt x="1757981" y="57344"/>
                  </a:lnTo>
                  <a:lnTo>
                    <a:pt x="1754250" y="63585"/>
                  </a:lnTo>
                  <a:lnTo>
                    <a:pt x="1751854" y="76215"/>
                  </a:lnTo>
                  <a:lnTo>
                    <a:pt x="1751264" y="123627"/>
                  </a:lnTo>
                  <a:lnTo>
                    <a:pt x="1751264" y="128322"/>
                  </a:lnTo>
                  <a:lnTo>
                    <a:pt x="1752322" y="129998"/>
                  </a:lnTo>
                  <a:lnTo>
                    <a:pt x="1754086" y="131114"/>
                  </a:lnTo>
                  <a:lnTo>
                    <a:pt x="1760965" y="133054"/>
                  </a:lnTo>
                  <a:lnTo>
                    <a:pt x="1774943" y="133337"/>
                  </a:lnTo>
                  <a:lnTo>
                    <a:pt x="1780486" y="130521"/>
                  </a:lnTo>
                  <a:lnTo>
                    <a:pt x="1786477" y="126800"/>
                  </a:lnTo>
                  <a:lnTo>
                    <a:pt x="1795798" y="123647"/>
                  </a:lnTo>
                  <a:lnTo>
                    <a:pt x="1838841" y="92034"/>
                  </a:lnTo>
                  <a:lnTo>
                    <a:pt x="1843103" y="85706"/>
                  </a:lnTo>
                  <a:lnTo>
                    <a:pt x="1844240" y="82537"/>
                  </a:lnTo>
                  <a:lnTo>
                    <a:pt x="1851149" y="76193"/>
                  </a:lnTo>
                  <a:lnTo>
                    <a:pt x="1867774" y="63498"/>
                  </a:lnTo>
                  <a:lnTo>
                    <a:pt x="1871837" y="57148"/>
                  </a:lnTo>
                  <a:lnTo>
                    <a:pt x="1874702" y="50798"/>
                  </a:lnTo>
                  <a:lnTo>
                    <a:pt x="1879503" y="44448"/>
                  </a:lnTo>
                  <a:lnTo>
                    <a:pt x="1885165" y="40920"/>
                  </a:lnTo>
                  <a:lnTo>
                    <a:pt x="1888156" y="39979"/>
                  </a:lnTo>
                  <a:lnTo>
                    <a:pt x="1890151" y="38294"/>
                  </a:lnTo>
                  <a:lnTo>
                    <a:pt x="1902294" y="20503"/>
                  </a:lnTo>
                  <a:lnTo>
                    <a:pt x="1913062" y="19059"/>
                  </a:lnTo>
                  <a:lnTo>
                    <a:pt x="1918208" y="19051"/>
                  </a:lnTo>
                  <a:lnTo>
                    <a:pt x="1919710" y="20108"/>
                  </a:lnTo>
                  <a:lnTo>
                    <a:pt x="1920711" y="21871"/>
                  </a:lnTo>
                  <a:lnTo>
                    <a:pt x="1922450" y="28749"/>
                  </a:lnTo>
                  <a:lnTo>
                    <a:pt x="1922711" y="51229"/>
                  </a:lnTo>
                  <a:lnTo>
                    <a:pt x="1919890" y="57340"/>
                  </a:lnTo>
                  <a:lnTo>
                    <a:pt x="1916168" y="63583"/>
                  </a:lnTo>
                  <a:lnTo>
                    <a:pt x="1913777" y="76215"/>
                  </a:lnTo>
                  <a:lnTo>
                    <a:pt x="1913580" y="79384"/>
                  </a:lnTo>
                  <a:lnTo>
                    <a:pt x="1910541" y="85728"/>
                  </a:lnTo>
                  <a:lnTo>
                    <a:pt x="1906720" y="92075"/>
                  </a:lnTo>
                  <a:lnTo>
                    <a:pt x="1904268" y="104773"/>
                  </a:lnTo>
                  <a:lnTo>
                    <a:pt x="1903783" y="112417"/>
                  </a:lnTo>
                  <a:lnTo>
                    <a:pt x="1895475" y="122334"/>
                  </a:lnTo>
                  <a:lnTo>
                    <a:pt x="1894139" y="133341"/>
                  </a:lnTo>
                  <a:lnTo>
                    <a:pt x="1894139" y="133348"/>
                  </a:lnTo>
                  <a:lnTo>
                    <a:pt x="1894139" y="128291"/>
                  </a:lnTo>
                  <a:lnTo>
                    <a:pt x="1895197" y="126802"/>
                  </a:lnTo>
                  <a:lnTo>
                    <a:pt x="1896961" y="125809"/>
                  </a:lnTo>
                  <a:lnTo>
                    <a:pt x="1899196" y="125147"/>
                  </a:lnTo>
                  <a:lnTo>
                    <a:pt x="1900685" y="123647"/>
                  </a:lnTo>
                  <a:lnTo>
                    <a:pt x="1905899" y="113636"/>
                  </a:lnTo>
                  <a:lnTo>
                    <a:pt x="1918774" y="98336"/>
                  </a:lnTo>
                  <a:lnTo>
                    <a:pt x="1924758" y="85706"/>
                  </a:lnTo>
                  <a:lnTo>
                    <a:pt x="1947137" y="60323"/>
                  </a:lnTo>
                  <a:lnTo>
                    <a:pt x="1953291" y="47623"/>
                  </a:lnTo>
                  <a:lnTo>
                    <a:pt x="1964385" y="34923"/>
                  </a:lnTo>
                  <a:lnTo>
                    <a:pt x="1970515" y="31395"/>
                  </a:lnTo>
                  <a:lnTo>
                    <a:pt x="1976767" y="28769"/>
                  </a:lnTo>
                  <a:lnTo>
                    <a:pt x="1986236" y="22398"/>
                  </a:lnTo>
                  <a:lnTo>
                    <a:pt x="1992574" y="20537"/>
                  </a:lnTo>
                  <a:lnTo>
                    <a:pt x="1994688" y="18983"/>
                  </a:lnTo>
                  <a:lnTo>
                    <a:pt x="1996096" y="16887"/>
                  </a:lnTo>
                  <a:lnTo>
                    <a:pt x="1997036" y="14433"/>
                  </a:lnTo>
                  <a:lnTo>
                    <a:pt x="1998721" y="12796"/>
                  </a:lnTo>
                  <a:lnTo>
                    <a:pt x="2006950" y="9954"/>
                  </a:lnTo>
                  <a:lnTo>
                    <a:pt x="2017533" y="9534"/>
                  </a:lnTo>
                  <a:lnTo>
                    <a:pt x="2017837" y="14583"/>
                  </a:lnTo>
                  <a:lnTo>
                    <a:pt x="2018938" y="16071"/>
                  </a:lnTo>
                  <a:lnTo>
                    <a:pt x="2027225" y="18971"/>
                  </a:lnTo>
                  <a:lnTo>
                    <a:pt x="2027372" y="19014"/>
                  </a:lnTo>
                  <a:lnTo>
                    <a:pt x="2018079" y="28456"/>
                  </a:lnTo>
                  <a:lnTo>
                    <a:pt x="2012942" y="28539"/>
                  </a:lnTo>
                  <a:lnTo>
                    <a:pt x="2011441" y="29609"/>
                  </a:lnTo>
                  <a:lnTo>
                    <a:pt x="2010441" y="31380"/>
                  </a:lnTo>
                  <a:lnTo>
                    <a:pt x="2009775" y="33620"/>
                  </a:lnTo>
                  <a:lnTo>
                    <a:pt x="2008269" y="35112"/>
                  </a:lnTo>
                  <a:lnTo>
                    <a:pt x="2003778" y="36771"/>
                  </a:lnTo>
                  <a:lnTo>
                    <a:pt x="1995299" y="37705"/>
                  </a:lnTo>
                  <a:lnTo>
                    <a:pt x="1993329" y="38894"/>
                  </a:lnTo>
                  <a:lnTo>
                    <a:pt x="1992015" y="40746"/>
                  </a:lnTo>
                  <a:lnTo>
                    <a:pt x="1991140" y="43038"/>
                  </a:lnTo>
                  <a:lnTo>
                    <a:pt x="1989498" y="44566"/>
                  </a:lnTo>
                  <a:lnTo>
                    <a:pt x="1979259" y="49841"/>
                  </a:lnTo>
                  <a:lnTo>
                    <a:pt x="1976285" y="52277"/>
                  </a:lnTo>
                  <a:lnTo>
                    <a:pt x="1972981" y="57805"/>
                  </a:lnTo>
                  <a:lnTo>
                    <a:pt x="1972101" y="60761"/>
                  </a:lnTo>
                  <a:lnTo>
                    <a:pt x="1970454" y="62732"/>
                  </a:lnTo>
                  <a:lnTo>
                    <a:pt x="1947995" y="79777"/>
                  </a:lnTo>
                  <a:lnTo>
                    <a:pt x="1944534" y="85902"/>
                  </a:lnTo>
                  <a:lnTo>
                    <a:pt x="1941070" y="101622"/>
                  </a:lnTo>
                  <a:lnTo>
                    <a:pt x="1934297" y="114303"/>
                  </a:lnTo>
                  <a:lnTo>
                    <a:pt x="1932249" y="141108"/>
                  </a:lnTo>
                  <a:lnTo>
                    <a:pt x="1933305" y="141696"/>
                  </a:lnTo>
                  <a:lnTo>
                    <a:pt x="1964120" y="142869"/>
                  </a:lnTo>
                  <a:lnTo>
                    <a:pt x="1978609" y="137815"/>
                  </a:lnTo>
                  <a:lnTo>
                    <a:pt x="1998331" y="126397"/>
                  </a:lnTo>
                  <a:lnTo>
                    <a:pt x="2016556" y="119275"/>
                  </a:lnTo>
                  <a:lnTo>
                    <a:pt x="2053899" y="98017"/>
                  </a:lnTo>
                  <a:lnTo>
                    <a:pt x="2073392" y="90738"/>
                  </a:lnTo>
                  <a:lnTo>
                    <a:pt x="2077142" y="88008"/>
                  </a:lnTo>
                  <a:lnTo>
                    <a:pt x="2083476" y="80168"/>
                  </a:lnTo>
                  <a:lnTo>
                    <a:pt x="2103807" y="68891"/>
                  </a:lnTo>
                  <a:lnTo>
                    <a:pt x="2113165" y="66684"/>
                  </a:lnTo>
                  <a:lnTo>
                    <a:pt x="2113214" y="95248"/>
                  </a:lnTo>
                  <a:lnTo>
                    <a:pt x="2113214" y="90191"/>
                  </a:lnTo>
                  <a:lnTo>
                    <a:pt x="2114272" y="88702"/>
                  </a:lnTo>
                  <a:lnTo>
                    <a:pt x="2116036" y="87709"/>
                  </a:lnTo>
                  <a:lnTo>
                    <a:pt x="2118271" y="87047"/>
                  </a:lnTo>
                  <a:lnTo>
                    <a:pt x="2119760" y="85547"/>
                  </a:lnTo>
                  <a:lnTo>
                    <a:pt x="2122348" y="77638"/>
                  </a:lnTo>
                  <a:lnTo>
                    <a:pt x="2122738" y="49101"/>
                  </a:lnTo>
                  <a:lnTo>
                    <a:pt x="2114538" y="39552"/>
                  </a:lnTo>
                  <a:lnTo>
                    <a:pt x="2113329" y="30024"/>
                  </a:lnTo>
                  <a:lnTo>
                    <a:pt x="2112232" y="29540"/>
                  </a:lnTo>
                  <a:lnTo>
                    <a:pt x="2099028" y="28611"/>
                  </a:lnTo>
                  <a:lnTo>
                    <a:pt x="2097407" y="29657"/>
                  </a:lnTo>
                  <a:lnTo>
                    <a:pt x="2096326" y="31412"/>
                  </a:lnTo>
                  <a:lnTo>
                    <a:pt x="2095605" y="33641"/>
                  </a:lnTo>
                  <a:lnTo>
                    <a:pt x="2094067" y="35126"/>
                  </a:lnTo>
                  <a:lnTo>
                    <a:pt x="2086089" y="37707"/>
                  </a:lnTo>
                  <a:lnTo>
                    <a:pt x="2085283" y="40746"/>
                  </a:lnTo>
                  <a:lnTo>
                    <a:pt x="2085068" y="43039"/>
                  </a:lnTo>
                  <a:lnTo>
                    <a:pt x="2082007" y="48407"/>
                  </a:lnTo>
                  <a:lnTo>
                    <a:pt x="2079710" y="51321"/>
                  </a:lnTo>
                  <a:lnTo>
                    <a:pt x="2074335" y="54558"/>
                  </a:lnTo>
                  <a:lnTo>
                    <a:pt x="2071419" y="55421"/>
                  </a:lnTo>
                  <a:lnTo>
                    <a:pt x="2069476" y="57055"/>
                  </a:lnTo>
                  <a:lnTo>
                    <a:pt x="2049181" y="85776"/>
                  </a:lnTo>
                  <a:lnTo>
                    <a:pt x="2046654" y="92097"/>
                  </a:lnTo>
                  <a:lnTo>
                    <a:pt x="2040342" y="101605"/>
                  </a:lnTo>
                  <a:lnTo>
                    <a:pt x="2037143" y="113740"/>
                  </a:lnTo>
                  <a:lnTo>
                    <a:pt x="2037052" y="119189"/>
                  </a:lnTo>
                  <a:lnTo>
                    <a:pt x="2038098" y="120734"/>
                  </a:lnTo>
                  <a:lnTo>
                    <a:pt x="2039853" y="121764"/>
                  </a:lnTo>
                  <a:lnTo>
                    <a:pt x="2046148" y="123702"/>
                  </a:lnTo>
                  <a:lnTo>
                    <a:pt x="2051479" y="123787"/>
                  </a:lnTo>
                  <a:lnTo>
                    <a:pt x="2056848" y="120985"/>
                  </a:lnTo>
                  <a:lnTo>
                    <a:pt x="2062764" y="117270"/>
                  </a:lnTo>
                  <a:lnTo>
                    <a:pt x="2068919" y="115619"/>
                  </a:lnTo>
                  <a:lnTo>
                    <a:pt x="2070983" y="114120"/>
                  </a:lnTo>
                  <a:lnTo>
                    <a:pt x="2072361" y="112063"/>
                  </a:lnTo>
                  <a:lnTo>
                    <a:pt x="2073278" y="109633"/>
                  </a:lnTo>
                  <a:lnTo>
                    <a:pt x="2074949" y="108013"/>
                  </a:lnTo>
                  <a:lnTo>
                    <a:pt x="2085234" y="102591"/>
                  </a:lnTo>
                  <a:lnTo>
                    <a:pt x="2091253" y="98511"/>
                  </a:lnTo>
                  <a:lnTo>
                    <a:pt x="2097457" y="96699"/>
                  </a:lnTo>
                  <a:lnTo>
                    <a:pt x="2099534" y="95157"/>
                  </a:lnTo>
                  <a:lnTo>
                    <a:pt x="2100919" y="93070"/>
                  </a:lnTo>
                  <a:lnTo>
                    <a:pt x="2101843" y="90622"/>
                  </a:lnTo>
                  <a:lnTo>
                    <a:pt x="2103516" y="88988"/>
                  </a:lnTo>
                  <a:lnTo>
                    <a:pt x="2112774" y="85851"/>
                  </a:lnTo>
                  <a:lnTo>
                    <a:pt x="2113176" y="77533"/>
                  </a:lnTo>
                  <a:lnTo>
                    <a:pt x="2113214" y="93817"/>
                  </a:lnTo>
                  <a:lnTo>
                    <a:pt x="2106668" y="102570"/>
                  </a:lnTo>
                  <a:lnTo>
                    <a:pt x="2104080" y="112544"/>
                  </a:lnTo>
                  <a:lnTo>
                    <a:pt x="2094283" y="123693"/>
                  </a:lnTo>
                  <a:lnTo>
                    <a:pt x="2116832" y="123823"/>
                  </a:lnTo>
                  <a:lnTo>
                    <a:pt x="2122935" y="121000"/>
                  </a:lnTo>
                  <a:lnTo>
                    <a:pt x="2162807" y="91942"/>
                  </a:lnTo>
                  <a:lnTo>
                    <a:pt x="2202105" y="44563"/>
                  </a:lnTo>
                  <a:lnTo>
                    <a:pt x="2223281" y="22230"/>
                  </a:lnTo>
                  <a:lnTo>
                    <a:pt x="2229499" y="9524"/>
                  </a:lnTo>
                  <a:lnTo>
                    <a:pt x="2236596" y="556"/>
                  </a:lnTo>
                  <a:lnTo>
                    <a:pt x="2246528" y="0"/>
                  </a:lnTo>
                  <a:lnTo>
                    <a:pt x="2246564" y="33111"/>
                  </a:lnTo>
                  <a:lnTo>
                    <a:pt x="2249386" y="38704"/>
                  </a:lnTo>
                  <a:lnTo>
                    <a:pt x="2253110" y="44717"/>
                  </a:lnTo>
                  <a:lnTo>
                    <a:pt x="2255698" y="55302"/>
                  </a:lnTo>
                  <a:lnTo>
                    <a:pt x="2261029" y="61658"/>
                  </a:lnTo>
                  <a:lnTo>
                    <a:pt x="2266398" y="64444"/>
                  </a:lnTo>
                  <a:lnTo>
                    <a:pt x="2269312" y="65187"/>
                  </a:lnTo>
                  <a:lnTo>
                    <a:pt x="2271255" y="66741"/>
                  </a:lnTo>
                  <a:lnTo>
                    <a:pt x="2279684" y="79800"/>
                  </a:lnTo>
                  <a:lnTo>
                    <a:pt x="2285272" y="83091"/>
                  </a:lnTo>
                  <a:lnTo>
                    <a:pt x="2297484" y="85203"/>
                  </a:lnTo>
                  <a:lnTo>
                    <a:pt x="2345106" y="85723"/>
                  </a:lnTo>
                  <a:lnTo>
                    <a:pt x="2355848" y="85723"/>
                  </a:lnTo>
                  <a:lnTo>
                    <a:pt x="2357519" y="84665"/>
                  </a:lnTo>
                  <a:lnTo>
                    <a:pt x="2358635" y="82901"/>
                  </a:lnTo>
                  <a:lnTo>
                    <a:pt x="2359378" y="80666"/>
                  </a:lnTo>
                  <a:lnTo>
                    <a:pt x="2368935" y="68390"/>
                  </a:lnTo>
                  <a:lnTo>
                    <a:pt x="2370389" y="571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8" name="SMARTInkShape-805"/>
          <p:cNvSpPr/>
          <p:nvPr>
            <p:custDataLst>
              <p:tags r:id="rId27"/>
            </p:custDataLst>
          </p:nvPr>
        </p:nvSpPr>
        <p:spPr>
          <a:xfrm>
            <a:off x="9382125" y="4562475"/>
            <a:ext cx="36777" cy="66676"/>
          </a:xfrm>
          <a:custGeom>
            <a:avLst/>
            <a:gdLst/>
            <a:ahLst/>
            <a:cxnLst/>
            <a:rect l="0" t="0" r="0" b="0"/>
            <a:pathLst>
              <a:path w="36777" h="66676">
                <a:moveTo>
                  <a:pt x="28575" y="0"/>
                </a:moveTo>
                <a:lnTo>
                  <a:pt x="28575" y="0"/>
                </a:lnTo>
                <a:lnTo>
                  <a:pt x="36776" y="0"/>
                </a:lnTo>
                <a:lnTo>
                  <a:pt x="28932" y="9133"/>
                </a:lnTo>
                <a:lnTo>
                  <a:pt x="28585" y="23704"/>
                </a:lnTo>
                <a:lnTo>
                  <a:pt x="27523" y="25328"/>
                </a:lnTo>
                <a:lnTo>
                  <a:pt x="25757" y="26410"/>
                </a:lnTo>
                <a:lnTo>
                  <a:pt x="23521" y="27132"/>
                </a:lnTo>
                <a:lnTo>
                  <a:pt x="22030" y="28671"/>
                </a:lnTo>
                <a:lnTo>
                  <a:pt x="20374" y="33204"/>
                </a:lnTo>
                <a:lnTo>
                  <a:pt x="19165" y="45871"/>
                </a:lnTo>
                <a:lnTo>
                  <a:pt x="12527" y="54882"/>
                </a:lnTo>
                <a:lnTo>
                  <a:pt x="10861" y="60728"/>
                </a:lnTo>
                <a:lnTo>
                  <a:pt x="9355" y="62711"/>
                </a:lnTo>
                <a:lnTo>
                  <a:pt x="0" y="666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5" name="SMARTInkShape-Group174"/>
          <p:cNvGrpSpPr/>
          <p:nvPr/>
        </p:nvGrpSpPr>
        <p:grpSpPr>
          <a:xfrm>
            <a:off x="9582150" y="4191011"/>
            <a:ext cx="523864" cy="295265"/>
            <a:chOff x="9582150" y="4191011"/>
            <a:chExt cx="523864" cy="295265"/>
          </a:xfrm>
        </p:grpSpPr>
        <p:sp>
          <p:nvSpPr>
            <p:cNvPr id="389" name="SMARTInkShape-806"/>
            <p:cNvSpPr/>
            <p:nvPr>
              <p:custDataLst>
                <p:tags r:id="rId336"/>
              </p:custDataLst>
            </p:nvPr>
          </p:nvSpPr>
          <p:spPr>
            <a:xfrm>
              <a:off x="9582150" y="4448209"/>
              <a:ext cx="523864" cy="38067"/>
            </a:xfrm>
            <a:custGeom>
              <a:avLst/>
              <a:gdLst/>
              <a:ahLst/>
              <a:cxnLst/>
              <a:rect l="0" t="0" r="0" b="0"/>
              <a:pathLst>
                <a:path w="523864" h="38067">
                  <a:moveTo>
                    <a:pt x="0" y="38066"/>
                  </a:moveTo>
                  <a:lnTo>
                    <a:pt x="0" y="38066"/>
                  </a:lnTo>
                  <a:lnTo>
                    <a:pt x="9134" y="28933"/>
                  </a:lnTo>
                  <a:lnTo>
                    <a:pt x="54059" y="28541"/>
                  </a:lnTo>
                  <a:lnTo>
                    <a:pt x="79579" y="27483"/>
                  </a:lnTo>
                  <a:lnTo>
                    <a:pt x="97486" y="21002"/>
                  </a:lnTo>
                  <a:lnTo>
                    <a:pt x="143522" y="16246"/>
                  </a:lnTo>
                  <a:lnTo>
                    <a:pt x="162116" y="11492"/>
                  </a:lnTo>
                  <a:lnTo>
                    <a:pt x="207580" y="9667"/>
                  </a:lnTo>
                  <a:lnTo>
                    <a:pt x="250300" y="9507"/>
                  </a:lnTo>
                  <a:lnTo>
                    <a:pt x="297493" y="6670"/>
                  </a:lnTo>
                  <a:lnTo>
                    <a:pt x="342258" y="555"/>
                  </a:lnTo>
                  <a:lnTo>
                    <a:pt x="387313" y="0"/>
                  </a:lnTo>
                  <a:lnTo>
                    <a:pt x="430740" y="1026"/>
                  </a:lnTo>
                  <a:lnTo>
                    <a:pt x="449662" y="7505"/>
                  </a:lnTo>
                  <a:lnTo>
                    <a:pt x="495242" y="9475"/>
                  </a:lnTo>
                  <a:lnTo>
                    <a:pt x="523863" y="9491"/>
                  </a:lnTo>
                  <a:lnTo>
                    <a:pt x="504825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0" name="SMARTInkShape-807"/>
            <p:cNvSpPr/>
            <p:nvPr>
              <p:custDataLst>
                <p:tags r:id="rId337"/>
              </p:custDataLst>
            </p:nvPr>
          </p:nvSpPr>
          <p:spPr>
            <a:xfrm>
              <a:off x="9867901" y="4229114"/>
              <a:ext cx="114285" cy="142816"/>
            </a:xfrm>
            <a:custGeom>
              <a:avLst/>
              <a:gdLst/>
              <a:ahLst/>
              <a:cxnLst/>
              <a:rect l="0" t="0" r="0" b="0"/>
              <a:pathLst>
                <a:path w="114285" h="142816">
                  <a:moveTo>
                    <a:pt x="28574" y="38086"/>
                  </a:moveTo>
                  <a:lnTo>
                    <a:pt x="28574" y="38086"/>
                  </a:lnTo>
                  <a:lnTo>
                    <a:pt x="28574" y="43143"/>
                  </a:lnTo>
                  <a:lnTo>
                    <a:pt x="27516" y="44632"/>
                  </a:lnTo>
                  <a:lnTo>
                    <a:pt x="25750" y="45625"/>
                  </a:lnTo>
                  <a:lnTo>
                    <a:pt x="20372" y="47218"/>
                  </a:lnTo>
                  <a:lnTo>
                    <a:pt x="19637" y="50259"/>
                  </a:lnTo>
                  <a:lnTo>
                    <a:pt x="19164" y="55778"/>
                  </a:lnTo>
                  <a:lnTo>
                    <a:pt x="10860" y="65217"/>
                  </a:lnTo>
                  <a:lnTo>
                    <a:pt x="8730" y="73980"/>
                  </a:lnTo>
                  <a:lnTo>
                    <a:pt x="1358" y="83957"/>
                  </a:lnTo>
                  <a:lnTo>
                    <a:pt x="268" y="92969"/>
                  </a:lnTo>
                  <a:lnTo>
                    <a:pt x="0" y="128313"/>
                  </a:lnTo>
                  <a:lnTo>
                    <a:pt x="2823" y="133925"/>
                  </a:lnTo>
                  <a:lnTo>
                    <a:pt x="8201" y="141096"/>
                  </a:lnTo>
                  <a:lnTo>
                    <a:pt x="11759" y="142077"/>
                  </a:lnTo>
                  <a:lnTo>
                    <a:pt x="31879" y="142815"/>
                  </a:lnTo>
                  <a:lnTo>
                    <a:pt x="33953" y="141772"/>
                  </a:lnTo>
                  <a:lnTo>
                    <a:pt x="35336" y="140019"/>
                  </a:lnTo>
                  <a:lnTo>
                    <a:pt x="36256" y="137791"/>
                  </a:lnTo>
                  <a:lnTo>
                    <a:pt x="37929" y="136306"/>
                  </a:lnTo>
                  <a:lnTo>
                    <a:pt x="48217" y="131100"/>
                  </a:lnTo>
                  <a:lnTo>
                    <a:pt x="79384" y="101548"/>
                  </a:lnTo>
                  <a:lnTo>
                    <a:pt x="110066" y="60572"/>
                  </a:lnTo>
                  <a:lnTo>
                    <a:pt x="112418" y="54077"/>
                  </a:lnTo>
                  <a:lnTo>
                    <a:pt x="114284" y="6453"/>
                  </a:lnTo>
                  <a:lnTo>
                    <a:pt x="113232" y="4297"/>
                  </a:lnTo>
                  <a:lnTo>
                    <a:pt x="111470" y="2860"/>
                  </a:lnTo>
                  <a:lnTo>
                    <a:pt x="106692" y="1263"/>
                  </a:lnTo>
                  <a:lnTo>
                    <a:pt x="81210" y="0"/>
                  </a:lnTo>
                  <a:lnTo>
                    <a:pt x="75604" y="2815"/>
                  </a:lnTo>
                  <a:lnTo>
                    <a:pt x="44439" y="31785"/>
                  </a:lnTo>
                  <a:lnTo>
                    <a:pt x="15874" y="77646"/>
                  </a:lnTo>
                  <a:lnTo>
                    <a:pt x="9524" y="857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1" name="SMARTInkShape-808"/>
            <p:cNvSpPr/>
            <p:nvPr>
              <p:custDataLst>
                <p:tags r:id="rId338"/>
              </p:custDataLst>
            </p:nvPr>
          </p:nvSpPr>
          <p:spPr>
            <a:xfrm>
              <a:off x="9896475" y="42672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2" name="SMARTInkShape-809"/>
            <p:cNvSpPr/>
            <p:nvPr>
              <p:custDataLst>
                <p:tags r:id="rId339"/>
              </p:custDataLst>
            </p:nvPr>
          </p:nvSpPr>
          <p:spPr>
            <a:xfrm>
              <a:off x="9696450" y="4305300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47514" y="9525"/>
                  </a:lnTo>
                  <a:lnTo>
                    <a:pt x="60728" y="9525"/>
                  </a:lnTo>
                  <a:lnTo>
                    <a:pt x="62710" y="8467"/>
                  </a:lnTo>
                  <a:lnTo>
                    <a:pt x="64031" y="6703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3" name="SMARTInkShape-810"/>
            <p:cNvSpPr/>
            <p:nvPr>
              <p:custDataLst>
                <p:tags r:id="rId340"/>
              </p:custDataLst>
            </p:nvPr>
          </p:nvSpPr>
          <p:spPr>
            <a:xfrm>
              <a:off x="9705975" y="4191011"/>
              <a:ext cx="123826" cy="28565"/>
            </a:xfrm>
            <a:custGeom>
              <a:avLst/>
              <a:gdLst/>
              <a:ahLst/>
              <a:cxnLst/>
              <a:rect l="0" t="0" r="0" b="0"/>
              <a:pathLst>
                <a:path w="123826" h="28565">
                  <a:moveTo>
                    <a:pt x="0" y="28564"/>
                  </a:moveTo>
                  <a:lnTo>
                    <a:pt x="0" y="28564"/>
                  </a:lnTo>
                  <a:lnTo>
                    <a:pt x="0" y="0"/>
                  </a:lnTo>
                  <a:lnTo>
                    <a:pt x="0" y="5049"/>
                  </a:lnTo>
                  <a:lnTo>
                    <a:pt x="1058" y="6537"/>
                  </a:lnTo>
                  <a:lnTo>
                    <a:pt x="2822" y="7530"/>
                  </a:lnTo>
                  <a:lnTo>
                    <a:pt x="9134" y="9398"/>
                  </a:lnTo>
                  <a:lnTo>
                    <a:pt x="54861" y="9514"/>
                  </a:lnTo>
                  <a:lnTo>
                    <a:pt x="101954" y="9514"/>
                  </a:lnTo>
                  <a:lnTo>
                    <a:pt x="122371" y="9514"/>
                  </a:lnTo>
                  <a:lnTo>
                    <a:pt x="122855" y="10572"/>
                  </a:lnTo>
                  <a:lnTo>
                    <a:pt x="123825" y="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4" name="SMARTInkShape-811"/>
            <p:cNvSpPr/>
            <p:nvPr>
              <p:custDataLst>
                <p:tags r:id="rId341"/>
              </p:custDataLst>
            </p:nvPr>
          </p:nvSpPr>
          <p:spPr>
            <a:xfrm>
              <a:off x="9686925" y="4210050"/>
              <a:ext cx="57151" cy="142830"/>
            </a:xfrm>
            <a:custGeom>
              <a:avLst/>
              <a:gdLst/>
              <a:ahLst/>
              <a:cxnLst/>
              <a:rect l="0" t="0" r="0" b="0"/>
              <a:pathLst>
                <a:path w="57151" h="142830">
                  <a:moveTo>
                    <a:pt x="57150" y="0"/>
                  </a:moveTo>
                  <a:lnTo>
                    <a:pt x="57150" y="0"/>
                  </a:lnTo>
                  <a:lnTo>
                    <a:pt x="48016" y="0"/>
                  </a:lnTo>
                  <a:lnTo>
                    <a:pt x="47740" y="5057"/>
                  </a:lnTo>
                  <a:lnTo>
                    <a:pt x="44854" y="10361"/>
                  </a:lnTo>
                  <a:lnTo>
                    <a:pt x="41102" y="16247"/>
                  </a:lnTo>
                  <a:lnTo>
                    <a:pt x="38693" y="28648"/>
                  </a:lnTo>
                  <a:lnTo>
                    <a:pt x="38495" y="31799"/>
                  </a:lnTo>
                  <a:lnTo>
                    <a:pt x="35453" y="38122"/>
                  </a:lnTo>
                  <a:lnTo>
                    <a:pt x="31632" y="44460"/>
                  </a:lnTo>
                  <a:lnTo>
                    <a:pt x="29179" y="57152"/>
                  </a:lnTo>
                  <a:lnTo>
                    <a:pt x="28977" y="60326"/>
                  </a:lnTo>
                  <a:lnTo>
                    <a:pt x="25931" y="66675"/>
                  </a:lnTo>
                  <a:lnTo>
                    <a:pt x="23638" y="69850"/>
                  </a:lnTo>
                  <a:lnTo>
                    <a:pt x="20409" y="84432"/>
                  </a:lnTo>
                  <a:lnTo>
                    <a:pt x="18260" y="100717"/>
                  </a:lnTo>
                  <a:lnTo>
                    <a:pt x="10884" y="112302"/>
                  </a:lnTo>
                  <a:lnTo>
                    <a:pt x="9927" y="118764"/>
                  </a:lnTo>
                  <a:lnTo>
                    <a:pt x="8735" y="120452"/>
                  </a:lnTo>
                  <a:lnTo>
                    <a:pt x="6881" y="121576"/>
                  </a:lnTo>
                  <a:lnTo>
                    <a:pt x="4588" y="122325"/>
                  </a:lnTo>
                  <a:lnTo>
                    <a:pt x="3058" y="123884"/>
                  </a:lnTo>
                  <a:lnTo>
                    <a:pt x="1359" y="128437"/>
                  </a:lnTo>
                  <a:lnTo>
                    <a:pt x="3" y="142829"/>
                  </a:lnTo>
                  <a:lnTo>
                    <a:pt x="0" y="128685"/>
                  </a:lnTo>
                  <a:lnTo>
                    <a:pt x="2822" y="123163"/>
                  </a:lnTo>
                  <a:lnTo>
                    <a:pt x="6546" y="117181"/>
                  </a:lnTo>
                  <a:lnTo>
                    <a:pt x="8937" y="104717"/>
                  </a:lnTo>
                  <a:lnTo>
                    <a:pt x="9134" y="101562"/>
                  </a:lnTo>
                  <a:lnTo>
                    <a:pt x="12173" y="95233"/>
                  </a:lnTo>
                  <a:lnTo>
                    <a:pt x="190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8" name="SMARTInkShape-Group175"/>
          <p:cNvGrpSpPr/>
          <p:nvPr/>
        </p:nvGrpSpPr>
        <p:grpSpPr>
          <a:xfrm>
            <a:off x="9658467" y="4176097"/>
            <a:ext cx="1200019" cy="500679"/>
            <a:chOff x="9658467" y="4176097"/>
            <a:chExt cx="1200019" cy="500679"/>
          </a:xfrm>
        </p:grpSpPr>
        <p:sp>
          <p:nvSpPr>
            <p:cNvPr id="396" name="SMARTInkShape-812"/>
            <p:cNvSpPr/>
            <p:nvPr>
              <p:custDataLst>
                <p:tags r:id="rId324"/>
              </p:custDataLst>
            </p:nvPr>
          </p:nvSpPr>
          <p:spPr>
            <a:xfrm>
              <a:off x="10564666" y="4610100"/>
              <a:ext cx="103335" cy="19051"/>
            </a:xfrm>
            <a:custGeom>
              <a:avLst/>
              <a:gdLst/>
              <a:ahLst/>
              <a:cxnLst/>
              <a:rect l="0" t="0" r="0" b="0"/>
              <a:pathLst>
                <a:path w="103335" h="19051">
                  <a:moveTo>
                    <a:pt x="17609" y="19050"/>
                  </a:moveTo>
                  <a:lnTo>
                    <a:pt x="17609" y="19050"/>
                  </a:lnTo>
                  <a:lnTo>
                    <a:pt x="0" y="19050"/>
                  </a:lnTo>
                  <a:lnTo>
                    <a:pt x="34827" y="19050"/>
                  </a:lnTo>
                  <a:lnTo>
                    <a:pt x="43902" y="12504"/>
                  </a:lnTo>
                  <a:lnTo>
                    <a:pt x="52798" y="10408"/>
                  </a:lnTo>
                  <a:lnTo>
                    <a:pt x="89757" y="8489"/>
                  </a:lnTo>
                  <a:lnTo>
                    <a:pt x="1033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SMARTInkShape-813"/>
            <p:cNvSpPr/>
            <p:nvPr>
              <p:custDataLst>
                <p:tags r:id="rId325"/>
              </p:custDataLst>
            </p:nvPr>
          </p:nvSpPr>
          <p:spPr>
            <a:xfrm>
              <a:off x="10672038" y="4533900"/>
              <a:ext cx="24538" cy="142876"/>
            </a:xfrm>
            <a:custGeom>
              <a:avLst/>
              <a:gdLst/>
              <a:ahLst/>
              <a:cxnLst/>
              <a:rect l="0" t="0" r="0" b="0"/>
              <a:pathLst>
                <a:path w="24538" h="142876">
                  <a:moveTo>
                    <a:pt x="24537" y="0"/>
                  </a:moveTo>
                  <a:lnTo>
                    <a:pt x="24537" y="0"/>
                  </a:lnTo>
                  <a:lnTo>
                    <a:pt x="24537" y="23680"/>
                  </a:lnTo>
                  <a:lnTo>
                    <a:pt x="21713" y="29222"/>
                  </a:lnTo>
                  <a:lnTo>
                    <a:pt x="17991" y="35213"/>
                  </a:lnTo>
                  <a:lnTo>
                    <a:pt x="15600" y="47682"/>
                  </a:lnTo>
                  <a:lnTo>
                    <a:pt x="15127" y="60336"/>
                  </a:lnTo>
                  <a:lnTo>
                    <a:pt x="12241" y="66680"/>
                  </a:lnTo>
                  <a:lnTo>
                    <a:pt x="8489" y="73027"/>
                  </a:lnTo>
                  <a:lnTo>
                    <a:pt x="6080" y="85725"/>
                  </a:lnTo>
                  <a:lnTo>
                    <a:pt x="5490" y="121944"/>
                  </a:lnTo>
                  <a:lnTo>
                    <a:pt x="431" y="128324"/>
                  </a:lnTo>
                  <a:lnTo>
                    <a:pt x="0" y="130000"/>
                  </a:lnTo>
                  <a:lnTo>
                    <a:pt x="771" y="131116"/>
                  </a:lnTo>
                  <a:lnTo>
                    <a:pt x="2343" y="131861"/>
                  </a:lnTo>
                  <a:lnTo>
                    <a:pt x="3391" y="133415"/>
                  </a:lnTo>
                  <a:lnTo>
                    <a:pt x="548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SMARTInkShape-814"/>
            <p:cNvSpPr/>
            <p:nvPr>
              <p:custDataLst>
                <p:tags r:id="rId326"/>
              </p:custDataLst>
            </p:nvPr>
          </p:nvSpPr>
          <p:spPr>
            <a:xfrm>
              <a:off x="10591800" y="4524375"/>
              <a:ext cx="114300" cy="133351"/>
            </a:xfrm>
            <a:custGeom>
              <a:avLst/>
              <a:gdLst/>
              <a:ahLst/>
              <a:cxnLst/>
              <a:rect l="0" t="0" r="0" b="0"/>
              <a:pathLst>
                <a:path w="114300" h="133351">
                  <a:moveTo>
                    <a:pt x="104775" y="0"/>
                  </a:moveTo>
                  <a:lnTo>
                    <a:pt x="104775" y="0"/>
                  </a:lnTo>
                  <a:lnTo>
                    <a:pt x="114299" y="0"/>
                  </a:lnTo>
                  <a:lnTo>
                    <a:pt x="106098" y="0"/>
                  </a:lnTo>
                  <a:lnTo>
                    <a:pt x="96691" y="8201"/>
                  </a:lnTo>
                  <a:lnTo>
                    <a:pt x="90620" y="9133"/>
                  </a:lnTo>
                  <a:lnTo>
                    <a:pt x="88989" y="10321"/>
                  </a:lnTo>
                  <a:lnTo>
                    <a:pt x="87901" y="12173"/>
                  </a:lnTo>
                  <a:lnTo>
                    <a:pt x="87175" y="14465"/>
                  </a:lnTo>
                  <a:lnTo>
                    <a:pt x="85633" y="15993"/>
                  </a:lnTo>
                  <a:lnTo>
                    <a:pt x="81099" y="17692"/>
                  </a:lnTo>
                  <a:lnTo>
                    <a:pt x="79465" y="19202"/>
                  </a:lnTo>
                  <a:lnTo>
                    <a:pt x="77651" y="23704"/>
                  </a:lnTo>
                  <a:lnTo>
                    <a:pt x="76109" y="25328"/>
                  </a:lnTo>
                  <a:lnTo>
                    <a:pt x="63069" y="33204"/>
                  </a:lnTo>
                  <a:lnTo>
                    <a:pt x="44413" y="50928"/>
                  </a:lnTo>
                  <a:lnTo>
                    <a:pt x="40905" y="57207"/>
                  </a:lnTo>
                  <a:lnTo>
                    <a:pt x="38288" y="63525"/>
                  </a:lnTo>
                  <a:lnTo>
                    <a:pt x="12853" y="92958"/>
                  </a:lnTo>
                  <a:lnTo>
                    <a:pt x="9453" y="101862"/>
                  </a:lnTo>
                  <a:lnTo>
                    <a:pt x="1453" y="112453"/>
                  </a:lnTo>
                  <a:lnTo>
                    <a:pt x="12" y="123694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SMARTInkShape-815"/>
            <p:cNvSpPr/>
            <p:nvPr>
              <p:custDataLst>
                <p:tags r:id="rId327"/>
              </p:custDataLst>
            </p:nvPr>
          </p:nvSpPr>
          <p:spPr>
            <a:xfrm>
              <a:off x="10401428" y="4533900"/>
              <a:ext cx="104648" cy="119703"/>
            </a:xfrm>
            <a:custGeom>
              <a:avLst/>
              <a:gdLst/>
              <a:ahLst/>
              <a:cxnLst/>
              <a:rect l="0" t="0" r="0" b="0"/>
              <a:pathLst>
                <a:path w="104648" h="119703">
                  <a:moveTo>
                    <a:pt x="95122" y="0"/>
                  </a:moveTo>
                  <a:lnTo>
                    <a:pt x="95122" y="0"/>
                  </a:lnTo>
                  <a:lnTo>
                    <a:pt x="95122" y="9133"/>
                  </a:lnTo>
                  <a:lnTo>
                    <a:pt x="86920" y="17692"/>
                  </a:lnTo>
                  <a:lnTo>
                    <a:pt x="85712" y="27132"/>
                  </a:lnTo>
                  <a:lnTo>
                    <a:pt x="85597" y="46290"/>
                  </a:lnTo>
                  <a:lnTo>
                    <a:pt x="85597" y="38458"/>
                  </a:lnTo>
                  <a:lnTo>
                    <a:pt x="94731" y="28977"/>
                  </a:lnTo>
                  <a:lnTo>
                    <a:pt x="95122" y="1451"/>
                  </a:lnTo>
                  <a:lnTo>
                    <a:pt x="94064" y="967"/>
                  </a:lnTo>
                  <a:lnTo>
                    <a:pt x="67990" y="0"/>
                  </a:lnTo>
                  <a:lnTo>
                    <a:pt x="47307" y="16475"/>
                  </a:lnTo>
                  <a:lnTo>
                    <a:pt x="44195" y="17333"/>
                  </a:lnTo>
                  <a:lnTo>
                    <a:pt x="42121" y="18964"/>
                  </a:lnTo>
                  <a:lnTo>
                    <a:pt x="21568" y="47679"/>
                  </a:lnTo>
                  <a:lnTo>
                    <a:pt x="19040" y="53999"/>
                  </a:lnTo>
                  <a:lnTo>
                    <a:pt x="12725" y="63507"/>
                  </a:lnTo>
                  <a:lnTo>
                    <a:pt x="9325" y="73027"/>
                  </a:lnTo>
                  <a:lnTo>
                    <a:pt x="3143" y="82550"/>
                  </a:lnTo>
                  <a:lnTo>
                    <a:pt x="303" y="93369"/>
                  </a:lnTo>
                  <a:lnTo>
                    <a:pt x="0" y="99749"/>
                  </a:lnTo>
                  <a:lnTo>
                    <a:pt x="1015" y="101425"/>
                  </a:lnTo>
                  <a:lnTo>
                    <a:pt x="2752" y="102541"/>
                  </a:lnTo>
                  <a:lnTo>
                    <a:pt x="4966" y="103286"/>
                  </a:lnTo>
                  <a:lnTo>
                    <a:pt x="6442" y="104840"/>
                  </a:lnTo>
                  <a:lnTo>
                    <a:pt x="8085" y="109390"/>
                  </a:lnTo>
                  <a:lnTo>
                    <a:pt x="9580" y="111027"/>
                  </a:lnTo>
                  <a:lnTo>
                    <a:pt x="19021" y="115071"/>
                  </a:lnTo>
                  <a:lnTo>
                    <a:pt x="23552" y="119228"/>
                  </a:lnTo>
                  <a:lnTo>
                    <a:pt x="26242" y="119702"/>
                  </a:lnTo>
                  <a:lnTo>
                    <a:pt x="29094" y="118960"/>
                  </a:lnTo>
                  <a:lnTo>
                    <a:pt x="32054" y="117406"/>
                  </a:lnTo>
                  <a:lnTo>
                    <a:pt x="74397" y="109324"/>
                  </a:lnTo>
                  <a:lnTo>
                    <a:pt x="10464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SMARTInkShape-816"/>
            <p:cNvSpPr/>
            <p:nvPr>
              <p:custDataLst>
                <p:tags r:id="rId328"/>
              </p:custDataLst>
            </p:nvPr>
          </p:nvSpPr>
          <p:spPr>
            <a:xfrm>
              <a:off x="10420350" y="4419600"/>
              <a:ext cx="438136" cy="28576"/>
            </a:xfrm>
            <a:custGeom>
              <a:avLst/>
              <a:gdLst/>
              <a:ahLst/>
              <a:cxnLst/>
              <a:rect l="0" t="0" r="0" b="0"/>
              <a:pathLst>
                <a:path w="438136" h="28576">
                  <a:moveTo>
                    <a:pt x="0" y="28575"/>
                  </a:moveTo>
                  <a:lnTo>
                    <a:pt x="0" y="28575"/>
                  </a:lnTo>
                  <a:lnTo>
                    <a:pt x="22771" y="28575"/>
                  </a:lnTo>
                  <a:lnTo>
                    <a:pt x="24706" y="27517"/>
                  </a:lnTo>
                  <a:lnTo>
                    <a:pt x="25995" y="25753"/>
                  </a:lnTo>
                  <a:lnTo>
                    <a:pt x="26855" y="23518"/>
                  </a:lnTo>
                  <a:lnTo>
                    <a:pt x="29545" y="22029"/>
                  </a:lnTo>
                  <a:lnTo>
                    <a:pt x="56741" y="19225"/>
                  </a:lnTo>
                  <a:lnTo>
                    <a:pt x="102151" y="19053"/>
                  </a:lnTo>
                  <a:lnTo>
                    <a:pt x="146082" y="10408"/>
                  </a:lnTo>
                  <a:lnTo>
                    <a:pt x="190502" y="9577"/>
                  </a:lnTo>
                  <a:lnTo>
                    <a:pt x="212374" y="6718"/>
                  </a:lnTo>
                  <a:lnTo>
                    <a:pt x="256587" y="589"/>
                  </a:lnTo>
                  <a:lnTo>
                    <a:pt x="301591" y="34"/>
                  </a:lnTo>
                  <a:lnTo>
                    <a:pt x="345015" y="2"/>
                  </a:lnTo>
                  <a:lnTo>
                    <a:pt x="389864" y="0"/>
                  </a:lnTo>
                  <a:lnTo>
                    <a:pt x="431797" y="0"/>
                  </a:lnTo>
                  <a:lnTo>
                    <a:pt x="433915" y="1058"/>
                  </a:lnTo>
                  <a:lnTo>
                    <a:pt x="435326" y="2822"/>
                  </a:lnTo>
                  <a:lnTo>
                    <a:pt x="438135" y="9491"/>
                  </a:lnTo>
                  <a:lnTo>
                    <a:pt x="4286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SMARTInkShape-817"/>
            <p:cNvSpPr/>
            <p:nvPr>
              <p:custDataLst>
                <p:tags r:id="rId329"/>
              </p:custDataLst>
            </p:nvPr>
          </p:nvSpPr>
          <p:spPr>
            <a:xfrm>
              <a:off x="10620503" y="4181878"/>
              <a:ext cx="161798" cy="132941"/>
            </a:xfrm>
            <a:custGeom>
              <a:avLst/>
              <a:gdLst/>
              <a:ahLst/>
              <a:cxnLst/>
              <a:rect l="0" t="0" r="0" b="0"/>
              <a:pathLst>
                <a:path w="161798" h="132941">
                  <a:moveTo>
                    <a:pt x="66547" y="18647"/>
                  </a:moveTo>
                  <a:lnTo>
                    <a:pt x="66547" y="18647"/>
                  </a:lnTo>
                  <a:lnTo>
                    <a:pt x="71604" y="13590"/>
                  </a:lnTo>
                  <a:lnTo>
                    <a:pt x="76908" y="11108"/>
                  </a:lnTo>
                  <a:lnTo>
                    <a:pt x="79804" y="10446"/>
                  </a:lnTo>
                  <a:lnTo>
                    <a:pt x="95196" y="1757"/>
                  </a:lnTo>
                  <a:lnTo>
                    <a:pt x="98347" y="1037"/>
                  </a:lnTo>
                  <a:lnTo>
                    <a:pt x="100446" y="1615"/>
                  </a:lnTo>
                  <a:lnTo>
                    <a:pt x="101847" y="3059"/>
                  </a:lnTo>
                  <a:lnTo>
                    <a:pt x="102780" y="5080"/>
                  </a:lnTo>
                  <a:lnTo>
                    <a:pt x="104461" y="6427"/>
                  </a:lnTo>
                  <a:lnTo>
                    <a:pt x="112684" y="8767"/>
                  </a:lnTo>
                  <a:lnTo>
                    <a:pt x="113511" y="11787"/>
                  </a:lnTo>
                  <a:lnTo>
                    <a:pt x="114132" y="26447"/>
                  </a:lnTo>
                  <a:lnTo>
                    <a:pt x="107617" y="35436"/>
                  </a:lnTo>
                  <a:lnTo>
                    <a:pt x="104682" y="47068"/>
                  </a:lnTo>
                  <a:lnTo>
                    <a:pt x="104647" y="56630"/>
                  </a:lnTo>
                  <a:lnTo>
                    <a:pt x="104647" y="20098"/>
                  </a:lnTo>
                  <a:lnTo>
                    <a:pt x="95513" y="9552"/>
                  </a:lnTo>
                  <a:lnTo>
                    <a:pt x="95237" y="4192"/>
                  </a:lnTo>
                  <a:lnTo>
                    <a:pt x="94140" y="2661"/>
                  </a:lnTo>
                  <a:lnTo>
                    <a:pt x="92351" y="1640"/>
                  </a:lnTo>
                  <a:lnTo>
                    <a:pt x="86933" y="0"/>
                  </a:lnTo>
                  <a:lnTo>
                    <a:pt x="77514" y="7833"/>
                  </a:lnTo>
                  <a:lnTo>
                    <a:pt x="68752" y="9926"/>
                  </a:lnTo>
                  <a:lnTo>
                    <a:pt x="62940" y="14065"/>
                  </a:lnTo>
                  <a:lnTo>
                    <a:pt x="59654" y="19433"/>
                  </a:lnTo>
                  <a:lnTo>
                    <a:pt x="57134" y="25346"/>
                  </a:lnTo>
                  <a:lnTo>
                    <a:pt x="40616" y="47243"/>
                  </a:lnTo>
                  <a:lnTo>
                    <a:pt x="38087" y="53581"/>
                  </a:lnTo>
                  <a:lnTo>
                    <a:pt x="21566" y="75797"/>
                  </a:lnTo>
                  <a:lnTo>
                    <a:pt x="20685" y="78972"/>
                  </a:lnTo>
                  <a:lnTo>
                    <a:pt x="19037" y="81089"/>
                  </a:lnTo>
                  <a:lnTo>
                    <a:pt x="12725" y="85126"/>
                  </a:lnTo>
                  <a:lnTo>
                    <a:pt x="2052" y="104547"/>
                  </a:lnTo>
                  <a:lnTo>
                    <a:pt x="0" y="118406"/>
                  </a:lnTo>
                  <a:lnTo>
                    <a:pt x="1015" y="120078"/>
                  </a:lnTo>
                  <a:lnTo>
                    <a:pt x="2752" y="121193"/>
                  </a:lnTo>
                  <a:lnTo>
                    <a:pt x="4966" y="121936"/>
                  </a:lnTo>
                  <a:lnTo>
                    <a:pt x="6442" y="123489"/>
                  </a:lnTo>
                  <a:lnTo>
                    <a:pt x="8085" y="128038"/>
                  </a:lnTo>
                  <a:lnTo>
                    <a:pt x="9580" y="129675"/>
                  </a:lnTo>
                  <a:lnTo>
                    <a:pt x="14066" y="131492"/>
                  </a:lnTo>
                  <a:lnTo>
                    <a:pt x="60401" y="132940"/>
                  </a:lnTo>
                  <a:lnTo>
                    <a:pt x="73076" y="131886"/>
                  </a:lnTo>
                  <a:lnTo>
                    <a:pt x="100513" y="124305"/>
                  </a:lnTo>
                  <a:lnTo>
                    <a:pt x="146850" y="123425"/>
                  </a:lnTo>
                  <a:lnTo>
                    <a:pt x="161797" y="1234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2" name="SMARTInkShape-818"/>
            <p:cNvSpPr/>
            <p:nvPr>
              <p:custDataLst>
                <p:tags r:id="rId330"/>
              </p:custDataLst>
            </p:nvPr>
          </p:nvSpPr>
          <p:spPr>
            <a:xfrm>
              <a:off x="10449090" y="4176097"/>
              <a:ext cx="123646" cy="147850"/>
            </a:xfrm>
            <a:custGeom>
              <a:avLst/>
              <a:gdLst/>
              <a:ahLst/>
              <a:cxnLst/>
              <a:rect l="0" t="0" r="0" b="0"/>
              <a:pathLst>
                <a:path w="123646" h="147850">
                  <a:moveTo>
                    <a:pt x="76035" y="53003"/>
                  </a:moveTo>
                  <a:lnTo>
                    <a:pt x="76035" y="53003"/>
                  </a:lnTo>
                  <a:lnTo>
                    <a:pt x="61844" y="53003"/>
                  </a:lnTo>
                  <a:lnTo>
                    <a:pt x="60225" y="54061"/>
                  </a:lnTo>
                  <a:lnTo>
                    <a:pt x="59146" y="55825"/>
                  </a:lnTo>
                  <a:lnTo>
                    <a:pt x="58426" y="58060"/>
                  </a:lnTo>
                  <a:lnTo>
                    <a:pt x="56888" y="59549"/>
                  </a:lnTo>
                  <a:lnTo>
                    <a:pt x="52355" y="61204"/>
                  </a:lnTo>
                  <a:lnTo>
                    <a:pt x="50724" y="62704"/>
                  </a:lnTo>
                  <a:lnTo>
                    <a:pt x="48910" y="67192"/>
                  </a:lnTo>
                  <a:lnTo>
                    <a:pt x="47368" y="68812"/>
                  </a:lnTo>
                  <a:lnTo>
                    <a:pt x="42834" y="70613"/>
                  </a:lnTo>
                  <a:lnTo>
                    <a:pt x="41200" y="72151"/>
                  </a:lnTo>
                  <a:lnTo>
                    <a:pt x="30587" y="91295"/>
                  </a:lnTo>
                  <a:lnTo>
                    <a:pt x="29861" y="94406"/>
                  </a:lnTo>
                  <a:lnTo>
                    <a:pt x="23784" y="103841"/>
                  </a:lnTo>
                  <a:lnTo>
                    <a:pt x="18238" y="107348"/>
                  </a:lnTo>
                  <a:lnTo>
                    <a:pt x="15279" y="108283"/>
                  </a:lnTo>
                  <a:lnTo>
                    <a:pt x="13306" y="109965"/>
                  </a:lnTo>
                  <a:lnTo>
                    <a:pt x="11115" y="114655"/>
                  </a:lnTo>
                  <a:lnTo>
                    <a:pt x="9880" y="123246"/>
                  </a:lnTo>
                  <a:lnTo>
                    <a:pt x="8649" y="125232"/>
                  </a:lnTo>
                  <a:lnTo>
                    <a:pt x="6768" y="126555"/>
                  </a:lnTo>
                  <a:lnTo>
                    <a:pt x="4457" y="127438"/>
                  </a:lnTo>
                  <a:lnTo>
                    <a:pt x="2916" y="129084"/>
                  </a:lnTo>
                  <a:lnTo>
                    <a:pt x="241" y="137249"/>
                  </a:lnTo>
                  <a:lnTo>
                    <a:pt x="1164" y="137742"/>
                  </a:lnTo>
                  <a:lnTo>
                    <a:pt x="5011" y="138290"/>
                  </a:lnTo>
                  <a:lnTo>
                    <a:pt x="6460" y="139494"/>
                  </a:lnTo>
                  <a:lnTo>
                    <a:pt x="8072" y="143654"/>
                  </a:lnTo>
                  <a:lnTo>
                    <a:pt x="9558" y="145187"/>
                  </a:lnTo>
                  <a:lnTo>
                    <a:pt x="17449" y="147849"/>
                  </a:lnTo>
                  <a:lnTo>
                    <a:pt x="29057" y="140661"/>
                  </a:lnTo>
                  <a:lnTo>
                    <a:pt x="32017" y="140017"/>
                  </a:lnTo>
                  <a:lnTo>
                    <a:pt x="64540" y="122303"/>
                  </a:lnTo>
                  <a:lnTo>
                    <a:pt x="71983" y="119787"/>
                  </a:lnTo>
                  <a:lnTo>
                    <a:pt x="98226" y="97333"/>
                  </a:lnTo>
                  <a:lnTo>
                    <a:pt x="119425" y="66579"/>
                  </a:lnTo>
                  <a:lnTo>
                    <a:pt x="122405" y="56438"/>
                  </a:lnTo>
                  <a:lnTo>
                    <a:pt x="123645" y="21256"/>
                  </a:lnTo>
                  <a:lnTo>
                    <a:pt x="120831" y="14904"/>
                  </a:lnTo>
                  <a:lnTo>
                    <a:pt x="115458" y="7260"/>
                  </a:lnTo>
                  <a:lnTo>
                    <a:pt x="111900" y="6214"/>
                  </a:lnTo>
                  <a:lnTo>
                    <a:pt x="109469" y="5936"/>
                  </a:lnTo>
                  <a:lnTo>
                    <a:pt x="103949" y="2803"/>
                  </a:lnTo>
                  <a:lnTo>
                    <a:pt x="100994" y="487"/>
                  </a:lnTo>
                  <a:lnTo>
                    <a:pt x="97966" y="0"/>
                  </a:lnTo>
                  <a:lnTo>
                    <a:pt x="94889" y="734"/>
                  </a:lnTo>
                  <a:lnTo>
                    <a:pt x="88648" y="3314"/>
                  </a:lnTo>
                  <a:lnTo>
                    <a:pt x="67793" y="10163"/>
                  </a:lnTo>
                  <a:lnTo>
                    <a:pt x="48047" y="24640"/>
                  </a:lnTo>
                  <a:lnTo>
                    <a:pt x="6188" y="65704"/>
                  </a:lnTo>
                  <a:lnTo>
                    <a:pt x="2659" y="72053"/>
                  </a:lnTo>
                  <a:lnTo>
                    <a:pt x="392" y="84753"/>
                  </a:lnTo>
                  <a:lnTo>
                    <a:pt x="0" y="94278"/>
                  </a:lnTo>
                  <a:lnTo>
                    <a:pt x="1004" y="96395"/>
                  </a:lnTo>
                  <a:lnTo>
                    <a:pt x="2731" y="97806"/>
                  </a:lnTo>
                  <a:lnTo>
                    <a:pt x="7472" y="100432"/>
                  </a:lnTo>
                  <a:lnTo>
                    <a:pt x="16091" y="106802"/>
                  </a:lnTo>
                  <a:lnTo>
                    <a:pt x="25349" y="109160"/>
                  </a:lnTo>
                  <a:lnTo>
                    <a:pt x="31635" y="109712"/>
                  </a:lnTo>
                  <a:lnTo>
                    <a:pt x="76035" y="10062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3" name="SMARTInkShape-819"/>
            <p:cNvSpPr/>
            <p:nvPr>
              <p:custDataLst>
                <p:tags r:id="rId331"/>
              </p:custDataLst>
            </p:nvPr>
          </p:nvSpPr>
          <p:spPr>
            <a:xfrm>
              <a:off x="10153660" y="4495800"/>
              <a:ext cx="133341" cy="19051"/>
            </a:xfrm>
            <a:custGeom>
              <a:avLst/>
              <a:gdLst/>
              <a:ahLst/>
              <a:cxnLst/>
              <a:rect l="0" t="0" r="0" b="0"/>
              <a:pathLst>
                <a:path w="133341" h="19051">
                  <a:moveTo>
                    <a:pt x="9515" y="0"/>
                  </a:moveTo>
                  <a:lnTo>
                    <a:pt x="9515" y="0"/>
                  </a:lnTo>
                  <a:lnTo>
                    <a:pt x="1313" y="0"/>
                  </a:lnTo>
                  <a:lnTo>
                    <a:pt x="873" y="1058"/>
                  </a:lnTo>
                  <a:lnTo>
                    <a:pt x="0" y="9408"/>
                  </a:lnTo>
                  <a:lnTo>
                    <a:pt x="8192" y="9515"/>
                  </a:lnTo>
                  <a:lnTo>
                    <a:pt x="16857" y="16069"/>
                  </a:lnTo>
                  <a:lnTo>
                    <a:pt x="25684" y="18167"/>
                  </a:lnTo>
                  <a:lnTo>
                    <a:pt x="73015" y="19048"/>
                  </a:lnTo>
                  <a:lnTo>
                    <a:pt x="120640" y="19050"/>
                  </a:lnTo>
                  <a:lnTo>
                    <a:pt x="13334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SMARTInkShape-820"/>
            <p:cNvSpPr/>
            <p:nvPr>
              <p:custDataLst>
                <p:tags r:id="rId332"/>
              </p:custDataLst>
            </p:nvPr>
          </p:nvSpPr>
          <p:spPr>
            <a:xfrm>
              <a:off x="9820403" y="4543439"/>
              <a:ext cx="152238" cy="114287"/>
            </a:xfrm>
            <a:custGeom>
              <a:avLst/>
              <a:gdLst/>
              <a:ahLst/>
              <a:cxnLst/>
              <a:rect l="0" t="0" r="0" b="0"/>
              <a:pathLst>
                <a:path w="152238" h="114287">
                  <a:moveTo>
                    <a:pt x="114172" y="9511"/>
                  </a:moveTo>
                  <a:lnTo>
                    <a:pt x="114172" y="9511"/>
                  </a:lnTo>
                  <a:lnTo>
                    <a:pt x="99981" y="23700"/>
                  </a:lnTo>
                  <a:lnTo>
                    <a:pt x="97282" y="29223"/>
                  </a:lnTo>
                  <a:lnTo>
                    <a:pt x="96563" y="32177"/>
                  </a:lnTo>
                  <a:lnTo>
                    <a:pt x="95023" y="34147"/>
                  </a:lnTo>
                  <a:lnTo>
                    <a:pt x="90492" y="36335"/>
                  </a:lnTo>
                  <a:lnTo>
                    <a:pt x="88861" y="37977"/>
                  </a:lnTo>
                  <a:lnTo>
                    <a:pt x="78249" y="57315"/>
                  </a:lnTo>
                  <a:lnTo>
                    <a:pt x="77523" y="60430"/>
                  </a:lnTo>
                  <a:lnTo>
                    <a:pt x="71446" y="69872"/>
                  </a:lnTo>
                  <a:lnTo>
                    <a:pt x="53720" y="88889"/>
                  </a:lnTo>
                  <a:lnTo>
                    <a:pt x="47440" y="92415"/>
                  </a:lnTo>
                  <a:lnTo>
                    <a:pt x="44285" y="93355"/>
                  </a:lnTo>
                  <a:lnTo>
                    <a:pt x="42179" y="95040"/>
                  </a:lnTo>
                  <a:lnTo>
                    <a:pt x="38160" y="101411"/>
                  </a:lnTo>
                  <a:lnTo>
                    <a:pt x="19040" y="113316"/>
                  </a:lnTo>
                  <a:lnTo>
                    <a:pt x="302" y="114283"/>
                  </a:lnTo>
                  <a:lnTo>
                    <a:pt x="0" y="109229"/>
                  </a:lnTo>
                  <a:lnTo>
                    <a:pt x="1015" y="107739"/>
                  </a:lnTo>
                  <a:lnTo>
                    <a:pt x="2752" y="106747"/>
                  </a:lnTo>
                  <a:lnTo>
                    <a:pt x="4966" y="106085"/>
                  </a:lnTo>
                  <a:lnTo>
                    <a:pt x="6442" y="104585"/>
                  </a:lnTo>
                  <a:lnTo>
                    <a:pt x="8085" y="100097"/>
                  </a:lnTo>
                  <a:lnTo>
                    <a:pt x="9580" y="98476"/>
                  </a:lnTo>
                  <a:lnTo>
                    <a:pt x="19021" y="94462"/>
                  </a:lnTo>
                  <a:lnTo>
                    <a:pt x="26242" y="88774"/>
                  </a:lnTo>
                  <a:lnTo>
                    <a:pt x="36219" y="86114"/>
                  </a:lnTo>
                  <a:lnTo>
                    <a:pt x="65095" y="85711"/>
                  </a:lnTo>
                  <a:lnTo>
                    <a:pt x="74620" y="93912"/>
                  </a:lnTo>
                  <a:lnTo>
                    <a:pt x="80698" y="94844"/>
                  </a:lnTo>
                  <a:lnTo>
                    <a:pt x="82331" y="96032"/>
                  </a:lnTo>
                  <a:lnTo>
                    <a:pt x="83420" y="97884"/>
                  </a:lnTo>
                  <a:lnTo>
                    <a:pt x="85309" y="104913"/>
                  </a:lnTo>
                  <a:lnTo>
                    <a:pt x="85469" y="109415"/>
                  </a:lnTo>
                  <a:lnTo>
                    <a:pt x="86571" y="111039"/>
                  </a:lnTo>
                  <a:lnTo>
                    <a:pt x="88363" y="112121"/>
                  </a:lnTo>
                  <a:lnTo>
                    <a:pt x="95290" y="114001"/>
                  </a:lnTo>
                  <a:lnTo>
                    <a:pt x="121969" y="114286"/>
                  </a:lnTo>
                  <a:lnTo>
                    <a:pt x="137842" y="100097"/>
                  </a:lnTo>
                  <a:lnTo>
                    <a:pt x="140567" y="94574"/>
                  </a:lnTo>
                  <a:lnTo>
                    <a:pt x="142317" y="87462"/>
                  </a:lnTo>
                  <a:lnTo>
                    <a:pt x="149209" y="78453"/>
                  </a:lnTo>
                  <a:lnTo>
                    <a:pt x="151364" y="69567"/>
                  </a:lnTo>
                  <a:lnTo>
                    <a:pt x="152237" y="44426"/>
                  </a:lnTo>
                  <a:lnTo>
                    <a:pt x="149434" y="38081"/>
                  </a:lnTo>
                  <a:lnTo>
                    <a:pt x="145720" y="31734"/>
                  </a:lnTo>
                  <a:lnTo>
                    <a:pt x="144068" y="25386"/>
                  </a:lnTo>
                  <a:lnTo>
                    <a:pt x="142569" y="23269"/>
                  </a:lnTo>
                  <a:lnTo>
                    <a:pt x="140511" y="21858"/>
                  </a:lnTo>
                  <a:lnTo>
                    <a:pt x="135402" y="19232"/>
                  </a:lnTo>
                  <a:lnTo>
                    <a:pt x="117260" y="3957"/>
                  </a:lnTo>
                  <a:lnTo>
                    <a:pt x="107797" y="1163"/>
                  </a:lnTo>
                  <a:lnTo>
                    <a:pt x="72897" y="0"/>
                  </a:lnTo>
                  <a:lnTo>
                    <a:pt x="66547" y="2814"/>
                  </a:lnTo>
                  <a:lnTo>
                    <a:pt x="49789" y="15796"/>
                  </a:lnTo>
                  <a:lnTo>
                    <a:pt x="43929" y="17596"/>
                  </a:lnTo>
                  <a:lnTo>
                    <a:pt x="41944" y="19134"/>
                  </a:lnTo>
                  <a:lnTo>
                    <a:pt x="39737" y="23666"/>
                  </a:lnTo>
                  <a:lnTo>
                    <a:pt x="37987" y="42988"/>
                  </a:lnTo>
                  <a:lnTo>
                    <a:pt x="39039" y="44530"/>
                  </a:lnTo>
                  <a:lnTo>
                    <a:pt x="40801" y="45557"/>
                  </a:lnTo>
                  <a:lnTo>
                    <a:pt x="48335" y="47002"/>
                  </a:lnTo>
                  <a:lnTo>
                    <a:pt x="69772" y="47575"/>
                  </a:lnTo>
                  <a:lnTo>
                    <a:pt x="112488" y="33421"/>
                  </a:lnTo>
                  <a:lnTo>
                    <a:pt x="142747" y="190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SMARTInkShape-821"/>
            <p:cNvSpPr/>
            <p:nvPr>
              <p:custDataLst>
                <p:tags r:id="rId333"/>
              </p:custDataLst>
            </p:nvPr>
          </p:nvSpPr>
          <p:spPr>
            <a:xfrm>
              <a:off x="9667876" y="4600575"/>
              <a:ext cx="133350" cy="28576"/>
            </a:xfrm>
            <a:custGeom>
              <a:avLst/>
              <a:gdLst/>
              <a:ahLst/>
              <a:cxnLst/>
              <a:rect l="0" t="0" r="0" b="0"/>
              <a:pathLst>
                <a:path w="133350" h="28576">
                  <a:moveTo>
                    <a:pt x="9524" y="28575"/>
                  </a:moveTo>
                  <a:lnTo>
                    <a:pt x="9524" y="28575"/>
                  </a:lnTo>
                  <a:lnTo>
                    <a:pt x="4467" y="28575"/>
                  </a:lnTo>
                  <a:lnTo>
                    <a:pt x="2978" y="27517"/>
                  </a:lnTo>
                  <a:lnTo>
                    <a:pt x="1984" y="25753"/>
                  </a:lnTo>
                  <a:lnTo>
                    <a:pt x="0" y="19053"/>
                  </a:lnTo>
                  <a:lnTo>
                    <a:pt x="41289" y="19050"/>
                  </a:lnTo>
                  <a:lnTo>
                    <a:pt x="87184" y="9917"/>
                  </a:lnTo>
                  <a:lnTo>
                    <a:pt x="1333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SMARTInkShape-822"/>
            <p:cNvSpPr/>
            <p:nvPr>
              <p:custDataLst>
                <p:tags r:id="rId334"/>
              </p:custDataLst>
            </p:nvPr>
          </p:nvSpPr>
          <p:spPr>
            <a:xfrm>
              <a:off x="9734550" y="4524767"/>
              <a:ext cx="28576" cy="132959"/>
            </a:xfrm>
            <a:custGeom>
              <a:avLst/>
              <a:gdLst/>
              <a:ahLst/>
              <a:cxnLst/>
              <a:rect l="0" t="0" r="0" b="0"/>
              <a:pathLst>
                <a:path w="28576" h="132959">
                  <a:moveTo>
                    <a:pt x="28575" y="9133"/>
                  </a:moveTo>
                  <a:lnTo>
                    <a:pt x="28575" y="9133"/>
                  </a:lnTo>
                  <a:lnTo>
                    <a:pt x="28575" y="0"/>
                  </a:lnTo>
                  <a:lnTo>
                    <a:pt x="28575" y="17300"/>
                  </a:lnTo>
                  <a:lnTo>
                    <a:pt x="22029" y="25994"/>
                  </a:lnTo>
                  <a:lnTo>
                    <a:pt x="19933" y="34825"/>
                  </a:lnTo>
                  <a:lnTo>
                    <a:pt x="18068" y="54667"/>
                  </a:lnTo>
                  <a:lnTo>
                    <a:pt x="10861" y="77663"/>
                  </a:lnTo>
                  <a:lnTo>
                    <a:pt x="9559" y="107524"/>
                  </a:lnTo>
                  <a:lnTo>
                    <a:pt x="8489" y="109651"/>
                  </a:lnTo>
                  <a:lnTo>
                    <a:pt x="6718" y="111071"/>
                  </a:lnTo>
                  <a:lnTo>
                    <a:pt x="4480" y="112016"/>
                  </a:lnTo>
                  <a:lnTo>
                    <a:pt x="2986" y="113705"/>
                  </a:lnTo>
                  <a:lnTo>
                    <a:pt x="1327" y="118404"/>
                  </a:lnTo>
                  <a:lnTo>
                    <a:pt x="0" y="132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SMARTInkShape-823"/>
            <p:cNvSpPr/>
            <p:nvPr>
              <p:custDataLst>
                <p:tags r:id="rId335"/>
              </p:custDataLst>
            </p:nvPr>
          </p:nvSpPr>
          <p:spPr>
            <a:xfrm>
              <a:off x="9658467" y="4524378"/>
              <a:ext cx="104659" cy="132010"/>
            </a:xfrm>
            <a:custGeom>
              <a:avLst/>
              <a:gdLst/>
              <a:ahLst/>
              <a:cxnLst/>
              <a:rect l="0" t="0" r="0" b="0"/>
              <a:pathLst>
                <a:path w="104659" h="132010">
                  <a:moveTo>
                    <a:pt x="104658" y="9522"/>
                  </a:moveTo>
                  <a:lnTo>
                    <a:pt x="104658" y="9522"/>
                  </a:lnTo>
                  <a:lnTo>
                    <a:pt x="95248" y="114"/>
                  </a:lnTo>
                  <a:lnTo>
                    <a:pt x="86003" y="0"/>
                  </a:lnTo>
                  <a:lnTo>
                    <a:pt x="62860" y="22745"/>
                  </a:lnTo>
                  <a:lnTo>
                    <a:pt x="59623" y="28805"/>
                  </a:lnTo>
                  <a:lnTo>
                    <a:pt x="57126" y="35025"/>
                  </a:lnTo>
                  <a:lnTo>
                    <a:pt x="32406" y="70305"/>
                  </a:lnTo>
                  <a:lnTo>
                    <a:pt x="28570" y="81742"/>
                  </a:lnTo>
                  <a:lnTo>
                    <a:pt x="22259" y="91834"/>
                  </a:lnTo>
                  <a:lnTo>
                    <a:pt x="20411" y="98316"/>
                  </a:lnTo>
                  <a:lnTo>
                    <a:pt x="18859" y="100468"/>
                  </a:lnTo>
                  <a:lnTo>
                    <a:pt x="16768" y="101902"/>
                  </a:lnTo>
                  <a:lnTo>
                    <a:pt x="14315" y="102859"/>
                  </a:lnTo>
                  <a:lnTo>
                    <a:pt x="12679" y="104555"/>
                  </a:lnTo>
                  <a:lnTo>
                    <a:pt x="10862" y="109262"/>
                  </a:lnTo>
                  <a:lnTo>
                    <a:pt x="9535" y="122056"/>
                  </a:lnTo>
                  <a:lnTo>
                    <a:pt x="8434" y="122645"/>
                  </a:lnTo>
                  <a:lnTo>
                    <a:pt x="1219" y="123667"/>
                  </a:lnTo>
                  <a:lnTo>
                    <a:pt x="476" y="126575"/>
                  </a:lnTo>
                  <a:lnTo>
                    <a:pt x="0" y="132009"/>
                  </a:lnTo>
                  <a:lnTo>
                    <a:pt x="9018" y="124180"/>
                  </a:lnTo>
                  <a:lnTo>
                    <a:pt x="18933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9" name="SMARTInkShape-824"/>
          <p:cNvSpPr/>
          <p:nvPr>
            <p:custDataLst>
              <p:tags r:id="rId28"/>
            </p:custDataLst>
          </p:nvPr>
        </p:nvSpPr>
        <p:spPr>
          <a:xfrm>
            <a:off x="10191750" y="4448175"/>
            <a:ext cx="113898" cy="9526"/>
          </a:xfrm>
          <a:custGeom>
            <a:avLst/>
            <a:gdLst/>
            <a:ahLst/>
            <a:cxnLst/>
            <a:rect l="0" t="0" r="0" b="0"/>
            <a:pathLst>
              <a:path w="113898" h="9526">
                <a:moveTo>
                  <a:pt x="0" y="9525"/>
                </a:moveTo>
                <a:lnTo>
                  <a:pt x="0" y="9525"/>
                </a:lnTo>
                <a:lnTo>
                  <a:pt x="8202" y="9525"/>
                </a:lnTo>
                <a:lnTo>
                  <a:pt x="8642" y="8467"/>
                </a:lnTo>
                <a:lnTo>
                  <a:pt x="9490" y="392"/>
                </a:lnTo>
                <a:lnTo>
                  <a:pt x="391" y="10"/>
                </a:lnTo>
                <a:lnTo>
                  <a:pt x="47815" y="0"/>
                </a:lnTo>
                <a:lnTo>
                  <a:pt x="95054" y="0"/>
                </a:lnTo>
                <a:lnTo>
                  <a:pt x="113897" y="0"/>
                </a:lnTo>
                <a:lnTo>
                  <a:pt x="1047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3" name="SMARTInkShape-Group177"/>
          <p:cNvGrpSpPr/>
          <p:nvPr/>
        </p:nvGrpSpPr>
        <p:grpSpPr>
          <a:xfrm>
            <a:off x="10906125" y="4391025"/>
            <a:ext cx="762001" cy="85726"/>
            <a:chOff x="10906125" y="4391025"/>
            <a:chExt cx="762001" cy="85726"/>
          </a:xfrm>
        </p:grpSpPr>
        <p:sp>
          <p:nvSpPr>
            <p:cNvPr id="410" name="SMARTInkShape-825"/>
            <p:cNvSpPr/>
            <p:nvPr>
              <p:custDataLst>
                <p:tags r:id="rId321"/>
              </p:custDataLst>
            </p:nvPr>
          </p:nvSpPr>
          <p:spPr>
            <a:xfrm>
              <a:off x="11115675" y="4410075"/>
              <a:ext cx="552451" cy="38101"/>
            </a:xfrm>
            <a:custGeom>
              <a:avLst/>
              <a:gdLst/>
              <a:ahLst/>
              <a:cxnLst/>
              <a:rect l="0" t="0" r="0" b="0"/>
              <a:pathLst>
                <a:path w="552451" h="38101">
                  <a:moveTo>
                    <a:pt x="0" y="38100"/>
                  </a:moveTo>
                  <a:lnTo>
                    <a:pt x="0" y="38100"/>
                  </a:lnTo>
                  <a:lnTo>
                    <a:pt x="27132" y="38100"/>
                  </a:lnTo>
                  <a:lnTo>
                    <a:pt x="27611" y="37042"/>
                  </a:lnTo>
                  <a:lnTo>
                    <a:pt x="28147" y="33043"/>
                  </a:lnTo>
                  <a:lnTo>
                    <a:pt x="29348" y="31554"/>
                  </a:lnTo>
                  <a:lnTo>
                    <a:pt x="33505" y="29899"/>
                  </a:lnTo>
                  <a:lnTo>
                    <a:pt x="80711" y="28575"/>
                  </a:lnTo>
                  <a:lnTo>
                    <a:pt x="127004" y="28575"/>
                  </a:lnTo>
                  <a:lnTo>
                    <a:pt x="147374" y="28575"/>
                  </a:lnTo>
                  <a:lnTo>
                    <a:pt x="152988" y="25753"/>
                  </a:lnTo>
                  <a:lnTo>
                    <a:pt x="159011" y="22029"/>
                  </a:lnTo>
                  <a:lnTo>
                    <a:pt x="170902" y="19167"/>
                  </a:lnTo>
                  <a:lnTo>
                    <a:pt x="218482" y="19050"/>
                  </a:lnTo>
                  <a:lnTo>
                    <a:pt x="266056" y="19050"/>
                  </a:lnTo>
                  <a:lnTo>
                    <a:pt x="313435" y="19050"/>
                  </a:lnTo>
                  <a:lnTo>
                    <a:pt x="360499" y="19050"/>
                  </a:lnTo>
                  <a:lnTo>
                    <a:pt x="406478" y="19050"/>
                  </a:lnTo>
                  <a:lnTo>
                    <a:pt x="412785" y="19050"/>
                  </a:lnTo>
                  <a:lnTo>
                    <a:pt x="419116" y="16228"/>
                  </a:lnTo>
                  <a:lnTo>
                    <a:pt x="426747" y="10849"/>
                  </a:lnTo>
                  <a:lnTo>
                    <a:pt x="435859" y="9787"/>
                  </a:lnTo>
                  <a:lnTo>
                    <a:pt x="482954" y="9525"/>
                  </a:lnTo>
                  <a:lnTo>
                    <a:pt x="512504" y="9525"/>
                  </a:lnTo>
                  <a:lnTo>
                    <a:pt x="521589" y="2979"/>
                  </a:lnTo>
                  <a:lnTo>
                    <a:pt x="531636" y="392"/>
                  </a:lnTo>
                  <a:lnTo>
                    <a:pt x="552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" name="SMARTInkShape-826"/>
            <p:cNvSpPr/>
            <p:nvPr>
              <p:custDataLst>
                <p:tags r:id="rId322"/>
              </p:custDataLst>
            </p:nvPr>
          </p:nvSpPr>
          <p:spPr>
            <a:xfrm>
              <a:off x="10906125" y="445770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10361" y="16228"/>
                  </a:lnTo>
                  <a:lnTo>
                    <a:pt x="17335" y="10849"/>
                  </a:lnTo>
                  <a:lnTo>
                    <a:pt x="26315" y="9787"/>
                  </a:lnTo>
                  <a:lnTo>
                    <a:pt x="41395" y="9559"/>
                  </a:lnTo>
                  <a:lnTo>
                    <a:pt x="47678" y="6718"/>
                  </a:lnTo>
                  <a:lnTo>
                    <a:pt x="53999" y="2986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" name="SMARTInkShape-827"/>
            <p:cNvSpPr/>
            <p:nvPr>
              <p:custDataLst>
                <p:tags r:id="rId323"/>
              </p:custDataLst>
            </p:nvPr>
          </p:nvSpPr>
          <p:spPr>
            <a:xfrm>
              <a:off x="10915650" y="439102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14465" y="19050"/>
                  </a:lnTo>
                  <a:lnTo>
                    <a:pt x="15993" y="17992"/>
                  </a:lnTo>
                  <a:lnTo>
                    <a:pt x="17012" y="16228"/>
                  </a:lnTo>
                  <a:lnTo>
                    <a:pt x="18648" y="10849"/>
                  </a:lnTo>
                  <a:lnTo>
                    <a:pt x="21694" y="10114"/>
                  </a:lnTo>
                  <a:lnTo>
                    <a:pt x="36374" y="9559"/>
                  </a:lnTo>
                  <a:lnTo>
                    <a:pt x="45364" y="2986"/>
                  </a:lnTo>
                  <a:lnTo>
                    <a:pt x="54246" y="885"/>
                  </a:lnTo>
                  <a:lnTo>
                    <a:pt x="100803" y="0"/>
                  </a:lnTo>
                  <a:lnTo>
                    <a:pt x="103010" y="0"/>
                  </a:lnTo>
                  <a:lnTo>
                    <a:pt x="114171" y="9408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6" name="SMARTInkShape-Group178"/>
          <p:cNvGrpSpPr/>
          <p:nvPr/>
        </p:nvGrpSpPr>
        <p:grpSpPr>
          <a:xfrm>
            <a:off x="11287174" y="4152911"/>
            <a:ext cx="323802" cy="151986"/>
            <a:chOff x="11287174" y="4152911"/>
            <a:chExt cx="323802" cy="151986"/>
          </a:xfrm>
        </p:grpSpPr>
        <p:sp>
          <p:nvSpPr>
            <p:cNvPr id="414" name="SMARTInkShape-828"/>
            <p:cNvSpPr/>
            <p:nvPr>
              <p:custDataLst>
                <p:tags r:id="rId319"/>
              </p:custDataLst>
            </p:nvPr>
          </p:nvSpPr>
          <p:spPr>
            <a:xfrm>
              <a:off x="11458587" y="4152911"/>
              <a:ext cx="152389" cy="142865"/>
            </a:xfrm>
            <a:custGeom>
              <a:avLst/>
              <a:gdLst/>
              <a:ahLst/>
              <a:cxnLst/>
              <a:rect l="0" t="0" r="0" b="0"/>
              <a:pathLst>
                <a:path w="152389" h="142865">
                  <a:moveTo>
                    <a:pt x="104763" y="19039"/>
                  </a:moveTo>
                  <a:lnTo>
                    <a:pt x="104763" y="19039"/>
                  </a:lnTo>
                  <a:lnTo>
                    <a:pt x="123694" y="19039"/>
                  </a:lnTo>
                  <a:lnTo>
                    <a:pt x="114403" y="28447"/>
                  </a:lnTo>
                  <a:lnTo>
                    <a:pt x="114288" y="38089"/>
                  </a:lnTo>
                  <a:lnTo>
                    <a:pt x="114288" y="14378"/>
                  </a:lnTo>
                  <a:lnTo>
                    <a:pt x="113230" y="12756"/>
                  </a:lnTo>
                  <a:lnTo>
                    <a:pt x="111464" y="11675"/>
                  </a:lnTo>
                  <a:lnTo>
                    <a:pt x="106086" y="9941"/>
                  </a:lnTo>
                  <a:lnTo>
                    <a:pt x="105351" y="6882"/>
                  </a:lnTo>
                  <a:lnTo>
                    <a:pt x="105154" y="4584"/>
                  </a:lnTo>
                  <a:lnTo>
                    <a:pt x="103965" y="3052"/>
                  </a:lnTo>
                  <a:lnTo>
                    <a:pt x="96597" y="392"/>
                  </a:lnTo>
                  <a:lnTo>
                    <a:pt x="77939" y="0"/>
                  </a:lnTo>
                  <a:lnTo>
                    <a:pt x="68930" y="6537"/>
                  </a:lnTo>
                  <a:lnTo>
                    <a:pt x="60044" y="9690"/>
                  </a:lnTo>
                  <a:lnTo>
                    <a:pt x="38072" y="25938"/>
                  </a:lnTo>
                  <a:lnTo>
                    <a:pt x="34903" y="26813"/>
                  </a:lnTo>
                  <a:lnTo>
                    <a:pt x="28559" y="33430"/>
                  </a:lnTo>
                  <a:lnTo>
                    <a:pt x="2636" y="75739"/>
                  </a:lnTo>
                  <a:lnTo>
                    <a:pt x="221" y="95199"/>
                  </a:lnTo>
                  <a:lnTo>
                    <a:pt x="0" y="117462"/>
                  </a:lnTo>
                  <a:lnTo>
                    <a:pt x="1055" y="119579"/>
                  </a:lnTo>
                  <a:lnTo>
                    <a:pt x="2817" y="120991"/>
                  </a:lnTo>
                  <a:lnTo>
                    <a:pt x="7595" y="123618"/>
                  </a:lnTo>
                  <a:lnTo>
                    <a:pt x="25497" y="138892"/>
                  </a:lnTo>
                  <a:lnTo>
                    <a:pt x="34946" y="141687"/>
                  </a:lnTo>
                  <a:lnTo>
                    <a:pt x="78970" y="142850"/>
                  </a:lnTo>
                  <a:lnTo>
                    <a:pt x="126457" y="142864"/>
                  </a:lnTo>
                  <a:lnTo>
                    <a:pt x="136630" y="141806"/>
                  </a:lnTo>
                  <a:lnTo>
                    <a:pt x="152388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" name="SMARTInkShape-829"/>
            <p:cNvSpPr/>
            <p:nvPr>
              <p:custDataLst>
                <p:tags r:id="rId320"/>
              </p:custDataLst>
            </p:nvPr>
          </p:nvSpPr>
          <p:spPr>
            <a:xfrm>
              <a:off x="11287174" y="4162832"/>
              <a:ext cx="132862" cy="142065"/>
            </a:xfrm>
            <a:custGeom>
              <a:avLst/>
              <a:gdLst/>
              <a:ahLst/>
              <a:cxnLst/>
              <a:rect l="0" t="0" r="0" b="0"/>
              <a:pathLst>
                <a:path w="132862" h="142065">
                  <a:moveTo>
                    <a:pt x="38051" y="37693"/>
                  </a:moveTo>
                  <a:lnTo>
                    <a:pt x="38051" y="37693"/>
                  </a:lnTo>
                  <a:lnTo>
                    <a:pt x="38051" y="28561"/>
                  </a:lnTo>
                  <a:lnTo>
                    <a:pt x="38051" y="36404"/>
                  </a:lnTo>
                  <a:lnTo>
                    <a:pt x="36993" y="36833"/>
                  </a:lnTo>
                  <a:lnTo>
                    <a:pt x="32994" y="37310"/>
                  </a:lnTo>
                  <a:lnTo>
                    <a:pt x="31505" y="38496"/>
                  </a:lnTo>
                  <a:lnTo>
                    <a:pt x="28917" y="45860"/>
                  </a:lnTo>
                  <a:lnTo>
                    <a:pt x="28641" y="51872"/>
                  </a:lnTo>
                  <a:lnTo>
                    <a:pt x="27544" y="53496"/>
                  </a:lnTo>
                  <a:lnTo>
                    <a:pt x="25755" y="54578"/>
                  </a:lnTo>
                  <a:lnTo>
                    <a:pt x="23504" y="55300"/>
                  </a:lnTo>
                  <a:lnTo>
                    <a:pt x="22003" y="56840"/>
                  </a:lnTo>
                  <a:lnTo>
                    <a:pt x="20337" y="61372"/>
                  </a:lnTo>
                  <a:lnTo>
                    <a:pt x="18207" y="72905"/>
                  </a:lnTo>
                  <a:lnTo>
                    <a:pt x="12534" y="82228"/>
                  </a:lnTo>
                  <a:lnTo>
                    <a:pt x="9878" y="92973"/>
                  </a:lnTo>
                  <a:lnTo>
                    <a:pt x="9476" y="131457"/>
                  </a:lnTo>
                  <a:lnTo>
                    <a:pt x="10534" y="131952"/>
                  </a:lnTo>
                  <a:lnTo>
                    <a:pt x="14533" y="132503"/>
                  </a:lnTo>
                  <a:lnTo>
                    <a:pt x="19837" y="135570"/>
                  </a:lnTo>
                  <a:lnTo>
                    <a:pt x="26811" y="141105"/>
                  </a:lnTo>
                  <a:lnTo>
                    <a:pt x="33074" y="142064"/>
                  </a:lnTo>
                  <a:lnTo>
                    <a:pt x="38661" y="139466"/>
                  </a:lnTo>
                  <a:lnTo>
                    <a:pt x="44672" y="135842"/>
                  </a:lnTo>
                  <a:lnTo>
                    <a:pt x="57154" y="133515"/>
                  </a:lnTo>
                  <a:lnTo>
                    <a:pt x="60311" y="133325"/>
                  </a:lnTo>
                  <a:lnTo>
                    <a:pt x="66642" y="130290"/>
                  </a:lnTo>
                  <a:lnTo>
                    <a:pt x="114251" y="85312"/>
                  </a:lnTo>
                  <a:lnTo>
                    <a:pt x="119543" y="78965"/>
                  </a:lnTo>
                  <a:lnTo>
                    <a:pt x="125763" y="66268"/>
                  </a:lnTo>
                  <a:lnTo>
                    <a:pt x="129950" y="59918"/>
                  </a:lnTo>
                  <a:lnTo>
                    <a:pt x="132308" y="50393"/>
                  </a:lnTo>
                  <a:lnTo>
                    <a:pt x="132861" y="44043"/>
                  </a:lnTo>
                  <a:lnTo>
                    <a:pt x="130283" y="37693"/>
                  </a:lnTo>
                  <a:lnTo>
                    <a:pt x="126668" y="31343"/>
                  </a:lnTo>
                  <a:lnTo>
                    <a:pt x="124347" y="18643"/>
                  </a:lnTo>
                  <a:lnTo>
                    <a:pt x="124157" y="15468"/>
                  </a:lnTo>
                  <a:lnTo>
                    <a:pt x="122972" y="13351"/>
                  </a:lnTo>
                  <a:lnTo>
                    <a:pt x="121123" y="11940"/>
                  </a:lnTo>
                  <a:lnTo>
                    <a:pt x="116245" y="10373"/>
                  </a:lnTo>
                  <a:lnTo>
                    <a:pt x="110551" y="9676"/>
                  </a:lnTo>
                  <a:lnTo>
                    <a:pt x="104493" y="6543"/>
                  </a:lnTo>
                  <a:lnTo>
                    <a:pt x="98273" y="2682"/>
                  </a:lnTo>
                  <a:lnTo>
                    <a:pt x="85657" y="203"/>
                  </a:lnTo>
                  <a:lnTo>
                    <a:pt x="82488" y="0"/>
                  </a:lnTo>
                  <a:lnTo>
                    <a:pt x="76145" y="2596"/>
                  </a:lnTo>
                  <a:lnTo>
                    <a:pt x="72972" y="4770"/>
                  </a:lnTo>
                  <a:lnTo>
                    <a:pt x="49563" y="11367"/>
                  </a:lnTo>
                  <a:lnTo>
                    <a:pt x="42107" y="15409"/>
                  </a:lnTo>
                  <a:lnTo>
                    <a:pt x="31961" y="18743"/>
                  </a:lnTo>
                  <a:lnTo>
                    <a:pt x="6311" y="40996"/>
                  </a:lnTo>
                  <a:lnTo>
                    <a:pt x="2778" y="47275"/>
                  </a:lnTo>
                  <a:lnTo>
                    <a:pt x="118" y="64389"/>
                  </a:lnTo>
                  <a:lnTo>
                    <a:pt x="0" y="70768"/>
                  </a:lnTo>
                  <a:lnTo>
                    <a:pt x="1042" y="72443"/>
                  </a:lnTo>
                  <a:lnTo>
                    <a:pt x="2795" y="73559"/>
                  </a:lnTo>
                  <a:lnTo>
                    <a:pt x="5021" y="74304"/>
                  </a:lnTo>
                  <a:lnTo>
                    <a:pt x="19251" y="83136"/>
                  </a:lnTo>
                  <a:lnTo>
                    <a:pt x="47576" y="8531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6" name="SMARTInkShape-Group179"/>
          <p:cNvGrpSpPr/>
          <p:nvPr/>
        </p:nvGrpSpPr>
        <p:grpSpPr>
          <a:xfrm>
            <a:off x="11058563" y="4423016"/>
            <a:ext cx="704813" cy="244235"/>
            <a:chOff x="11058563" y="4423016"/>
            <a:chExt cx="704813" cy="244235"/>
          </a:xfrm>
        </p:grpSpPr>
        <p:sp>
          <p:nvSpPr>
            <p:cNvPr id="417" name="SMARTInkShape-830"/>
            <p:cNvSpPr/>
            <p:nvPr>
              <p:custDataLst>
                <p:tags r:id="rId310"/>
              </p:custDataLst>
            </p:nvPr>
          </p:nvSpPr>
          <p:spPr>
            <a:xfrm>
              <a:off x="11649075" y="4423016"/>
              <a:ext cx="114301" cy="6110"/>
            </a:xfrm>
            <a:custGeom>
              <a:avLst/>
              <a:gdLst/>
              <a:ahLst/>
              <a:cxnLst/>
              <a:rect l="0" t="0" r="0" b="0"/>
              <a:pathLst>
                <a:path w="114301" h="6110">
                  <a:moveTo>
                    <a:pt x="0" y="6109"/>
                  </a:moveTo>
                  <a:lnTo>
                    <a:pt x="0" y="6109"/>
                  </a:lnTo>
                  <a:lnTo>
                    <a:pt x="44459" y="6109"/>
                  </a:lnTo>
                  <a:lnTo>
                    <a:pt x="92075" y="6109"/>
                  </a:lnTo>
                  <a:lnTo>
                    <a:pt x="102893" y="6109"/>
                  </a:lnTo>
                  <a:lnTo>
                    <a:pt x="109273" y="1052"/>
                  </a:lnTo>
                  <a:lnTo>
                    <a:pt x="110949" y="621"/>
                  </a:lnTo>
                  <a:lnTo>
                    <a:pt x="112065" y="1393"/>
                  </a:lnTo>
                  <a:lnTo>
                    <a:pt x="112811" y="2965"/>
                  </a:lnTo>
                  <a:lnTo>
                    <a:pt x="113307" y="2954"/>
                  </a:lnTo>
                  <a:lnTo>
                    <a:pt x="113860" y="121"/>
                  </a:lnTo>
                  <a:lnTo>
                    <a:pt x="114005" y="0"/>
                  </a:lnTo>
                  <a:lnTo>
                    <a:pt x="114300" y="61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" name="SMARTInkShape-831"/>
            <p:cNvSpPr/>
            <p:nvPr>
              <p:custDataLst>
                <p:tags r:id="rId311"/>
              </p:custDataLst>
            </p:nvPr>
          </p:nvSpPr>
          <p:spPr>
            <a:xfrm>
              <a:off x="11668516" y="4591050"/>
              <a:ext cx="75810" cy="9526"/>
            </a:xfrm>
            <a:custGeom>
              <a:avLst/>
              <a:gdLst/>
              <a:ahLst/>
              <a:cxnLst/>
              <a:rect l="0" t="0" r="0" b="0"/>
              <a:pathLst>
                <a:path w="75810" h="9526">
                  <a:moveTo>
                    <a:pt x="9134" y="0"/>
                  </a:moveTo>
                  <a:lnTo>
                    <a:pt x="9134" y="0"/>
                  </a:lnTo>
                  <a:lnTo>
                    <a:pt x="4076" y="5057"/>
                  </a:lnTo>
                  <a:lnTo>
                    <a:pt x="2588" y="5488"/>
                  </a:lnTo>
                  <a:lnTo>
                    <a:pt x="1596" y="4716"/>
                  </a:lnTo>
                  <a:lnTo>
                    <a:pt x="0" y="932"/>
                  </a:lnTo>
                  <a:lnTo>
                    <a:pt x="7844" y="8283"/>
                  </a:lnTo>
                  <a:lnTo>
                    <a:pt x="17223" y="9416"/>
                  </a:lnTo>
                  <a:lnTo>
                    <a:pt x="63118" y="9525"/>
                  </a:lnTo>
                  <a:lnTo>
                    <a:pt x="7580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" name="SMARTInkShape-832"/>
            <p:cNvSpPr/>
            <p:nvPr>
              <p:custDataLst>
                <p:tags r:id="rId312"/>
              </p:custDataLst>
            </p:nvPr>
          </p:nvSpPr>
          <p:spPr>
            <a:xfrm>
              <a:off x="11734800" y="4486286"/>
              <a:ext cx="19051" cy="142865"/>
            </a:xfrm>
            <a:custGeom>
              <a:avLst/>
              <a:gdLst/>
              <a:ahLst/>
              <a:cxnLst/>
              <a:rect l="0" t="0" r="0" b="0"/>
              <a:pathLst>
                <a:path w="19051" h="142865">
                  <a:moveTo>
                    <a:pt x="0" y="19039"/>
                  </a:moveTo>
                  <a:lnTo>
                    <a:pt x="0" y="19039"/>
                  </a:lnTo>
                  <a:lnTo>
                    <a:pt x="0" y="13982"/>
                  </a:lnTo>
                  <a:lnTo>
                    <a:pt x="1058" y="12493"/>
                  </a:lnTo>
                  <a:lnTo>
                    <a:pt x="2824" y="11500"/>
                  </a:lnTo>
                  <a:lnTo>
                    <a:pt x="5058" y="10838"/>
                  </a:lnTo>
                  <a:lnTo>
                    <a:pt x="6546" y="9338"/>
                  </a:lnTo>
                  <a:lnTo>
                    <a:pt x="9516" y="27"/>
                  </a:lnTo>
                  <a:lnTo>
                    <a:pt x="14578" y="0"/>
                  </a:lnTo>
                  <a:lnTo>
                    <a:pt x="16070" y="1054"/>
                  </a:lnTo>
                  <a:lnTo>
                    <a:pt x="17063" y="2816"/>
                  </a:lnTo>
                  <a:lnTo>
                    <a:pt x="18935" y="17323"/>
                  </a:lnTo>
                  <a:lnTo>
                    <a:pt x="19050" y="63496"/>
                  </a:lnTo>
                  <a:lnTo>
                    <a:pt x="19050" y="111114"/>
                  </a:lnTo>
                  <a:lnTo>
                    <a:pt x="19050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" name="SMARTInkShape-833"/>
            <p:cNvSpPr/>
            <p:nvPr>
              <p:custDataLst>
                <p:tags r:id="rId313"/>
              </p:custDataLst>
            </p:nvPr>
          </p:nvSpPr>
          <p:spPr>
            <a:xfrm>
              <a:off x="11668125" y="4486275"/>
              <a:ext cx="95251" cy="123826"/>
            </a:xfrm>
            <a:custGeom>
              <a:avLst/>
              <a:gdLst/>
              <a:ahLst/>
              <a:cxnLst/>
              <a:rect l="0" t="0" r="0" b="0"/>
              <a:pathLst>
                <a:path w="95251" h="123826">
                  <a:moveTo>
                    <a:pt x="95250" y="0"/>
                  </a:moveTo>
                  <a:lnTo>
                    <a:pt x="95250" y="0"/>
                  </a:lnTo>
                  <a:lnTo>
                    <a:pt x="90192" y="0"/>
                  </a:lnTo>
                  <a:lnTo>
                    <a:pt x="88704" y="1058"/>
                  </a:lnTo>
                  <a:lnTo>
                    <a:pt x="87712" y="2822"/>
                  </a:lnTo>
                  <a:lnTo>
                    <a:pt x="87048" y="5057"/>
                  </a:lnTo>
                  <a:lnTo>
                    <a:pt x="85548" y="6546"/>
                  </a:lnTo>
                  <a:lnTo>
                    <a:pt x="81059" y="8201"/>
                  </a:lnTo>
                  <a:lnTo>
                    <a:pt x="79440" y="9701"/>
                  </a:lnTo>
                  <a:lnTo>
                    <a:pt x="71570" y="22666"/>
                  </a:lnTo>
                  <a:lnTo>
                    <a:pt x="66028" y="25949"/>
                  </a:lnTo>
                  <a:lnTo>
                    <a:pt x="60037" y="28466"/>
                  </a:lnTo>
                  <a:lnTo>
                    <a:pt x="53848" y="33113"/>
                  </a:lnTo>
                  <a:lnTo>
                    <a:pt x="50391" y="38706"/>
                  </a:lnTo>
                  <a:lnTo>
                    <a:pt x="43114" y="55976"/>
                  </a:lnTo>
                  <a:lnTo>
                    <a:pt x="31221" y="75628"/>
                  </a:lnTo>
                  <a:lnTo>
                    <a:pt x="28693" y="82296"/>
                  </a:lnTo>
                  <a:lnTo>
                    <a:pt x="24042" y="88787"/>
                  </a:lnTo>
                  <a:lnTo>
                    <a:pt x="18446" y="92377"/>
                  </a:lnTo>
                  <a:lnTo>
                    <a:pt x="15472" y="93335"/>
                  </a:lnTo>
                  <a:lnTo>
                    <a:pt x="13490" y="95031"/>
                  </a:lnTo>
                  <a:lnTo>
                    <a:pt x="11288" y="99739"/>
                  </a:lnTo>
                  <a:lnTo>
                    <a:pt x="10048" y="108339"/>
                  </a:lnTo>
                  <a:lnTo>
                    <a:pt x="8816" y="110326"/>
                  </a:lnTo>
                  <a:lnTo>
                    <a:pt x="6936" y="111651"/>
                  </a:lnTo>
                  <a:lnTo>
                    <a:pt x="4624" y="112534"/>
                  </a:lnTo>
                  <a:lnTo>
                    <a:pt x="3084" y="114181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" name="SMARTInkShape-834"/>
            <p:cNvSpPr/>
            <p:nvPr>
              <p:custDataLst>
                <p:tags r:id="rId314"/>
              </p:custDataLst>
            </p:nvPr>
          </p:nvSpPr>
          <p:spPr>
            <a:xfrm>
              <a:off x="11535170" y="4497255"/>
              <a:ext cx="113891" cy="121035"/>
            </a:xfrm>
            <a:custGeom>
              <a:avLst/>
              <a:gdLst/>
              <a:ahLst/>
              <a:cxnLst/>
              <a:rect l="0" t="0" r="0" b="0"/>
              <a:pathLst>
                <a:path w="113891" h="121035">
                  <a:moveTo>
                    <a:pt x="37705" y="46170"/>
                  </a:moveTo>
                  <a:lnTo>
                    <a:pt x="37705" y="46170"/>
                  </a:lnTo>
                  <a:lnTo>
                    <a:pt x="32647" y="46170"/>
                  </a:lnTo>
                  <a:lnTo>
                    <a:pt x="31159" y="47228"/>
                  </a:lnTo>
                  <a:lnTo>
                    <a:pt x="30167" y="48992"/>
                  </a:lnTo>
                  <a:lnTo>
                    <a:pt x="29503" y="51227"/>
                  </a:lnTo>
                  <a:lnTo>
                    <a:pt x="20816" y="65468"/>
                  </a:lnTo>
                  <a:lnTo>
                    <a:pt x="20096" y="68560"/>
                  </a:lnTo>
                  <a:lnTo>
                    <a:pt x="18558" y="70622"/>
                  </a:lnTo>
                  <a:lnTo>
                    <a:pt x="16475" y="71996"/>
                  </a:lnTo>
                  <a:lnTo>
                    <a:pt x="14025" y="72913"/>
                  </a:lnTo>
                  <a:lnTo>
                    <a:pt x="12394" y="74581"/>
                  </a:lnTo>
                  <a:lnTo>
                    <a:pt x="10580" y="79258"/>
                  </a:lnTo>
                  <a:lnTo>
                    <a:pt x="9258" y="97087"/>
                  </a:lnTo>
                  <a:lnTo>
                    <a:pt x="8156" y="99165"/>
                  </a:lnTo>
                  <a:lnTo>
                    <a:pt x="6364" y="100550"/>
                  </a:lnTo>
                  <a:lnTo>
                    <a:pt x="4111" y="101473"/>
                  </a:lnTo>
                  <a:lnTo>
                    <a:pt x="2609" y="103148"/>
                  </a:lnTo>
                  <a:lnTo>
                    <a:pt x="0" y="111359"/>
                  </a:lnTo>
                  <a:lnTo>
                    <a:pt x="927" y="111854"/>
                  </a:lnTo>
                  <a:lnTo>
                    <a:pt x="7840" y="112714"/>
                  </a:lnTo>
                  <a:lnTo>
                    <a:pt x="8556" y="115609"/>
                  </a:lnTo>
                  <a:lnTo>
                    <a:pt x="8748" y="117863"/>
                  </a:lnTo>
                  <a:lnTo>
                    <a:pt x="9933" y="119365"/>
                  </a:lnTo>
                  <a:lnTo>
                    <a:pt x="14072" y="121034"/>
                  </a:lnTo>
                  <a:lnTo>
                    <a:pt x="15601" y="120422"/>
                  </a:lnTo>
                  <a:lnTo>
                    <a:pt x="16619" y="118954"/>
                  </a:lnTo>
                  <a:lnTo>
                    <a:pt x="17298" y="116918"/>
                  </a:lnTo>
                  <a:lnTo>
                    <a:pt x="18808" y="115560"/>
                  </a:lnTo>
                  <a:lnTo>
                    <a:pt x="23310" y="114052"/>
                  </a:lnTo>
                  <a:lnTo>
                    <a:pt x="44142" y="111857"/>
                  </a:lnTo>
                  <a:lnTo>
                    <a:pt x="56773" y="102498"/>
                  </a:lnTo>
                  <a:lnTo>
                    <a:pt x="72632" y="88395"/>
                  </a:lnTo>
                  <a:lnTo>
                    <a:pt x="78980" y="86103"/>
                  </a:lnTo>
                  <a:lnTo>
                    <a:pt x="81097" y="84434"/>
                  </a:lnTo>
                  <a:lnTo>
                    <a:pt x="111134" y="46154"/>
                  </a:lnTo>
                  <a:lnTo>
                    <a:pt x="113357" y="33467"/>
                  </a:lnTo>
                  <a:lnTo>
                    <a:pt x="113890" y="13096"/>
                  </a:lnTo>
                  <a:lnTo>
                    <a:pt x="112838" y="11420"/>
                  </a:lnTo>
                  <a:lnTo>
                    <a:pt x="111076" y="10304"/>
                  </a:lnTo>
                  <a:lnTo>
                    <a:pt x="108845" y="9559"/>
                  </a:lnTo>
                  <a:lnTo>
                    <a:pt x="107357" y="8005"/>
                  </a:lnTo>
                  <a:lnTo>
                    <a:pt x="105703" y="3455"/>
                  </a:lnTo>
                  <a:lnTo>
                    <a:pt x="104203" y="1818"/>
                  </a:lnTo>
                  <a:lnTo>
                    <a:pt x="99714" y="0"/>
                  </a:lnTo>
                  <a:lnTo>
                    <a:pt x="97038" y="573"/>
                  </a:lnTo>
                  <a:lnTo>
                    <a:pt x="85134" y="6275"/>
                  </a:lnTo>
                  <a:lnTo>
                    <a:pt x="82025" y="6874"/>
                  </a:lnTo>
                  <a:lnTo>
                    <a:pt x="53577" y="22228"/>
                  </a:lnTo>
                  <a:lnTo>
                    <a:pt x="44055" y="30727"/>
                  </a:lnTo>
                  <a:lnTo>
                    <a:pt x="40529" y="36837"/>
                  </a:lnTo>
                  <a:lnTo>
                    <a:pt x="39587" y="39948"/>
                  </a:lnTo>
                  <a:lnTo>
                    <a:pt x="37901" y="42022"/>
                  </a:lnTo>
                  <a:lnTo>
                    <a:pt x="31531" y="45999"/>
                  </a:lnTo>
                  <a:lnTo>
                    <a:pt x="19625" y="65102"/>
                  </a:lnTo>
                  <a:lnTo>
                    <a:pt x="18655" y="747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" name="SMARTInkShape-835"/>
            <p:cNvSpPr/>
            <p:nvPr>
              <p:custDataLst>
                <p:tags r:id="rId315"/>
              </p:custDataLst>
            </p:nvPr>
          </p:nvSpPr>
          <p:spPr>
            <a:xfrm>
              <a:off x="11382375" y="4533900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47625" y="0"/>
                  </a:moveTo>
                  <a:lnTo>
                    <a:pt x="47625" y="0"/>
                  </a:lnTo>
                  <a:lnTo>
                    <a:pt x="20776" y="0"/>
                  </a:lnTo>
                  <a:lnTo>
                    <a:pt x="20200" y="1058"/>
                  </a:lnTo>
                  <a:lnTo>
                    <a:pt x="17993" y="44460"/>
                  </a:lnTo>
                  <a:lnTo>
                    <a:pt x="11512" y="57152"/>
                  </a:lnTo>
                  <a:lnTo>
                    <a:pt x="8727" y="73025"/>
                  </a:lnTo>
                  <a:lnTo>
                    <a:pt x="2038" y="85725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" name="SMARTInkShape-836"/>
            <p:cNvSpPr/>
            <p:nvPr>
              <p:custDataLst>
                <p:tags r:id="rId316"/>
              </p:custDataLst>
            </p:nvPr>
          </p:nvSpPr>
          <p:spPr>
            <a:xfrm>
              <a:off x="11334750" y="4581525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28575"/>
                  </a:moveTo>
                  <a:lnTo>
                    <a:pt x="0" y="28575"/>
                  </a:lnTo>
                  <a:lnTo>
                    <a:pt x="0" y="19084"/>
                  </a:lnTo>
                  <a:lnTo>
                    <a:pt x="32182" y="19050"/>
                  </a:lnTo>
                  <a:lnTo>
                    <a:pt x="38290" y="16228"/>
                  </a:lnTo>
                  <a:lnTo>
                    <a:pt x="45781" y="10849"/>
                  </a:lnTo>
                  <a:lnTo>
                    <a:pt x="54865" y="9787"/>
                  </a:lnTo>
                  <a:lnTo>
                    <a:pt x="101602" y="9525"/>
                  </a:lnTo>
                  <a:lnTo>
                    <a:pt x="107950" y="9525"/>
                  </a:lnTo>
                  <a:lnTo>
                    <a:pt x="110067" y="8467"/>
                  </a:lnTo>
                  <a:lnTo>
                    <a:pt x="111476" y="6703"/>
                  </a:lnTo>
                  <a:lnTo>
                    <a:pt x="112419" y="4468"/>
                  </a:lnTo>
                  <a:lnTo>
                    <a:pt x="114104" y="4037"/>
                  </a:lnTo>
                  <a:lnTo>
                    <a:pt x="118799" y="6381"/>
                  </a:lnTo>
                  <a:lnTo>
                    <a:pt x="121533" y="637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" name="SMARTInkShape-837"/>
            <p:cNvSpPr/>
            <p:nvPr>
              <p:custDataLst>
                <p:tags r:id="rId317"/>
              </p:custDataLst>
            </p:nvPr>
          </p:nvSpPr>
          <p:spPr>
            <a:xfrm>
              <a:off x="11172837" y="4524771"/>
              <a:ext cx="123805" cy="142480"/>
            </a:xfrm>
            <a:custGeom>
              <a:avLst/>
              <a:gdLst/>
              <a:ahLst/>
              <a:cxnLst/>
              <a:rect l="0" t="0" r="0" b="0"/>
              <a:pathLst>
                <a:path w="123805" h="142480">
                  <a:moveTo>
                    <a:pt x="114288" y="18654"/>
                  </a:moveTo>
                  <a:lnTo>
                    <a:pt x="114288" y="18654"/>
                  </a:lnTo>
                  <a:lnTo>
                    <a:pt x="123698" y="9246"/>
                  </a:lnTo>
                  <a:lnTo>
                    <a:pt x="123804" y="17341"/>
                  </a:lnTo>
                  <a:lnTo>
                    <a:pt x="122749" y="17778"/>
                  </a:lnTo>
                  <a:lnTo>
                    <a:pt x="118754" y="18265"/>
                  </a:lnTo>
                  <a:lnTo>
                    <a:pt x="117265" y="19453"/>
                  </a:lnTo>
                  <a:lnTo>
                    <a:pt x="115611" y="23595"/>
                  </a:lnTo>
                  <a:lnTo>
                    <a:pt x="114679" y="31878"/>
                  </a:lnTo>
                  <a:lnTo>
                    <a:pt x="113490" y="33819"/>
                  </a:lnTo>
                  <a:lnTo>
                    <a:pt x="111640" y="35115"/>
                  </a:lnTo>
                  <a:lnTo>
                    <a:pt x="105165" y="37552"/>
                  </a:lnTo>
                  <a:lnTo>
                    <a:pt x="95358" y="47112"/>
                  </a:lnTo>
                  <a:lnTo>
                    <a:pt x="95248" y="39017"/>
                  </a:lnTo>
                  <a:lnTo>
                    <a:pt x="96305" y="38580"/>
                  </a:lnTo>
                  <a:lnTo>
                    <a:pt x="100297" y="38093"/>
                  </a:lnTo>
                  <a:lnTo>
                    <a:pt x="101786" y="36904"/>
                  </a:lnTo>
                  <a:lnTo>
                    <a:pt x="104372" y="29537"/>
                  </a:lnTo>
                  <a:lnTo>
                    <a:pt x="104760" y="13724"/>
                  </a:lnTo>
                  <a:lnTo>
                    <a:pt x="103703" y="12192"/>
                  </a:lnTo>
                  <a:lnTo>
                    <a:pt x="101939" y="11171"/>
                  </a:lnTo>
                  <a:lnTo>
                    <a:pt x="95629" y="9248"/>
                  </a:lnTo>
                  <a:lnTo>
                    <a:pt x="95353" y="4108"/>
                  </a:lnTo>
                  <a:lnTo>
                    <a:pt x="94256" y="2607"/>
                  </a:lnTo>
                  <a:lnTo>
                    <a:pt x="87049" y="0"/>
                  </a:lnTo>
                  <a:lnTo>
                    <a:pt x="77630" y="7840"/>
                  </a:lnTo>
                  <a:lnTo>
                    <a:pt x="71558" y="8747"/>
                  </a:lnTo>
                  <a:lnTo>
                    <a:pt x="69927" y="9932"/>
                  </a:lnTo>
                  <a:lnTo>
                    <a:pt x="68839" y="11782"/>
                  </a:lnTo>
                  <a:lnTo>
                    <a:pt x="68113" y="14072"/>
                  </a:lnTo>
                  <a:lnTo>
                    <a:pt x="62037" y="22353"/>
                  </a:lnTo>
                  <a:lnTo>
                    <a:pt x="56491" y="25590"/>
                  </a:lnTo>
                  <a:lnTo>
                    <a:pt x="50500" y="28086"/>
                  </a:lnTo>
                  <a:lnTo>
                    <a:pt x="44311" y="32724"/>
                  </a:lnTo>
                  <a:lnTo>
                    <a:pt x="40854" y="38313"/>
                  </a:lnTo>
                  <a:lnTo>
                    <a:pt x="38259" y="44325"/>
                  </a:lnTo>
                  <a:lnTo>
                    <a:pt x="21684" y="66295"/>
                  </a:lnTo>
                  <a:lnTo>
                    <a:pt x="19156" y="72636"/>
                  </a:lnTo>
                  <a:lnTo>
                    <a:pt x="2632" y="94854"/>
                  </a:lnTo>
                  <a:lnTo>
                    <a:pt x="143" y="112023"/>
                  </a:lnTo>
                  <a:lnTo>
                    <a:pt x="0" y="121940"/>
                  </a:lnTo>
                  <a:lnTo>
                    <a:pt x="8190" y="131499"/>
                  </a:lnTo>
                  <a:lnTo>
                    <a:pt x="11748" y="132307"/>
                  </a:lnTo>
                  <a:lnTo>
                    <a:pt x="31868" y="132916"/>
                  </a:lnTo>
                  <a:lnTo>
                    <a:pt x="38147" y="135760"/>
                  </a:lnTo>
                  <a:lnTo>
                    <a:pt x="47613" y="1424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5" name="SMARTInkShape-838"/>
            <p:cNvSpPr/>
            <p:nvPr>
              <p:custDataLst>
                <p:tags r:id="rId318"/>
              </p:custDataLst>
            </p:nvPr>
          </p:nvSpPr>
          <p:spPr>
            <a:xfrm>
              <a:off x="11058563" y="4524378"/>
              <a:ext cx="113823" cy="133337"/>
            </a:xfrm>
            <a:custGeom>
              <a:avLst/>
              <a:gdLst/>
              <a:ahLst/>
              <a:cxnLst/>
              <a:rect l="0" t="0" r="0" b="0"/>
              <a:pathLst>
                <a:path w="113823" h="133337">
                  <a:moveTo>
                    <a:pt x="95212" y="9522"/>
                  </a:moveTo>
                  <a:lnTo>
                    <a:pt x="95212" y="9522"/>
                  </a:lnTo>
                  <a:lnTo>
                    <a:pt x="95212" y="0"/>
                  </a:lnTo>
                  <a:lnTo>
                    <a:pt x="80747" y="14462"/>
                  </a:lnTo>
                  <a:lnTo>
                    <a:pt x="75378" y="17010"/>
                  </a:lnTo>
                  <a:lnTo>
                    <a:pt x="72464" y="17689"/>
                  </a:lnTo>
                  <a:lnTo>
                    <a:pt x="63307" y="23701"/>
                  </a:lnTo>
                  <a:lnTo>
                    <a:pt x="59865" y="29229"/>
                  </a:lnTo>
                  <a:lnTo>
                    <a:pt x="57277" y="35214"/>
                  </a:lnTo>
                  <a:lnTo>
                    <a:pt x="20882" y="82518"/>
                  </a:lnTo>
                  <a:lnTo>
                    <a:pt x="9421" y="103877"/>
                  </a:lnTo>
                  <a:lnTo>
                    <a:pt x="3234" y="111798"/>
                  </a:lnTo>
                  <a:lnTo>
                    <a:pt x="393" y="122029"/>
                  </a:lnTo>
                  <a:lnTo>
                    <a:pt x="0" y="131866"/>
                  </a:lnTo>
                  <a:lnTo>
                    <a:pt x="1045" y="132359"/>
                  </a:lnTo>
                  <a:lnTo>
                    <a:pt x="22630" y="133336"/>
                  </a:lnTo>
                  <a:lnTo>
                    <a:pt x="28733" y="130520"/>
                  </a:lnTo>
                  <a:lnTo>
                    <a:pt x="34974" y="126799"/>
                  </a:lnTo>
                  <a:lnTo>
                    <a:pt x="44437" y="123646"/>
                  </a:lnTo>
                  <a:lnTo>
                    <a:pt x="78476" y="98335"/>
                  </a:lnTo>
                  <a:lnTo>
                    <a:pt x="100688" y="69845"/>
                  </a:lnTo>
                  <a:lnTo>
                    <a:pt x="106761" y="57147"/>
                  </a:lnTo>
                  <a:lnTo>
                    <a:pt x="110928" y="50797"/>
                  </a:lnTo>
                  <a:lnTo>
                    <a:pt x="113274" y="41272"/>
                  </a:lnTo>
                  <a:lnTo>
                    <a:pt x="113822" y="34922"/>
                  </a:lnTo>
                  <a:lnTo>
                    <a:pt x="111244" y="28572"/>
                  </a:lnTo>
                  <a:lnTo>
                    <a:pt x="96648" y="11011"/>
                  </a:lnTo>
                  <a:lnTo>
                    <a:pt x="90582" y="9963"/>
                  </a:lnTo>
                  <a:lnTo>
                    <a:pt x="82080" y="9653"/>
                  </a:lnTo>
                  <a:lnTo>
                    <a:pt x="75972" y="12402"/>
                  </a:lnTo>
                  <a:lnTo>
                    <a:pt x="69728" y="16094"/>
                  </a:lnTo>
                  <a:lnTo>
                    <a:pt x="60262" y="19230"/>
                  </a:lnTo>
                  <a:lnTo>
                    <a:pt x="34887" y="41403"/>
                  </a:lnTo>
                  <a:lnTo>
                    <a:pt x="13720" y="72147"/>
                  </a:lnTo>
                  <a:lnTo>
                    <a:pt x="10044" y="83725"/>
                  </a:lnTo>
                  <a:lnTo>
                    <a:pt x="9536" y="98804"/>
                  </a:lnTo>
                  <a:lnTo>
                    <a:pt x="10578" y="100793"/>
                  </a:lnTo>
                  <a:lnTo>
                    <a:pt x="12331" y="102119"/>
                  </a:lnTo>
                  <a:lnTo>
                    <a:pt x="17102" y="103593"/>
                  </a:lnTo>
                  <a:lnTo>
                    <a:pt x="38062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1" name="SMARTInkShape-Group180"/>
          <p:cNvGrpSpPr/>
          <p:nvPr/>
        </p:nvGrpSpPr>
        <p:grpSpPr>
          <a:xfrm>
            <a:off x="9572625" y="4753096"/>
            <a:ext cx="257176" cy="190379"/>
            <a:chOff x="9572625" y="4753096"/>
            <a:chExt cx="257176" cy="190379"/>
          </a:xfrm>
        </p:grpSpPr>
        <p:sp>
          <p:nvSpPr>
            <p:cNvPr id="427" name="SMARTInkShape-839"/>
            <p:cNvSpPr/>
            <p:nvPr>
              <p:custDataLst>
                <p:tags r:id="rId306"/>
              </p:custDataLst>
            </p:nvPr>
          </p:nvSpPr>
          <p:spPr>
            <a:xfrm>
              <a:off x="9791700" y="4800603"/>
              <a:ext cx="38101" cy="47493"/>
            </a:xfrm>
            <a:custGeom>
              <a:avLst/>
              <a:gdLst/>
              <a:ahLst/>
              <a:cxnLst/>
              <a:rect l="0" t="0" r="0" b="0"/>
              <a:pathLst>
                <a:path w="38101" h="47493">
                  <a:moveTo>
                    <a:pt x="0" y="19047"/>
                  </a:moveTo>
                  <a:lnTo>
                    <a:pt x="0" y="19047"/>
                  </a:lnTo>
                  <a:lnTo>
                    <a:pt x="5057" y="13990"/>
                  </a:lnTo>
                  <a:lnTo>
                    <a:pt x="10361" y="11508"/>
                  </a:lnTo>
                  <a:lnTo>
                    <a:pt x="13257" y="10846"/>
                  </a:lnTo>
                  <a:lnTo>
                    <a:pt x="15187" y="9346"/>
                  </a:lnTo>
                  <a:lnTo>
                    <a:pt x="19021" y="82"/>
                  </a:lnTo>
                  <a:lnTo>
                    <a:pt x="19046" y="8"/>
                  </a:lnTo>
                  <a:lnTo>
                    <a:pt x="19048" y="4"/>
                  </a:lnTo>
                  <a:lnTo>
                    <a:pt x="19048" y="2"/>
                  </a:lnTo>
                  <a:lnTo>
                    <a:pt x="19049" y="0"/>
                  </a:lnTo>
                  <a:lnTo>
                    <a:pt x="19049" y="5054"/>
                  </a:lnTo>
                  <a:lnTo>
                    <a:pt x="17992" y="6544"/>
                  </a:lnTo>
                  <a:lnTo>
                    <a:pt x="16226" y="7536"/>
                  </a:lnTo>
                  <a:lnTo>
                    <a:pt x="13993" y="8198"/>
                  </a:lnTo>
                  <a:lnTo>
                    <a:pt x="12504" y="9698"/>
                  </a:lnTo>
                  <a:lnTo>
                    <a:pt x="10848" y="14186"/>
                  </a:lnTo>
                  <a:lnTo>
                    <a:pt x="9348" y="15807"/>
                  </a:lnTo>
                  <a:lnTo>
                    <a:pt x="4859" y="17607"/>
                  </a:lnTo>
                  <a:lnTo>
                    <a:pt x="3240" y="19145"/>
                  </a:lnTo>
                  <a:lnTo>
                    <a:pt x="1441" y="23677"/>
                  </a:lnTo>
                  <a:lnTo>
                    <a:pt x="38" y="42634"/>
                  </a:lnTo>
                  <a:lnTo>
                    <a:pt x="1083" y="44296"/>
                  </a:lnTo>
                  <a:lnTo>
                    <a:pt x="2839" y="45405"/>
                  </a:lnTo>
                  <a:lnTo>
                    <a:pt x="9703" y="47330"/>
                  </a:lnTo>
                  <a:lnTo>
                    <a:pt x="14191" y="47492"/>
                  </a:lnTo>
                  <a:lnTo>
                    <a:pt x="19713" y="44742"/>
                  </a:lnTo>
                  <a:lnTo>
                    <a:pt x="25694" y="41051"/>
                  </a:lnTo>
                  <a:lnTo>
                    <a:pt x="38100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8" name="SMARTInkShape-840"/>
            <p:cNvSpPr/>
            <p:nvPr>
              <p:custDataLst>
                <p:tags r:id="rId307"/>
              </p:custDataLst>
            </p:nvPr>
          </p:nvSpPr>
          <p:spPr>
            <a:xfrm>
              <a:off x="9734562" y="4772025"/>
              <a:ext cx="57139" cy="76201"/>
            </a:xfrm>
            <a:custGeom>
              <a:avLst/>
              <a:gdLst/>
              <a:ahLst/>
              <a:cxnLst/>
              <a:rect l="0" t="0" r="0" b="0"/>
              <a:pathLst>
                <a:path w="57139" h="76201">
                  <a:moveTo>
                    <a:pt x="57138" y="0"/>
                  </a:moveTo>
                  <a:lnTo>
                    <a:pt x="57138" y="0"/>
                  </a:lnTo>
                  <a:lnTo>
                    <a:pt x="29931" y="0"/>
                  </a:lnTo>
                  <a:lnTo>
                    <a:pt x="29475" y="1058"/>
                  </a:lnTo>
                  <a:lnTo>
                    <a:pt x="28968" y="5057"/>
                  </a:lnTo>
                  <a:lnTo>
                    <a:pt x="27775" y="6546"/>
                  </a:lnTo>
                  <a:lnTo>
                    <a:pt x="23627" y="8201"/>
                  </a:lnTo>
                  <a:lnTo>
                    <a:pt x="22098" y="9701"/>
                  </a:lnTo>
                  <a:lnTo>
                    <a:pt x="20397" y="14189"/>
                  </a:lnTo>
                  <a:lnTo>
                    <a:pt x="18886" y="15810"/>
                  </a:lnTo>
                  <a:lnTo>
                    <a:pt x="14384" y="17610"/>
                  </a:lnTo>
                  <a:lnTo>
                    <a:pt x="12760" y="19148"/>
                  </a:lnTo>
                  <a:lnTo>
                    <a:pt x="2164" y="38292"/>
                  </a:lnTo>
                  <a:lnTo>
                    <a:pt x="14" y="66481"/>
                  </a:lnTo>
                  <a:lnTo>
                    <a:pt x="0" y="71175"/>
                  </a:lnTo>
                  <a:lnTo>
                    <a:pt x="1054" y="72850"/>
                  </a:lnTo>
                  <a:lnTo>
                    <a:pt x="2815" y="73966"/>
                  </a:lnTo>
                  <a:lnTo>
                    <a:pt x="9689" y="75906"/>
                  </a:lnTo>
                  <a:lnTo>
                    <a:pt x="28563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9" name="SMARTInkShape-841"/>
            <p:cNvSpPr/>
            <p:nvPr>
              <p:custDataLst>
                <p:tags r:id="rId308"/>
              </p:custDataLst>
            </p:nvPr>
          </p:nvSpPr>
          <p:spPr>
            <a:xfrm>
              <a:off x="9601200" y="4753096"/>
              <a:ext cx="95131" cy="114180"/>
            </a:xfrm>
            <a:custGeom>
              <a:avLst/>
              <a:gdLst/>
              <a:ahLst/>
              <a:cxnLst/>
              <a:rect l="0" t="0" r="0" b="0"/>
              <a:pathLst>
                <a:path w="95131" h="114180">
                  <a:moveTo>
                    <a:pt x="0" y="114179"/>
                  </a:moveTo>
                  <a:lnTo>
                    <a:pt x="0" y="114179"/>
                  </a:lnTo>
                  <a:lnTo>
                    <a:pt x="0" y="83587"/>
                  </a:lnTo>
                  <a:lnTo>
                    <a:pt x="2822" y="76594"/>
                  </a:lnTo>
                  <a:lnTo>
                    <a:pt x="6546" y="69958"/>
                  </a:lnTo>
                  <a:lnTo>
                    <a:pt x="18623" y="30730"/>
                  </a:lnTo>
                  <a:lnTo>
                    <a:pt x="36373" y="11179"/>
                  </a:lnTo>
                  <a:lnTo>
                    <a:pt x="40155" y="10193"/>
                  </a:lnTo>
                  <a:lnTo>
                    <a:pt x="42645" y="9930"/>
                  </a:lnTo>
                  <a:lnTo>
                    <a:pt x="48233" y="6815"/>
                  </a:lnTo>
                  <a:lnTo>
                    <a:pt x="54245" y="2962"/>
                  </a:lnTo>
                  <a:lnTo>
                    <a:pt x="64829" y="285"/>
                  </a:lnTo>
                  <a:lnTo>
                    <a:pt x="71184" y="0"/>
                  </a:lnTo>
                  <a:lnTo>
                    <a:pt x="76793" y="2754"/>
                  </a:lnTo>
                  <a:lnTo>
                    <a:pt x="83961" y="8091"/>
                  </a:lnTo>
                  <a:lnTo>
                    <a:pt x="84941" y="11643"/>
                  </a:lnTo>
                  <a:lnTo>
                    <a:pt x="85202" y="14072"/>
                  </a:lnTo>
                  <a:lnTo>
                    <a:pt x="86434" y="15690"/>
                  </a:lnTo>
                  <a:lnTo>
                    <a:pt x="90626" y="17489"/>
                  </a:lnTo>
                  <a:lnTo>
                    <a:pt x="92167" y="19028"/>
                  </a:lnTo>
                  <a:lnTo>
                    <a:pt x="94844" y="27003"/>
                  </a:lnTo>
                  <a:lnTo>
                    <a:pt x="95130" y="33080"/>
                  </a:lnTo>
                  <a:lnTo>
                    <a:pt x="92375" y="38624"/>
                  </a:lnTo>
                  <a:lnTo>
                    <a:pt x="88681" y="44615"/>
                  </a:lnTo>
                  <a:lnTo>
                    <a:pt x="87039" y="50807"/>
                  </a:lnTo>
                  <a:lnTo>
                    <a:pt x="85542" y="52881"/>
                  </a:lnTo>
                  <a:lnTo>
                    <a:pt x="83486" y="54263"/>
                  </a:lnTo>
                  <a:lnTo>
                    <a:pt x="81058" y="55185"/>
                  </a:lnTo>
                  <a:lnTo>
                    <a:pt x="79438" y="56858"/>
                  </a:lnTo>
                  <a:lnTo>
                    <a:pt x="77639" y="61539"/>
                  </a:lnTo>
                  <a:lnTo>
                    <a:pt x="76101" y="63211"/>
                  </a:lnTo>
                  <a:lnTo>
                    <a:pt x="71570" y="65068"/>
                  </a:lnTo>
                  <a:lnTo>
                    <a:pt x="69938" y="66622"/>
                  </a:lnTo>
                  <a:lnTo>
                    <a:pt x="62048" y="79681"/>
                  </a:lnTo>
                  <a:lnTo>
                    <a:pt x="56504" y="82972"/>
                  </a:lnTo>
                  <a:lnTo>
                    <a:pt x="49379" y="85084"/>
                  </a:lnTo>
                  <a:lnTo>
                    <a:pt x="40367" y="92048"/>
                  </a:lnTo>
                  <a:lnTo>
                    <a:pt x="28575" y="951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0" name="SMARTInkShape-842"/>
            <p:cNvSpPr/>
            <p:nvPr>
              <p:custDataLst>
                <p:tags r:id="rId309"/>
              </p:custDataLst>
            </p:nvPr>
          </p:nvSpPr>
          <p:spPr>
            <a:xfrm>
              <a:off x="9572625" y="4772025"/>
              <a:ext cx="47626" cy="171450"/>
            </a:xfrm>
            <a:custGeom>
              <a:avLst/>
              <a:gdLst/>
              <a:ahLst/>
              <a:cxnLst/>
              <a:rect l="0" t="0" r="0" b="0"/>
              <a:pathLst>
                <a:path w="47626" h="171450">
                  <a:moveTo>
                    <a:pt x="47625" y="0"/>
                  </a:moveTo>
                  <a:lnTo>
                    <a:pt x="47625" y="0"/>
                  </a:lnTo>
                  <a:lnTo>
                    <a:pt x="47625" y="14189"/>
                  </a:lnTo>
                  <a:lnTo>
                    <a:pt x="44803" y="19712"/>
                  </a:lnTo>
                  <a:lnTo>
                    <a:pt x="42568" y="22666"/>
                  </a:lnTo>
                  <a:lnTo>
                    <a:pt x="40085" y="31593"/>
                  </a:lnTo>
                  <a:lnTo>
                    <a:pt x="37302" y="53118"/>
                  </a:lnTo>
                  <a:lnTo>
                    <a:pt x="31631" y="64304"/>
                  </a:lnTo>
                  <a:lnTo>
                    <a:pt x="22108" y="107878"/>
                  </a:lnTo>
                  <a:lnTo>
                    <a:pt x="18898" y="119688"/>
                  </a:lnTo>
                  <a:lnTo>
                    <a:pt x="11690" y="133160"/>
                  </a:lnTo>
                  <a:lnTo>
                    <a:pt x="8551" y="158743"/>
                  </a:lnTo>
                  <a:lnTo>
                    <a:pt x="3" y="171446"/>
                  </a:lnTo>
                  <a:lnTo>
                    <a:pt x="1" y="171448"/>
                  </a:lnTo>
                  <a:lnTo>
                    <a:pt x="1" y="171449"/>
                  </a:lnTo>
                  <a:lnTo>
                    <a:pt x="0" y="166393"/>
                  </a:lnTo>
                  <a:lnTo>
                    <a:pt x="1058" y="164903"/>
                  </a:lnTo>
                  <a:lnTo>
                    <a:pt x="2822" y="163911"/>
                  </a:lnTo>
                  <a:lnTo>
                    <a:pt x="5057" y="163249"/>
                  </a:lnTo>
                  <a:lnTo>
                    <a:pt x="6546" y="161749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5" name="SMARTInkShape-Group181"/>
          <p:cNvGrpSpPr/>
          <p:nvPr/>
        </p:nvGrpSpPr>
        <p:grpSpPr>
          <a:xfrm>
            <a:off x="9820275" y="4762630"/>
            <a:ext cx="1028261" cy="247482"/>
            <a:chOff x="9820275" y="4762630"/>
            <a:chExt cx="1028261" cy="247482"/>
          </a:xfrm>
        </p:grpSpPr>
        <p:sp>
          <p:nvSpPr>
            <p:cNvPr id="432" name="SMARTInkShape-843"/>
            <p:cNvSpPr/>
            <p:nvPr>
              <p:custDataLst>
                <p:tags r:id="rId303"/>
              </p:custDataLst>
            </p:nvPr>
          </p:nvSpPr>
          <p:spPr>
            <a:xfrm>
              <a:off x="10706220" y="4781561"/>
              <a:ext cx="142316" cy="123815"/>
            </a:xfrm>
            <a:custGeom>
              <a:avLst/>
              <a:gdLst/>
              <a:ahLst/>
              <a:cxnLst/>
              <a:rect l="0" t="0" r="0" b="0"/>
              <a:pathLst>
                <a:path w="142316" h="123815">
                  <a:moveTo>
                    <a:pt x="9405" y="85714"/>
                  </a:moveTo>
                  <a:lnTo>
                    <a:pt x="9405" y="85714"/>
                  </a:lnTo>
                  <a:lnTo>
                    <a:pt x="9405" y="80657"/>
                  </a:lnTo>
                  <a:lnTo>
                    <a:pt x="12229" y="75353"/>
                  </a:lnTo>
                  <a:lnTo>
                    <a:pt x="14462" y="72457"/>
                  </a:lnTo>
                  <a:lnTo>
                    <a:pt x="19766" y="69239"/>
                  </a:lnTo>
                  <a:lnTo>
                    <a:pt x="25652" y="66750"/>
                  </a:lnTo>
                  <a:lnTo>
                    <a:pt x="31794" y="62116"/>
                  </a:lnTo>
                  <a:lnTo>
                    <a:pt x="35231" y="53707"/>
                  </a:lnTo>
                  <a:lnTo>
                    <a:pt x="36148" y="48501"/>
                  </a:lnTo>
                  <a:lnTo>
                    <a:pt x="37816" y="45030"/>
                  </a:lnTo>
                  <a:lnTo>
                    <a:pt x="39988" y="42717"/>
                  </a:lnTo>
                  <a:lnTo>
                    <a:pt x="42494" y="41174"/>
                  </a:lnTo>
                  <a:lnTo>
                    <a:pt x="44165" y="39087"/>
                  </a:lnTo>
                  <a:lnTo>
                    <a:pt x="49667" y="28134"/>
                  </a:lnTo>
                  <a:lnTo>
                    <a:pt x="53758" y="22023"/>
                  </a:lnTo>
                  <a:lnTo>
                    <a:pt x="56599" y="11370"/>
                  </a:lnTo>
                  <a:lnTo>
                    <a:pt x="57030" y="0"/>
                  </a:lnTo>
                  <a:lnTo>
                    <a:pt x="32395" y="25683"/>
                  </a:lnTo>
                  <a:lnTo>
                    <a:pt x="26411" y="38148"/>
                  </a:lnTo>
                  <a:lnTo>
                    <a:pt x="13370" y="53971"/>
                  </a:lnTo>
                  <a:lnTo>
                    <a:pt x="10580" y="63491"/>
                  </a:lnTo>
                  <a:lnTo>
                    <a:pt x="9928" y="69839"/>
                  </a:lnTo>
                  <a:lnTo>
                    <a:pt x="6816" y="76189"/>
                  </a:lnTo>
                  <a:lnTo>
                    <a:pt x="2964" y="82539"/>
                  </a:lnTo>
                  <a:lnTo>
                    <a:pt x="490" y="95239"/>
                  </a:lnTo>
                  <a:lnTo>
                    <a:pt x="0" y="102883"/>
                  </a:lnTo>
                  <a:lnTo>
                    <a:pt x="1018" y="103510"/>
                  </a:lnTo>
                  <a:lnTo>
                    <a:pt x="11644" y="104691"/>
                  </a:lnTo>
                  <a:lnTo>
                    <a:pt x="23560" y="104760"/>
                  </a:lnTo>
                  <a:lnTo>
                    <a:pt x="29102" y="101940"/>
                  </a:lnTo>
                  <a:lnTo>
                    <a:pt x="32062" y="99706"/>
                  </a:lnTo>
                  <a:lnTo>
                    <a:pt x="40994" y="97225"/>
                  </a:lnTo>
                  <a:lnTo>
                    <a:pt x="50961" y="95063"/>
                  </a:lnTo>
                  <a:lnTo>
                    <a:pt x="62521" y="87896"/>
                  </a:lnTo>
                  <a:lnTo>
                    <a:pt x="97421" y="59230"/>
                  </a:lnTo>
                  <a:lnTo>
                    <a:pt x="108758" y="36234"/>
                  </a:lnTo>
                  <a:lnTo>
                    <a:pt x="114592" y="31973"/>
                  </a:lnTo>
                  <a:lnTo>
                    <a:pt x="120713" y="29021"/>
                  </a:lnTo>
                  <a:lnTo>
                    <a:pt x="126961" y="24181"/>
                  </a:lnTo>
                  <a:lnTo>
                    <a:pt x="130443" y="18502"/>
                  </a:lnTo>
                  <a:lnTo>
                    <a:pt x="131373" y="15506"/>
                  </a:lnTo>
                  <a:lnTo>
                    <a:pt x="133050" y="13509"/>
                  </a:lnTo>
                  <a:lnTo>
                    <a:pt x="142315" y="9670"/>
                  </a:lnTo>
                  <a:lnTo>
                    <a:pt x="136122" y="17149"/>
                  </a:lnTo>
                  <a:lnTo>
                    <a:pt x="133028" y="25770"/>
                  </a:lnTo>
                  <a:lnTo>
                    <a:pt x="126938" y="35027"/>
                  </a:lnTo>
                  <a:lnTo>
                    <a:pt x="112003" y="75603"/>
                  </a:lnTo>
                  <a:lnTo>
                    <a:pt x="107920" y="82278"/>
                  </a:lnTo>
                  <a:lnTo>
                    <a:pt x="105622" y="93045"/>
                  </a:lnTo>
                  <a:lnTo>
                    <a:pt x="104783" y="111074"/>
                  </a:lnTo>
                  <a:lnTo>
                    <a:pt x="107535" y="115682"/>
                  </a:lnTo>
                  <a:lnTo>
                    <a:pt x="109749" y="118393"/>
                  </a:lnTo>
                  <a:lnTo>
                    <a:pt x="115033" y="121404"/>
                  </a:lnTo>
                  <a:lnTo>
                    <a:pt x="123705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3" name="SMARTInkShape-844"/>
            <p:cNvSpPr/>
            <p:nvPr>
              <p:custDataLst>
                <p:tags r:id="rId304"/>
              </p:custDataLst>
            </p:nvPr>
          </p:nvSpPr>
          <p:spPr>
            <a:xfrm>
              <a:off x="10648950" y="48863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0"/>
                  </a:moveTo>
                  <a:lnTo>
                    <a:pt x="0" y="0"/>
                  </a:lnTo>
                  <a:lnTo>
                    <a:pt x="9490" y="9491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4" name="SMARTInkShape-845"/>
            <p:cNvSpPr/>
            <p:nvPr>
              <p:custDataLst>
                <p:tags r:id="rId305"/>
              </p:custDataLst>
            </p:nvPr>
          </p:nvSpPr>
          <p:spPr>
            <a:xfrm>
              <a:off x="9820275" y="4762630"/>
              <a:ext cx="819139" cy="247482"/>
            </a:xfrm>
            <a:custGeom>
              <a:avLst/>
              <a:gdLst/>
              <a:ahLst/>
              <a:cxnLst/>
              <a:rect l="0" t="0" r="0" b="0"/>
              <a:pathLst>
                <a:path w="819139" h="247482">
                  <a:moveTo>
                    <a:pt x="76200" y="37970"/>
                  </a:moveTo>
                  <a:lnTo>
                    <a:pt x="76200" y="37970"/>
                  </a:lnTo>
                  <a:lnTo>
                    <a:pt x="76200" y="32913"/>
                  </a:lnTo>
                  <a:lnTo>
                    <a:pt x="77258" y="31424"/>
                  </a:lnTo>
                  <a:lnTo>
                    <a:pt x="79024" y="30431"/>
                  </a:lnTo>
                  <a:lnTo>
                    <a:pt x="85715" y="28448"/>
                  </a:lnTo>
                  <a:lnTo>
                    <a:pt x="85725" y="72921"/>
                  </a:lnTo>
                  <a:lnTo>
                    <a:pt x="84667" y="98493"/>
                  </a:lnTo>
                  <a:lnTo>
                    <a:pt x="78187" y="116404"/>
                  </a:lnTo>
                  <a:lnTo>
                    <a:pt x="73552" y="144927"/>
                  </a:lnTo>
                  <a:lnTo>
                    <a:pt x="64457" y="170676"/>
                  </a:lnTo>
                  <a:lnTo>
                    <a:pt x="62022" y="174065"/>
                  </a:lnTo>
                  <a:lnTo>
                    <a:pt x="59315" y="183476"/>
                  </a:lnTo>
                  <a:lnTo>
                    <a:pt x="57055" y="193657"/>
                  </a:lnTo>
                  <a:lnTo>
                    <a:pt x="49075" y="207135"/>
                  </a:lnTo>
                  <a:lnTo>
                    <a:pt x="41365" y="216573"/>
                  </a:lnTo>
                  <a:lnTo>
                    <a:pt x="38530" y="226695"/>
                  </a:lnTo>
                  <a:lnTo>
                    <a:pt x="29936" y="236515"/>
                  </a:lnTo>
                  <a:lnTo>
                    <a:pt x="26358" y="237337"/>
                  </a:lnTo>
                  <a:lnTo>
                    <a:pt x="14421" y="237957"/>
                  </a:lnTo>
                  <a:lnTo>
                    <a:pt x="12789" y="236911"/>
                  </a:lnTo>
                  <a:lnTo>
                    <a:pt x="11701" y="235156"/>
                  </a:lnTo>
                  <a:lnTo>
                    <a:pt x="10975" y="232927"/>
                  </a:lnTo>
                  <a:lnTo>
                    <a:pt x="9433" y="231442"/>
                  </a:lnTo>
                  <a:lnTo>
                    <a:pt x="4899" y="229790"/>
                  </a:lnTo>
                  <a:lnTo>
                    <a:pt x="3265" y="228292"/>
                  </a:lnTo>
                  <a:lnTo>
                    <a:pt x="430" y="220385"/>
                  </a:lnTo>
                  <a:lnTo>
                    <a:pt x="0" y="177551"/>
                  </a:lnTo>
                  <a:lnTo>
                    <a:pt x="1058" y="175473"/>
                  </a:lnTo>
                  <a:lnTo>
                    <a:pt x="2824" y="174089"/>
                  </a:lnTo>
                  <a:lnTo>
                    <a:pt x="5057" y="173166"/>
                  </a:lnTo>
                  <a:lnTo>
                    <a:pt x="6546" y="171492"/>
                  </a:lnTo>
                  <a:lnTo>
                    <a:pt x="11760" y="161202"/>
                  </a:lnTo>
                  <a:lnTo>
                    <a:pt x="14191" y="158224"/>
                  </a:lnTo>
                  <a:lnTo>
                    <a:pt x="19713" y="154916"/>
                  </a:lnTo>
                  <a:lnTo>
                    <a:pt x="25694" y="152387"/>
                  </a:lnTo>
                  <a:lnTo>
                    <a:pt x="35012" y="146073"/>
                  </a:lnTo>
                  <a:lnTo>
                    <a:pt x="60529" y="135433"/>
                  </a:lnTo>
                  <a:lnTo>
                    <a:pt x="73204" y="127644"/>
                  </a:lnTo>
                  <a:lnTo>
                    <a:pt x="93091" y="121653"/>
                  </a:lnTo>
                  <a:lnTo>
                    <a:pt x="96986" y="119159"/>
                  </a:lnTo>
                  <a:lnTo>
                    <a:pt x="135754" y="106858"/>
                  </a:lnTo>
                  <a:lnTo>
                    <a:pt x="160112" y="91818"/>
                  </a:lnTo>
                  <a:lnTo>
                    <a:pt x="207735" y="77556"/>
                  </a:lnTo>
                  <a:lnTo>
                    <a:pt x="216857" y="73908"/>
                  </a:lnTo>
                  <a:lnTo>
                    <a:pt x="224440" y="69818"/>
                  </a:lnTo>
                  <a:lnTo>
                    <a:pt x="234658" y="66456"/>
                  </a:lnTo>
                  <a:lnTo>
                    <a:pt x="244388" y="60286"/>
                  </a:lnTo>
                  <a:lnTo>
                    <a:pt x="253974" y="57988"/>
                  </a:lnTo>
                  <a:lnTo>
                    <a:pt x="266141" y="57058"/>
                  </a:lnTo>
                  <a:lnTo>
                    <a:pt x="266700" y="102377"/>
                  </a:lnTo>
                  <a:lnTo>
                    <a:pt x="266700" y="108223"/>
                  </a:lnTo>
                  <a:lnTo>
                    <a:pt x="267758" y="110206"/>
                  </a:lnTo>
                  <a:lnTo>
                    <a:pt x="269524" y="111527"/>
                  </a:lnTo>
                  <a:lnTo>
                    <a:pt x="275834" y="114015"/>
                  </a:lnTo>
                  <a:lnTo>
                    <a:pt x="299904" y="90490"/>
                  </a:lnTo>
                  <a:lnTo>
                    <a:pt x="302624" y="84948"/>
                  </a:lnTo>
                  <a:lnTo>
                    <a:pt x="303350" y="81989"/>
                  </a:lnTo>
                  <a:lnTo>
                    <a:pt x="312148" y="66488"/>
                  </a:lnTo>
                  <a:lnTo>
                    <a:pt x="314197" y="52518"/>
                  </a:lnTo>
                  <a:lnTo>
                    <a:pt x="311445" y="46906"/>
                  </a:lnTo>
                  <a:lnTo>
                    <a:pt x="307755" y="40883"/>
                  </a:lnTo>
                  <a:lnTo>
                    <a:pt x="305190" y="30292"/>
                  </a:lnTo>
                  <a:lnTo>
                    <a:pt x="299858" y="23936"/>
                  </a:lnTo>
                  <a:lnTo>
                    <a:pt x="294490" y="21149"/>
                  </a:lnTo>
                  <a:lnTo>
                    <a:pt x="281205" y="19051"/>
                  </a:lnTo>
                  <a:lnTo>
                    <a:pt x="279546" y="20066"/>
                  </a:lnTo>
                  <a:lnTo>
                    <a:pt x="278439" y="21800"/>
                  </a:lnTo>
                  <a:lnTo>
                    <a:pt x="277701" y="24015"/>
                  </a:lnTo>
                  <a:lnTo>
                    <a:pt x="276151" y="25492"/>
                  </a:lnTo>
                  <a:lnTo>
                    <a:pt x="266058" y="30684"/>
                  </a:lnTo>
                  <a:lnTo>
                    <a:pt x="263097" y="33113"/>
                  </a:lnTo>
                  <a:lnTo>
                    <a:pt x="259807" y="38634"/>
                  </a:lnTo>
                  <a:lnTo>
                    <a:pt x="258930" y="41587"/>
                  </a:lnTo>
                  <a:lnTo>
                    <a:pt x="257287" y="43557"/>
                  </a:lnTo>
                  <a:lnTo>
                    <a:pt x="252638" y="45745"/>
                  </a:lnTo>
                  <a:lnTo>
                    <a:pt x="250976" y="47386"/>
                  </a:lnTo>
                  <a:lnTo>
                    <a:pt x="249128" y="52033"/>
                  </a:lnTo>
                  <a:lnTo>
                    <a:pt x="247653" y="90097"/>
                  </a:lnTo>
                  <a:lnTo>
                    <a:pt x="248710" y="91771"/>
                  </a:lnTo>
                  <a:lnTo>
                    <a:pt x="250474" y="92888"/>
                  </a:lnTo>
                  <a:lnTo>
                    <a:pt x="252708" y="93632"/>
                  </a:lnTo>
                  <a:lnTo>
                    <a:pt x="254196" y="95186"/>
                  </a:lnTo>
                  <a:lnTo>
                    <a:pt x="255852" y="99735"/>
                  </a:lnTo>
                  <a:lnTo>
                    <a:pt x="256784" y="108247"/>
                  </a:lnTo>
                  <a:lnTo>
                    <a:pt x="257973" y="110221"/>
                  </a:lnTo>
                  <a:lnTo>
                    <a:pt x="259823" y="111538"/>
                  </a:lnTo>
                  <a:lnTo>
                    <a:pt x="262115" y="112415"/>
                  </a:lnTo>
                  <a:lnTo>
                    <a:pt x="263643" y="114058"/>
                  </a:lnTo>
                  <a:lnTo>
                    <a:pt x="266298" y="122217"/>
                  </a:lnTo>
                  <a:lnTo>
                    <a:pt x="266699" y="155848"/>
                  </a:lnTo>
                  <a:lnTo>
                    <a:pt x="263876" y="161974"/>
                  </a:lnTo>
                  <a:lnTo>
                    <a:pt x="261643" y="165089"/>
                  </a:lnTo>
                  <a:lnTo>
                    <a:pt x="258498" y="179587"/>
                  </a:lnTo>
                  <a:lnTo>
                    <a:pt x="256377" y="195844"/>
                  </a:lnTo>
                  <a:lnTo>
                    <a:pt x="249009" y="207423"/>
                  </a:lnTo>
                  <a:lnTo>
                    <a:pt x="241372" y="216630"/>
                  </a:lnTo>
                  <a:lnTo>
                    <a:pt x="239089" y="225549"/>
                  </a:lnTo>
                  <a:lnTo>
                    <a:pt x="238553" y="231758"/>
                  </a:lnTo>
                  <a:lnTo>
                    <a:pt x="237352" y="233837"/>
                  </a:lnTo>
                  <a:lnTo>
                    <a:pt x="235493" y="235223"/>
                  </a:lnTo>
                  <a:lnTo>
                    <a:pt x="233195" y="236147"/>
                  </a:lnTo>
                  <a:lnTo>
                    <a:pt x="231663" y="237821"/>
                  </a:lnTo>
                  <a:lnTo>
                    <a:pt x="229003" y="246034"/>
                  </a:lnTo>
                  <a:lnTo>
                    <a:pt x="225956" y="246860"/>
                  </a:lnTo>
                  <a:lnTo>
                    <a:pt x="214422" y="247481"/>
                  </a:lnTo>
                  <a:lnTo>
                    <a:pt x="212797" y="246436"/>
                  </a:lnTo>
                  <a:lnTo>
                    <a:pt x="211715" y="244681"/>
                  </a:lnTo>
                  <a:lnTo>
                    <a:pt x="210993" y="242452"/>
                  </a:lnTo>
                  <a:lnTo>
                    <a:pt x="209455" y="240967"/>
                  </a:lnTo>
                  <a:lnTo>
                    <a:pt x="204921" y="239315"/>
                  </a:lnTo>
                  <a:lnTo>
                    <a:pt x="203289" y="237817"/>
                  </a:lnTo>
                  <a:lnTo>
                    <a:pt x="200454" y="229910"/>
                  </a:lnTo>
                  <a:lnTo>
                    <a:pt x="200037" y="206117"/>
                  </a:lnTo>
                  <a:lnTo>
                    <a:pt x="201092" y="204043"/>
                  </a:lnTo>
                  <a:lnTo>
                    <a:pt x="202852" y="202660"/>
                  </a:lnTo>
                  <a:lnTo>
                    <a:pt x="205084" y="201738"/>
                  </a:lnTo>
                  <a:lnTo>
                    <a:pt x="206573" y="200066"/>
                  </a:lnTo>
                  <a:lnTo>
                    <a:pt x="211785" y="189777"/>
                  </a:lnTo>
                  <a:lnTo>
                    <a:pt x="222693" y="177553"/>
                  </a:lnTo>
                  <a:lnTo>
                    <a:pt x="228796" y="174090"/>
                  </a:lnTo>
                  <a:lnTo>
                    <a:pt x="235037" y="171492"/>
                  </a:lnTo>
                  <a:lnTo>
                    <a:pt x="260554" y="156240"/>
                  </a:lnTo>
                  <a:lnTo>
                    <a:pt x="272169" y="152387"/>
                  </a:lnTo>
                  <a:lnTo>
                    <a:pt x="293865" y="139167"/>
                  </a:lnTo>
                  <a:lnTo>
                    <a:pt x="341095" y="120117"/>
                  </a:lnTo>
                  <a:lnTo>
                    <a:pt x="383196" y="106914"/>
                  </a:lnTo>
                  <a:lnTo>
                    <a:pt x="427965" y="76054"/>
                  </a:lnTo>
                  <a:lnTo>
                    <a:pt x="444412" y="61251"/>
                  </a:lnTo>
                  <a:lnTo>
                    <a:pt x="457182" y="55034"/>
                  </a:lnTo>
                  <a:lnTo>
                    <a:pt x="460363" y="52521"/>
                  </a:lnTo>
                  <a:lnTo>
                    <a:pt x="463898" y="46906"/>
                  </a:lnTo>
                  <a:lnTo>
                    <a:pt x="466352" y="38089"/>
                  </a:lnTo>
                  <a:lnTo>
                    <a:pt x="466724" y="19351"/>
                  </a:lnTo>
                  <a:lnTo>
                    <a:pt x="449116" y="18923"/>
                  </a:lnTo>
                  <a:lnTo>
                    <a:pt x="440355" y="25467"/>
                  </a:lnTo>
                  <a:lnTo>
                    <a:pt x="434543" y="27121"/>
                  </a:lnTo>
                  <a:lnTo>
                    <a:pt x="432571" y="28621"/>
                  </a:lnTo>
                  <a:lnTo>
                    <a:pt x="421317" y="47691"/>
                  </a:lnTo>
                  <a:lnTo>
                    <a:pt x="420578" y="50801"/>
                  </a:lnTo>
                  <a:lnTo>
                    <a:pt x="412846" y="64454"/>
                  </a:lnTo>
                  <a:lnTo>
                    <a:pt x="409485" y="79448"/>
                  </a:lnTo>
                  <a:lnTo>
                    <a:pt x="402227" y="94534"/>
                  </a:lnTo>
                  <a:lnTo>
                    <a:pt x="401502" y="97904"/>
                  </a:lnTo>
                  <a:lnTo>
                    <a:pt x="391977" y="117311"/>
                  </a:lnTo>
                  <a:lnTo>
                    <a:pt x="390563" y="140863"/>
                  </a:lnTo>
                  <a:lnTo>
                    <a:pt x="398730" y="150781"/>
                  </a:lnTo>
                  <a:lnTo>
                    <a:pt x="402286" y="151608"/>
                  </a:lnTo>
                  <a:lnTo>
                    <a:pt x="413193" y="152139"/>
                  </a:lnTo>
                  <a:lnTo>
                    <a:pt x="419296" y="149390"/>
                  </a:lnTo>
                  <a:lnTo>
                    <a:pt x="425537" y="145698"/>
                  </a:lnTo>
                  <a:lnTo>
                    <a:pt x="435000" y="142562"/>
                  </a:lnTo>
                  <a:lnTo>
                    <a:pt x="460573" y="127634"/>
                  </a:lnTo>
                  <a:lnTo>
                    <a:pt x="472194" y="123803"/>
                  </a:lnTo>
                  <a:lnTo>
                    <a:pt x="495248" y="107288"/>
                  </a:lnTo>
                  <a:lnTo>
                    <a:pt x="501628" y="104761"/>
                  </a:lnTo>
                  <a:lnTo>
                    <a:pt x="512465" y="96599"/>
                  </a:lnTo>
                  <a:lnTo>
                    <a:pt x="522386" y="95250"/>
                  </a:lnTo>
                  <a:lnTo>
                    <a:pt x="522882" y="94148"/>
                  </a:lnTo>
                  <a:lnTo>
                    <a:pt x="523744" y="86930"/>
                  </a:lnTo>
                  <a:lnTo>
                    <a:pt x="526638" y="89011"/>
                  </a:lnTo>
                  <a:lnTo>
                    <a:pt x="533282" y="95014"/>
                  </a:lnTo>
                  <a:lnTo>
                    <a:pt x="533390" y="103312"/>
                  </a:lnTo>
                  <a:lnTo>
                    <a:pt x="534451" y="103756"/>
                  </a:lnTo>
                  <a:lnTo>
                    <a:pt x="538453" y="104250"/>
                  </a:lnTo>
                  <a:lnTo>
                    <a:pt x="539945" y="105440"/>
                  </a:lnTo>
                  <a:lnTo>
                    <a:pt x="542534" y="112812"/>
                  </a:lnTo>
                  <a:lnTo>
                    <a:pt x="545573" y="113566"/>
                  </a:lnTo>
                  <a:lnTo>
                    <a:pt x="560532" y="114159"/>
                  </a:lnTo>
                  <a:lnTo>
                    <a:pt x="569295" y="107622"/>
                  </a:lnTo>
                  <a:lnTo>
                    <a:pt x="578138" y="104469"/>
                  </a:lnTo>
                  <a:lnTo>
                    <a:pt x="609604" y="78834"/>
                  </a:lnTo>
                  <a:lnTo>
                    <a:pt x="612779" y="77913"/>
                  </a:lnTo>
                  <a:lnTo>
                    <a:pt x="619126" y="71244"/>
                  </a:lnTo>
                  <a:lnTo>
                    <a:pt x="626533" y="62284"/>
                  </a:lnTo>
                  <a:lnTo>
                    <a:pt x="644494" y="49651"/>
                  </a:lnTo>
                  <a:lnTo>
                    <a:pt x="663454" y="21402"/>
                  </a:lnTo>
                  <a:lnTo>
                    <a:pt x="665284" y="15437"/>
                  </a:lnTo>
                  <a:lnTo>
                    <a:pt x="666831" y="13423"/>
                  </a:lnTo>
                  <a:lnTo>
                    <a:pt x="673007" y="9530"/>
                  </a:lnTo>
                  <a:lnTo>
                    <a:pt x="676147" y="309"/>
                  </a:lnTo>
                  <a:lnTo>
                    <a:pt x="671181" y="0"/>
                  </a:lnTo>
                  <a:lnTo>
                    <a:pt x="669705" y="1015"/>
                  </a:lnTo>
                  <a:lnTo>
                    <a:pt x="668720" y="2750"/>
                  </a:lnTo>
                  <a:lnTo>
                    <a:pt x="667138" y="8082"/>
                  </a:lnTo>
                  <a:lnTo>
                    <a:pt x="660280" y="16740"/>
                  </a:lnTo>
                  <a:lnTo>
                    <a:pt x="657073" y="25565"/>
                  </a:lnTo>
                  <a:lnTo>
                    <a:pt x="650947" y="34882"/>
                  </a:lnTo>
                  <a:lnTo>
                    <a:pt x="647605" y="44346"/>
                  </a:lnTo>
                  <a:lnTo>
                    <a:pt x="631282" y="66546"/>
                  </a:lnTo>
                  <a:lnTo>
                    <a:pt x="628762" y="72895"/>
                  </a:lnTo>
                  <a:lnTo>
                    <a:pt x="622451" y="82420"/>
                  </a:lnTo>
                  <a:lnTo>
                    <a:pt x="620110" y="91945"/>
                  </a:lnTo>
                  <a:lnTo>
                    <a:pt x="619562" y="98295"/>
                  </a:lnTo>
                  <a:lnTo>
                    <a:pt x="616498" y="104645"/>
                  </a:lnTo>
                  <a:lnTo>
                    <a:pt x="612666" y="110995"/>
                  </a:lnTo>
                  <a:lnTo>
                    <a:pt x="610003" y="121814"/>
                  </a:lnTo>
                  <a:lnTo>
                    <a:pt x="609610" y="132779"/>
                  </a:lnTo>
                  <a:lnTo>
                    <a:pt x="627209" y="133217"/>
                  </a:lnTo>
                  <a:lnTo>
                    <a:pt x="635970" y="126673"/>
                  </a:lnTo>
                  <a:lnTo>
                    <a:pt x="644813" y="123519"/>
                  </a:lnTo>
                  <a:lnTo>
                    <a:pt x="692150" y="79238"/>
                  </a:lnTo>
                  <a:lnTo>
                    <a:pt x="720725" y="51728"/>
                  </a:lnTo>
                  <a:lnTo>
                    <a:pt x="727075" y="49376"/>
                  </a:lnTo>
                  <a:lnTo>
                    <a:pt x="729192" y="47691"/>
                  </a:lnTo>
                  <a:lnTo>
                    <a:pt x="741461" y="30210"/>
                  </a:lnTo>
                  <a:lnTo>
                    <a:pt x="745111" y="29229"/>
                  </a:lnTo>
                  <a:lnTo>
                    <a:pt x="752437" y="28449"/>
                  </a:lnTo>
                  <a:lnTo>
                    <a:pt x="747406" y="28447"/>
                  </a:lnTo>
                  <a:lnTo>
                    <a:pt x="745920" y="29504"/>
                  </a:lnTo>
                  <a:lnTo>
                    <a:pt x="744930" y="31268"/>
                  </a:lnTo>
                  <a:lnTo>
                    <a:pt x="744270" y="33502"/>
                  </a:lnTo>
                  <a:lnTo>
                    <a:pt x="742772" y="34992"/>
                  </a:lnTo>
                  <a:lnTo>
                    <a:pt x="738284" y="36646"/>
                  </a:lnTo>
                  <a:lnTo>
                    <a:pt x="736664" y="38146"/>
                  </a:lnTo>
                  <a:lnTo>
                    <a:pt x="732652" y="47593"/>
                  </a:lnTo>
                  <a:lnTo>
                    <a:pt x="726963" y="54815"/>
                  </a:lnTo>
                  <a:lnTo>
                    <a:pt x="723749" y="63658"/>
                  </a:lnTo>
                  <a:lnTo>
                    <a:pt x="717624" y="72980"/>
                  </a:lnTo>
                  <a:lnTo>
                    <a:pt x="714280" y="82445"/>
                  </a:lnTo>
                  <a:lnTo>
                    <a:pt x="706300" y="93241"/>
                  </a:lnTo>
                  <a:lnTo>
                    <a:pt x="705279" y="99620"/>
                  </a:lnTo>
                  <a:lnTo>
                    <a:pt x="704851" y="122326"/>
                  </a:lnTo>
                  <a:lnTo>
                    <a:pt x="713052" y="115374"/>
                  </a:lnTo>
                  <a:lnTo>
                    <a:pt x="721717" y="113350"/>
                  </a:lnTo>
                  <a:lnTo>
                    <a:pt x="730544" y="107694"/>
                  </a:lnTo>
                  <a:lnTo>
                    <a:pt x="739862" y="104490"/>
                  </a:lnTo>
                  <a:lnTo>
                    <a:pt x="774700" y="72857"/>
                  </a:lnTo>
                  <a:lnTo>
                    <a:pt x="778226" y="66528"/>
                  </a:lnTo>
                  <a:lnTo>
                    <a:pt x="780854" y="60188"/>
                  </a:lnTo>
                  <a:lnTo>
                    <a:pt x="797452" y="37970"/>
                  </a:lnTo>
                  <a:lnTo>
                    <a:pt x="798335" y="34795"/>
                  </a:lnTo>
                  <a:lnTo>
                    <a:pt x="799981" y="32678"/>
                  </a:lnTo>
                  <a:lnTo>
                    <a:pt x="806297" y="28641"/>
                  </a:lnTo>
                  <a:lnTo>
                    <a:pt x="808146" y="23946"/>
                  </a:lnTo>
                  <a:lnTo>
                    <a:pt x="809697" y="22270"/>
                  </a:lnTo>
                  <a:lnTo>
                    <a:pt x="819022" y="18959"/>
                  </a:lnTo>
                  <a:lnTo>
                    <a:pt x="819138" y="27125"/>
                  </a:lnTo>
                  <a:lnTo>
                    <a:pt x="812602" y="35788"/>
                  </a:lnTo>
                  <a:lnTo>
                    <a:pt x="810016" y="45745"/>
                  </a:lnTo>
                  <a:lnTo>
                    <a:pt x="803157" y="54753"/>
                  </a:lnTo>
                  <a:lnTo>
                    <a:pt x="799948" y="63639"/>
                  </a:lnTo>
                  <a:lnTo>
                    <a:pt x="793822" y="72974"/>
                  </a:lnTo>
                  <a:lnTo>
                    <a:pt x="790480" y="82444"/>
                  </a:lnTo>
                  <a:lnTo>
                    <a:pt x="784314" y="91952"/>
                  </a:lnTo>
                  <a:lnTo>
                    <a:pt x="780958" y="101472"/>
                  </a:lnTo>
                  <a:lnTo>
                    <a:pt x="772976" y="112289"/>
                  </a:lnTo>
                  <a:lnTo>
                    <a:pt x="771653" y="122206"/>
                  </a:lnTo>
                  <a:lnTo>
                    <a:pt x="770551" y="122703"/>
                  </a:lnTo>
                  <a:lnTo>
                    <a:pt x="766506" y="123254"/>
                  </a:lnTo>
                  <a:lnTo>
                    <a:pt x="765004" y="124459"/>
                  </a:lnTo>
                  <a:lnTo>
                    <a:pt x="762395" y="131857"/>
                  </a:lnTo>
                  <a:lnTo>
                    <a:pt x="763322" y="132312"/>
                  </a:lnTo>
                  <a:lnTo>
                    <a:pt x="771525" y="1332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0" name="SMARTInkShape-Group182"/>
          <p:cNvGrpSpPr/>
          <p:nvPr/>
        </p:nvGrpSpPr>
        <p:grpSpPr>
          <a:xfrm>
            <a:off x="11096628" y="4752979"/>
            <a:ext cx="285748" cy="104772"/>
            <a:chOff x="11096628" y="4752979"/>
            <a:chExt cx="285748" cy="104772"/>
          </a:xfrm>
        </p:grpSpPr>
        <p:sp>
          <p:nvSpPr>
            <p:cNvPr id="436" name="SMARTInkShape-846"/>
            <p:cNvSpPr/>
            <p:nvPr>
              <p:custDataLst>
                <p:tags r:id="rId299"/>
              </p:custDataLst>
            </p:nvPr>
          </p:nvSpPr>
          <p:spPr>
            <a:xfrm>
              <a:off x="11344395" y="4810163"/>
              <a:ext cx="37981" cy="47588"/>
            </a:xfrm>
            <a:custGeom>
              <a:avLst/>
              <a:gdLst/>
              <a:ahLst/>
              <a:cxnLst/>
              <a:rect l="0" t="0" r="0" b="0"/>
              <a:pathLst>
                <a:path w="37981" h="47588">
                  <a:moveTo>
                    <a:pt x="9405" y="19012"/>
                  </a:moveTo>
                  <a:lnTo>
                    <a:pt x="9405" y="19012"/>
                  </a:lnTo>
                  <a:lnTo>
                    <a:pt x="9405" y="13955"/>
                  </a:lnTo>
                  <a:lnTo>
                    <a:pt x="10463" y="12466"/>
                  </a:lnTo>
                  <a:lnTo>
                    <a:pt x="12229" y="11473"/>
                  </a:lnTo>
                  <a:lnTo>
                    <a:pt x="14462" y="10811"/>
                  </a:lnTo>
                  <a:lnTo>
                    <a:pt x="15951" y="9311"/>
                  </a:lnTo>
                  <a:lnTo>
                    <a:pt x="18921" y="0"/>
                  </a:lnTo>
                  <a:lnTo>
                    <a:pt x="18929" y="8166"/>
                  </a:lnTo>
                  <a:lnTo>
                    <a:pt x="12384" y="16830"/>
                  </a:lnTo>
                  <a:lnTo>
                    <a:pt x="9796" y="26786"/>
                  </a:lnTo>
                  <a:lnTo>
                    <a:pt x="1239" y="36585"/>
                  </a:lnTo>
                  <a:lnTo>
                    <a:pt x="0" y="46134"/>
                  </a:lnTo>
                  <a:lnTo>
                    <a:pt x="1017" y="46618"/>
                  </a:lnTo>
                  <a:lnTo>
                    <a:pt x="37980" y="475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7" name="SMARTInkShape-847"/>
            <p:cNvSpPr/>
            <p:nvPr>
              <p:custDataLst>
                <p:tags r:id="rId300"/>
              </p:custDataLst>
            </p:nvPr>
          </p:nvSpPr>
          <p:spPr>
            <a:xfrm>
              <a:off x="11277731" y="4766537"/>
              <a:ext cx="85595" cy="90807"/>
            </a:xfrm>
            <a:custGeom>
              <a:avLst/>
              <a:gdLst/>
              <a:ahLst/>
              <a:cxnLst/>
              <a:rect l="0" t="0" r="0" b="0"/>
              <a:pathLst>
                <a:path w="85595" h="90807">
                  <a:moveTo>
                    <a:pt x="85594" y="5488"/>
                  </a:moveTo>
                  <a:lnTo>
                    <a:pt x="85594" y="5488"/>
                  </a:lnTo>
                  <a:lnTo>
                    <a:pt x="85594" y="431"/>
                  </a:lnTo>
                  <a:lnTo>
                    <a:pt x="84536" y="0"/>
                  </a:lnTo>
                  <a:lnTo>
                    <a:pt x="75233" y="4090"/>
                  </a:lnTo>
                  <a:lnTo>
                    <a:pt x="58493" y="5464"/>
                  </a:lnTo>
                  <a:lnTo>
                    <a:pt x="49707" y="12029"/>
                  </a:lnTo>
                  <a:lnTo>
                    <a:pt x="43891" y="13687"/>
                  </a:lnTo>
                  <a:lnTo>
                    <a:pt x="41917" y="15188"/>
                  </a:lnTo>
                  <a:lnTo>
                    <a:pt x="38081" y="21297"/>
                  </a:lnTo>
                  <a:lnTo>
                    <a:pt x="24866" y="29168"/>
                  </a:lnTo>
                  <a:lnTo>
                    <a:pt x="15625" y="37669"/>
                  </a:lnTo>
                  <a:lnTo>
                    <a:pt x="12164" y="43780"/>
                  </a:lnTo>
                  <a:lnTo>
                    <a:pt x="9568" y="50023"/>
                  </a:lnTo>
                  <a:lnTo>
                    <a:pt x="3214" y="59488"/>
                  </a:lnTo>
                  <a:lnTo>
                    <a:pt x="859" y="68995"/>
                  </a:lnTo>
                  <a:lnTo>
                    <a:pt x="0" y="79807"/>
                  </a:lnTo>
                  <a:lnTo>
                    <a:pt x="1014" y="80434"/>
                  </a:lnTo>
                  <a:lnTo>
                    <a:pt x="4966" y="81130"/>
                  </a:lnTo>
                  <a:lnTo>
                    <a:pt x="6442" y="82375"/>
                  </a:lnTo>
                  <a:lnTo>
                    <a:pt x="9006" y="89840"/>
                  </a:lnTo>
                  <a:lnTo>
                    <a:pt x="12044" y="90603"/>
                  </a:lnTo>
                  <a:lnTo>
                    <a:pt x="14336" y="90806"/>
                  </a:lnTo>
                  <a:lnTo>
                    <a:pt x="19704" y="88210"/>
                  </a:lnTo>
                  <a:lnTo>
                    <a:pt x="28444" y="816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8" name="SMARTInkShape-848"/>
            <p:cNvSpPr/>
            <p:nvPr>
              <p:custDataLst>
                <p:tags r:id="rId301"/>
              </p:custDataLst>
            </p:nvPr>
          </p:nvSpPr>
          <p:spPr>
            <a:xfrm>
              <a:off x="11363325" y="48196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9" name="SMARTInkShape-849"/>
            <p:cNvSpPr/>
            <p:nvPr>
              <p:custDataLst>
                <p:tags r:id="rId302"/>
              </p:custDataLst>
            </p:nvPr>
          </p:nvSpPr>
          <p:spPr>
            <a:xfrm>
              <a:off x="11096628" y="4752979"/>
              <a:ext cx="142835" cy="104772"/>
            </a:xfrm>
            <a:custGeom>
              <a:avLst/>
              <a:gdLst/>
              <a:ahLst/>
              <a:cxnLst/>
              <a:rect l="0" t="0" r="0" b="0"/>
              <a:pathLst>
                <a:path w="142835" h="104772">
                  <a:moveTo>
                    <a:pt x="47622" y="28571"/>
                  </a:moveTo>
                  <a:lnTo>
                    <a:pt x="47622" y="28571"/>
                  </a:lnTo>
                  <a:lnTo>
                    <a:pt x="47622" y="14382"/>
                  </a:lnTo>
                  <a:lnTo>
                    <a:pt x="50446" y="8859"/>
                  </a:lnTo>
                  <a:lnTo>
                    <a:pt x="57144" y="0"/>
                  </a:lnTo>
                  <a:lnTo>
                    <a:pt x="57147" y="22386"/>
                  </a:lnTo>
                  <a:lnTo>
                    <a:pt x="56089" y="24448"/>
                  </a:lnTo>
                  <a:lnTo>
                    <a:pt x="54323" y="25822"/>
                  </a:lnTo>
                  <a:lnTo>
                    <a:pt x="52090" y="26739"/>
                  </a:lnTo>
                  <a:lnTo>
                    <a:pt x="50601" y="28407"/>
                  </a:lnTo>
                  <a:lnTo>
                    <a:pt x="37436" y="55336"/>
                  </a:lnTo>
                  <a:lnTo>
                    <a:pt x="23193" y="72783"/>
                  </a:lnTo>
                  <a:lnTo>
                    <a:pt x="17042" y="85674"/>
                  </a:lnTo>
                  <a:lnTo>
                    <a:pt x="0" y="104768"/>
                  </a:lnTo>
                  <a:lnTo>
                    <a:pt x="5055" y="99714"/>
                  </a:lnTo>
                  <a:lnTo>
                    <a:pt x="7535" y="94409"/>
                  </a:lnTo>
                  <a:lnTo>
                    <a:pt x="10320" y="79261"/>
                  </a:lnTo>
                  <a:lnTo>
                    <a:pt x="17009" y="66649"/>
                  </a:lnTo>
                  <a:lnTo>
                    <a:pt x="17688" y="63482"/>
                  </a:lnTo>
                  <a:lnTo>
                    <a:pt x="19199" y="61369"/>
                  </a:lnTo>
                  <a:lnTo>
                    <a:pt x="21265" y="59962"/>
                  </a:lnTo>
                  <a:lnTo>
                    <a:pt x="23700" y="59023"/>
                  </a:lnTo>
                  <a:lnTo>
                    <a:pt x="25325" y="57339"/>
                  </a:lnTo>
                  <a:lnTo>
                    <a:pt x="30752" y="47032"/>
                  </a:lnTo>
                  <a:lnTo>
                    <a:pt x="36647" y="39861"/>
                  </a:lnTo>
                  <a:lnTo>
                    <a:pt x="40274" y="38880"/>
                  </a:lnTo>
                  <a:lnTo>
                    <a:pt x="47494" y="38110"/>
                  </a:lnTo>
                  <a:lnTo>
                    <a:pt x="39409" y="46298"/>
                  </a:lnTo>
                  <a:lnTo>
                    <a:pt x="38212" y="55706"/>
                  </a:lnTo>
                  <a:lnTo>
                    <a:pt x="38100" y="66242"/>
                  </a:lnTo>
                  <a:lnTo>
                    <a:pt x="47231" y="75793"/>
                  </a:lnTo>
                  <a:lnTo>
                    <a:pt x="52562" y="76077"/>
                  </a:lnTo>
                  <a:lnTo>
                    <a:pt x="57931" y="73321"/>
                  </a:lnTo>
                  <a:lnTo>
                    <a:pt x="64946" y="67984"/>
                  </a:lnTo>
                  <a:lnTo>
                    <a:pt x="73936" y="65871"/>
                  </a:lnTo>
                  <a:lnTo>
                    <a:pt x="82818" y="60202"/>
                  </a:lnTo>
                  <a:lnTo>
                    <a:pt x="92152" y="56993"/>
                  </a:lnTo>
                  <a:lnTo>
                    <a:pt x="101621" y="50868"/>
                  </a:lnTo>
                  <a:lnTo>
                    <a:pt x="111131" y="47525"/>
                  </a:lnTo>
                  <a:lnTo>
                    <a:pt x="131858" y="30022"/>
                  </a:lnTo>
                  <a:lnTo>
                    <a:pt x="142744" y="28582"/>
                  </a:lnTo>
                  <a:lnTo>
                    <a:pt x="142834" y="33631"/>
                  </a:lnTo>
                  <a:lnTo>
                    <a:pt x="141789" y="35119"/>
                  </a:lnTo>
                  <a:lnTo>
                    <a:pt x="140033" y="36112"/>
                  </a:lnTo>
                  <a:lnTo>
                    <a:pt x="137803" y="36773"/>
                  </a:lnTo>
                  <a:lnTo>
                    <a:pt x="136317" y="38272"/>
                  </a:lnTo>
                  <a:lnTo>
                    <a:pt x="134667" y="42760"/>
                  </a:lnTo>
                  <a:lnTo>
                    <a:pt x="133169" y="44381"/>
                  </a:lnTo>
                  <a:lnTo>
                    <a:pt x="128681" y="46181"/>
                  </a:lnTo>
                  <a:lnTo>
                    <a:pt x="127061" y="47719"/>
                  </a:lnTo>
                  <a:lnTo>
                    <a:pt x="116473" y="66863"/>
                  </a:lnTo>
                  <a:lnTo>
                    <a:pt x="115747" y="69974"/>
                  </a:lnTo>
                  <a:lnTo>
                    <a:pt x="105739" y="85533"/>
                  </a:lnTo>
                  <a:lnTo>
                    <a:pt x="104810" y="103006"/>
                  </a:lnTo>
                  <a:lnTo>
                    <a:pt x="105855" y="103594"/>
                  </a:lnTo>
                  <a:lnTo>
                    <a:pt x="133347" y="1047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4" name="SMARTInkShape-Group183"/>
          <p:cNvGrpSpPr/>
          <p:nvPr/>
        </p:nvGrpSpPr>
        <p:grpSpPr>
          <a:xfrm>
            <a:off x="11601460" y="4705353"/>
            <a:ext cx="400041" cy="123787"/>
            <a:chOff x="11601460" y="4705353"/>
            <a:chExt cx="400041" cy="123787"/>
          </a:xfrm>
        </p:grpSpPr>
        <p:sp>
          <p:nvSpPr>
            <p:cNvPr id="441" name="SMARTInkShape-850"/>
            <p:cNvSpPr/>
            <p:nvPr>
              <p:custDataLst>
                <p:tags r:id="rId296"/>
              </p:custDataLst>
            </p:nvPr>
          </p:nvSpPr>
          <p:spPr>
            <a:xfrm>
              <a:off x="11754257" y="4705353"/>
              <a:ext cx="247244" cy="123787"/>
            </a:xfrm>
            <a:custGeom>
              <a:avLst/>
              <a:gdLst/>
              <a:ahLst/>
              <a:cxnLst/>
              <a:rect l="0" t="0" r="0" b="0"/>
              <a:pathLst>
                <a:path w="247244" h="123787">
                  <a:moveTo>
                    <a:pt x="104368" y="19047"/>
                  </a:moveTo>
                  <a:lnTo>
                    <a:pt x="104368" y="19047"/>
                  </a:lnTo>
                  <a:lnTo>
                    <a:pt x="104368" y="13990"/>
                  </a:lnTo>
                  <a:lnTo>
                    <a:pt x="103310" y="12501"/>
                  </a:lnTo>
                  <a:lnTo>
                    <a:pt x="101544" y="11508"/>
                  </a:lnTo>
                  <a:lnTo>
                    <a:pt x="96166" y="9914"/>
                  </a:lnTo>
                  <a:lnTo>
                    <a:pt x="95431" y="6874"/>
                  </a:lnTo>
                  <a:lnTo>
                    <a:pt x="94958" y="1355"/>
                  </a:lnTo>
                  <a:lnTo>
                    <a:pt x="92072" y="601"/>
                  </a:lnTo>
                  <a:lnTo>
                    <a:pt x="72094" y="0"/>
                  </a:lnTo>
                  <a:lnTo>
                    <a:pt x="70153" y="1057"/>
                  </a:lnTo>
                  <a:lnTo>
                    <a:pt x="68857" y="2820"/>
                  </a:lnTo>
                  <a:lnTo>
                    <a:pt x="67994" y="5054"/>
                  </a:lnTo>
                  <a:lnTo>
                    <a:pt x="66360" y="6544"/>
                  </a:lnTo>
                  <a:lnTo>
                    <a:pt x="56133" y="11756"/>
                  </a:lnTo>
                  <a:lnTo>
                    <a:pt x="43923" y="22663"/>
                  </a:lnTo>
                  <a:lnTo>
                    <a:pt x="40462" y="28768"/>
                  </a:lnTo>
                  <a:lnTo>
                    <a:pt x="37867" y="35009"/>
                  </a:lnTo>
                  <a:lnTo>
                    <a:pt x="11888" y="66673"/>
                  </a:lnTo>
                  <a:lnTo>
                    <a:pt x="8423" y="82547"/>
                  </a:lnTo>
                  <a:lnTo>
                    <a:pt x="966" y="93366"/>
                  </a:lnTo>
                  <a:lnTo>
                    <a:pt x="0" y="99746"/>
                  </a:lnTo>
                  <a:lnTo>
                    <a:pt x="2597" y="105361"/>
                  </a:lnTo>
                  <a:lnTo>
                    <a:pt x="7830" y="112532"/>
                  </a:lnTo>
                  <a:lnTo>
                    <a:pt x="11367" y="113513"/>
                  </a:lnTo>
                  <a:lnTo>
                    <a:pt x="13791" y="113774"/>
                  </a:lnTo>
                  <a:lnTo>
                    <a:pt x="19310" y="116887"/>
                  </a:lnTo>
                  <a:lnTo>
                    <a:pt x="25288" y="120740"/>
                  </a:lnTo>
                  <a:lnTo>
                    <a:pt x="35664" y="122909"/>
                  </a:lnTo>
                  <a:lnTo>
                    <a:pt x="74112" y="123786"/>
                  </a:lnTo>
                  <a:lnTo>
                    <a:pt x="117156" y="115178"/>
                  </a:lnTo>
                  <a:lnTo>
                    <a:pt x="136144" y="113500"/>
                  </a:lnTo>
                  <a:lnTo>
                    <a:pt x="177747" y="105376"/>
                  </a:lnTo>
                  <a:lnTo>
                    <a:pt x="202617" y="103793"/>
                  </a:lnTo>
                  <a:lnTo>
                    <a:pt x="221402" y="96581"/>
                  </a:lnTo>
                  <a:lnTo>
                    <a:pt x="247243" y="95247"/>
                  </a:lnTo>
                  <a:lnTo>
                    <a:pt x="237718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2" name="SMARTInkShape-851"/>
            <p:cNvSpPr/>
            <p:nvPr>
              <p:custDataLst>
                <p:tags r:id="rId297"/>
              </p:custDataLst>
            </p:nvPr>
          </p:nvSpPr>
          <p:spPr>
            <a:xfrm>
              <a:off x="11839575" y="47244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3" name="SMARTInkShape-852"/>
            <p:cNvSpPr/>
            <p:nvPr>
              <p:custDataLst>
                <p:tags r:id="rId298"/>
              </p:custDataLst>
            </p:nvPr>
          </p:nvSpPr>
          <p:spPr>
            <a:xfrm>
              <a:off x="11601460" y="4724400"/>
              <a:ext cx="123806" cy="85715"/>
            </a:xfrm>
            <a:custGeom>
              <a:avLst/>
              <a:gdLst/>
              <a:ahLst/>
              <a:cxnLst/>
              <a:rect l="0" t="0" r="0" b="0"/>
              <a:pathLst>
                <a:path w="123806" h="85715">
                  <a:moveTo>
                    <a:pt x="66665" y="0"/>
                  </a:moveTo>
                  <a:lnTo>
                    <a:pt x="66665" y="0"/>
                  </a:lnTo>
                  <a:lnTo>
                    <a:pt x="52474" y="0"/>
                  </a:lnTo>
                  <a:lnTo>
                    <a:pt x="50855" y="1058"/>
                  </a:lnTo>
                  <a:lnTo>
                    <a:pt x="49776" y="2822"/>
                  </a:lnTo>
                  <a:lnTo>
                    <a:pt x="49057" y="5057"/>
                  </a:lnTo>
                  <a:lnTo>
                    <a:pt x="42985" y="13257"/>
                  </a:lnTo>
                  <a:lnTo>
                    <a:pt x="37443" y="16475"/>
                  </a:lnTo>
                  <a:lnTo>
                    <a:pt x="31452" y="18964"/>
                  </a:lnTo>
                  <a:lnTo>
                    <a:pt x="25263" y="23598"/>
                  </a:lnTo>
                  <a:lnTo>
                    <a:pt x="21806" y="29185"/>
                  </a:lnTo>
                  <a:lnTo>
                    <a:pt x="20884" y="32157"/>
                  </a:lnTo>
                  <a:lnTo>
                    <a:pt x="19211" y="34138"/>
                  </a:lnTo>
                  <a:lnTo>
                    <a:pt x="14529" y="36339"/>
                  </a:lnTo>
                  <a:lnTo>
                    <a:pt x="12857" y="37984"/>
                  </a:lnTo>
                  <a:lnTo>
                    <a:pt x="2170" y="57329"/>
                  </a:lnTo>
                  <a:lnTo>
                    <a:pt x="0" y="75760"/>
                  </a:lnTo>
                  <a:lnTo>
                    <a:pt x="5050" y="81126"/>
                  </a:lnTo>
                  <a:lnTo>
                    <a:pt x="10353" y="83681"/>
                  </a:lnTo>
                  <a:lnTo>
                    <a:pt x="29175" y="85672"/>
                  </a:lnTo>
                  <a:lnTo>
                    <a:pt x="46442" y="85714"/>
                  </a:lnTo>
                  <a:lnTo>
                    <a:pt x="55208" y="82898"/>
                  </a:lnTo>
                  <a:lnTo>
                    <a:pt x="62631" y="79177"/>
                  </a:lnTo>
                  <a:lnTo>
                    <a:pt x="72760" y="76024"/>
                  </a:lnTo>
                  <a:lnTo>
                    <a:pt x="98589" y="61089"/>
                  </a:lnTo>
                  <a:lnTo>
                    <a:pt x="106606" y="58901"/>
                  </a:lnTo>
                  <a:lnTo>
                    <a:pt x="109167" y="57259"/>
                  </a:lnTo>
                  <a:lnTo>
                    <a:pt x="110875" y="55106"/>
                  </a:lnTo>
                  <a:lnTo>
                    <a:pt x="113831" y="49892"/>
                  </a:lnTo>
                  <a:lnTo>
                    <a:pt x="120386" y="41006"/>
                  </a:lnTo>
                  <a:lnTo>
                    <a:pt x="122799" y="31671"/>
                  </a:lnTo>
                  <a:lnTo>
                    <a:pt x="123805" y="5025"/>
                  </a:lnTo>
                  <a:lnTo>
                    <a:pt x="122748" y="3350"/>
                  </a:lnTo>
                  <a:lnTo>
                    <a:pt x="120988" y="2234"/>
                  </a:lnTo>
                  <a:lnTo>
                    <a:pt x="114113" y="294"/>
                  </a:lnTo>
                  <a:lnTo>
                    <a:pt x="101149" y="39"/>
                  </a:lnTo>
                  <a:lnTo>
                    <a:pt x="95044" y="2840"/>
                  </a:lnTo>
                  <a:lnTo>
                    <a:pt x="91935" y="5068"/>
                  </a:lnTo>
                  <a:lnTo>
                    <a:pt x="68634" y="11761"/>
                  </a:lnTo>
                  <a:lnTo>
                    <a:pt x="21867" y="54333"/>
                  </a:lnTo>
                  <a:lnTo>
                    <a:pt x="20925" y="55271"/>
                  </a:lnTo>
                  <a:lnTo>
                    <a:pt x="19878" y="59137"/>
                  </a:lnTo>
                  <a:lnTo>
                    <a:pt x="1904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6" name="SMARTInkShape-Group184"/>
          <p:cNvGrpSpPr/>
          <p:nvPr/>
        </p:nvGrpSpPr>
        <p:grpSpPr>
          <a:xfrm>
            <a:off x="390525" y="5276850"/>
            <a:ext cx="609601" cy="485776"/>
            <a:chOff x="390525" y="5276850"/>
            <a:chExt cx="609601" cy="485776"/>
          </a:xfrm>
        </p:grpSpPr>
        <p:sp>
          <p:nvSpPr>
            <p:cNvPr id="445" name="SMARTInkShape-853"/>
            <p:cNvSpPr/>
            <p:nvPr>
              <p:custDataLst>
                <p:tags r:id="rId285"/>
              </p:custDataLst>
            </p:nvPr>
          </p:nvSpPr>
          <p:spPr>
            <a:xfrm>
              <a:off x="952500" y="5514975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0" y="9525"/>
                  </a:moveTo>
                  <a:lnTo>
                    <a:pt x="0" y="9525"/>
                  </a:lnTo>
                  <a:lnTo>
                    <a:pt x="5057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8201" y="4469"/>
                  </a:lnTo>
                  <a:lnTo>
                    <a:pt x="9701" y="2980"/>
                  </a:lnTo>
                  <a:lnTo>
                    <a:pt x="14189" y="1324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6" name="SMARTInkShape-854"/>
            <p:cNvSpPr/>
            <p:nvPr>
              <p:custDataLst>
                <p:tags r:id="rId286"/>
              </p:custDataLst>
            </p:nvPr>
          </p:nvSpPr>
          <p:spPr>
            <a:xfrm>
              <a:off x="914400" y="5476875"/>
              <a:ext cx="85726" cy="1"/>
            </a:xfrm>
            <a:custGeom>
              <a:avLst/>
              <a:gdLst/>
              <a:ahLst/>
              <a:cxnLst/>
              <a:rect l="0" t="0" r="0" b="0"/>
              <a:pathLst>
                <a:path w="85726" h="1">
                  <a:moveTo>
                    <a:pt x="0" y="0"/>
                  </a:moveTo>
                  <a:lnTo>
                    <a:pt x="0" y="0"/>
                  </a:lnTo>
                  <a:lnTo>
                    <a:pt x="47514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7" name="SMARTInkShape-855"/>
            <p:cNvSpPr/>
            <p:nvPr>
              <p:custDataLst>
                <p:tags r:id="rId287"/>
              </p:custDataLst>
            </p:nvPr>
          </p:nvSpPr>
          <p:spPr>
            <a:xfrm>
              <a:off x="647700" y="5610228"/>
              <a:ext cx="66676" cy="94853"/>
            </a:xfrm>
            <a:custGeom>
              <a:avLst/>
              <a:gdLst/>
              <a:ahLst/>
              <a:cxnLst/>
              <a:rect l="0" t="0" r="0" b="0"/>
              <a:pathLst>
                <a:path w="66676" h="94853">
                  <a:moveTo>
                    <a:pt x="0" y="66672"/>
                  </a:moveTo>
                  <a:lnTo>
                    <a:pt x="0" y="66672"/>
                  </a:lnTo>
                  <a:lnTo>
                    <a:pt x="5057" y="66672"/>
                  </a:lnTo>
                  <a:lnTo>
                    <a:pt x="6546" y="67730"/>
                  </a:lnTo>
                  <a:lnTo>
                    <a:pt x="7539" y="69494"/>
                  </a:lnTo>
                  <a:lnTo>
                    <a:pt x="9133" y="74873"/>
                  </a:lnTo>
                  <a:lnTo>
                    <a:pt x="12173" y="75609"/>
                  </a:lnTo>
                  <a:lnTo>
                    <a:pt x="14465" y="75805"/>
                  </a:lnTo>
                  <a:lnTo>
                    <a:pt x="15993" y="76993"/>
                  </a:lnTo>
                  <a:lnTo>
                    <a:pt x="18931" y="85319"/>
                  </a:lnTo>
                  <a:lnTo>
                    <a:pt x="24071" y="85603"/>
                  </a:lnTo>
                  <a:lnTo>
                    <a:pt x="25572" y="86701"/>
                  </a:lnTo>
                  <a:lnTo>
                    <a:pt x="27241" y="90743"/>
                  </a:lnTo>
                  <a:lnTo>
                    <a:pt x="28744" y="92244"/>
                  </a:lnTo>
                  <a:lnTo>
                    <a:pt x="36659" y="94852"/>
                  </a:lnTo>
                  <a:lnTo>
                    <a:pt x="46175" y="87011"/>
                  </a:lnTo>
                  <a:lnTo>
                    <a:pt x="46980" y="83473"/>
                  </a:lnTo>
                  <a:lnTo>
                    <a:pt x="47195" y="81048"/>
                  </a:lnTo>
                  <a:lnTo>
                    <a:pt x="48397" y="79431"/>
                  </a:lnTo>
                  <a:lnTo>
                    <a:pt x="52554" y="77634"/>
                  </a:lnTo>
                  <a:lnTo>
                    <a:pt x="54086" y="76097"/>
                  </a:lnTo>
                  <a:lnTo>
                    <a:pt x="59367" y="66025"/>
                  </a:lnTo>
                  <a:lnTo>
                    <a:pt x="65231" y="58900"/>
                  </a:lnTo>
                  <a:lnTo>
                    <a:pt x="66247" y="52610"/>
                  </a:lnTo>
                  <a:lnTo>
                    <a:pt x="66674" y="14545"/>
                  </a:lnTo>
                  <a:lnTo>
                    <a:pt x="65616" y="12871"/>
                  </a:lnTo>
                  <a:lnTo>
                    <a:pt x="63852" y="11754"/>
                  </a:lnTo>
                  <a:lnTo>
                    <a:pt x="61618" y="11010"/>
                  </a:lnTo>
                  <a:lnTo>
                    <a:pt x="60129" y="9456"/>
                  </a:lnTo>
                  <a:lnTo>
                    <a:pt x="58474" y="4907"/>
                  </a:lnTo>
                  <a:lnTo>
                    <a:pt x="56974" y="3270"/>
                  </a:lnTo>
                  <a:lnTo>
                    <a:pt x="49065" y="428"/>
                  </a:lnTo>
                  <a:lnTo>
                    <a:pt x="20894" y="0"/>
                  </a:lnTo>
                  <a:lnTo>
                    <a:pt x="1454" y="17607"/>
                  </a:lnTo>
                  <a:lnTo>
                    <a:pt x="128" y="27121"/>
                  </a:lnTo>
                  <a:lnTo>
                    <a:pt x="3" y="42723"/>
                  </a:lnTo>
                  <a:lnTo>
                    <a:pt x="1061" y="44356"/>
                  </a:lnTo>
                  <a:lnTo>
                    <a:pt x="2824" y="45445"/>
                  </a:lnTo>
                  <a:lnTo>
                    <a:pt x="5057" y="46171"/>
                  </a:lnTo>
                  <a:lnTo>
                    <a:pt x="6547" y="47713"/>
                  </a:lnTo>
                  <a:lnTo>
                    <a:pt x="8201" y="52248"/>
                  </a:lnTo>
                  <a:lnTo>
                    <a:pt x="9701" y="53881"/>
                  </a:lnTo>
                  <a:lnTo>
                    <a:pt x="17610" y="56717"/>
                  </a:lnTo>
                  <a:lnTo>
                    <a:pt x="32181" y="57109"/>
                  </a:lnTo>
                  <a:lnTo>
                    <a:pt x="38292" y="54308"/>
                  </a:lnTo>
                  <a:lnTo>
                    <a:pt x="44535" y="50594"/>
                  </a:lnTo>
                  <a:lnTo>
                    <a:pt x="54000" y="47444"/>
                  </a:lnTo>
                  <a:lnTo>
                    <a:pt x="66675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8" name="SMARTInkShape-856"/>
            <p:cNvSpPr/>
            <p:nvPr>
              <p:custDataLst>
                <p:tags r:id="rId288"/>
              </p:custDataLst>
            </p:nvPr>
          </p:nvSpPr>
          <p:spPr>
            <a:xfrm>
              <a:off x="638175" y="5676900"/>
              <a:ext cx="19051" cy="38100"/>
            </a:xfrm>
            <a:custGeom>
              <a:avLst/>
              <a:gdLst/>
              <a:ahLst/>
              <a:cxnLst/>
              <a:rect l="0" t="0" r="0" b="0"/>
              <a:pathLst>
                <a:path w="19051" h="38100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16228" y="10361"/>
                  </a:lnTo>
                  <a:lnTo>
                    <a:pt x="10849" y="17333"/>
                  </a:lnTo>
                  <a:lnTo>
                    <a:pt x="9786" y="26315"/>
                  </a:lnTo>
                  <a:lnTo>
                    <a:pt x="9641" y="32157"/>
                  </a:lnTo>
                  <a:lnTo>
                    <a:pt x="8544" y="34137"/>
                  </a:lnTo>
                  <a:lnTo>
                    <a:pt x="6754" y="35458"/>
                  </a:lnTo>
                  <a:lnTo>
                    <a:pt x="5" y="38098"/>
                  </a:lnTo>
                  <a:lnTo>
                    <a:pt x="3" y="38099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9" name="SMARTInkShape-857"/>
            <p:cNvSpPr/>
            <p:nvPr>
              <p:custDataLst>
                <p:tags r:id="rId289"/>
              </p:custDataLst>
            </p:nvPr>
          </p:nvSpPr>
          <p:spPr>
            <a:xfrm>
              <a:off x="476250" y="5734050"/>
              <a:ext cx="47626" cy="1"/>
            </a:xfrm>
            <a:custGeom>
              <a:avLst/>
              <a:gdLst/>
              <a:ahLst/>
              <a:cxnLst/>
              <a:rect l="0" t="0" r="0" b="0"/>
              <a:pathLst>
                <a:path w="47626" h="1">
                  <a:moveTo>
                    <a:pt x="0" y="0"/>
                  </a:moveTo>
                  <a:lnTo>
                    <a:pt x="0" y="0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0" name="SMARTInkShape-858"/>
            <p:cNvSpPr/>
            <p:nvPr>
              <p:custDataLst>
                <p:tags r:id="rId290"/>
              </p:custDataLst>
            </p:nvPr>
          </p:nvSpPr>
          <p:spPr>
            <a:xfrm>
              <a:off x="514350" y="5629391"/>
              <a:ext cx="19051" cy="114185"/>
            </a:xfrm>
            <a:custGeom>
              <a:avLst/>
              <a:gdLst/>
              <a:ahLst/>
              <a:cxnLst/>
              <a:rect l="0" t="0" r="0" b="0"/>
              <a:pathLst>
                <a:path w="19051" h="114185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0" y="47566"/>
                  </a:lnTo>
                  <a:lnTo>
                    <a:pt x="0" y="50722"/>
                  </a:lnTo>
                  <a:lnTo>
                    <a:pt x="2822" y="57051"/>
                  </a:lnTo>
                  <a:lnTo>
                    <a:pt x="6546" y="63391"/>
                  </a:lnTo>
                  <a:lnTo>
                    <a:pt x="9133" y="74203"/>
                  </a:lnTo>
                  <a:lnTo>
                    <a:pt x="9491" y="89176"/>
                  </a:lnTo>
                  <a:lnTo>
                    <a:pt x="12332" y="95309"/>
                  </a:lnTo>
                  <a:lnTo>
                    <a:pt x="16064" y="101562"/>
                  </a:lnTo>
                  <a:lnTo>
                    <a:pt x="19050" y="1141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1" name="SMARTInkShape-859"/>
            <p:cNvSpPr/>
            <p:nvPr>
              <p:custDataLst>
                <p:tags r:id="rId291"/>
              </p:custDataLst>
            </p:nvPr>
          </p:nvSpPr>
          <p:spPr>
            <a:xfrm>
              <a:off x="466725" y="5619750"/>
              <a:ext cx="47626" cy="142876"/>
            </a:xfrm>
            <a:custGeom>
              <a:avLst/>
              <a:gdLst/>
              <a:ahLst/>
              <a:cxnLst/>
              <a:rect l="0" t="0" r="0" b="0"/>
              <a:pathLst>
                <a:path w="47626" h="142876">
                  <a:moveTo>
                    <a:pt x="47625" y="0"/>
                  </a:moveTo>
                  <a:lnTo>
                    <a:pt x="47625" y="0"/>
                  </a:lnTo>
                  <a:lnTo>
                    <a:pt x="47625" y="12256"/>
                  </a:lnTo>
                  <a:lnTo>
                    <a:pt x="47625" y="10065"/>
                  </a:lnTo>
                  <a:lnTo>
                    <a:pt x="47625" y="17774"/>
                  </a:lnTo>
                  <a:lnTo>
                    <a:pt x="44803" y="18483"/>
                  </a:lnTo>
                  <a:lnTo>
                    <a:pt x="39424" y="18938"/>
                  </a:lnTo>
                  <a:lnTo>
                    <a:pt x="38688" y="21822"/>
                  </a:lnTo>
                  <a:lnTo>
                    <a:pt x="38216" y="27241"/>
                  </a:lnTo>
                  <a:lnTo>
                    <a:pt x="31577" y="35916"/>
                  </a:lnTo>
                  <a:lnTo>
                    <a:pt x="28970" y="45874"/>
                  </a:lnTo>
                  <a:lnTo>
                    <a:pt x="28692" y="52163"/>
                  </a:lnTo>
                  <a:lnTo>
                    <a:pt x="25805" y="57756"/>
                  </a:lnTo>
                  <a:lnTo>
                    <a:pt x="22052" y="63769"/>
                  </a:lnTo>
                  <a:lnTo>
                    <a:pt x="19643" y="76254"/>
                  </a:lnTo>
                  <a:lnTo>
                    <a:pt x="19167" y="88911"/>
                  </a:lnTo>
                  <a:lnTo>
                    <a:pt x="16280" y="95255"/>
                  </a:lnTo>
                  <a:lnTo>
                    <a:pt x="12527" y="101602"/>
                  </a:lnTo>
                  <a:lnTo>
                    <a:pt x="9920" y="112419"/>
                  </a:lnTo>
                  <a:lnTo>
                    <a:pt x="9560" y="127392"/>
                  </a:lnTo>
                  <a:lnTo>
                    <a:pt x="8490" y="129379"/>
                  </a:lnTo>
                  <a:lnTo>
                    <a:pt x="6718" y="130702"/>
                  </a:lnTo>
                  <a:lnTo>
                    <a:pt x="1327" y="132827"/>
                  </a:lnTo>
                  <a:lnTo>
                    <a:pt x="590" y="135939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2" name="SMARTInkShape-860"/>
            <p:cNvSpPr/>
            <p:nvPr>
              <p:custDataLst>
                <p:tags r:id="rId292"/>
              </p:custDataLst>
            </p:nvPr>
          </p:nvSpPr>
          <p:spPr>
            <a:xfrm>
              <a:off x="390525" y="5495925"/>
              <a:ext cx="342901" cy="76201"/>
            </a:xfrm>
            <a:custGeom>
              <a:avLst/>
              <a:gdLst/>
              <a:ahLst/>
              <a:cxnLst/>
              <a:rect l="0" t="0" r="0" b="0"/>
              <a:pathLst>
                <a:path w="342901" h="76201">
                  <a:moveTo>
                    <a:pt x="0" y="76200"/>
                  </a:moveTo>
                  <a:lnTo>
                    <a:pt x="0" y="76200"/>
                  </a:lnTo>
                  <a:lnTo>
                    <a:pt x="5056" y="71144"/>
                  </a:lnTo>
                  <a:lnTo>
                    <a:pt x="10361" y="68661"/>
                  </a:lnTo>
                  <a:lnTo>
                    <a:pt x="26315" y="65694"/>
                  </a:lnTo>
                  <a:lnTo>
                    <a:pt x="35196" y="60151"/>
                  </a:lnTo>
                  <a:lnTo>
                    <a:pt x="45779" y="57545"/>
                  </a:lnTo>
                  <a:lnTo>
                    <a:pt x="79100" y="57160"/>
                  </a:lnTo>
                  <a:lnTo>
                    <a:pt x="85603" y="54333"/>
                  </a:lnTo>
                  <a:lnTo>
                    <a:pt x="88819" y="52097"/>
                  </a:lnTo>
                  <a:lnTo>
                    <a:pt x="103457" y="48950"/>
                  </a:lnTo>
                  <a:lnTo>
                    <a:pt x="139613" y="46644"/>
                  </a:lnTo>
                  <a:lnTo>
                    <a:pt x="185113" y="31817"/>
                  </a:lnTo>
                  <a:lnTo>
                    <a:pt x="225834" y="25943"/>
                  </a:lnTo>
                  <a:lnTo>
                    <a:pt x="233721" y="22113"/>
                  </a:lnTo>
                  <a:lnTo>
                    <a:pt x="250229" y="19655"/>
                  </a:lnTo>
                  <a:lnTo>
                    <a:pt x="268503" y="19170"/>
                  </a:lnTo>
                  <a:lnTo>
                    <a:pt x="275615" y="16281"/>
                  </a:lnTo>
                  <a:lnTo>
                    <a:pt x="278993" y="14029"/>
                  </a:lnTo>
                  <a:lnTo>
                    <a:pt x="293861" y="10859"/>
                  </a:lnTo>
                  <a:lnTo>
                    <a:pt x="306615" y="9920"/>
                  </a:lnTo>
                  <a:lnTo>
                    <a:pt x="309185" y="8730"/>
                  </a:lnTo>
                  <a:lnTo>
                    <a:pt x="310899" y="6879"/>
                  </a:lnTo>
                  <a:lnTo>
                    <a:pt x="312041" y="4586"/>
                  </a:lnTo>
                  <a:lnTo>
                    <a:pt x="313860" y="3057"/>
                  </a:lnTo>
                  <a:lnTo>
                    <a:pt x="318705" y="1358"/>
                  </a:lnTo>
                  <a:lnTo>
                    <a:pt x="342897" y="0"/>
                  </a:lnTo>
                  <a:lnTo>
                    <a:pt x="3429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3" name="SMARTInkShape-861"/>
            <p:cNvSpPr/>
            <p:nvPr>
              <p:custDataLst>
                <p:tags r:id="rId293"/>
              </p:custDataLst>
            </p:nvPr>
          </p:nvSpPr>
          <p:spPr>
            <a:xfrm>
              <a:off x="600192" y="5276864"/>
              <a:ext cx="104613" cy="152373"/>
            </a:xfrm>
            <a:custGeom>
              <a:avLst/>
              <a:gdLst/>
              <a:ahLst/>
              <a:cxnLst/>
              <a:rect l="0" t="0" r="0" b="0"/>
              <a:pathLst>
                <a:path w="104613" h="152373">
                  <a:moveTo>
                    <a:pt x="28458" y="47611"/>
                  </a:moveTo>
                  <a:lnTo>
                    <a:pt x="28458" y="47611"/>
                  </a:lnTo>
                  <a:lnTo>
                    <a:pt x="20257" y="47611"/>
                  </a:lnTo>
                  <a:lnTo>
                    <a:pt x="19816" y="48669"/>
                  </a:lnTo>
                  <a:lnTo>
                    <a:pt x="18943" y="62076"/>
                  </a:lnTo>
                  <a:lnTo>
                    <a:pt x="17881" y="63605"/>
                  </a:lnTo>
                  <a:lnTo>
                    <a:pt x="16115" y="64624"/>
                  </a:lnTo>
                  <a:lnTo>
                    <a:pt x="13880" y="65303"/>
                  </a:lnTo>
                  <a:lnTo>
                    <a:pt x="12389" y="66813"/>
                  </a:lnTo>
                  <a:lnTo>
                    <a:pt x="10733" y="71315"/>
                  </a:lnTo>
                  <a:lnTo>
                    <a:pt x="8427" y="92147"/>
                  </a:lnTo>
                  <a:lnTo>
                    <a:pt x="1884" y="104778"/>
                  </a:lnTo>
                  <a:lnTo>
                    <a:pt x="0" y="126987"/>
                  </a:lnTo>
                  <a:lnTo>
                    <a:pt x="2757" y="133336"/>
                  </a:lnTo>
                  <a:lnTo>
                    <a:pt x="6452" y="139686"/>
                  </a:lnTo>
                  <a:lnTo>
                    <a:pt x="9293" y="151828"/>
                  </a:lnTo>
                  <a:lnTo>
                    <a:pt x="23594" y="152372"/>
                  </a:lnTo>
                  <a:lnTo>
                    <a:pt x="29119" y="149557"/>
                  </a:lnTo>
                  <a:lnTo>
                    <a:pt x="42521" y="138196"/>
                  </a:lnTo>
                  <a:lnTo>
                    <a:pt x="76099" y="92571"/>
                  </a:lnTo>
                  <a:lnTo>
                    <a:pt x="82790" y="78218"/>
                  </a:lnTo>
                  <a:lnTo>
                    <a:pt x="90108" y="58831"/>
                  </a:lnTo>
                  <a:lnTo>
                    <a:pt x="102010" y="38727"/>
                  </a:lnTo>
                  <a:lnTo>
                    <a:pt x="104426" y="19092"/>
                  </a:lnTo>
                  <a:lnTo>
                    <a:pt x="104612" y="6347"/>
                  </a:lnTo>
                  <a:lnTo>
                    <a:pt x="103569" y="4226"/>
                  </a:lnTo>
                  <a:lnTo>
                    <a:pt x="101815" y="2813"/>
                  </a:lnTo>
                  <a:lnTo>
                    <a:pt x="96453" y="544"/>
                  </a:lnTo>
                  <a:lnTo>
                    <a:pt x="77834" y="0"/>
                  </a:lnTo>
                  <a:lnTo>
                    <a:pt x="68825" y="6535"/>
                  </a:lnTo>
                  <a:lnTo>
                    <a:pt x="62979" y="8188"/>
                  </a:lnTo>
                  <a:lnTo>
                    <a:pt x="60997" y="9687"/>
                  </a:lnTo>
                  <a:lnTo>
                    <a:pt x="50835" y="25679"/>
                  </a:lnTo>
                  <a:lnTo>
                    <a:pt x="47435" y="34998"/>
                  </a:lnTo>
                  <a:lnTo>
                    <a:pt x="41254" y="45520"/>
                  </a:lnTo>
                  <a:lnTo>
                    <a:pt x="37894" y="60514"/>
                  </a:lnTo>
                  <a:lnTo>
                    <a:pt x="30636" y="75600"/>
                  </a:lnTo>
                  <a:lnTo>
                    <a:pt x="28458" y="857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4" name="SMARTInkShape-862"/>
            <p:cNvSpPr/>
            <p:nvPr>
              <p:custDataLst>
                <p:tags r:id="rId294"/>
              </p:custDataLst>
            </p:nvPr>
          </p:nvSpPr>
          <p:spPr>
            <a:xfrm>
              <a:off x="457200" y="54197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5" name="SMARTInkShape-863"/>
            <p:cNvSpPr/>
            <p:nvPr>
              <p:custDataLst>
                <p:tags r:id="rId295"/>
              </p:custDataLst>
            </p:nvPr>
          </p:nvSpPr>
          <p:spPr>
            <a:xfrm>
              <a:off x="419100" y="5276850"/>
              <a:ext cx="123826" cy="198537"/>
            </a:xfrm>
            <a:custGeom>
              <a:avLst/>
              <a:gdLst/>
              <a:ahLst/>
              <a:cxnLst/>
              <a:rect l="0" t="0" r="0" b="0"/>
              <a:pathLst>
                <a:path w="123826" h="198537">
                  <a:moveTo>
                    <a:pt x="0" y="47625"/>
                  </a:moveTo>
                  <a:lnTo>
                    <a:pt x="0" y="47625"/>
                  </a:lnTo>
                  <a:lnTo>
                    <a:pt x="0" y="93219"/>
                  </a:lnTo>
                  <a:lnTo>
                    <a:pt x="0" y="140716"/>
                  </a:lnTo>
                  <a:lnTo>
                    <a:pt x="0" y="187673"/>
                  </a:lnTo>
                  <a:lnTo>
                    <a:pt x="0" y="198536"/>
                  </a:lnTo>
                  <a:lnTo>
                    <a:pt x="0" y="154490"/>
                  </a:lnTo>
                  <a:lnTo>
                    <a:pt x="1058" y="126822"/>
                  </a:lnTo>
                  <a:lnTo>
                    <a:pt x="8201" y="103040"/>
                  </a:lnTo>
                  <a:lnTo>
                    <a:pt x="9491" y="63930"/>
                  </a:lnTo>
                  <a:lnTo>
                    <a:pt x="6687" y="57341"/>
                  </a:lnTo>
                  <a:lnTo>
                    <a:pt x="2972" y="50885"/>
                  </a:lnTo>
                  <a:lnTo>
                    <a:pt x="261" y="38303"/>
                  </a:lnTo>
                  <a:lnTo>
                    <a:pt x="0" y="28575"/>
                  </a:lnTo>
                  <a:lnTo>
                    <a:pt x="31912" y="28575"/>
                  </a:lnTo>
                  <a:lnTo>
                    <a:pt x="38172" y="25753"/>
                  </a:lnTo>
                  <a:lnTo>
                    <a:pt x="44482" y="22030"/>
                  </a:lnTo>
                  <a:lnTo>
                    <a:pt x="57156" y="19638"/>
                  </a:lnTo>
                  <a:lnTo>
                    <a:pt x="60329" y="19442"/>
                  </a:lnTo>
                  <a:lnTo>
                    <a:pt x="66677" y="16402"/>
                  </a:lnTo>
                  <a:lnTo>
                    <a:pt x="73026" y="12581"/>
                  </a:lnTo>
                  <a:lnTo>
                    <a:pt x="85725" y="10129"/>
                  </a:lnTo>
                  <a:lnTo>
                    <a:pt x="98425" y="9644"/>
                  </a:lnTo>
                  <a:lnTo>
                    <a:pt x="100542" y="8546"/>
                  </a:lnTo>
                  <a:lnTo>
                    <a:pt x="101953" y="6755"/>
                  </a:lnTo>
                  <a:lnTo>
                    <a:pt x="102894" y="4504"/>
                  </a:lnTo>
                  <a:lnTo>
                    <a:pt x="104579" y="3003"/>
                  </a:lnTo>
                  <a:lnTo>
                    <a:pt x="112811" y="395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2" name="SMARTInkShape-Group185"/>
          <p:cNvGrpSpPr/>
          <p:nvPr/>
        </p:nvGrpSpPr>
        <p:grpSpPr>
          <a:xfrm>
            <a:off x="1133475" y="5181730"/>
            <a:ext cx="485776" cy="590421"/>
            <a:chOff x="1133475" y="5181730"/>
            <a:chExt cx="485776" cy="590421"/>
          </a:xfrm>
        </p:grpSpPr>
        <p:sp>
          <p:nvSpPr>
            <p:cNvPr id="457" name="SMARTInkShape-864"/>
            <p:cNvSpPr/>
            <p:nvPr>
              <p:custDataLst>
                <p:tags r:id="rId280"/>
              </p:custDataLst>
            </p:nvPr>
          </p:nvSpPr>
          <p:spPr>
            <a:xfrm>
              <a:off x="1295400" y="5648325"/>
              <a:ext cx="9526" cy="85726"/>
            </a:xfrm>
            <a:custGeom>
              <a:avLst/>
              <a:gdLst/>
              <a:ahLst/>
              <a:cxnLst/>
              <a:rect l="0" t="0" r="0" b="0"/>
              <a:pathLst>
                <a:path w="9526" h="85726">
                  <a:moveTo>
                    <a:pt x="9525" y="0"/>
                  </a:moveTo>
                  <a:lnTo>
                    <a:pt x="9525" y="0"/>
                  </a:lnTo>
                  <a:lnTo>
                    <a:pt x="3" y="0"/>
                  </a:lnTo>
                  <a:lnTo>
                    <a:pt x="0" y="47460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8" name="SMARTInkShape-865"/>
            <p:cNvSpPr/>
            <p:nvPr>
              <p:custDataLst>
                <p:tags r:id="rId281"/>
              </p:custDataLst>
            </p:nvPr>
          </p:nvSpPr>
          <p:spPr>
            <a:xfrm>
              <a:off x="1257300" y="5676900"/>
              <a:ext cx="66676" cy="38101"/>
            </a:xfrm>
            <a:custGeom>
              <a:avLst/>
              <a:gdLst/>
              <a:ahLst/>
              <a:cxnLst/>
              <a:rect l="0" t="0" r="0" b="0"/>
              <a:pathLst>
                <a:path w="66676" h="38101">
                  <a:moveTo>
                    <a:pt x="0" y="38100"/>
                  </a:moveTo>
                  <a:lnTo>
                    <a:pt x="0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28063" y="28575"/>
                  </a:lnTo>
                  <a:lnTo>
                    <a:pt x="36078" y="22030"/>
                  </a:lnTo>
                  <a:lnTo>
                    <a:pt x="45895" y="19442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9" name="SMARTInkShape-866"/>
            <p:cNvSpPr/>
            <p:nvPr>
              <p:custDataLst>
                <p:tags r:id="rId282"/>
              </p:custDataLst>
            </p:nvPr>
          </p:nvSpPr>
          <p:spPr>
            <a:xfrm>
              <a:off x="1133475" y="5602035"/>
              <a:ext cx="57151" cy="170116"/>
            </a:xfrm>
            <a:custGeom>
              <a:avLst/>
              <a:gdLst/>
              <a:ahLst/>
              <a:cxnLst/>
              <a:rect l="0" t="0" r="0" b="0"/>
              <a:pathLst>
                <a:path w="57151" h="170116">
                  <a:moveTo>
                    <a:pt x="0" y="122490"/>
                  </a:moveTo>
                  <a:lnTo>
                    <a:pt x="0" y="122490"/>
                  </a:lnTo>
                  <a:lnTo>
                    <a:pt x="0" y="117434"/>
                  </a:lnTo>
                  <a:lnTo>
                    <a:pt x="1058" y="115945"/>
                  </a:lnTo>
                  <a:lnTo>
                    <a:pt x="2822" y="114951"/>
                  </a:lnTo>
                  <a:lnTo>
                    <a:pt x="5056" y="114289"/>
                  </a:lnTo>
                  <a:lnTo>
                    <a:pt x="6546" y="112789"/>
                  </a:lnTo>
                  <a:lnTo>
                    <a:pt x="11759" y="102778"/>
                  </a:lnTo>
                  <a:lnTo>
                    <a:pt x="24636" y="87478"/>
                  </a:lnTo>
                  <a:lnTo>
                    <a:pt x="30619" y="74848"/>
                  </a:lnTo>
                  <a:lnTo>
                    <a:pt x="34775" y="68508"/>
                  </a:lnTo>
                  <a:lnTo>
                    <a:pt x="38173" y="58988"/>
                  </a:lnTo>
                  <a:lnTo>
                    <a:pt x="54973" y="36177"/>
                  </a:lnTo>
                  <a:lnTo>
                    <a:pt x="57065" y="17888"/>
                  </a:lnTo>
                  <a:lnTo>
                    <a:pt x="57150" y="0"/>
                  </a:lnTo>
                  <a:lnTo>
                    <a:pt x="47741" y="8083"/>
                  </a:lnTo>
                  <a:lnTo>
                    <a:pt x="47635" y="16381"/>
                  </a:lnTo>
                  <a:lnTo>
                    <a:pt x="41081" y="25056"/>
                  </a:lnTo>
                  <a:lnTo>
                    <a:pt x="38493" y="35014"/>
                  </a:lnTo>
                  <a:lnTo>
                    <a:pt x="38100" y="81484"/>
                  </a:lnTo>
                  <a:lnTo>
                    <a:pt x="38100" y="127805"/>
                  </a:lnTo>
                  <a:lnTo>
                    <a:pt x="38100" y="136517"/>
                  </a:lnTo>
                  <a:lnTo>
                    <a:pt x="39158" y="138191"/>
                  </a:lnTo>
                  <a:lnTo>
                    <a:pt x="40922" y="139308"/>
                  </a:lnTo>
                  <a:lnTo>
                    <a:pt x="43156" y="140052"/>
                  </a:lnTo>
                  <a:lnTo>
                    <a:pt x="44646" y="141606"/>
                  </a:lnTo>
                  <a:lnTo>
                    <a:pt x="46301" y="146155"/>
                  </a:lnTo>
                  <a:lnTo>
                    <a:pt x="47625" y="170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0" name="SMARTInkShape-867"/>
            <p:cNvSpPr/>
            <p:nvPr>
              <p:custDataLst>
                <p:tags r:id="rId283"/>
              </p:custDataLst>
            </p:nvPr>
          </p:nvSpPr>
          <p:spPr>
            <a:xfrm>
              <a:off x="1314450" y="5181730"/>
              <a:ext cx="76191" cy="180846"/>
            </a:xfrm>
            <a:custGeom>
              <a:avLst/>
              <a:gdLst/>
              <a:ahLst/>
              <a:cxnLst/>
              <a:rect l="0" t="0" r="0" b="0"/>
              <a:pathLst>
                <a:path w="76191" h="180846">
                  <a:moveTo>
                    <a:pt x="0" y="152270"/>
                  </a:moveTo>
                  <a:lnTo>
                    <a:pt x="0" y="152270"/>
                  </a:lnTo>
                  <a:lnTo>
                    <a:pt x="0" y="142861"/>
                  </a:lnTo>
                  <a:lnTo>
                    <a:pt x="17692" y="125053"/>
                  </a:lnTo>
                  <a:lnTo>
                    <a:pt x="19840" y="116359"/>
                  </a:lnTo>
                  <a:lnTo>
                    <a:pt x="35935" y="94514"/>
                  </a:lnTo>
                  <a:lnTo>
                    <a:pt x="36657" y="91541"/>
                  </a:lnTo>
                  <a:lnTo>
                    <a:pt x="42729" y="82301"/>
                  </a:lnTo>
                  <a:lnTo>
                    <a:pt x="53204" y="69696"/>
                  </a:lnTo>
                  <a:lnTo>
                    <a:pt x="59193" y="57015"/>
                  </a:lnTo>
                  <a:lnTo>
                    <a:pt x="63350" y="50668"/>
                  </a:lnTo>
                  <a:lnTo>
                    <a:pt x="65690" y="41145"/>
                  </a:lnTo>
                  <a:lnTo>
                    <a:pt x="66237" y="34795"/>
                  </a:lnTo>
                  <a:lnTo>
                    <a:pt x="67441" y="32678"/>
                  </a:lnTo>
                  <a:lnTo>
                    <a:pt x="69303" y="31267"/>
                  </a:lnTo>
                  <a:lnTo>
                    <a:pt x="71602" y="30326"/>
                  </a:lnTo>
                  <a:lnTo>
                    <a:pt x="73135" y="28641"/>
                  </a:lnTo>
                  <a:lnTo>
                    <a:pt x="74838" y="23946"/>
                  </a:lnTo>
                  <a:lnTo>
                    <a:pt x="76190" y="1349"/>
                  </a:lnTo>
                  <a:lnTo>
                    <a:pt x="75135" y="856"/>
                  </a:lnTo>
                  <a:lnTo>
                    <a:pt x="67998" y="0"/>
                  </a:lnTo>
                  <a:lnTo>
                    <a:pt x="67557" y="1015"/>
                  </a:lnTo>
                  <a:lnTo>
                    <a:pt x="66709" y="9006"/>
                  </a:lnTo>
                  <a:lnTo>
                    <a:pt x="60136" y="16923"/>
                  </a:lnTo>
                  <a:lnTo>
                    <a:pt x="57543" y="26719"/>
                  </a:lnTo>
                  <a:lnTo>
                    <a:pt x="57185" y="41551"/>
                  </a:lnTo>
                  <a:lnTo>
                    <a:pt x="54343" y="47675"/>
                  </a:lnTo>
                  <a:lnTo>
                    <a:pt x="48952" y="55174"/>
                  </a:lnTo>
                  <a:lnTo>
                    <a:pt x="47887" y="64259"/>
                  </a:lnTo>
                  <a:lnTo>
                    <a:pt x="47625" y="111257"/>
                  </a:lnTo>
                  <a:lnTo>
                    <a:pt x="47625" y="150781"/>
                  </a:lnTo>
                  <a:lnTo>
                    <a:pt x="57034" y="161667"/>
                  </a:lnTo>
                  <a:lnTo>
                    <a:pt x="57150" y="1808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1" name="SMARTInkShape-868"/>
            <p:cNvSpPr/>
            <p:nvPr>
              <p:custDataLst>
                <p:tags r:id="rId284"/>
              </p:custDataLst>
            </p:nvPr>
          </p:nvSpPr>
          <p:spPr>
            <a:xfrm>
              <a:off x="1162050" y="5419725"/>
              <a:ext cx="457201" cy="57151"/>
            </a:xfrm>
            <a:custGeom>
              <a:avLst/>
              <a:gdLst/>
              <a:ahLst/>
              <a:cxnLst/>
              <a:rect l="0" t="0" r="0" b="0"/>
              <a:pathLst>
                <a:path w="457201" h="57151">
                  <a:moveTo>
                    <a:pt x="0" y="57150"/>
                  </a:moveTo>
                  <a:lnTo>
                    <a:pt x="0" y="57150"/>
                  </a:lnTo>
                  <a:lnTo>
                    <a:pt x="17692" y="57150"/>
                  </a:lnTo>
                  <a:lnTo>
                    <a:pt x="27132" y="48949"/>
                  </a:lnTo>
                  <a:lnTo>
                    <a:pt x="33204" y="48017"/>
                  </a:lnTo>
                  <a:lnTo>
                    <a:pt x="69861" y="47628"/>
                  </a:lnTo>
                  <a:lnTo>
                    <a:pt x="71974" y="46569"/>
                  </a:lnTo>
                  <a:lnTo>
                    <a:pt x="73383" y="44805"/>
                  </a:lnTo>
                  <a:lnTo>
                    <a:pt x="74322" y="42569"/>
                  </a:lnTo>
                  <a:lnTo>
                    <a:pt x="76006" y="41080"/>
                  </a:lnTo>
                  <a:lnTo>
                    <a:pt x="80700" y="39424"/>
                  </a:lnTo>
                  <a:lnTo>
                    <a:pt x="125686" y="38110"/>
                  </a:lnTo>
                  <a:lnTo>
                    <a:pt x="165273" y="37042"/>
                  </a:lnTo>
                  <a:lnTo>
                    <a:pt x="183755" y="29899"/>
                  </a:lnTo>
                  <a:lnTo>
                    <a:pt x="224535" y="27539"/>
                  </a:lnTo>
                  <a:lnTo>
                    <a:pt x="237949" y="21041"/>
                  </a:lnTo>
                  <a:lnTo>
                    <a:pt x="285574" y="19066"/>
                  </a:lnTo>
                  <a:lnTo>
                    <a:pt x="288808" y="19060"/>
                  </a:lnTo>
                  <a:lnTo>
                    <a:pt x="330995" y="9787"/>
                  </a:lnTo>
                  <a:lnTo>
                    <a:pt x="377746" y="9527"/>
                  </a:lnTo>
                  <a:lnTo>
                    <a:pt x="424653" y="9525"/>
                  </a:lnTo>
                  <a:lnTo>
                    <a:pt x="436671" y="9525"/>
                  </a:lnTo>
                  <a:lnTo>
                    <a:pt x="447244" y="392"/>
                  </a:lnTo>
                  <a:lnTo>
                    <a:pt x="457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8" name="SMARTInkShape-Group186"/>
          <p:cNvGrpSpPr/>
          <p:nvPr/>
        </p:nvGrpSpPr>
        <p:grpSpPr>
          <a:xfrm>
            <a:off x="1409700" y="5476878"/>
            <a:ext cx="257176" cy="342864"/>
            <a:chOff x="1409700" y="5476878"/>
            <a:chExt cx="257176" cy="342864"/>
          </a:xfrm>
        </p:grpSpPr>
        <p:sp>
          <p:nvSpPr>
            <p:cNvPr id="463" name="SMARTInkShape-869"/>
            <p:cNvSpPr/>
            <p:nvPr>
              <p:custDataLst>
                <p:tags r:id="rId275"/>
              </p:custDataLst>
            </p:nvPr>
          </p:nvSpPr>
          <p:spPr>
            <a:xfrm>
              <a:off x="1562101" y="5705475"/>
              <a:ext cx="104775" cy="93889"/>
            </a:xfrm>
            <a:custGeom>
              <a:avLst/>
              <a:gdLst/>
              <a:ahLst/>
              <a:cxnLst/>
              <a:rect l="0" t="0" r="0" b="0"/>
              <a:pathLst>
                <a:path w="104775" h="93889">
                  <a:moveTo>
                    <a:pt x="38099" y="9525"/>
                  </a:moveTo>
                  <a:lnTo>
                    <a:pt x="38099" y="9525"/>
                  </a:lnTo>
                  <a:lnTo>
                    <a:pt x="46300" y="9525"/>
                  </a:lnTo>
                  <a:lnTo>
                    <a:pt x="46741" y="10583"/>
                  </a:lnTo>
                  <a:lnTo>
                    <a:pt x="47624" y="19050"/>
                  </a:lnTo>
                  <a:lnTo>
                    <a:pt x="47624" y="395"/>
                  </a:lnTo>
                  <a:lnTo>
                    <a:pt x="29932" y="0"/>
                  </a:lnTo>
                  <a:lnTo>
                    <a:pt x="20492" y="8201"/>
                  </a:lnTo>
                  <a:lnTo>
                    <a:pt x="14420" y="9133"/>
                  </a:lnTo>
                  <a:lnTo>
                    <a:pt x="12788" y="10321"/>
                  </a:lnTo>
                  <a:lnTo>
                    <a:pt x="11700" y="12173"/>
                  </a:lnTo>
                  <a:lnTo>
                    <a:pt x="10169" y="19834"/>
                  </a:lnTo>
                  <a:lnTo>
                    <a:pt x="9954" y="22748"/>
                  </a:lnTo>
                  <a:lnTo>
                    <a:pt x="8752" y="24690"/>
                  </a:lnTo>
                  <a:lnTo>
                    <a:pt x="6893" y="25986"/>
                  </a:lnTo>
                  <a:lnTo>
                    <a:pt x="4595" y="26849"/>
                  </a:lnTo>
                  <a:lnTo>
                    <a:pt x="3063" y="28482"/>
                  </a:lnTo>
                  <a:lnTo>
                    <a:pt x="1361" y="33119"/>
                  </a:lnTo>
                  <a:lnTo>
                    <a:pt x="0" y="74712"/>
                  </a:lnTo>
                  <a:lnTo>
                    <a:pt x="8200" y="84270"/>
                  </a:lnTo>
                  <a:lnTo>
                    <a:pt x="11758" y="85078"/>
                  </a:lnTo>
                  <a:lnTo>
                    <a:pt x="14188" y="85294"/>
                  </a:lnTo>
                  <a:lnTo>
                    <a:pt x="15809" y="86496"/>
                  </a:lnTo>
                  <a:lnTo>
                    <a:pt x="17609" y="90654"/>
                  </a:lnTo>
                  <a:lnTo>
                    <a:pt x="19147" y="92185"/>
                  </a:lnTo>
                  <a:lnTo>
                    <a:pt x="23679" y="93888"/>
                  </a:lnTo>
                  <a:lnTo>
                    <a:pt x="54913" y="86082"/>
                  </a:lnTo>
                  <a:lnTo>
                    <a:pt x="70858" y="78191"/>
                  </a:lnTo>
                  <a:lnTo>
                    <a:pt x="104774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4" name="SMARTInkShape-870"/>
            <p:cNvSpPr/>
            <p:nvPr>
              <p:custDataLst>
                <p:tags r:id="rId276"/>
              </p:custDataLst>
            </p:nvPr>
          </p:nvSpPr>
          <p:spPr>
            <a:xfrm>
              <a:off x="1466850" y="5716455"/>
              <a:ext cx="72078" cy="103287"/>
            </a:xfrm>
            <a:custGeom>
              <a:avLst/>
              <a:gdLst/>
              <a:ahLst/>
              <a:cxnLst/>
              <a:rect l="0" t="0" r="0" b="0"/>
              <a:pathLst>
                <a:path w="72078" h="103287">
                  <a:moveTo>
                    <a:pt x="0" y="93795"/>
                  </a:moveTo>
                  <a:lnTo>
                    <a:pt x="0" y="93795"/>
                  </a:lnTo>
                  <a:lnTo>
                    <a:pt x="5056" y="93795"/>
                  </a:lnTo>
                  <a:lnTo>
                    <a:pt x="6546" y="94853"/>
                  </a:lnTo>
                  <a:lnTo>
                    <a:pt x="7539" y="96617"/>
                  </a:lnTo>
                  <a:lnTo>
                    <a:pt x="9409" y="102927"/>
                  </a:lnTo>
                  <a:lnTo>
                    <a:pt x="22772" y="103286"/>
                  </a:lnTo>
                  <a:lnTo>
                    <a:pt x="24707" y="102239"/>
                  </a:lnTo>
                  <a:lnTo>
                    <a:pt x="25996" y="100483"/>
                  </a:lnTo>
                  <a:lnTo>
                    <a:pt x="26855" y="98252"/>
                  </a:lnTo>
                  <a:lnTo>
                    <a:pt x="28487" y="96767"/>
                  </a:lnTo>
                  <a:lnTo>
                    <a:pt x="38710" y="91559"/>
                  </a:lnTo>
                  <a:lnTo>
                    <a:pt x="52160" y="79640"/>
                  </a:lnTo>
                  <a:lnTo>
                    <a:pt x="54932" y="74098"/>
                  </a:lnTo>
                  <a:lnTo>
                    <a:pt x="55671" y="71139"/>
                  </a:lnTo>
                  <a:lnTo>
                    <a:pt x="64494" y="55638"/>
                  </a:lnTo>
                  <a:lnTo>
                    <a:pt x="67446" y="39813"/>
                  </a:lnTo>
                  <a:lnTo>
                    <a:pt x="71604" y="33467"/>
                  </a:lnTo>
                  <a:lnTo>
                    <a:pt x="72077" y="30293"/>
                  </a:lnTo>
                  <a:lnTo>
                    <a:pt x="71335" y="27119"/>
                  </a:lnTo>
                  <a:lnTo>
                    <a:pt x="67596" y="19476"/>
                  </a:lnTo>
                  <a:lnTo>
                    <a:pt x="66948" y="13096"/>
                  </a:lnTo>
                  <a:lnTo>
                    <a:pt x="65799" y="11420"/>
                  </a:lnTo>
                  <a:lnTo>
                    <a:pt x="63974" y="10304"/>
                  </a:lnTo>
                  <a:lnTo>
                    <a:pt x="61699" y="9559"/>
                  </a:lnTo>
                  <a:lnTo>
                    <a:pt x="60183" y="8005"/>
                  </a:lnTo>
                  <a:lnTo>
                    <a:pt x="58498" y="3455"/>
                  </a:lnTo>
                  <a:lnTo>
                    <a:pt x="56990" y="1818"/>
                  </a:lnTo>
                  <a:lnTo>
                    <a:pt x="52493" y="0"/>
                  </a:lnTo>
                  <a:lnTo>
                    <a:pt x="49812" y="573"/>
                  </a:lnTo>
                  <a:lnTo>
                    <a:pt x="39851" y="6874"/>
                  </a:lnTo>
                  <a:lnTo>
                    <a:pt x="30842" y="8892"/>
                  </a:lnTo>
                  <a:lnTo>
                    <a:pt x="14515" y="22250"/>
                  </a:lnTo>
                  <a:lnTo>
                    <a:pt x="11743" y="27778"/>
                  </a:lnTo>
                  <a:lnTo>
                    <a:pt x="9963" y="39950"/>
                  </a:lnTo>
                  <a:lnTo>
                    <a:pt x="8759" y="42023"/>
                  </a:lnTo>
                  <a:lnTo>
                    <a:pt x="6898" y="43405"/>
                  </a:lnTo>
                  <a:lnTo>
                    <a:pt x="4598" y="44327"/>
                  </a:lnTo>
                  <a:lnTo>
                    <a:pt x="3065" y="45999"/>
                  </a:lnTo>
                  <a:lnTo>
                    <a:pt x="1363" y="50680"/>
                  </a:lnTo>
                  <a:lnTo>
                    <a:pt x="1967" y="53410"/>
                  </a:lnTo>
                  <a:lnTo>
                    <a:pt x="8321" y="63456"/>
                  </a:lnTo>
                  <a:lnTo>
                    <a:pt x="9168" y="69754"/>
                  </a:lnTo>
                  <a:lnTo>
                    <a:pt x="10345" y="71417"/>
                  </a:lnTo>
                  <a:lnTo>
                    <a:pt x="12189" y="72527"/>
                  </a:lnTo>
                  <a:lnTo>
                    <a:pt x="19205" y="74452"/>
                  </a:lnTo>
                  <a:lnTo>
                    <a:pt x="28575" y="747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5" name="SMARTInkShape-871"/>
            <p:cNvSpPr/>
            <p:nvPr>
              <p:custDataLst>
                <p:tags r:id="rId277"/>
              </p:custDataLst>
            </p:nvPr>
          </p:nvSpPr>
          <p:spPr>
            <a:xfrm>
              <a:off x="1457325" y="5686425"/>
              <a:ext cx="180976" cy="28576"/>
            </a:xfrm>
            <a:custGeom>
              <a:avLst/>
              <a:gdLst/>
              <a:ahLst/>
              <a:cxnLst/>
              <a:rect l="0" t="0" r="0" b="0"/>
              <a:pathLst>
                <a:path w="180976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0374"/>
                  </a:lnTo>
                  <a:lnTo>
                    <a:pt x="17610" y="19166"/>
                  </a:lnTo>
                  <a:lnTo>
                    <a:pt x="63580" y="19050"/>
                  </a:lnTo>
                  <a:lnTo>
                    <a:pt x="103482" y="19050"/>
                  </a:lnTo>
                  <a:lnTo>
                    <a:pt x="107088" y="17992"/>
                  </a:lnTo>
                  <a:lnTo>
                    <a:pt x="109492" y="16228"/>
                  </a:lnTo>
                  <a:lnTo>
                    <a:pt x="111095" y="13994"/>
                  </a:lnTo>
                  <a:lnTo>
                    <a:pt x="118520" y="11511"/>
                  </a:lnTo>
                  <a:lnTo>
                    <a:pt x="155483" y="9559"/>
                  </a:lnTo>
                  <a:lnTo>
                    <a:pt x="157630" y="8489"/>
                  </a:lnTo>
                  <a:lnTo>
                    <a:pt x="159062" y="6718"/>
                  </a:lnTo>
                  <a:lnTo>
                    <a:pt x="160016" y="4479"/>
                  </a:lnTo>
                  <a:lnTo>
                    <a:pt x="161711" y="2986"/>
                  </a:lnTo>
                  <a:lnTo>
                    <a:pt x="169958" y="393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6" name="SMARTInkShape-872"/>
            <p:cNvSpPr/>
            <p:nvPr>
              <p:custDataLst>
                <p:tags r:id="rId278"/>
              </p:custDataLst>
            </p:nvPr>
          </p:nvSpPr>
          <p:spPr>
            <a:xfrm>
              <a:off x="1428760" y="5496356"/>
              <a:ext cx="208178" cy="104334"/>
            </a:xfrm>
            <a:custGeom>
              <a:avLst/>
              <a:gdLst/>
              <a:ahLst/>
              <a:cxnLst/>
              <a:rect l="0" t="0" r="0" b="0"/>
              <a:pathLst>
                <a:path w="208178" h="104334">
                  <a:moveTo>
                    <a:pt x="19040" y="66244"/>
                  </a:moveTo>
                  <a:lnTo>
                    <a:pt x="19040" y="66244"/>
                  </a:lnTo>
                  <a:lnTo>
                    <a:pt x="9907" y="66244"/>
                  </a:lnTo>
                  <a:lnTo>
                    <a:pt x="392" y="75377"/>
                  </a:lnTo>
                  <a:lnTo>
                    <a:pt x="0" y="84891"/>
                  </a:lnTo>
                  <a:lnTo>
                    <a:pt x="5050" y="85175"/>
                  </a:lnTo>
                  <a:lnTo>
                    <a:pt x="6538" y="86273"/>
                  </a:lnTo>
                  <a:lnTo>
                    <a:pt x="8192" y="90315"/>
                  </a:lnTo>
                  <a:lnTo>
                    <a:pt x="9691" y="91816"/>
                  </a:lnTo>
                  <a:lnTo>
                    <a:pt x="14180" y="93485"/>
                  </a:lnTo>
                  <a:lnTo>
                    <a:pt x="22656" y="94424"/>
                  </a:lnTo>
                  <a:lnTo>
                    <a:pt x="28761" y="91822"/>
                  </a:lnTo>
                  <a:lnTo>
                    <a:pt x="35002" y="88195"/>
                  </a:lnTo>
                  <a:lnTo>
                    <a:pt x="47632" y="85867"/>
                  </a:lnTo>
                  <a:lnTo>
                    <a:pt x="50801" y="85676"/>
                  </a:lnTo>
                  <a:lnTo>
                    <a:pt x="57145" y="82641"/>
                  </a:lnTo>
                  <a:lnTo>
                    <a:pt x="63492" y="78823"/>
                  </a:lnTo>
                  <a:lnTo>
                    <a:pt x="73016" y="75616"/>
                  </a:lnTo>
                  <a:lnTo>
                    <a:pt x="95240" y="59346"/>
                  </a:lnTo>
                  <a:lnTo>
                    <a:pt x="101590" y="56829"/>
                  </a:lnTo>
                  <a:lnTo>
                    <a:pt x="111115" y="50519"/>
                  </a:lnTo>
                  <a:lnTo>
                    <a:pt x="121934" y="47632"/>
                  </a:lnTo>
                  <a:lnTo>
                    <a:pt x="133209" y="37789"/>
                  </a:lnTo>
                  <a:lnTo>
                    <a:pt x="141529" y="37679"/>
                  </a:lnTo>
                  <a:lnTo>
                    <a:pt x="141975" y="38734"/>
                  </a:lnTo>
                  <a:lnTo>
                    <a:pt x="142865" y="85385"/>
                  </a:lnTo>
                  <a:lnTo>
                    <a:pt x="142865" y="102893"/>
                  </a:lnTo>
                  <a:lnTo>
                    <a:pt x="143923" y="103377"/>
                  </a:lnTo>
                  <a:lnTo>
                    <a:pt x="160475" y="104333"/>
                  </a:lnTo>
                  <a:lnTo>
                    <a:pt x="195027" y="71231"/>
                  </a:lnTo>
                  <a:lnTo>
                    <a:pt x="197798" y="65638"/>
                  </a:lnTo>
                  <a:lnTo>
                    <a:pt x="200781" y="50290"/>
                  </a:lnTo>
                  <a:lnTo>
                    <a:pt x="207496" y="37652"/>
                  </a:lnTo>
                  <a:lnTo>
                    <a:pt x="208177" y="34483"/>
                  </a:lnTo>
                  <a:lnTo>
                    <a:pt x="207573" y="31312"/>
                  </a:lnTo>
                  <a:lnTo>
                    <a:pt x="200818" y="18815"/>
                  </a:lnTo>
                  <a:lnTo>
                    <a:pt x="200372" y="14120"/>
                  </a:lnTo>
                  <a:lnTo>
                    <a:pt x="199195" y="12444"/>
                  </a:lnTo>
                  <a:lnTo>
                    <a:pt x="197351" y="11328"/>
                  </a:lnTo>
                  <a:lnTo>
                    <a:pt x="195064" y="10583"/>
                  </a:lnTo>
                  <a:lnTo>
                    <a:pt x="193540" y="9029"/>
                  </a:lnTo>
                  <a:lnTo>
                    <a:pt x="191845" y="4479"/>
                  </a:lnTo>
                  <a:lnTo>
                    <a:pt x="190335" y="2842"/>
                  </a:lnTo>
                  <a:lnTo>
                    <a:pt x="182408" y="0"/>
                  </a:lnTo>
                  <a:lnTo>
                    <a:pt x="170794" y="7165"/>
                  </a:lnTo>
                  <a:lnTo>
                    <a:pt x="163669" y="8713"/>
                  </a:lnTo>
                  <a:lnTo>
                    <a:pt x="157378" y="14038"/>
                  </a:lnTo>
                  <a:lnTo>
                    <a:pt x="154607" y="19405"/>
                  </a:lnTo>
                  <a:lnTo>
                    <a:pt x="153868" y="22318"/>
                  </a:lnTo>
                  <a:lnTo>
                    <a:pt x="152317" y="24261"/>
                  </a:lnTo>
                  <a:lnTo>
                    <a:pt x="147772" y="26418"/>
                  </a:lnTo>
                  <a:lnTo>
                    <a:pt x="146136" y="28051"/>
                  </a:lnTo>
                  <a:lnTo>
                    <a:pt x="144319" y="32688"/>
                  </a:lnTo>
                  <a:lnTo>
                    <a:pt x="142865" y="567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7" name="SMARTInkShape-873"/>
            <p:cNvSpPr/>
            <p:nvPr>
              <p:custDataLst>
                <p:tags r:id="rId279"/>
              </p:custDataLst>
            </p:nvPr>
          </p:nvSpPr>
          <p:spPr>
            <a:xfrm>
              <a:off x="1409700" y="5476878"/>
              <a:ext cx="113906" cy="133338"/>
            </a:xfrm>
            <a:custGeom>
              <a:avLst/>
              <a:gdLst/>
              <a:ahLst/>
              <a:cxnLst/>
              <a:rect l="0" t="0" r="0" b="0"/>
              <a:pathLst>
                <a:path w="113906" h="133338">
                  <a:moveTo>
                    <a:pt x="0" y="114297"/>
                  </a:moveTo>
                  <a:lnTo>
                    <a:pt x="0" y="114297"/>
                  </a:lnTo>
                  <a:lnTo>
                    <a:pt x="0" y="123822"/>
                  </a:lnTo>
                  <a:lnTo>
                    <a:pt x="17716" y="123822"/>
                  </a:lnTo>
                  <a:lnTo>
                    <a:pt x="18161" y="122764"/>
                  </a:lnTo>
                  <a:lnTo>
                    <a:pt x="18655" y="118766"/>
                  </a:lnTo>
                  <a:lnTo>
                    <a:pt x="19845" y="117277"/>
                  </a:lnTo>
                  <a:lnTo>
                    <a:pt x="23989" y="115621"/>
                  </a:lnTo>
                  <a:lnTo>
                    <a:pt x="25518" y="114121"/>
                  </a:lnTo>
                  <a:lnTo>
                    <a:pt x="30793" y="104110"/>
                  </a:lnTo>
                  <a:lnTo>
                    <a:pt x="33229" y="101156"/>
                  </a:lnTo>
                  <a:lnTo>
                    <a:pt x="38757" y="97873"/>
                  </a:lnTo>
                  <a:lnTo>
                    <a:pt x="44742" y="95356"/>
                  </a:lnTo>
                  <a:lnTo>
                    <a:pt x="50930" y="90709"/>
                  </a:lnTo>
                  <a:lnTo>
                    <a:pt x="54385" y="85116"/>
                  </a:lnTo>
                  <a:lnTo>
                    <a:pt x="56979" y="79103"/>
                  </a:lnTo>
                  <a:lnTo>
                    <a:pt x="67268" y="60974"/>
                  </a:lnTo>
                  <a:lnTo>
                    <a:pt x="73289" y="48264"/>
                  </a:lnTo>
                  <a:lnTo>
                    <a:pt x="91040" y="31386"/>
                  </a:lnTo>
                  <a:lnTo>
                    <a:pt x="93379" y="25236"/>
                  </a:lnTo>
                  <a:lnTo>
                    <a:pt x="94695" y="15824"/>
                  </a:lnTo>
                  <a:lnTo>
                    <a:pt x="95939" y="13723"/>
                  </a:lnTo>
                  <a:lnTo>
                    <a:pt x="97826" y="12323"/>
                  </a:lnTo>
                  <a:lnTo>
                    <a:pt x="100142" y="11390"/>
                  </a:lnTo>
                  <a:lnTo>
                    <a:pt x="101686" y="9708"/>
                  </a:lnTo>
                  <a:lnTo>
                    <a:pt x="104654" y="438"/>
                  </a:lnTo>
                  <a:lnTo>
                    <a:pt x="113905" y="8"/>
                  </a:lnTo>
                  <a:lnTo>
                    <a:pt x="109126" y="0"/>
                  </a:lnTo>
                  <a:lnTo>
                    <a:pt x="107676" y="1057"/>
                  </a:lnTo>
                  <a:lnTo>
                    <a:pt x="103971" y="9698"/>
                  </a:lnTo>
                  <a:lnTo>
                    <a:pt x="98304" y="16865"/>
                  </a:lnTo>
                  <a:lnTo>
                    <a:pt x="96155" y="25690"/>
                  </a:lnTo>
                  <a:lnTo>
                    <a:pt x="95285" y="42608"/>
                  </a:lnTo>
                  <a:lnTo>
                    <a:pt x="92443" y="48215"/>
                  </a:lnTo>
                  <a:lnTo>
                    <a:pt x="88711" y="54236"/>
                  </a:lnTo>
                  <a:lnTo>
                    <a:pt x="86315" y="66724"/>
                  </a:lnTo>
                  <a:lnTo>
                    <a:pt x="85726" y="114101"/>
                  </a:lnTo>
                  <a:lnTo>
                    <a:pt x="85725" y="133337"/>
                  </a:lnTo>
                  <a:lnTo>
                    <a:pt x="85725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69" name="SMARTInkShape-874"/>
          <p:cNvSpPr/>
          <p:nvPr>
            <p:custDataLst>
              <p:tags r:id="rId29"/>
            </p:custDataLst>
          </p:nvPr>
        </p:nvSpPr>
        <p:spPr>
          <a:xfrm>
            <a:off x="11582400" y="2276867"/>
            <a:ext cx="247641" cy="180584"/>
          </a:xfrm>
          <a:custGeom>
            <a:avLst/>
            <a:gdLst/>
            <a:ahLst/>
            <a:cxnLst/>
            <a:rect l="0" t="0" r="0" b="0"/>
            <a:pathLst>
              <a:path w="247641" h="180584">
                <a:moveTo>
                  <a:pt x="0" y="37708"/>
                </a:moveTo>
                <a:lnTo>
                  <a:pt x="0" y="37708"/>
                </a:lnTo>
                <a:lnTo>
                  <a:pt x="0" y="74449"/>
                </a:lnTo>
                <a:lnTo>
                  <a:pt x="8202" y="83890"/>
                </a:lnTo>
                <a:lnTo>
                  <a:pt x="9410" y="93407"/>
                </a:lnTo>
                <a:lnTo>
                  <a:pt x="9490" y="99485"/>
                </a:lnTo>
                <a:lnTo>
                  <a:pt x="12332" y="105028"/>
                </a:lnTo>
                <a:lnTo>
                  <a:pt x="16064" y="111020"/>
                </a:lnTo>
                <a:lnTo>
                  <a:pt x="18459" y="123490"/>
                </a:lnTo>
                <a:lnTo>
                  <a:pt x="19015" y="137460"/>
                </a:lnTo>
                <a:lnTo>
                  <a:pt x="21857" y="143073"/>
                </a:lnTo>
                <a:lnTo>
                  <a:pt x="27248" y="150243"/>
                </a:lnTo>
                <a:lnTo>
                  <a:pt x="28460" y="160054"/>
                </a:lnTo>
                <a:lnTo>
                  <a:pt x="28573" y="170627"/>
                </a:lnTo>
                <a:lnTo>
                  <a:pt x="38096" y="180578"/>
                </a:lnTo>
                <a:lnTo>
                  <a:pt x="38098" y="180580"/>
                </a:lnTo>
                <a:lnTo>
                  <a:pt x="38098" y="180581"/>
                </a:lnTo>
                <a:lnTo>
                  <a:pt x="38099" y="180582"/>
                </a:lnTo>
                <a:lnTo>
                  <a:pt x="38100" y="180583"/>
                </a:lnTo>
                <a:lnTo>
                  <a:pt x="43158" y="180583"/>
                </a:lnTo>
                <a:lnTo>
                  <a:pt x="44646" y="179525"/>
                </a:lnTo>
                <a:lnTo>
                  <a:pt x="45638" y="177761"/>
                </a:lnTo>
                <a:lnTo>
                  <a:pt x="46302" y="175527"/>
                </a:lnTo>
                <a:lnTo>
                  <a:pt x="47802" y="174037"/>
                </a:lnTo>
                <a:lnTo>
                  <a:pt x="52291" y="172382"/>
                </a:lnTo>
                <a:lnTo>
                  <a:pt x="53910" y="170882"/>
                </a:lnTo>
                <a:lnTo>
                  <a:pt x="55708" y="166394"/>
                </a:lnTo>
                <a:lnTo>
                  <a:pt x="57247" y="164774"/>
                </a:lnTo>
                <a:lnTo>
                  <a:pt x="61780" y="162973"/>
                </a:lnTo>
                <a:lnTo>
                  <a:pt x="63411" y="161435"/>
                </a:lnTo>
                <a:lnTo>
                  <a:pt x="71303" y="148402"/>
                </a:lnTo>
                <a:lnTo>
                  <a:pt x="76847" y="145114"/>
                </a:lnTo>
                <a:lnTo>
                  <a:pt x="79805" y="144237"/>
                </a:lnTo>
                <a:lnTo>
                  <a:pt x="81779" y="142594"/>
                </a:lnTo>
                <a:lnTo>
                  <a:pt x="101869" y="117003"/>
                </a:lnTo>
                <a:lnTo>
                  <a:pt x="110145" y="107535"/>
                </a:lnTo>
                <a:lnTo>
                  <a:pt x="116302" y="94853"/>
                </a:lnTo>
                <a:lnTo>
                  <a:pt x="146085" y="63108"/>
                </a:lnTo>
                <a:lnTo>
                  <a:pt x="152416" y="59580"/>
                </a:lnTo>
                <a:lnTo>
                  <a:pt x="158759" y="56954"/>
                </a:lnTo>
                <a:lnTo>
                  <a:pt x="180975" y="40356"/>
                </a:lnTo>
                <a:lnTo>
                  <a:pt x="196850" y="36998"/>
                </a:lnTo>
                <a:lnTo>
                  <a:pt x="211537" y="25969"/>
                </a:lnTo>
                <a:lnTo>
                  <a:pt x="214048" y="23532"/>
                </a:lnTo>
                <a:lnTo>
                  <a:pt x="219663" y="20824"/>
                </a:lnTo>
                <a:lnTo>
                  <a:pt x="233133" y="18785"/>
                </a:lnTo>
                <a:lnTo>
                  <a:pt x="234797" y="17684"/>
                </a:lnTo>
                <a:lnTo>
                  <a:pt x="235907" y="15892"/>
                </a:lnTo>
                <a:lnTo>
                  <a:pt x="237996" y="9529"/>
                </a:lnTo>
                <a:lnTo>
                  <a:pt x="247640" y="9133"/>
                </a:lnTo>
                <a:lnTo>
                  <a:pt x="238516" y="9133"/>
                </a:lnTo>
                <a:lnTo>
                  <a:pt x="238134" y="0"/>
                </a:lnTo>
                <a:lnTo>
                  <a:pt x="228600" y="913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77" name="SMARTInkShape-Group188"/>
          <p:cNvGrpSpPr/>
          <p:nvPr/>
        </p:nvGrpSpPr>
        <p:grpSpPr>
          <a:xfrm>
            <a:off x="1885950" y="5410200"/>
            <a:ext cx="904866" cy="323851"/>
            <a:chOff x="1885950" y="5410200"/>
            <a:chExt cx="904866" cy="323851"/>
          </a:xfrm>
        </p:grpSpPr>
        <p:sp>
          <p:nvSpPr>
            <p:cNvPr id="470" name="SMARTInkShape-875"/>
            <p:cNvSpPr/>
            <p:nvPr>
              <p:custDataLst>
                <p:tags r:id="rId268"/>
              </p:custDataLst>
            </p:nvPr>
          </p:nvSpPr>
          <p:spPr>
            <a:xfrm>
              <a:off x="2362200" y="5638800"/>
              <a:ext cx="9526" cy="95251"/>
            </a:xfrm>
            <a:custGeom>
              <a:avLst/>
              <a:gdLst/>
              <a:ahLst/>
              <a:cxnLst/>
              <a:rect l="0" t="0" r="0" b="0"/>
              <a:pathLst>
                <a:path w="9526" h="95251">
                  <a:moveTo>
                    <a:pt x="9525" y="0"/>
                  </a:moveTo>
                  <a:lnTo>
                    <a:pt x="9525" y="0"/>
                  </a:lnTo>
                  <a:lnTo>
                    <a:pt x="1324" y="0"/>
                  </a:lnTo>
                  <a:lnTo>
                    <a:pt x="883" y="1058"/>
                  </a:lnTo>
                  <a:lnTo>
                    <a:pt x="0" y="47514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1" name="SMARTInkShape-876"/>
            <p:cNvSpPr/>
            <p:nvPr>
              <p:custDataLst>
                <p:tags r:id="rId269"/>
              </p:custDataLst>
            </p:nvPr>
          </p:nvSpPr>
          <p:spPr>
            <a:xfrm>
              <a:off x="2295525" y="566737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0" y="28575"/>
                  </a:moveTo>
                  <a:lnTo>
                    <a:pt x="0" y="28575"/>
                  </a:lnTo>
                  <a:lnTo>
                    <a:pt x="9133" y="19442"/>
                  </a:lnTo>
                  <a:lnTo>
                    <a:pt x="14465" y="19166"/>
                  </a:lnTo>
                  <a:lnTo>
                    <a:pt x="15994" y="18069"/>
                  </a:lnTo>
                  <a:lnTo>
                    <a:pt x="17012" y="16279"/>
                  </a:lnTo>
                  <a:lnTo>
                    <a:pt x="17692" y="14027"/>
                  </a:lnTo>
                  <a:lnTo>
                    <a:pt x="19203" y="12526"/>
                  </a:lnTo>
                  <a:lnTo>
                    <a:pt x="27132" y="9920"/>
                  </a:lnTo>
                  <a:lnTo>
                    <a:pt x="71185" y="9525"/>
                  </a:lnTo>
                  <a:lnTo>
                    <a:pt x="76794" y="6703"/>
                  </a:lnTo>
                  <a:lnTo>
                    <a:pt x="83961" y="1324"/>
                  </a:lnTo>
                  <a:lnTo>
                    <a:pt x="93771" y="116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2" name="SMARTInkShape-877"/>
            <p:cNvSpPr/>
            <p:nvPr>
              <p:custDataLst>
                <p:tags r:id="rId270"/>
              </p:custDataLst>
            </p:nvPr>
          </p:nvSpPr>
          <p:spPr>
            <a:xfrm>
              <a:off x="2219325" y="5553075"/>
              <a:ext cx="66246" cy="180976"/>
            </a:xfrm>
            <a:custGeom>
              <a:avLst/>
              <a:gdLst/>
              <a:ahLst/>
              <a:cxnLst/>
              <a:rect l="0" t="0" r="0" b="0"/>
              <a:pathLst>
                <a:path w="66246" h="180976">
                  <a:moveTo>
                    <a:pt x="0" y="123825"/>
                  </a:moveTo>
                  <a:lnTo>
                    <a:pt x="0" y="123825"/>
                  </a:lnTo>
                  <a:lnTo>
                    <a:pt x="0" y="118769"/>
                  </a:lnTo>
                  <a:lnTo>
                    <a:pt x="1058" y="117280"/>
                  </a:lnTo>
                  <a:lnTo>
                    <a:pt x="2822" y="116286"/>
                  </a:lnTo>
                  <a:lnTo>
                    <a:pt x="8201" y="114692"/>
                  </a:lnTo>
                  <a:lnTo>
                    <a:pt x="8937" y="111652"/>
                  </a:lnTo>
                  <a:lnTo>
                    <a:pt x="9409" y="106133"/>
                  </a:lnTo>
                  <a:lnTo>
                    <a:pt x="16048" y="97439"/>
                  </a:lnTo>
                  <a:lnTo>
                    <a:pt x="18655" y="87477"/>
                  </a:lnTo>
                  <a:lnTo>
                    <a:pt x="25518" y="78466"/>
                  </a:lnTo>
                  <a:lnTo>
                    <a:pt x="28728" y="69581"/>
                  </a:lnTo>
                  <a:lnTo>
                    <a:pt x="34852" y="60246"/>
                  </a:lnTo>
                  <a:lnTo>
                    <a:pt x="38196" y="50776"/>
                  </a:lnTo>
                  <a:lnTo>
                    <a:pt x="54973" y="27986"/>
                  </a:lnTo>
                  <a:lnTo>
                    <a:pt x="55699" y="25007"/>
                  </a:lnTo>
                  <a:lnTo>
                    <a:pt x="65708" y="9698"/>
                  </a:lnTo>
                  <a:lnTo>
                    <a:pt x="66245" y="5016"/>
                  </a:lnTo>
                  <a:lnTo>
                    <a:pt x="65330" y="3344"/>
                  </a:lnTo>
                  <a:lnTo>
                    <a:pt x="63662" y="2229"/>
                  </a:lnTo>
                  <a:lnTo>
                    <a:pt x="57183" y="11"/>
                  </a:lnTo>
                  <a:lnTo>
                    <a:pt x="47741" y="0"/>
                  </a:lnTo>
                  <a:lnTo>
                    <a:pt x="29002" y="18623"/>
                  </a:lnTo>
                  <a:lnTo>
                    <a:pt x="28576" y="42728"/>
                  </a:lnTo>
                  <a:lnTo>
                    <a:pt x="31398" y="48271"/>
                  </a:lnTo>
                  <a:lnTo>
                    <a:pt x="36776" y="55396"/>
                  </a:lnTo>
                  <a:lnTo>
                    <a:pt x="37839" y="64407"/>
                  </a:lnTo>
                  <a:lnTo>
                    <a:pt x="38099" y="109031"/>
                  </a:lnTo>
                  <a:lnTo>
                    <a:pt x="38100" y="154382"/>
                  </a:lnTo>
                  <a:lnTo>
                    <a:pt x="38100" y="156897"/>
                  </a:lnTo>
                  <a:lnTo>
                    <a:pt x="35278" y="162513"/>
                  </a:lnTo>
                  <a:lnTo>
                    <a:pt x="29899" y="169684"/>
                  </a:lnTo>
                  <a:lnTo>
                    <a:pt x="28578" y="180937"/>
                  </a:lnTo>
                  <a:lnTo>
                    <a:pt x="3810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3" name="SMARTInkShape-878"/>
            <p:cNvSpPr/>
            <p:nvPr>
              <p:custDataLst>
                <p:tags r:id="rId271"/>
              </p:custDataLst>
            </p:nvPr>
          </p:nvSpPr>
          <p:spPr>
            <a:xfrm>
              <a:off x="2162175" y="5410200"/>
              <a:ext cx="628641" cy="47626"/>
            </a:xfrm>
            <a:custGeom>
              <a:avLst/>
              <a:gdLst/>
              <a:ahLst/>
              <a:cxnLst/>
              <a:rect l="0" t="0" r="0" b="0"/>
              <a:pathLst>
                <a:path w="628641" h="47626">
                  <a:moveTo>
                    <a:pt x="0" y="47625"/>
                  </a:moveTo>
                  <a:lnTo>
                    <a:pt x="0" y="47625"/>
                  </a:lnTo>
                  <a:lnTo>
                    <a:pt x="9133" y="38492"/>
                  </a:lnTo>
                  <a:lnTo>
                    <a:pt x="41706" y="38100"/>
                  </a:lnTo>
                  <a:lnTo>
                    <a:pt x="43679" y="37042"/>
                  </a:lnTo>
                  <a:lnTo>
                    <a:pt x="44994" y="35278"/>
                  </a:lnTo>
                  <a:lnTo>
                    <a:pt x="45871" y="33044"/>
                  </a:lnTo>
                  <a:lnTo>
                    <a:pt x="47514" y="31555"/>
                  </a:lnTo>
                  <a:lnTo>
                    <a:pt x="52162" y="29899"/>
                  </a:lnTo>
                  <a:lnTo>
                    <a:pt x="98542" y="28575"/>
                  </a:lnTo>
                  <a:lnTo>
                    <a:pt x="141582" y="28575"/>
                  </a:lnTo>
                  <a:lnTo>
                    <a:pt x="189172" y="28575"/>
                  </a:lnTo>
                  <a:lnTo>
                    <a:pt x="236087" y="28575"/>
                  </a:lnTo>
                  <a:lnTo>
                    <a:pt x="278972" y="28575"/>
                  </a:lnTo>
                  <a:lnTo>
                    <a:pt x="325297" y="19442"/>
                  </a:lnTo>
                  <a:lnTo>
                    <a:pt x="369067" y="19057"/>
                  </a:lnTo>
                  <a:lnTo>
                    <a:pt x="415831" y="17992"/>
                  </a:lnTo>
                  <a:lnTo>
                    <a:pt x="439849" y="10849"/>
                  </a:lnTo>
                  <a:lnTo>
                    <a:pt x="484050" y="9559"/>
                  </a:lnTo>
                  <a:lnTo>
                    <a:pt x="507570" y="9528"/>
                  </a:lnTo>
                  <a:lnTo>
                    <a:pt x="552270" y="175"/>
                  </a:lnTo>
                  <a:lnTo>
                    <a:pt x="599879" y="0"/>
                  </a:lnTo>
                  <a:lnTo>
                    <a:pt x="628640" y="0"/>
                  </a:lnTo>
                  <a:lnTo>
                    <a:pt x="609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4" name="SMARTInkShape-879"/>
            <p:cNvSpPr/>
            <p:nvPr>
              <p:custDataLst>
                <p:tags r:id="rId272"/>
              </p:custDataLst>
            </p:nvPr>
          </p:nvSpPr>
          <p:spPr>
            <a:xfrm>
              <a:off x="1924050" y="5486400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0" y="0"/>
                  </a:moveTo>
                  <a:lnTo>
                    <a:pt x="0" y="0"/>
                  </a:lnTo>
                  <a:lnTo>
                    <a:pt x="17610" y="0"/>
                  </a:lnTo>
                  <a:lnTo>
                    <a:pt x="27125" y="8201"/>
                  </a:lnTo>
                  <a:lnTo>
                    <a:pt x="36649" y="9409"/>
                  </a:lnTo>
                  <a:lnTo>
                    <a:pt x="476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5" name="SMARTInkShape-880"/>
            <p:cNvSpPr/>
            <p:nvPr>
              <p:custDataLst>
                <p:tags r:id="rId273"/>
              </p:custDataLst>
            </p:nvPr>
          </p:nvSpPr>
          <p:spPr>
            <a:xfrm>
              <a:off x="1905000" y="54864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6" name="SMARTInkShape-881"/>
            <p:cNvSpPr/>
            <p:nvPr>
              <p:custDataLst>
                <p:tags r:id="rId274"/>
              </p:custDataLst>
            </p:nvPr>
          </p:nvSpPr>
          <p:spPr>
            <a:xfrm>
              <a:off x="1885950" y="541020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44742" y="0"/>
                  </a:lnTo>
                  <a:lnTo>
                    <a:pt x="92168" y="0"/>
                  </a:lnTo>
                  <a:lnTo>
                    <a:pt x="94844" y="0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78" name="SMARTInkShape-882"/>
          <p:cNvSpPr/>
          <p:nvPr>
            <p:custDataLst>
              <p:tags r:id="rId30"/>
            </p:custDataLst>
          </p:nvPr>
        </p:nvSpPr>
        <p:spPr>
          <a:xfrm>
            <a:off x="2390775" y="5191125"/>
            <a:ext cx="57151" cy="161926"/>
          </a:xfrm>
          <a:custGeom>
            <a:avLst/>
            <a:gdLst/>
            <a:ahLst/>
            <a:cxnLst/>
            <a:rect l="0" t="0" r="0" b="0"/>
            <a:pathLst>
              <a:path w="57151" h="161926">
                <a:moveTo>
                  <a:pt x="0" y="114300"/>
                </a:moveTo>
                <a:lnTo>
                  <a:pt x="0" y="114300"/>
                </a:lnTo>
                <a:lnTo>
                  <a:pt x="8201" y="106099"/>
                </a:lnTo>
                <a:lnTo>
                  <a:pt x="9409" y="96691"/>
                </a:lnTo>
                <a:lnTo>
                  <a:pt x="10506" y="96210"/>
                </a:lnTo>
                <a:lnTo>
                  <a:pt x="14547" y="95677"/>
                </a:lnTo>
                <a:lnTo>
                  <a:pt x="16048" y="94476"/>
                </a:lnTo>
                <a:lnTo>
                  <a:pt x="17716" y="90320"/>
                </a:lnTo>
                <a:lnTo>
                  <a:pt x="19219" y="88788"/>
                </a:lnTo>
                <a:lnTo>
                  <a:pt x="23711" y="87086"/>
                </a:lnTo>
                <a:lnTo>
                  <a:pt x="25333" y="85575"/>
                </a:lnTo>
                <a:lnTo>
                  <a:pt x="37133" y="66785"/>
                </a:lnTo>
                <a:lnTo>
                  <a:pt x="37670" y="62137"/>
                </a:lnTo>
                <a:lnTo>
                  <a:pt x="40731" y="56544"/>
                </a:lnTo>
                <a:lnTo>
                  <a:pt x="44561" y="50531"/>
                </a:lnTo>
                <a:lnTo>
                  <a:pt x="46263" y="44331"/>
                </a:lnTo>
                <a:lnTo>
                  <a:pt x="47776" y="42253"/>
                </a:lnTo>
                <a:lnTo>
                  <a:pt x="49843" y="40869"/>
                </a:lnTo>
                <a:lnTo>
                  <a:pt x="52278" y="39946"/>
                </a:lnTo>
                <a:lnTo>
                  <a:pt x="53902" y="38272"/>
                </a:lnTo>
                <a:lnTo>
                  <a:pt x="56722" y="30061"/>
                </a:lnTo>
                <a:lnTo>
                  <a:pt x="57150" y="1362"/>
                </a:lnTo>
                <a:lnTo>
                  <a:pt x="56092" y="907"/>
                </a:lnTo>
                <a:lnTo>
                  <a:pt x="39434" y="0"/>
                </a:lnTo>
                <a:lnTo>
                  <a:pt x="38989" y="1059"/>
                </a:lnTo>
                <a:lnTo>
                  <a:pt x="38101" y="32181"/>
                </a:lnTo>
                <a:lnTo>
                  <a:pt x="37042" y="34155"/>
                </a:lnTo>
                <a:lnTo>
                  <a:pt x="35278" y="35470"/>
                </a:lnTo>
                <a:lnTo>
                  <a:pt x="33044" y="36347"/>
                </a:lnTo>
                <a:lnTo>
                  <a:pt x="31554" y="37990"/>
                </a:lnTo>
                <a:lnTo>
                  <a:pt x="29899" y="42637"/>
                </a:lnTo>
                <a:lnTo>
                  <a:pt x="28691" y="60444"/>
                </a:lnTo>
                <a:lnTo>
                  <a:pt x="31449" y="66729"/>
                </a:lnTo>
                <a:lnTo>
                  <a:pt x="35144" y="73049"/>
                </a:lnTo>
                <a:lnTo>
                  <a:pt x="37516" y="85730"/>
                </a:lnTo>
                <a:lnTo>
                  <a:pt x="38099" y="127392"/>
                </a:lnTo>
                <a:lnTo>
                  <a:pt x="37041" y="129379"/>
                </a:lnTo>
                <a:lnTo>
                  <a:pt x="35277" y="130702"/>
                </a:lnTo>
                <a:lnTo>
                  <a:pt x="33044" y="131585"/>
                </a:lnTo>
                <a:lnTo>
                  <a:pt x="31554" y="133231"/>
                </a:lnTo>
                <a:lnTo>
                  <a:pt x="29899" y="137883"/>
                </a:lnTo>
                <a:lnTo>
                  <a:pt x="30516" y="139547"/>
                </a:lnTo>
                <a:lnTo>
                  <a:pt x="31986" y="140657"/>
                </a:lnTo>
                <a:lnTo>
                  <a:pt x="34024" y="141396"/>
                </a:lnTo>
                <a:lnTo>
                  <a:pt x="35383" y="142948"/>
                </a:lnTo>
                <a:lnTo>
                  <a:pt x="38091" y="152362"/>
                </a:lnTo>
                <a:lnTo>
                  <a:pt x="47625" y="1619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4" name="SMARTInkShape-Group190"/>
          <p:cNvGrpSpPr/>
          <p:nvPr/>
        </p:nvGrpSpPr>
        <p:grpSpPr>
          <a:xfrm>
            <a:off x="2552700" y="5381625"/>
            <a:ext cx="571501" cy="453079"/>
            <a:chOff x="2552700" y="5381625"/>
            <a:chExt cx="571501" cy="453079"/>
          </a:xfrm>
        </p:grpSpPr>
        <p:sp>
          <p:nvSpPr>
            <p:cNvPr id="479" name="SMARTInkShape-883"/>
            <p:cNvSpPr/>
            <p:nvPr>
              <p:custDataLst>
                <p:tags r:id="rId263"/>
              </p:custDataLst>
            </p:nvPr>
          </p:nvSpPr>
          <p:spPr>
            <a:xfrm>
              <a:off x="3038475" y="5448300"/>
              <a:ext cx="85726" cy="1"/>
            </a:xfrm>
            <a:custGeom>
              <a:avLst/>
              <a:gdLst/>
              <a:ahLst/>
              <a:cxnLst/>
              <a:rect l="0" t="0" r="0" b="0"/>
              <a:pathLst>
                <a:path w="85726" h="1">
                  <a:moveTo>
                    <a:pt x="0" y="0"/>
                  </a:moveTo>
                  <a:lnTo>
                    <a:pt x="0" y="0"/>
                  </a:lnTo>
                  <a:lnTo>
                    <a:pt x="47532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0" name="SMARTInkShape-884"/>
            <p:cNvSpPr/>
            <p:nvPr>
              <p:custDataLst>
                <p:tags r:id="rId264"/>
              </p:custDataLst>
            </p:nvPr>
          </p:nvSpPr>
          <p:spPr>
            <a:xfrm>
              <a:off x="3009900" y="5381625"/>
              <a:ext cx="104776" cy="1"/>
            </a:xfrm>
            <a:custGeom>
              <a:avLst/>
              <a:gdLst/>
              <a:ahLst/>
              <a:cxnLst/>
              <a:rect l="0" t="0" r="0" b="0"/>
              <a:pathLst>
                <a:path w="104776" h="1">
                  <a:moveTo>
                    <a:pt x="0" y="0"/>
                  </a:moveTo>
                  <a:lnTo>
                    <a:pt x="0" y="0"/>
                  </a:lnTo>
                  <a:lnTo>
                    <a:pt x="44530" y="0"/>
                  </a:lnTo>
                  <a:lnTo>
                    <a:pt x="91900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1" name="SMARTInkShape-885"/>
            <p:cNvSpPr/>
            <p:nvPr>
              <p:custDataLst>
                <p:tags r:id="rId265"/>
              </p:custDataLst>
            </p:nvPr>
          </p:nvSpPr>
          <p:spPr>
            <a:xfrm>
              <a:off x="2581278" y="5734050"/>
              <a:ext cx="142873" cy="100654"/>
            </a:xfrm>
            <a:custGeom>
              <a:avLst/>
              <a:gdLst/>
              <a:ahLst/>
              <a:cxnLst/>
              <a:rect l="0" t="0" r="0" b="0"/>
              <a:pathLst>
                <a:path w="142873" h="100654">
                  <a:moveTo>
                    <a:pt x="114297" y="9525"/>
                  </a:moveTo>
                  <a:lnTo>
                    <a:pt x="114297" y="9525"/>
                  </a:lnTo>
                  <a:lnTo>
                    <a:pt x="114297" y="19016"/>
                  </a:lnTo>
                  <a:lnTo>
                    <a:pt x="114297" y="9641"/>
                  </a:lnTo>
                  <a:lnTo>
                    <a:pt x="106096" y="9535"/>
                  </a:lnTo>
                  <a:lnTo>
                    <a:pt x="96687" y="1325"/>
                  </a:lnTo>
                  <a:lnTo>
                    <a:pt x="87172" y="116"/>
                  </a:lnTo>
                  <a:lnTo>
                    <a:pt x="49376" y="0"/>
                  </a:lnTo>
                  <a:lnTo>
                    <a:pt x="39575" y="8201"/>
                  </a:lnTo>
                  <a:lnTo>
                    <a:pt x="38754" y="11759"/>
                  </a:lnTo>
                  <a:lnTo>
                    <a:pt x="38535" y="14189"/>
                  </a:lnTo>
                  <a:lnTo>
                    <a:pt x="35469" y="19712"/>
                  </a:lnTo>
                  <a:lnTo>
                    <a:pt x="33170" y="22666"/>
                  </a:lnTo>
                  <a:lnTo>
                    <a:pt x="27794" y="25949"/>
                  </a:lnTo>
                  <a:lnTo>
                    <a:pt x="24878" y="26824"/>
                  </a:lnTo>
                  <a:lnTo>
                    <a:pt x="22935" y="28466"/>
                  </a:lnTo>
                  <a:lnTo>
                    <a:pt x="11736" y="47804"/>
                  </a:lnTo>
                  <a:lnTo>
                    <a:pt x="10998" y="50920"/>
                  </a:lnTo>
                  <a:lnTo>
                    <a:pt x="9448" y="52997"/>
                  </a:lnTo>
                  <a:lnTo>
                    <a:pt x="7356" y="54381"/>
                  </a:lnTo>
                  <a:lnTo>
                    <a:pt x="4903" y="55304"/>
                  </a:lnTo>
                  <a:lnTo>
                    <a:pt x="3267" y="56978"/>
                  </a:lnTo>
                  <a:lnTo>
                    <a:pt x="1451" y="61659"/>
                  </a:lnTo>
                  <a:lnTo>
                    <a:pt x="0" y="90343"/>
                  </a:lnTo>
                  <a:lnTo>
                    <a:pt x="1058" y="91979"/>
                  </a:lnTo>
                  <a:lnTo>
                    <a:pt x="2821" y="93070"/>
                  </a:lnTo>
                  <a:lnTo>
                    <a:pt x="8198" y="94819"/>
                  </a:lnTo>
                  <a:lnTo>
                    <a:pt x="14186" y="100180"/>
                  </a:lnTo>
                  <a:lnTo>
                    <a:pt x="15806" y="100653"/>
                  </a:lnTo>
                  <a:lnTo>
                    <a:pt x="16887" y="99910"/>
                  </a:lnTo>
                  <a:lnTo>
                    <a:pt x="17607" y="98357"/>
                  </a:lnTo>
                  <a:lnTo>
                    <a:pt x="19145" y="97321"/>
                  </a:lnTo>
                  <a:lnTo>
                    <a:pt x="26367" y="95864"/>
                  </a:lnTo>
                  <a:lnTo>
                    <a:pt x="36343" y="95332"/>
                  </a:lnTo>
                  <a:lnTo>
                    <a:pt x="51201" y="82000"/>
                  </a:lnTo>
                  <a:lnTo>
                    <a:pt x="54504" y="75955"/>
                  </a:lnTo>
                  <a:lnTo>
                    <a:pt x="57031" y="69741"/>
                  </a:lnTo>
                  <a:lnTo>
                    <a:pt x="72926" y="49914"/>
                  </a:lnTo>
                  <a:lnTo>
                    <a:pt x="75766" y="39864"/>
                  </a:lnTo>
                  <a:lnTo>
                    <a:pt x="76196" y="28613"/>
                  </a:lnTo>
                  <a:lnTo>
                    <a:pt x="71140" y="28586"/>
                  </a:lnTo>
                  <a:lnTo>
                    <a:pt x="69651" y="29640"/>
                  </a:lnTo>
                  <a:lnTo>
                    <a:pt x="68658" y="31402"/>
                  </a:lnTo>
                  <a:lnTo>
                    <a:pt x="66933" y="38276"/>
                  </a:lnTo>
                  <a:lnTo>
                    <a:pt x="66672" y="80735"/>
                  </a:lnTo>
                  <a:lnTo>
                    <a:pt x="67730" y="82398"/>
                  </a:lnTo>
                  <a:lnTo>
                    <a:pt x="69494" y="83507"/>
                  </a:lnTo>
                  <a:lnTo>
                    <a:pt x="76373" y="85432"/>
                  </a:lnTo>
                  <a:lnTo>
                    <a:pt x="93496" y="85714"/>
                  </a:lnTo>
                  <a:lnTo>
                    <a:pt x="103564" y="79177"/>
                  </a:lnTo>
                  <a:lnTo>
                    <a:pt x="117937" y="76024"/>
                  </a:lnTo>
                  <a:lnTo>
                    <a:pt x="132812" y="66013"/>
                  </a:lnTo>
                  <a:lnTo>
                    <a:pt x="142872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2" name="SMARTInkShape-886"/>
            <p:cNvSpPr/>
            <p:nvPr>
              <p:custDataLst>
                <p:tags r:id="rId266"/>
              </p:custDataLst>
            </p:nvPr>
          </p:nvSpPr>
          <p:spPr>
            <a:xfrm>
              <a:off x="2571750" y="5667375"/>
              <a:ext cx="142876" cy="9516"/>
            </a:xfrm>
            <a:custGeom>
              <a:avLst/>
              <a:gdLst/>
              <a:ahLst/>
              <a:cxnLst/>
              <a:rect l="0" t="0" r="0" b="0"/>
              <a:pathLst>
                <a:path w="142876" h="9516">
                  <a:moveTo>
                    <a:pt x="0" y="0"/>
                  </a:moveTo>
                  <a:lnTo>
                    <a:pt x="0" y="0"/>
                  </a:lnTo>
                  <a:lnTo>
                    <a:pt x="41395" y="0"/>
                  </a:lnTo>
                  <a:lnTo>
                    <a:pt x="47678" y="2822"/>
                  </a:lnTo>
                  <a:lnTo>
                    <a:pt x="53999" y="6545"/>
                  </a:lnTo>
                  <a:lnTo>
                    <a:pt x="66680" y="8937"/>
                  </a:lnTo>
                  <a:lnTo>
                    <a:pt x="93369" y="9515"/>
                  </a:lnTo>
                  <a:lnTo>
                    <a:pt x="102483" y="2977"/>
                  </a:lnTo>
                  <a:lnTo>
                    <a:pt x="111386" y="88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3" name="SMARTInkShape-887"/>
            <p:cNvSpPr/>
            <p:nvPr>
              <p:custDataLst>
                <p:tags r:id="rId267"/>
              </p:custDataLst>
            </p:nvPr>
          </p:nvSpPr>
          <p:spPr>
            <a:xfrm>
              <a:off x="2552700" y="5449627"/>
              <a:ext cx="114263" cy="141535"/>
            </a:xfrm>
            <a:custGeom>
              <a:avLst/>
              <a:gdLst/>
              <a:ahLst/>
              <a:cxnLst/>
              <a:rect l="0" t="0" r="0" b="0"/>
              <a:pathLst>
                <a:path w="114263" h="141535">
                  <a:moveTo>
                    <a:pt x="0" y="132023"/>
                  </a:moveTo>
                  <a:lnTo>
                    <a:pt x="0" y="132023"/>
                  </a:lnTo>
                  <a:lnTo>
                    <a:pt x="0" y="122614"/>
                  </a:lnTo>
                  <a:lnTo>
                    <a:pt x="5056" y="122532"/>
                  </a:lnTo>
                  <a:lnTo>
                    <a:pt x="6546" y="121462"/>
                  </a:lnTo>
                  <a:lnTo>
                    <a:pt x="12173" y="110741"/>
                  </a:lnTo>
                  <a:lnTo>
                    <a:pt x="43422" y="78022"/>
                  </a:lnTo>
                  <a:lnTo>
                    <a:pt x="45757" y="71687"/>
                  </a:lnTo>
                  <a:lnTo>
                    <a:pt x="47438" y="69574"/>
                  </a:lnTo>
                  <a:lnTo>
                    <a:pt x="60719" y="60848"/>
                  </a:lnTo>
                  <a:lnTo>
                    <a:pt x="64028" y="55234"/>
                  </a:lnTo>
                  <a:lnTo>
                    <a:pt x="66557" y="49211"/>
                  </a:lnTo>
                  <a:lnTo>
                    <a:pt x="82454" y="29534"/>
                  </a:lnTo>
                  <a:lnTo>
                    <a:pt x="85294" y="19487"/>
                  </a:lnTo>
                  <a:lnTo>
                    <a:pt x="85687" y="9677"/>
                  </a:lnTo>
                  <a:lnTo>
                    <a:pt x="84641" y="9184"/>
                  </a:lnTo>
                  <a:lnTo>
                    <a:pt x="76591" y="8236"/>
                  </a:lnTo>
                  <a:lnTo>
                    <a:pt x="68033" y="0"/>
                  </a:lnTo>
                  <a:lnTo>
                    <a:pt x="67580" y="616"/>
                  </a:lnTo>
                  <a:lnTo>
                    <a:pt x="66794" y="6990"/>
                  </a:lnTo>
                  <a:lnTo>
                    <a:pt x="63906" y="7662"/>
                  </a:lnTo>
                  <a:lnTo>
                    <a:pt x="58484" y="8091"/>
                  </a:lnTo>
                  <a:lnTo>
                    <a:pt x="57743" y="10973"/>
                  </a:lnTo>
                  <a:lnTo>
                    <a:pt x="57267" y="16389"/>
                  </a:lnTo>
                  <a:lnTo>
                    <a:pt x="54380" y="17130"/>
                  </a:lnTo>
                  <a:lnTo>
                    <a:pt x="52128" y="17328"/>
                  </a:lnTo>
                  <a:lnTo>
                    <a:pt x="50627" y="18518"/>
                  </a:lnTo>
                  <a:lnTo>
                    <a:pt x="48959" y="22662"/>
                  </a:lnTo>
                  <a:lnTo>
                    <a:pt x="48020" y="30945"/>
                  </a:lnTo>
                  <a:lnTo>
                    <a:pt x="46830" y="32888"/>
                  </a:lnTo>
                  <a:lnTo>
                    <a:pt x="44979" y="34183"/>
                  </a:lnTo>
                  <a:lnTo>
                    <a:pt x="42686" y="35046"/>
                  </a:lnTo>
                  <a:lnTo>
                    <a:pt x="41157" y="36680"/>
                  </a:lnTo>
                  <a:lnTo>
                    <a:pt x="39459" y="41317"/>
                  </a:lnTo>
                  <a:lnTo>
                    <a:pt x="38103" y="87576"/>
                  </a:lnTo>
                  <a:lnTo>
                    <a:pt x="38100" y="106623"/>
                  </a:lnTo>
                  <a:lnTo>
                    <a:pt x="40922" y="112973"/>
                  </a:lnTo>
                  <a:lnTo>
                    <a:pt x="46301" y="120617"/>
                  </a:lnTo>
                  <a:lnTo>
                    <a:pt x="48422" y="129731"/>
                  </a:lnTo>
                  <a:lnTo>
                    <a:pt x="55792" y="139783"/>
                  </a:lnTo>
                  <a:lnTo>
                    <a:pt x="59368" y="140764"/>
                  </a:lnTo>
                  <a:lnTo>
                    <a:pt x="71605" y="141534"/>
                  </a:lnTo>
                  <a:lnTo>
                    <a:pt x="76980" y="138720"/>
                  </a:lnTo>
                  <a:lnTo>
                    <a:pt x="82897" y="135000"/>
                  </a:lnTo>
                  <a:lnTo>
                    <a:pt x="89054" y="133346"/>
                  </a:lnTo>
                  <a:lnTo>
                    <a:pt x="91119" y="131847"/>
                  </a:lnTo>
                  <a:lnTo>
                    <a:pt x="92496" y="129789"/>
                  </a:lnTo>
                  <a:lnTo>
                    <a:pt x="93414" y="127358"/>
                  </a:lnTo>
                  <a:lnTo>
                    <a:pt x="95085" y="125738"/>
                  </a:lnTo>
                  <a:lnTo>
                    <a:pt x="99762" y="123938"/>
                  </a:lnTo>
                  <a:lnTo>
                    <a:pt x="101433" y="122400"/>
                  </a:lnTo>
                  <a:lnTo>
                    <a:pt x="103290" y="117868"/>
                  </a:lnTo>
                  <a:lnTo>
                    <a:pt x="104843" y="116236"/>
                  </a:lnTo>
                  <a:lnTo>
                    <a:pt x="109391" y="114424"/>
                  </a:lnTo>
                  <a:lnTo>
                    <a:pt x="111028" y="112882"/>
                  </a:lnTo>
                  <a:lnTo>
                    <a:pt x="114172" y="103878"/>
                  </a:lnTo>
                  <a:lnTo>
                    <a:pt x="114262" y="98518"/>
                  </a:lnTo>
                  <a:lnTo>
                    <a:pt x="113216" y="96987"/>
                  </a:lnTo>
                  <a:lnTo>
                    <a:pt x="111461" y="95966"/>
                  </a:lnTo>
                  <a:lnTo>
                    <a:pt x="104597" y="94192"/>
                  </a:lnTo>
                  <a:lnTo>
                    <a:pt x="96690" y="93959"/>
                  </a:lnTo>
                  <a:lnTo>
                    <a:pt x="87930" y="100476"/>
                  </a:lnTo>
                  <a:lnTo>
                    <a:pt x="77954" y="103057"/>
                  </a:lnTo>
                  <a:lnTo>
                    <a:pt x="71663" y="108388"/>
                  </a:lnTo>
                  <a:lnTo>
                    <a:pt x="68893" y="113757"/>
                  </a:lnTo>
                  <a:lnTo>
                    <a:pt x="66675" y="1224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1" name="SMARTInkShape-Group191"/>
          <p:cNvGrpSpPr/>
          <p:nvPr/>
        </p:nvGrpSpPr>
        <p:grpSpPr>
          <a:xfrm>
            <a:off x="3267075" y="5133978"/>
            <a:ext cx="590551" cy="495298"/>
            <a:chOff x="3267075" y="5133978"/>
            <a:chExt cx="590551" cy="495298"/>
          </a:xfrm>
        </p:grpSpPr>
        <p:sp>
          <p:nvSpPr>
            <p:cNvPr id="485" name="SMARTInkShape-888"/>
            <p:cNvSpPr/>
            <p:nvPr>
              <p:custDataLst>
                <p:tags r:id="rId257"/>
              </p:custDataLst>
            </p:nvPr>
          </p:nvSpPr>
          <p:spPr>
            <a:xfrm>
              <a:off x="3657600" y="5457835"/>
              <a:ext cx="104346" cy="171441"/>
            </a:xfrm>
            <a:custGeom>
              <a:avLst/>
              <a:gdLst/>
              <a:ahLst/>
              <a:cxnLst/>
              <a:rect l="0" t="0" r="0" b="0"/>
              <a:pathLst>
                <a:path w="104346" h="171441">
                  <a:moveTo>
                    <a:pt x="0" y="114290"/>
                  </a:moveTo>
                  <a:lnTo>
                    <a:pt x="0" y="114290"/>
                  </a:lnTo>
                  <a:lnTo>
                    <a:pt x="17692" y="114290"/>
                  </a:lnTo>
                  <a:lnTo>
                    <a:pt x="26386" y="107745"/>
                  </a:lnTo>
                  <a:lnTo>
                    <a:pt x="32188" y="106089"/>
                  </a:lnTo>
                  <a:lnTo>
                    <a:pt x="34159" y="104589"/>
                  </a:lnTo>
                  <a:lnTo>
                    <a:pt x="37991" y="98480"/>
                  </a:lnTo>
                  <a:lnTo>
                    <a:pt x="55388" y="87166"/>
                  </a:lnTo>
                  <a:lnTo>
                    <a:pt x="70253" y="72585"/>
                  </a:lnTo>
                  <a:lnTo>
                    <a:pt x="73556" y="66474"/>
                  </a:lnTo>
                  <a:lnTo>
                    <a:pt x="74438" y="63362"/>
                  </a:lnTo>
                  <a:lnTo>
                    <a:pt x="76083" y="61289"/>
                  </a:lnTo>
                  <a:lnTo>
                    <a:pt x="82398" y="57311"/>
                  </a:lnTo>
                  <a:lnTo>
                    <a:pt x="93069" y="37914"/>
                  </a:lnTo>
                  <a:lnTo>
                    <a:pt x="93796" y="34798"/>
                  </a:lnTo>
                  <a:lnTo>
                    <a:pt x="95339" y="32720"/>
                  </a:lnTo>
                  <a:lnTo>
                    <a:pt x="97426" y="31335"/>
                  </a:lnTo>
                  <a:lnTo>
                    <a:pt x="99876" y="30412"/>
                  </a:lnTo>
                  <a:lnTo>
                    <a:pt x="101509" y="28737"/>
                  </a:lnTo>
                  <a:lnTo>
                    <a:pt x="104345" y="20526"/>
                  </a:lnTo>
                  <a:lnTo>
                    <a:pt x="95631" y="9946"/>
                  </a:lnTo>
                  <a:lnTo>
                    <a:pt x="86127" y="393"/>
                  </a:lnTo>
                  <a:lnTo>
                    <a:pt x="71546" y="0"/>
                  </a:lnTo>
                  <a:lnTo>
                    <a:pt x="69922" y="1055"/>
                  </a:lnTo>
                  <a:lnTo>
                    <a:pt x="68840" y="2817"/>
                  </a:lnTo>
                  <a:lnTo>
                    <a:pt x="67103" y="8192"/>
                  </a:lnTo>
                  <a:lnTo>
                    <a:pt x="64043" y="8927"/>
                  </a:lnTo>
                  <a:lnTo>
                    <a:pt x="61745" y="9123"/>
                  </a:lnTo>
                  <a:lnTo>
                    <a:pt x="60213" y="10312"/>
                  </a:lnTo>
                  <a:lnTo>
                    <a:pt x="58512" y="14455"/>
                  </a:lnTo>
                  <a:lnTo>
                    <a:pt x="57553" y="22738"/>
                  </a:lnTo>
                  <a:lnTo>
                    <a:pt x="56361" y="24680"/>
                  </a:lnTo>
                  <a:lnTo>
                    <a:pt x="54507" y="25976"/>
                  </a:lnTo>
                  <a:lnTo>
                    <a:pt x="52213" y="26839"/>
                  </a:lnTo>
                  <a:lnTo>
                    <a:pt x="50684" y="28472"/>
                  </a:lnTo>
                  <a:lnTo>
                    <a:pt x="48985" y="33109"/>
                  </a:lnTo>
                  <a:lnTo>
                    <a:pt x="46646" y="60591"/>
                  </a:lnTo>
                  <a:lnTo>
                    <a:pt x="39434" y="78984"/>
                  </a:lnTo>
                  <a:lnTo>
                    <a:pt x="38110" y="126595"/>
                  </a:lnTo>
                  <a:lnTo>
                    <a:pt x="40927" y="133164"/>
                  </a:lnTo>
                  <a:lnTo>
                    <a:pt x="44648" y="139611"/>
                  </a:lnTo>
                  <a:lnTo>
                    <a:pt x="47037" y="152374"/>
                  </a:lnTo>
                  <a:lnTo>
                    <a:pt x="47233" y="155555"/>
                  </a:lnTo>
                  <a:lnTo>
                    <a:pt x="48422" y="157675"/>
                  </a:lnTo>
                  <a:lnTo>
                    <a:pt x="50273" y="159088"/>
                  </a:lnTo>
                  <a:lnTo>
                    <a:pt x="52565" y="160030"/>
                  </a:lnTo>
                  <a:lnTo>
                    <a:pt x="54094" y="161717"/>
                  </a:lnTo>
                  <a:lnTo>
                    <a:pt x="56748" y="169951"/>
                  </a:lnTo>
                  <a:lnTo>
                    <a:pt x="59794" y="170778"/>
                  </a:lnTo>
                  <a:lnTo>
                    <a:pt x="80745" y="171429"/>
                  </a:lnTo>
                  <a:lnTo>
                    <a:pt x="82405" y="170375"/>
                  </a:lnTo>
                  <a:lnTo>
                    <a:pt x="83512" y="168613"/>
                  </a:lnTo>
                  <a:lnTo>
                    <a:pt x="84249" y="166380"/>
                  </a:lnTo>
                  <a:lnTo>
                    <a:pt x="85799" y="164892"/>
                  </a:lnTo>
                  <a:lnTo>
                    <a:pt x="90344" y="163238"/>
                  </a:lnTo>
                  <a:lnTo>
                    <a:pt x="91980" y="161739"/>
                  </a:lnTo>
                  <a:lnTo>
                    <a:pt x="95122" y="152817"/>
                  </a:lnTo>
                  <a:lnTo>
                    <a:pt x="95239" y="139170"/>
                  </a:lnTo>
                  <a:lnTo>
                    <a:pt x="94185" y="137227"/>
                  </a:lnTo>
                  <a:lnTo>
                    <a:pt x="92423" y="135931"/>
                  </a:lnTo>
                  <a:lnTo>
                    <a:pt x="87048" y="133852"/>
                  </a:lnTo>
                  <a:lnTo>
                    <a:pt x="71270" y="133344"/>
                  </a:lnTo>
                  <a:lnTo>
                    <a:pt x="69738" y="134401"/>
                  </a:lnTo>
                  <a:lnTo>
                    <a:pt x="68717" y="136164"/>
                  </a:lnTo>
                  <a:lnTo>
                    <a:pt x="68037" y="138398"/>
                  </a:lnTo>
                  <a:lnTo>
                    <a:pt x="58594" y="150674"/>
                  </a:lnTo>
                  <a:lnTo>
                    <a:pt x="57578" y="156938"/>
                  </a:lnTo>
                  <a:lnTo>
                    <a:pt x="57150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6" name="SMARTInkShape-889"/>
            <p:cNvSpPr/>
            <p:nvPr>
              <p:custDataLst>
                <p:tags r:id="rId258"/>
              </p:custDataLst>
            </p:nvPr>
          </p:nvSpPr>
          <p:spPr>
            <a:xfrm>
              <a:off x="3556862" y="5524500"/>
              <a:ext cx="15014" cy="104776"/>
            </a:xfrm>
            <a:custGeom>
              <a:avLst/>
              <a:gdLst/>
              <a:ahLst/>
              <a:cxnLst/>
              <a:rect l="0" t="0" r="0" b="0"/>
              <a:pathLst>
                <a:path w="15014" h="104776">
                  <a:moveTo>
                    <a:pt x="15013" y="0"/>
                  </a:moveTo>
                  <a:lnTo>
                    <a:pt x="15013" y="0"/>
                  </a:lnTo>
                  <a:lnTo>
                    <a:pt x="15013" y="14548"/>
                  </a:lnTo>
                  <a:lnTo>
                    <a:pt x="12191" y="19870"/>
                  </a:lnTo>
                  <a:lnTo>
                    <a:pt x="6812" y="26855"/>
                  </a:lnTo>
                  <a:lnTo>
                    <a:pt x="5750" y="35840"/>
                  </a:lnTo>
                  <a:lnTo>
                    <a:pt x="5488" y="82905"/>
                  </a:lnTo>
                  <a:lnTo>
                    <a:pt x="5488" y="90224"/>
                  </a:lnTo>
                  <a:lnTo>
                    <a:pt x="2666" y="95838"/>
                  </a:lnTo>
                  <a:lnTo>
                    <a:pt x="431" y="98817"/>
                  </a:lnTo>
                  <a:lnTo>
                    <a:pt x="0" y="100804"/>
                  </a:lnTo>
                  <a:lnTo>
                    <a:pt x="771" y="102127"/>
                  </a:lnTo>
                  <a:lnTo>
                    <a:pt x="5488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7" name="SMARTInkShape-890"/>
            <p:cNvSpPr/>
            <p:nvPr>
              <p:custDataLst>
                <p:tags r:id="rId259"/>
              </p:custDataLst>
            </p:nvPr>
          </p:nvSpPr>
          <p:spPr>
            <a:xfrm>
              <a:off x="3495675" y="55626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132" y="8201"/>
                  </a:lnTo>
                  <a:lnTo>
                    <a:pt x="12173" y="8937"/>
                  </a:lnTo>
                  <a:lnTo>
                    <a:pt x="57208" y="9525"/>
                  </a:lnTo>
                  <a:lnTo>
                    <a:pt x="79378" y="9525"/>
                  </a:lnTo>
                  <a:lnTo>
                    <a:pt x="81494" y="8467"/>
                  </a:lnTo>
                  <a:lnTo>
                    <a:pt x="82904" y="6703"/>
                  </a:lnTo>
                  <a:lnTo>
                    <a:pt x="83844" y="4469"/>
                  </a:lnTo>
                  <a:lnTo>
                    <a:pt x="85530" y="2980"/>
                  </a:lnTo>
                  <a:lnTo>
                    <a:pt x="90224" y="1324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8" name="SMARTInkShape-891"/>
            <p:cNvSpPr/>
            <p:nvPr>
              <p:custDataLst>
                <p:tags r:id="rId260"/>
              </p:custDataLst>
            </p:nvPr>
          </p:nvSpPr>
          <p:spPr>
            <a:xfrm>
              <a:off x="3352917" y="5495935"/>
              <a:ext cx="104659" cy="123816"/>
            </a:xfrm>
            <a:custGeom>
              <a:avLst/>
              <a:gdLst/>
              <a:ahLst/>
              <a:cxnLst/>
              <a:rect l="0" t="0" r="0" b="0"/>
              <a:pathLst>
                <a:path w="104659" h="123816">
                  <a:moveTo>
                    <a:pt x="104658" y="19040"/>
                  </a:moveTo>
                  <a:lnTo>
                    <a:pt x="104658" y="19040"/>
                  </a:lnTo>
                  <a:lnTo>
                    <a:pt x="96457" y="19040"/>
                  </a:lnTo>
                  <a:lnTo>
                    <a:pt x="96016" y="17982"/>
                  </a:lnTo>
                  <a:lnTo>
                    <a:pt x="95526" y="13984"/>
                  </a:lnTo>
                  <a:lnTo>
                    <a:pt x="94336" y="12495"/>
                  </a:lnTo>
                  <a:lnTo>
                    <a:pt x="86966" y="9907"/>
                  </a:lnTo>
                  <a:lnTo>
                    <a:pt x="86212" y="6867"/>
                  </a:lnTo>
                  <a:lnTo>
                    <a:pt x="86010" y="4575"/>
                  </a:lnTo>
                  <a:lnTo>
                    <a:pt x="84818" y="3046"/>
                  </a:lnTo>
                  <a:lnTo>
                    <a:pt x="77443" y="393"/>
                  </a:lnTo>
                  <a:lnTo>
                    <a:pt x="58784" y="0"/>
                  </a:lnTo>
                  <a:lnTo>
                    <a:pt x="48985" y="8192"/>
                  </a:lnTo>
                  <a:lnTo>
                    <a:pt x="40195" y="10312"/>
                  </a:lnTo>
                  <a:lnTo>
                    <a:pt x="30213" y="17682"/>
                  </a:lnTo>
                  <a:lnTo>
                    <a:pt x="29238" y="21258"/>
                  </a:lnTo>
                  <a:lnTo>
                    <a:pt x="28979" y="23694"/>
                  </a:lnTo>
                  <a:lnTo>
                    <a:pt x="25867" y="29222"/>
                  </a:lnTo>
                  <a:lnTo>
                    <a:pt x="22015" y="35207"/>
                  </a:lnTo>
                  <a:lnTo>
                    <a:pt x="19339" y="45772"/>
                  </a:lnTo>
                  <a:lnTo>
                    <a:pt x="12467" y="54855"/>
                  </a:lnTo>
                  <a:lnTo>
                    <a:pt x="10315" y="63754"/>
                  </a:lnTo>
                  <a:lnTo>
                    <a:pt x="9527" y="79399"/>
                  </a:lnTo>
                  <a:lnTo>
                    <a:pt x="6639" y="85731"/>
                  </a:lnTo>
                  <a:lnTo>
                    <a:pt x="2886" y="92072"/>
                  </a:lnTo>
                  <a:lnTo>
                    <a:pt x="476" y="104766"/>
                  </a:lnTo>
                  <a:lnTo>
                    <a:pt x="0" y="112409"/>
                  </a:lnTo>
                  <a:lnTo>
                    <a:pt x="1020" y="113036"/>
                  </a:lnTo>
                  <a:lnTo>
                    <a:pt x="4974" y="113732"/>
                  </a:lnTo>
                  <a:lnTo>
                    <a:pt x="6452" y="114977"/>
                  </a:lnTo>
                  <a:lnTo>
                    <a:pt x="9019" y="122443"/>
                  </a:lnTo>
                  <a:lnTo>
                    <a:pt x="12057" y="123205"/>
                  </a:lnTo>
                  <a:lnTo>
                    <a:pt x="17575" y="123694"/>
                  </a:lnTo>
                  <a:lnTo>
                    <a:pt x="41589" y="101148"/>
                  </a:lnTo>
                  <a:lnTo>
                    <a:pt x="44877" y="95044"/>
                  </a:lnTo>
                  <a:lnTo>
                    <a:pt x="47397" y="88803"/>
                  </a:lnTo>
                  <a:lnTo>
                    <a:pt x="63915" y="66660"/>
                  </a:lnTo>
                  <a:lnTo>
                    <a:pt x="64796" y="63487"/>
                  </a:lnTo>
                  <a:lnTo>
                    <a:pt x="66442" y="61372"/>
                  </a:lnTo>
                  <a:lnTo>
                    <a:pt x="72756" y="57336"/>
                  </a:lnTo>
                  <a:lnTo>
                    <a:pt x="76044" y="47746"/>
                  </a:lnTo>
                  <a:lnTo>
                    <a:pt x="85574" y="38125"/>
                  </a:lnTo>
                  <a:lnTo>
                    <a:pt x="85608" y="60838"/>
                  </a:lnTo>
                  <a:lnTo>
                    <a:pt x="82786" y="66898"/>
                  </a:lnTo>
                  <a:lnTo>
                    <a:pt x="77407" y="74354"/>
                  </a:lnTo>
                  <a:lnTo>
                    <a:pt x="76345" y="83432"/>
                  </a:lnTo>
                  <a:lnTo>
                    <a:pt x="76083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9" name="SMARTInkShape-892"/>
            <p:cNvSpPr/>
            <p:nvPr>
              <p:custDataLst>
                <p:tags r:id="rId261"/>
              </p:custDataLst>
            </p:nvPr>
          </p:nvSpPr>
          <p:spPr>
            <a:xfrm>
              <a:off x="3267075" y="5362575"/>
              <a:ext cx="590551" cy="28576"/>
            </a:xfrm>
            <a:custGeom>
              <a:avLst/>
              <a:gdLst/>
              <a:ahLst/>
              <a:cxnLst/>
              <a:rect l="0" t="0" r="0" b="0"/>
              <a:pathLst>
                <a:path w="590551" h="28576">
                  <a:moveTo>
                    <a:pt x="0" y="28575"/>
                  </a:moveTo>
                  <a:lnTo>
                    <a:pt x="0" y="28575"/>
                  </a:lnTo>
                  <a:lnTo>
                    <a:pt x="45620" y="28575"/>
                  </a:lnTo>
                  <a:lnTo>
                    <a:pt x="92159" y="28575"/>
                  </a:lnTo>
                  <a:lnTo>
                    <a:pt x="136173" y="28575"/>
                  </a:lnTo>
                  <a:lnTo>
                    <a:pt x="146246" y="27517"/>
                  </a:lnTo>
                  <a:lnTo>
                    <a:pt x="164708" y="20374"/>
                  </a:lnTo>
                  <a:lnTo>
                    <a:pt x="207854" y="19084"/>
                  </a:lnTo>
                  <a:lnTo>
                    <a:pt x="216910" y="16243"/>
                  </a:lnTo>
                  <a:lnTo>
                    <a:pt x="225521" y="12511"/>
                  </a:lnTo>
                  <a:lnTo>
                    <a:pt x="269784" y="9603"/>
                  </a:lnTo>
                  <a:lnTo>
                    <a:pt x="316502" y="9526"/>
                  </a:lnTo>
                  <a:lnTo>
                    <a:pt x="363993" y="9525"/>
                  </a:lnTo>
                  <a:lnTo>
                    <a:pt x="408792" y="9525"/>
                  </a:lnTo>
                  <a:lnTo>
                    <a:pt x="454605" y="9525"/>
                  </a:lnTo>
                  <a:lnTo>
                    <a:pt x="497466" y="9525"/>
                  </a:lnTo>
                  <a:lnTo>
                    <a:pt x="507904" y="8467"/>
                  </a:lnTo>
                  <a:lnTo>
                    <a:pt x="526051" y="1986"/>
                  </a:lnTo>
                  <a:lnTo>
                    <a:pt x="571949" y="5"/>
                  </a:lnTo>
                  <a:lnTo>
                    <a:pt x="590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0" name="SMARTInkShape-893"/>
            <p:cNvSpPr/>
            <p:nvPr>
              <p:custDataLst>
                <p:tags r:id="rId262"/>
              </p:custDataLst>
            </p:nvPr>
          </p:nvSpPr>
          <p:spPr>
            <a:xfrm>
              <a:off x="3438528" y="5133978"/>
              <a:ext cx="180973" cy="133221"/>
            </a:xfrm>
            <a:custGeom>
              <a:avLst/>
              <a:gdLst/>
              <a:ahLst/>
              <a:cxnLst/>
              <a:rect l="0" t="0" r="0" b="0"/>
              <a:pathLst>
                <a:path w="180973" h="133221">
                  <a:moveTo>
                    <a:pt x="104772" y="19047"/>
                  </a:moveTo>
                  <a:lnTo>
                    <a:pt x="104772" y="19047"/>
                  </a:lnTo>
                  <a:lnTo>
                    <a:pt x="96571" y="19047"/>
                  </a:lnTo>
                  <a:lnTo>
                    <a:pt x="96130" y="17989"/>
                  </a:lnTo>
                  <a:lnTo>
                    <a:pt x="95640" y="13991"/>
                  </a:lnTo>
                  <a:lnTo>
                    <a:pt x="94450" y="12502"/>
                  </a:lnTo>
                  <a:lnTo>
                    <a:pt x="90307" y="10846"/>
                  </a:lnTo>
                  <a:lnTo>
                    <a:pt x="88778" y="9346"/>
                  </a:lnTo>
                  <a:lnTo>
                    <a:pt x="87080" y="4858"/>
                  </a:lnTo>
                  <a:lnTo>
                    <a:pt x="85569" y="3237"/>
                  </a:lnTo>
                  <a:lnTo>
                    <a:pt x="77641" y="424"/>
                  </a:lnTo>
                  <a:lnTo>
                    <a:pt x="49466" y="0"/>
                  </a:lnTo>
                  <a:lnTo>
                    <a:pt x="20802" y="26821"/>
                  </a:lnTo>
                  <a:lnTo>
                    <a:pt x="12848" y="42376"/>
                  </a:lnTo>
                  <a:lnTo>
                    <a:pt x="8755" y="63315"/>
                  </a:lnTo>
                  <a:lnTo>
                    <a:pt x="2041" y="76161"/>
                  </a:lnTo>
                  <a:lnTo>
                    <a:pt x="0" y="118796"/>
                  </a:lnTo>
                  <a:lnTo>
                    <a:pt x="1058" y="120472"/>
                  </a:lnTo>
                  <a:lnTo>
                    <a:pt x="2821" y="121588"/>
                  </a:lnTo>
                  <a:lnTo>
                    <a:pt x="9130" y="123691"/>
                  </a:lnTo>
                  <a:lnTo>
                    <a:pt x="17689" y="123811"/>
                  </a:lnTo>
                  <a:lnTo>
                    <a:pt x="26383" y="117274"/>
                  </a:lnTo>
                  <a:lnTo>
                    <a:pt x="32185" y="115620"/>
                  </a:lnTo>
                  <a:lnTo>
                    <a:pt x="34156" y="114121"/>
                  </a:lnTo>
                  <a:lnTo>
                    <a:pt x="64458" y="75592"/>
                  </a:lnTo>
                  <a:lnTo>
                    <a:pt x="66234" y="68434"/>
                  </a:lnTo>
                  <a:lnTo>
                    <a:pt x="76077" y="57277"/>
                  </a:lnTo>
                  <a:lnTo>
                    <a:pt x="76197" y="104601"/>
                  </a:lnTo>
                  <a:lnTo>
                    <a:pt x="76197" y="128447"/>
                  </a:lnTo>
                  <a:lnTo>
                    <a:pt x="77255" y="130081"/>
                  </a:lnTo>
                  <a:lnTo>
                    <a:pt x="79019" y="131169"/>
                  </a:lnTo>
                  <a:lnTo>
                    <a:pt x="85329" y="133220"/>
                  </a:lnTo>
                  <a:lnTo>
                    <a:pt x="93249" y="126776"/>
                  </a:lnTo>
                  <a:lnTo>
                    <a:pt x="101946" y="124698"/>
                  </a:lnTo>
                  <a:lnTo>
                    <a:pt x="108102" y="124211"/>
                  </a:lnTo>
                  <a:lnTo>
                    <a:pt x="114366" y="121173"/>
                  </a:lnTo>
                  <a:lnTo>
                    <a:pt x="120678" y="117353"/>
                  </a:lnTo>
                  <a:lnTo>
                    <a:pt x="131470" y="114700"/>
                  </a:lnTo>
                  <a:lnTo>
                    <a:pt x="140580" y="107831"/>
                  </a:lnTo>
                  <a:lnTo>
                    <a:pt x="149484" y="105678"/>
                  </a:lnTo>
                  <a:lnTo>
                    <a:pt x="180972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9" name="SMARTInkShape-Group192"/>
          <p:cNvGrpSpPr/>
          <p:nvPr/>
        </p:nvGrpSpPr>
        <p:grpSpPr>
          <a:xfrm>
            <a:off x="4076700" y="5191125"/>
            <a:ext cx="876301" cy="285751"/>
            <a:chOff x="4076700" y="5191125"/>
            <a:chExt cx="876301" cy="285751"/>
          </a:xfrm>
        </p:grpSpPr>
        <p:sp>
          <p:nvSpPr>
            <p:cNvPr id="492" name="SMARTInkShape-894"/>
            <p:cNvSpPr/>
            <p:nvPr>
              <p:custDataLst>
                <p:tags r:id="rId250"/>
              </p:custDataLst>
            </p:nvPr>
          </p:nvSpPr>
          <p:spPr>
            <a:xfrm>
              <a:off x="4838700" y="531495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47682" y="9525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3" name="SMARTInkShape-895"/>
            <p:cNvSpPr/>
            <p:nvPr>
              <p:custDataLst>
                <p:tags r:id="rId251"/>
              </p:custDataLst>
            </p:nvPr>
          </p:nvSpPr>
          <p:spPr>
            <a:xfrm>
              <a:off x="4857750" y="52482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3" y="5056"/>
                  </a:lnTo>
                  <a:lnTo>
                    <a:pt x="10321" y="6545"/>
                  </a:lnTo>
                  <a:lnTo>
                    <a:pt x="17692" y="9133"/>
                  </a:lnTo>
                  <a:lnTo>
                    <a:pt x="63769" y="9525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4" name="SMARTInkShape-896"/>
            <p:cNvSpPr/>
            <p:nvPr>
              <p:custDataLst>
                <p:tags r:id="rId252"/>
              </p:custDataLst>
            </p:nvPr>
          </p:nvSpPr>
          <p:spPr>
            <a:xfrm>
              <a:off x="4581536" y="5202022"/>
              <a:ext cx="114279" cy="141501"/>
            </a:xfrm>
            <a:custGeom>
              <a:avLst/>
              <a:gdLst/>
              <a:ahLst/>
              <a:cxnLst/>
              <a:rect l="0" t="0" r="0" b="0"/>
              <a:pathLst>
                <a:path w="114279" h="141501">
                  <a:moveTo>
                    <a:pt x="19039" y="84353"/>
                  </a:moveTo>
                  <a:lnTo>
                    <a:pt x="19039" y="84353"/>
                  </a:lnTo>
                  <a:lnTo>
                    <a:pt x="19039" y="130499"/>
                  </a:lnTo>
                  <a:lnTo>
                    <a:pt x="19039" y="136596"/>
                  </a:lnTo>
                  <a:lnTo>
                    <a:pt x="20097" y="138232"/>
                  </a:lnTo>
                  <a:lnTo>
                    <a:pt x="21861" y="139323"/>
                  </a:lnTo>
                  <a:lnTo>
                    <a:pt x="28740" y="141216"/>
                  </a:lnTo>
                  <a:lnTo>
                    <a:pt x="51220" y="141500"/>
                  </a:lnTo>
                  <a:lnTo>
                    <a:pt x="57331" y="138680"/>
                  </a:lnTo>
                  <a:lnTo>
                    <a:pt x="73904" y="125693"/>
                  </a:lnTo>
                  <a:lnTo>
                    <a:pt x="82803" y="122355"/>
                  </a:lnTo>
                  <a:lnTo>
                    <a:pt x="89006" y="117823"/>
                  </a:lnTo>
                  <a:lnTo>
                    <a:pt x="92469" y="112281"/>
                  </a:lnTo>
                  <a:lnTo>
                    <a:pt x="95067" y="106291"/>
                  </a:lnTo>
                  <a:lnTo>
                    <a:pt x="101420" y="96967"/>
                  </a:lnTo>
                  <a:lnTo>
                    <a:pt x="104831" y="87503"/>
                  </a:lnTo>
                  <a:lnTo>
                    <a:pt x="111016" y="77996"/>
                  </a:lnTo>
                  <a:lnTo>
                    <a:pt x="113320" y="68476"/>
                  </a:lnTo>
                  <a:lnTo>
                    <a:pt x="114278" y="38609"/>
                  </a:lnTo>
                  <a:lnTo>
                    <a:pt x="107741" y="29495"/>
                  </a:lnTo>
                  <a:lnTo>
                    <a:pt x="104588" y="20591"/>
                  </a:lnTo>
                  <a:lnTo>
                    <a:pt x="100100" y="14386"/>
                  </a:lnTo>
                  <a:lnTo>
                    <a:pt x="94577" y="10924"/>
                  </a:lnTo>
                  <a:lnTo>
                    <a:pt x="87465" y="8700"/>
                  </a:lnTo>
                  <a:lnTo>
                    <a:pt x="78456" y="1715"/>
                  </a:lnTo>
                  <a:lnTo>
                    <a:pt x="72610" y="0"/>
                  </a:lnTo>
                  <a:lnTo>
                    <a:pt x="69570" y="601"/>
                  </a:lnTo>
                  <a:lnTo>
                    <a:pt x="57086" y="6347"/>
                  </a:lnTo>
                  <a:lnTo>
                    <a:pt x="44429" y="7796"/>
                  </a:lnTo>
                  <a:lnTo>
                    <a:pt x="42315" y="8973"/>
                  </a:lnTo>
                  <a:lnTo>
                    <a:pt x="40906" y="10816"/>
                  </a:lnTo>
                  <a:lnTo>
                    <a:pt x="38283" y="15687"/>
                  </a:lnTo>
                  <a:lnTo>
                    <a:pt x="13670" y="44167"/>
                  </a:lnTo>
                  <a:lnTo>
                    <a:pt x="7513" y="63323"/>
                  </a:lnTo>
                  <a:lnTo>
                    <a:pt x="3333" y="70773"/>
                  </a:lnTo>
                  <a:lnTo>
                    <a:pt x="649" y="84178"/>
                  </a:lnTo>
                  <a:lnTo>
                    <a:pt x="0" y="116100"/>
                  </a:lnTo>
                  <a:lnTo>
                    <a:pt x="2816" y="122452"/>
                  </a:lnTo>
                  <a:lnTo>
                    <a:pt x="9514" y="13197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5" name="SMARTInkShape-897"/>
            <p:cNvSpPr/>
            <p:nvPr>
              <p:custDataLst>
                <p:tags r:id="rId253"/>
              </p:custDataLst>
            </p:nvPr>
          </p:nvSpPr>
          <p:spPr>
            <a:xfrm>
              <a:off x="4381500" y="5314950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32181" y="9525"/>
                  </a:lnTo>
                  <a:lnTo>
                    <a:pt x="34155" y="8467"/>
                  </a:lnTo>
                  <a:lnTo>
                    <a:pt x="35470" y="6703"/>
                  </a:lnTo>
                  <a:lnTo>
                    <a:pt x="36346" y="4469"/>
                  </a:lnTo>
                  <a:lnTo>
                    <a:pt x="37990" y="4037"/>
                  </a:lnTo>
                  <a:lnTo>
                    <a:pt x="42637" y="6381"/>
                  </a:lnTo>
                  <a:lnTo>
                    <a:pt x="45357" y="6370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6" name="SMARTInkShape-898"/>
            <p:cNvSpPr/>
            <p:nvPr>
              <p:custDataLst>
                <p:tags r:id="rId254"/>
              </p:custDataLst>
            </p:nvPr>
          </p:nvSpPr>
          <p:spPr>
            <a:xfrm>
              <a:off x="4381500" y="53244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7" name="SMARTInkShape-899"/>
            <p:cNvSpPr/>
            <p:nvPr>
              <p:custDataLst>
                <p:tags r:id="rId255"/>
              </p:custDataLst>
            </p:nvPr>
          </p:nvSpPr>
          <p:spPr>
            <a:xfrm>
              <a:off x="4354249" y="5191125"/>
              <a:ext cx="151077" cy="180938"/>
            </a:xfrm>
            <a:custGeom>
              <a:avLst/>
              <a:gdLst/>
              <a:ahLst/>
              <a:cxnLst/>
              <a:rect l="0" t="0" r="0" b="0"/>
              <a:pathLst>
                <a:path w="151077" h="180938">
                  <a:moveTo>
                    <a:pt x="17726" y="38100"/>
                  </a:moveTo>
                  <a:lnTo>
                    <a:pt x="17726" y="38100"/>
                  </a:lnTo>
                  <a:lnTo>
                    <a:pt x="17726" y="79414"/>
                  </a:lnTo>
                  <a:lnTo>
                    <a:pt x="14904" y="85742"/>
                  </a:lnTo>
                  <a:lnTo>
                    <a:pt x="12669" y="88911"/>
                  </a:lnTo>
                  <a:lnTo>
                    <a:pt x="9525" y="103485"/>
                  </a:lnTo>
                  <a:lnTo>
                    <a:pt x="8204" y="150508"/>
                  </a:lnTo>
                  <a:lnTo>
                    <a:pt x="8201" y="180937"/>
                  </a:lnTo>
                  <a:lnTo>
                    <a:pt x="3144" y="175907"/>
                  </a:lnTo>
                  <a:lnTo>
                    <a:pt x="662" y="170609"/>
                  </a:lnTo>
                  <a:lnTo>
                    <a:pt x="0" y="167714"/>
                  </a:lnTo>
                  <a:lnTo>
                    <a:pt x="617" y="164726"/>
                  </a:lnTo>
                  <a:lnTo>
                    <a:pt x="7396" y="152563"/>
                  </a:lnTo>
                  <a:lnTo>
                    <a:pt x="8195" y="108188"/>
                  </a:lnTo>
                  <a:lnTo>
                    <a:pt x="8201" y="63306"/>
                  </a:lnTo>
                  <a:lnTo>
                    <a:pt x="8201" y="20900"/>
                  </a:lnTo>
                  <a:lnTo>
                    <a:pt x="17609" y="9656"/>
                  </a:lnTo>
                  <a:lnTo>
                    <a:pt x="17716" y="1335"/>
                  </a:lnTo>
                  <a:lnTo>
                    <a:pt x="18777" y="890"/>
                  </a:lnTo>
                  <a:lnTo>
                    <a:pt x="32273" y="3"/>
                  </a:lnTo>
                  <a:lnTo>
                    <a:pt x="37596" y="2823"/>
                  </a:lnTo>
                  <a:lnTo>
                    <a:pt x="43491" y="6547"/>
                  </a:lnTo>
                  <a:lnTo>
                    <a:pt x="55898" y="8937"/>
                  </a:lnTo>
                  <a:lnTo>
                    <a:pt x="103037" y="9524"/>
                  </a:lnTo>
                  <a:lnTo>
                    <a:pt x="106350" y="9525"/>
                  </a:lnTo>
                  <a:lnTo>
                    <a:pt x="112854" y="6703"/>
                  </a:lnTo>
                  <a:lnTo>
                    <a:pt x="120596" y="1324"/>
                  </a:lnTo>
                  <a:lnTo>
                    <a:pt x="130535" y="116"/>
                  </a:lnTo>
                  <a:lnTo>
                    <a:pt x="15107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8" name="SMARTInkShape-900"/>
            <p:cNvSpPr/>
            <p:nvPr>
              <p:custDataLst>
                <p:tags r:id="rId256"/>
              </p:custDataLst>
            </p:nvPr>
          </p:nvSpPr>
          <p:spPr>
            <a:xfrm>
              <a:off x="4076700" y="5400675"/>
              <a:ext cx="18934" cy="76201"/>
            </a:xfrm>
            <a:custGeom>
              <a:avLst/>
              <a:gdLst/>
              <a:ahLst/>
              <a:cxnLst/>
              <a:rect l="0" t="0" r="0" b="0"/>
              <a:pathLst>
                <a:path w="18934" h="7620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  <a:lnTo>
                    <a:pt x="17726" y="8201"/>
                  </a:lnTo>
                  <a:lnTo>
                    <a:pt x="18657" y="14189"/>
                  </a:lnTo>
                  <a:lnTo>
                    <a:pt x="18933" y="22666"/>
                  </a:lnTo>
                  <a:lnTo>
                    <a:pt x="17914" y="24636"/>
                  </a:lnTo>
                  <a:lnTo>
                    <a:pt x="16176" y="25949"/>
                  </a:lnTo>
                  <a:lnTo>
                    <a:pt x="13959" y="26824"/>
                  </a:lnTo>
                  <a:lnTo>
                    <a:pt x="12481" y="28466"/>
                  </a:lnTo>
                  <a:lnTo>
                    <a:pt x="9914" y="36622"/>
                  </a:lnTo>
                  <a:lnTo>
                    <a:pt x="9535" y="55395"/>
                  </a:lnTo>
                  <a:lnTo>
                    <a:pt x="1325" y="65197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6" name="SMARTInkShape-Group193"/>
          <p:cNvGrpSpPr/>
          <p:nvPr/>
        </p:nvGrpSpPr>
        <p:grpSpPr>
          <a:xfrm>
            <a:off x="5172075" y="4991217"/>
            <a:ext cx="600076" cy="504709"/>
            <a:chOff x="5172075" y="4991217"/>
            <a:chExt cx="600076" cy="504709"/>
          </a:xfrm>
        </p:grpSpPr>
        <p:sp>
          <p:nvSpPr>
            <p:cNvPr id="500" name="SMARTInkShape-901"/>
            <p:cNvSpPr/>
            <p:nvPr>
              <p:custDataLst>
                <p:tags r:id="rId244"/>
              </p:custDataLst>
            </p:nvPr>
          </p:nvSpPr>
          <p:spPr>
            <a:xfrm>
              <a:off x="5505450" y="5315353"/>
              <a:ext cx="123788" cy="180573"/>
            </a:xfrm>
            <a:custGeom>
              <a:avLst/>
              <a:gdLst/>
              <a:ahLst/>
              <a:cxnLst/>
              <a:rect l="0" t="0" r="0" b="0"/>
              <a:pathLst>
                <a:path w="123788" h="180573">
                  <a:moveTo>
                    <a:pt x="0" y="123422"/>
                  </a:moveTo>
                  <a:lnTo>
                    <a:pt x="0" y="123422"/>
                  </a:lnTo>
                  <a:lnTo>
                    <a:pt x="14189" y="123422"/>
                  </a:lnTo>
                  <a:lnTo>
                    <a:pt x="15810" y="122364"/>
                  </a:lnTo>
                  <a:lnTo>
                    <a:pt x="16890" y="120600"/>
                  </a:lnTo>
                  <a:lnTo>
                    <a:pt x="17609" y="118366"/>
                  </a:lnTo>
                  <a:lnTo>
                    <a:pt x="19148" y="116877"/>
                  </a:lnTo>
                  <a:lnTo>
                    <a:pt x="29222" y="111663"/>
                  </a:lnTo>
                  <a:lnTo>
                    <a:pt x="35212" y="107612"/>
                  </a:lnTo>
                  <a:lnTo>
                    <a:pt x="44536" y="104274"/>
                  </a:lnTo>
                  <a:lnTo>
                    <a:pt x="66680" y="87952"/>
                  </a:lnTo>
                  <a:lnTo>
                    <a:pt x="73027" y="85432"/>
                  </a:lnTo>
                  <a:lnTo>
                    <a:pt x="79376" y="80785"/>
                  </a:lnTo>
                  <a:lnTo>
                    <a:pt x="82903" y="75192"/>
                  </a:lnTo>
                  <a:lnTo>
                    <a:pt x="85529" y="69178"/>
                  </a:lnTo>
                  <a:lnTo>
                    <a:pt x="91900" y="59843"/>
                  </a:lnTo>
                  <a:lnTo>
                    <a:pt x="95315" y="50373"/>
                  </a:lnTo>
                  <a:lnTo>
                    <a:pt x="101502" y="40865"/>
                  </a:lnTo>
                  <a:lnTo>
                    <a:pt x="104344" y="30053"/>
                  </a:lnTo>
                  <a:lnTo>
                    <a:pt x="112938" y="20136"/>
                  </a:lnTo>
                  <a:lnTo>
                    <a:pt x="112333" y="18582"/>
                  </a:lnTo>
                  <a:lnTo>
                    <a:pt x="105132" y="9553"/>
                  </a:lnTo>
                  <a:lnTo>
                    <a:pt x="104806" y="959"/>
                  </a:lnTo>
                  <a:lnTo>
                    <a:pt x="103738" y="505"/>
                  </a:lnTo>
                  <a:lnTo>
                    <a:pt x="99728" y="0"/>
                  </a:lnTo>
                  <a:lnTo>
                    <a:pt x="98235" y="924"/>
                  </a:lnTo>
                  <a:lnTo>
                    <a:pt x="97241" y="2600"/>
                  </a:lnTo>
                  <a:lnTo>
                    <a:pt x="96577" y="4773"/>
                  </a:lnTo>
                  <a:lnTo>
                    <a:pt x="95076" y="6223"/>
                  </a:lnTo>
                  <a:lnTo>
                    <a:pt x="87166" y="8740"/>
                  </a:lnTo>
                  <a:lnTo>
                    <a:pt x="81095" y="9009"/>
                  </a:lnTo>
                  <a:lnTo>
                    <a:pt x="79463" y="10105"/>
                  </a:lnTo>
                  <a:lnTo>
                    <a:pt x="78375" y="11894"/>
                  </a:lnTo>
                  <a:lnTo>
                    <a:pt x="76844" y="19467"/>
                  </a:lnTo>
                  <a:lnTo>
                    <a:pt x="76629" y="22369"/>
                  </a:lnTo>
                  <a:lnTo>
                    <a:pt x="75428" y="24304"/>
                  </a:lnTo>
                  <a:lnTo>
                    <a:pt x="73569" y="25593"/>
                  </a:lnTo>
                  <a:lnTo>
                    <a:pt x="71270" y="26452"/>
                  </a:lnTo>
                  <a:lnTo>
                    <a:pt x="69739" y="28084"/>
                  </a:lnTo>
                  <a:lnTo>
                    <a:pt x="68037" y="32719"/>
                  </a:lnTo>
                  <a:lnTo>
                    <a:pt x="65886" y="44318"/>
                  </a:lnTo>
                  <a:lnTo>
                    <a:pt x="60209" y="53653"/>
                  </a:lnTo>
                  <a:lnTo>
                    <a:pt x="57755" y="66289"/>
                  </a:lnTo>
                  <a:lnTo>
                    <a:pt x="57151" y="113897"/>
                  </a:lnTo>
                  <a:lnTo>
                    <a:pt x="57150" y="126597"/>
                  </a:lnTo>
                  <a:lnTo>
                    <a:pt x="59972" y="132947"/>
                  </a:lnTo>
                  <a:lnTo>
                    <a:pt x="63695" y="139297"/>
                  </a:lnTo>
                  <a:lnTo>
                    <a:pt x="66283" y="150116"/>
                  </a:lnTo>
                  <a:lnTo>
                    <a:pt x="71615" y="156496"/>
                  </a:lnTo>
                  <a:lnTo>
                    <a:pt x="76984" y="159288"/>
                  </a:lnTo>
                  <a:lnTo>
                    <a:pt x="87780" y="161326"/>
                  </a:lnTo>
                  <a:lnTo>
                    <a:pt x="103013" y="161511"/>
                  </a:lnTo>
                  <a:lnTo>
                    <a:pt x="112821" y="153320"/>
                  </a:lnTo>
                  <a:lnTo>
                    <a:pt x="122372" y="152113"/>
                  </a:lnTo>
                  <a:lnTo>
                    <a:pt x="122856" y="151016"/>
                  </a:lnTo>
                  <a:lnTo>
                    <a:pt x="123787" y="137811"/>
                  </a:lnTo>
                  <a:lnTo>
                    <a:pt x="122742" y="136189"/>
                  </a:lnTo>
                  <a:lnTo>
                    <a:pt x="120986" y="135109"/>
                  </a:lnTo>
                  <a:lnTo>
                    <a:pt x="115621" y="133374"/>
                  </a:lnTo>
                  <a:lnTo>
                    <a:pt x="114886" y="130315"/>
                  </a:lnTo>
                  <a:lnTo>
                    <a:pt x="114691" y="128017"/>
                  </a:lnTo>
                  <a:lnTo>
                    <a:pt x="113502" y="126485"/>
                  </a:lnTo>
                  <a:lnTo>
                    <a:pt x="106133" y="123825"/>
                  </a:lnTo>
                  <a:lnTo>
                    <a:pt x="100121" y="123542"/>
                  </a:lnTo>
                  <a:lnTo>
                    <a:pt x="98497" y="124560"/>
                  </a:lnTo>
                  <a:lnTo>
                    <a:pt x="97415" y="126297"/>
                  </a:lnTo>
                  <a:lnTo>
                    <a:pt x="95678" y="131634"/>
                  </a:lnTo>
                  <a:lnTo>
                    <a:pt x="79448" y="149792"/>
                  </a:lnTo>
                  <a:lnTo>
                    <a:pt x="76628" y="159769"/>
                  </a:lnTo>
                  <a:lnTo>
                    <a:pt x="69738" y="168780"/>
                  </a:lnTo>
                  <a:lnTo>
                    <a:pt x="68036" y="174625"/>
                  </a:lnTo>
                  <a:lnTo>
                    <a:pt x="68641" y="176608"/>
                  </a:lnTo>
                  <a:lnTo>
                    <a:pt x="70102" y="177929"/>
                  </a:lnTo>
                  <a:lnTo>
                    <a:pt x="76200" y="180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1" name="SMARTInkShape-902"/>
            <p:cNvSpPr/>
            <p:nvPr>
              <p:custDataLst>
                <p:tags r:id="rId245"/>
              </p:custDataLst>
            </p:nvPr>
          </p:nvSpPr>
          <p:spPr>
            <a:xfrm>
              <a:off x="5410200" y="5391150"/>
              <a:ext cx="9526" cy="104776"/>
            </a:xfrm>
            <a:custGeom>
              <a:avLst/>
              <a:gdLst/>
              <a:ahLst/>
              <a:cxnLst/>
              <a:rect l="0" t="0" r="0" b="0"/>
              <a:pathLst>
                <a:path w="9526" h="104776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5"/>
                  </a:lnTo>
                  <a:lnTo>
                    <a:pt x="6703" y="7539"/>
                  </a:lnTo>
                  <a:lnTo>
                    <a:pt x="392" y="9409"/>
                  </a:lnTo>
                  <a:lnTo>
                    <a:pt x="0" y="54056"/>
                  </a:lnTo>
                  <a:lnTo>
                    <a:pt x="0" y="101447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2" name="SMARTInkShape-903"/>
            <p:cNvSpPr/>
            <p:nvPr>
              <p:custDataLst>
                <p:tags r:id="rId246"/>
              </p:custDataLst>
            </p:nvPr>
          </p:nvSpPr>
          <p:spPr>
            <a:xfrm>
              <a:off x="5334000" y="5429284"/>
              <a:ext cx="133351" cy="19017"/>
            </a:xfrm>
            <a:custGeom>
              <a:avLst/>
              <a:gdLst/>
              <a:ahLst/>
              <a:cxnLst/>
              <a:rect l="0" t="0" r="0" b="0"/>
              <a:pathLst>
                <a:path w="133351" h="19017">
                  <a:moveTo>
                    <a:pt x="0" y="19016"/>
                  </a:moveTo>
                  <a:lnTo>
                    <a:pt x="0" y="19016"/>
                  </a:lnTo>
                  <a:lnTo>
                    <a:pt x="14189" y="19016"/>
                  </a:lnTo>
                  <a:lnTo>
                    <a:pt x="15810" y="17958"/>
                  </a:lnTo>
                  <a:lnTo>
                    <a:pt x="16890" y="16194"/>
                  </a:lnTo>
                  <a:lnTo>
                    <a:pt x="17609" y="13960"/>
                  </a:lnTo>
                  <a:lnTo>
                    <a:pt x="19148" y="12471"/>
                  </a:lnTo>
                  <a:lnTo>
                    <a:pt x="27124" y="9883"/>
                  </a:lnTo>
                  <a:lnTo>
                    <a:pt x="60363" y="9494"/>
                  </a:lnTo>
                  <a:lnTo>
                    <a:pt x="66692" y="6671"/>
                  </a:lnTo>
                  <a:lnTo>
                    <a:pt x="73032" y="2946"/>
                  </a:lnTo>
                  <a:lnTo>
                    <a:pt x="85726" y="554"/>
                  </a:lnTo>
                  <a:lnTo>
                    <a:pt x="99749" y="0"/>
                  </a:lnTo>
                  <a:lnTo>
                    <a:pt x="105363" y="2803"/>
                  </a:lnTo>
                  <a:lnTo>
                    <a:pt x="112535" y="8170"/>
                  </a:lnTo>
                  <a:lnTo>
                    <a:pt x="122346" y="9375"/>
                  </a:lnTo>
                  <a:lnTo>
                    <a:pt x="133350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3" name="SMARTInkShape-904"/>
            <p:cNvSpPr/>
            <p:nvPr>
              <p:custDataLst>
                <p:tags r:id="rId247"/>
              </p:custDataLst>
            </p:nvPr>
          </p:nvSpPr>
          <p:spPr>
            <a:xfrm>
              <a:off x="5181600" y="5372100"/>
              <a:ext cx="104776" cy="114301"/>
            </a:xfrm>
            <a:custGeom>
              <a:avLst/>
              <a:gdLst/>
              <a:ahLst/>
              <a:cxnLst/>
              <a:rect l="0" t="0" r="0" b="0"/>
              <a:pathLst>
                <a:path w="104776" h="114301">
                  <a:moveTo>
                    <a:pt x="76200" y="47625"/>
                  </a:moveTo>
                  <a:lnTo>
                    <a:pt x="76200" y="47625"/>
                  </a:lnTo>
                  <a:lnTo>
                    <a:pt x="76200" y="38492"/>
                  </a:lnTo>
                  <a:lnTo>
                    <a:pt x="85333" y="38110"/>
                  </a:lnTo>
                  <a:lnTo>
                    <a:pt x="85725" y="19453"/>
                  </a:lnTo>
                  <a:lnTo>
                    <a:pt x="68033" y="1359"/>
                  </a:lnTo>
                  <a:lnTo>
                    <a:pt x="57578" y="35"/>
                  </a:lnTo>
                  <a:lnTo>
                    <a:pt x="39827" y="0"/>
                  </a:lnTo>
                  <a:lnTo>
                    <a:pt x="30837" y="6545"/>
                  </a:lnTo>
                  <a:lnTo>
                    <a:pt x="24994" y="8201"/>
                  </a:lnTo>
                  <a:lnTo>
                    <a:pt x="23013" y="9701"/>
                  </a:lnTo>
                  <a:lnTo>
                    <a:pt x="11004" y="26824"/>
                  </a:lnTo>
                  <a:lnTo>
                    <a:pt x="8759" y="35834"/>
                  </a:lnTo>
                  <a:lnTo>
                    <a:pt x="3065" y="44719"/>
                  </a:lnTo>
                  <a:lnTo>
                    <a:pt x="606" y="57204"/>
                  </a:lnTo>
                  <a:lnTo>
                    <a:pt x="0" y="102894"/>
                  </a:lnTo>
                  <a:lnTo>
                    <a:pt x="1059" y="103521"/>
                  </a:lnTo>
                  <a:lnTo>
                    <a:pt x="10321" y="104742"/>
                  </a:lnTo>
                  <a:lnTo>
                    <a:pt x="22748" y="104770"/>
                  </a:lnTo>
                  <a:lnTo>
                    <a:pt x="24690" y="103714"/>
                  </a:lnTo>
                  <a:lnTo>
                    <a:pt x="25986" y="101951"/>
                  </a:lnTo>
                  <a:lnTo>
                    <a:pt x="26849" y="99717"/>
                  </a:lnTo>
                  <a:lnTo>
                    <a:pt x="28482" y="98228"/>
                  </a:lnTo>
                  <a:lnTo>
                    <a:pt x="38709" y="93016"/>
                  </a:lnTo>
                  <a:lnTo>
                    <a:pt x="50920" y="82109"/>
                  </a:lnTo>
                  <a:lnTo>
                    <a:pt x="54381" y="76004"/>
                  </a:lnTo>
                  <a:lnTo>
                    <a:pt x="56978" y="69763"/>
                  </a:lnTo>
                  <a:lnTo>
                    <a:pt x="65189" y="59020"/>
                  </a:lnTo>
                  <a:lnTo>
                    <a:pt x="66235" y="52648"/>
                  </a:lnTo>
                  <a:lnTo>
                    <a:pt x="67440" y="50974"/>
                  </a:lnTo>
                  <a:lnTo>
                    <a:pt x="69301" y="49857"/>
                  </a:lnTo>
                  <a:lnTo>
                    <a:pt x="71601" y="49113"/>
                  </a:lnTo>
                  <a:lnTo>
                    <a:pt x="73134" y="47559"/>
                  </a:lnTo>
                  <a:lnTo>
                    <a:pt x="76190" y="38138"/>
                  </a:lnTo>
                  <a:lnTo>
                    <a:pt x="76197" y="38111"/>
                  </a:lnTo>
                  <a:lnTo>
                    <a:pt x="76200" y="46302"/>
                  </a:lnTo>
                  <a:lnTo>
                    <a:pt x="82745" y="54968"/>
                  </a:lnTo>
                  <a:lnTo>
                    <a:pt x="85333" y="64924"/>
                  </a:lnTo>
                  <a:lnTo>
                    <a:pt x="85715" y="89019"/>
                  </a:lnTo>
                  <a:lnTo>
                    <a:pt x="86776" y="91097"/>
                  </a:lnTo>
                  <a:lnTo>
                    <a:pt x="88542" y="92481"/>
                  </a:lnTo>
                  <a:lnTo>
                    <a:pt x="90778" y="93404"/>
                  </a:lnTo>
                  <a:lnTo>
                    <a:pt x="92269" y="95078"/>
                  </a:lnTo>
                  <a:lnTo>
                    <a:pt x="95216" y="104644"/>
                  </a:lnTo>
                  <a:lnTo>
                    <a:pt x="1047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4" name="SMARTInkShape-905"/>
            <p:cNvSpPr/>
            <p:nvPr>
              <p:custDataLst>
                <p:tags r:id="rId248"/>
              </p:custDataLst>
            </p:nvPr>
          </p:nvSpPr>
          <p:spPr>
            <a:xfrm>
              <a:off x="5200650" y="4991217"/>
              <a:ext cx="314315" cy="208071"/>
            </a:xfrm>
            <a:custGeom>
              <a:avLst/>
              <a:gdLst/>
              <a:ahLst/>
              <a:cxnLst/>
              <a:rect l="0" t="0" r="0" b="0"/>
              <a:pathLst>
                <a:path w="314315" h="208071">
                  <a:moveTo>
                    <a:pt x="85725" y="142758"/>
                  </a:moveTo>
                  <a:lnTo>
                    <a:pt x="85725" y="142758"/>
                  </a:lnTo>
                  <a:lnTo>
                    <a:pt x="85725" y="123825"/>
                  </a:lnTo>
                  <a:lnTo>
                    <a:pt x="76592" y="114578"/>
                  </a:lnTo>
                  <a:lnTo>
                    <a:pt x="53537" y="114186"/>
                  </a:lnTo>
                  <a:lnTo>
                    <a:pt x="51566" y="115243"/>
                  </a:lnTo>
                  <a:lnTo>
                    <a:pt x="50252" y="117006"/>
                  </a:lnTo>
                  <a:lnTo>
                    <a:pt x="49377" y="119240"/>
                  </a:lnTo>
                  <a:lnTo>
                    <a:pt x="47735" y="120730"/>
                  </a:lnTo>
                  <a:lnTo>
                    <a:pt x="38027" y="124505"/>
                  </a:lnTo>
                  <a:lnTo>
                    <a:pt x="23949" y="137887"/>
                  </a:lnTo>
                  <a:lnTo>
                    <a:pt x="21227" y="143415"/>
                  </a:lnTo>
                  <a:lnTo>
                    <a:pt x="20501" y="146371"/>
                  </a:lnTo>
                  <a:lnTo>
                    <a:pt x="18959" y="148342"/>
                  </a:lnTo>
                  <a:lnTo>
                    <a:pt x="5920" y="156821"/>
                  </a:lnTo>
                  <a:lnTo>
                    <a:pt x="2631" y="162414"/>
                  </a:lnTo>
                  <a:lnTo>
                    <a:pt x="346" y="171217"/>
                  </a:lnTo>
                  <a:lnTo>
                    <a:pt x="0" y="199470"/>
                  </a:lnTo>
                  <a:lnTo>
                    <a:pt x="8201" y="208070"/>
                  </a:lnTo>
                  <a:lnTo>
                    <a:pt x="9701" y="207466"/>
                  </a:lnTo>
                  <a:lnTo>
                    <a:pt x="26370" y="193600"/>
                  </a:lnTo>
                  <a:lnTo>
                    <a:pt x="35212" y="190279"/>
                  </a:lnTo>
                  <a:lnTo>
                    <a:pt x="41403" y="185750"/>
                  </a:lnTo>
                  <a:lnTo>
                    <a:pt x="44860" y="180210"/>
                  </a:lnTo>
                  <a:lnTo>
                    <a:pt x="47454" y="174220"/>
                  </a:lnTo>
                  <a:lnTo>
                    <a:pt x="53806" y="164897"/>
                  </a:lnTo>
                  <a:lnTo>
                    <a:pt x="55664" y="158595"/>
                  </a:lnTo>
                  <a:lnTo>
                    <a:pt x="57218" y="156491"/>
                  </a:lnTo>
                  <a:lnTo>
                    <a:pt x="59312" y="155088"/>
                  </a:lnTo>
                  <a:lnTo>
                    <a:pt x="64461" y="152471"/>
                  </a:lnTo>
                  <a:lnTo>
                    <a:pt x="70277" y="147781"/>
                  </a:lnTo>
                  <a:lnTo>
                    <a:pt x="73568" y="142169"/>
                  </a:lnTo>
                  <a:lnTo>
                    <a:pt x="75679" y="134998"/>
                  </a:lnTo>
                  <a:lnTo>
                    <a:pt x="76912" y="134410"/>
                  </a:lnTo>
                  <a:lnTo>
                    <a:pt x="85722" y="133233"/>
                  </a:lnTo>
                  <a:lnTo>
                    <a:pt x="85725" y="147422"/>
                  </a:lnTo>
                  <a:lnTo>
                    <a:pt x="88547" y="152945"/>
                  </a:lnTo>
                  <a:lnTo>
                    <a:pt x="92270" y="158926"/>
                  </a:lnTo>
                  <a:lnTo>
                    <a:pt x="94858" y="169490"/>
                  </a:lnTo>
                  <a:lnTo>
                    <a:pt x="95240" y="188619"/>
                  </a:lnTo>
                  <a:lnTo>
                    <a:pt x="103450" y="198429"/>
                  </a:lnTo>
                  <a:lnTo>
                    <a:pt x="107008" y="199251"/>
                  </a:lnTo>
                  <a:lnTo>
                    <a:pt x="128363" y="199897"/>
                  </a:lnTo>
                  <a:lnTo>
                    <a:pt x="133956" y="197081"/>
                  </a:lnTo>
                  <a:lnTo>
                    <a:pt x="178994" y="161786"/>
                  </a:lnTo>
                  <a:lnTo>
                    <a:pt x="186444" y="154390"/>
                  </a:lnTo>
                  <a:lnTo>
                    <a:pt x="197647" y="139385"/>
                  </a:lnTo>
                  <a:lnTo>
                    <a:pt x="217038" y="121474"/>
                  </a:lnTo>
                  <a:lnTo>
                    <a:pt x="225577" y="111073"/>
                  </a:lnTo>
                  <a:lnTo>
                    <a:pt x="245485" y="92951"/>
                  </a:lnTo>
                  <a:lnTo>
                    <a:pt x="254096" y="82521"/>
                  </a:lnTo>
                  <a:lnTo>
                    <a:pt x="288495" y="53986"/>
                  </a:lnTo>
                  <a:lnTo>
                    <a:pt x="292262" y="47565"/>
                  </a:lnTo>
                  <a:lnTo>
                    <a:pt x="294994" y="41183"/>
                  </a:lnTo>
                  <a:lnTo>
                    <a:pt x="311672" y="18934"/>
                  </a:lnTo>
                  <a:lnTo>
                    <a:pt x="314279" y="9573"/>
                  </a:lnTo>
                  <a:lnTo>
                    <a:pt x="314311" y="4401"/>
                  </a:lnTo>
                  <a:lnTo>
                    <a:pt x="313257" y="2895"/>
                  </a:lnTo>
                  <a:lnTo>
                    <a:pt x="311497" y="1891"/>
                  </a:lnTo>
                  <a:lnTo>
                    <a:pt x="305192" y="0"/>
                  </a:lnTo>
                  <a:lnTo>
                    <a:pt x="296633" y="8095"/>
                  </a:lnTo>
                  <a:lnTo>
                    <a:pt x="290621" y="9019"/>
                  </a:lnTo>
                  <a:lnTo>
                    <a:pt x="288997" y="10208"/>
                  </a:lnTo>
                  <a:lnTo>
                    <a:pt x="287915" y="12057"/>
                  </a:lnTo>
                  <a:lnTo>
                    <a:pt x="287193" y="14349"/>
                  </a:lnTo>
                  <a:lnTo>
                    <a:pt x="276134" y="28365"/>
                  </a:lnTo>
                  <a:lnTo>
                    <a:pt x="271599" y="33002"/>
                  </a:lnTo>
                  <a:lnTo>
                    <a:pt x="268877" y="38592"/>
                  </a:lnTo>
                  <a:lnTo>
                    <a:pt x="262074" y="55860"/>
                  </a:lnTo>
                  <a:lnTo>
                    <a:pt x="250281" y="75511"/>
                  </a:lnTo>
                  <a:lnTo>
                    <a:pt x="245058" y="102621"/>
                  </a:lnTo>
                  <a:lnTo>
                    <a:pt x="241206" y="110103"/>
                  </a:lnTo>
                  <a:lnTo>
                    <a:pt x="238734" y="123529"/>
                  </a:lnTo>
                  <a:lnTo>
                    <a:pt x="238135" y="155455"/>
                  </a:lnTo>
                  <a:lnTo>
                    <a:pt x="239190" y="157573"/>
                  </a:lnTo>
                  <a:lnTo>
                    <a:pt x="240952" y="158985"/>
                  </a:lnTo>
                  <a:lnTo>
                    <a:pt x="243185" y="159926"/>
                  </a:lnTo>
                  <a:lnTo>
                    <a:pt x="244673" y="161612"/>
                  </a:lnTo>
                  <a:lnTo>
                    <a:pt x="246327" y="166307"/>
                  </a:lnTo>
                  <a:lnTo>
                    <a:pt x="247826" y="167982"/>
                  </a:lnTo>
                  <a:lnTo>
                    <a:pt x="257273" y="172097"/>
                  </a:lnTo>
                  <a:lnTo>
                    <a:pt x="264495" y="177792"/>
                  </a:lnTo>
                  <a:lnTo>
                    <a:pt x="270306" y="179495"/>
                  </a:lnTo>
                  <a:lnTo>
                    <a:pt x="272280" y="178891"/>
                  </a:lnTo>
                  <a:lnTo>
                    <a:pt x="273595" y="177430"/>
                  </a:lnTo>
                  <a:lnTo>
                    <a:pt x="274472" y="175398"/>
                  </a:lnTo>
                  <a:lnTo>
                    <a:pt x="276115" y="174043"/>
                  </a:lnTo>
                  <a:lnTo>
                    <a:pt x="280762" y="172538"/>
                  </a:lnTo>
                  <a:lnTo>
                    <a:pt x="293513" y="171439"/>
                  </a:lnTo>
                  <a:lnTo>
                    <a:pt x="312872" y="153724"/>
                  </a:lnTo>
                  <a:lnTo>
                    <a:pt x="314198" y="144209"/>
                  </a:lnTo>
                  <a:lnTo>
                    <a:pt x="314314" y="134684"/>
                  </a:lnTo>
                  <a:lnTo>
                    <a:pt x="313260" y="134200"/>
                  </a:lnTo>
                  <a:lnTo>
                    <a:pt x="291659" y="133244"/>
                  </a:lnTo>
                  <a:lnTo>
                    <a:pt x="289689" y="134298"/>
                  </a:lnTo>
                  <a:lnTo>
                    <a:pt x="288376" y="136060"/>
                  </a:lnTo>
                  <a:lnTo>
                    <a:pt x="287501" y="138293"/>
                  </a:lnTo>
                  <a:lnTo>
                    <a:pt x="285859" y="139781"/>
                  </a:lnTo>
                  <a:lnTo>
                    <a:pt x="275619" y="144992"/>
                  </a:lnTo>
                  <a:lnTo>
                    <a:pt x="272646" y="147423"/>
                  </a:lnTo>
                  <a:lnTo>
                    <a:pt x="269343" y="152945"/>
                  </a:lnTo>
                  <a:lnTo>
                    <a:pt x="266816" y="158926"/>
                  </a:lnTo>
                  <a:lnTo>
                    <a:pt x="250293" y="180875"/>
                  </a:lnTo>
                  <a:lnTo>
                    <a:pt x="247650" y="1903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5" name="SMARTInkShape-906"/>
            <p:cNvSpPr/>
            <p:nvPr>
              <p:custDataLst>
                <p:tags r:id="rId249"/>
              </p:custDataLst>
            </p:nvPr>
          </p:nvSpPr>
          <p:spPr>
            <a:xfrm>
              <a:off x="5172075" y="5248275"/>
              <a:ext cx="600076" cy="28576"/>
            </a:xfrm>
            <a:custGeom>
              <a:avLst/>
              <a:gdLst/>
              <a:ahLst/>
              <a:cxnLst/>
              <a:rect l="0" t="0" r="0" b="0"/>
              <a:pathLst>
                <a:path w="600076" h="28576">
                  <a:moveTo>
                    <a:pt x="0" y="28575"/>
                  </a:moveTo>
                  <a:lnTo>
                    <a:pt x="0" y="28575"/>
                  </a:lnTo>
                  <a:lnTo>
                    <a:pt x="47515" y="28575"/>
                  </a:lnTo>
                  <a:lnTo>
                    <a:pt x="92082" y="28575"/>
                  </a:lnTo>
                  <a:lnTo>
                    <a:pt x="127000" y="28575"/>
                  </a:lnTo>
                  <a:lnTo>
                    <a:pt x="171275" y="19225"/>
                  </a:lnTo>
                  <a:lnTo>
                    <a:pt x="203389" y="17999"/>
                  </a:lnTo>
                  <a:lnTo>
                    <a:pt x="221857" y="10850"/>
                  </a:lnTo>
                  <a:lnTo>
                    <a:pt x="269343" y="9541"/>
                  </a:lnTo>
                  <a:lnTo>
                    <a:pt x="279517" y="8474"/>
                  </a:lnTo>
                  <a:lnTo>
                    <a:pt x="298047" y="1325"/>
                  </a:lnTo>
                  <a:lnTo>
                    <a:pt x="344748" y="10"/>
                  </a:lnTo>
                  <a:lnTo>
                    <a:pt x="392366" y="0"/>
                  </a:lnTo>
                  <a:lnTo>
                    <a:pt x="439991" y="0"/>
                  </a:lnTo>
                  <a:lnTo>
                    <a:pt x="485770" y="0"/>
                  </a:lnTo>
                  <a:lnTo>
                    <a:pt x="533204" y="0"/>
                  </a:lnTo>
                  <a:lnTo>
                    <a:pt x="569738" y="0"/>
                  </a:lnTo>
                  <a:lnTo>
                    <a:pt x="579546" y="8201"/>
                  </a:lnTo>
                  <a:lnTo>
                    <a:pt x="590423" y="9515"/>
                  </a:lnTo>
                  <a:lnTo>
                    <a:pt x="6000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07" name="SMARTInkShape-907"/>
          <p:cNvSpPr/>
          <p:nvPr>
            <p:custDataLst>
              <p:tags r:id="rId31"/>
            </p:custDataLst>
          </p:nvPr>
        </p:nvSpPr>
        <p:spPr>
          <a:xfrm>
            <a:off x="5924550" y="5248275"/>
            <a:ext cx="57151" cy="85726"/>
          </a:xfrm>
          <a:custGeom>
            <a:avLst/>
            <a:gdLst/>
            <a:ahLst/>
            <a:cxnLst/>
            <a:rect l="0" t="0" r="0" b="0"/>
            <a:pathLst>
              <a:path w="57151" h="85726">
                <a:moveTo>
                  <a:pt x="57150" y="0"/>
                </a:moveTo>
                <a:lnTo>
                  <a:pt x="57150" y="0"/>
                </a:lnTo>
                <a:lnTo>
                  <a:pt x="57150" y="36649"/>
                </a:lnTo>
                <a:lnTo>
                  <a:pt x="14424" y="80826"/>
                </a:lnTo>
                <a:lnTo>
                  <a:pt x="8880" y="83548"/>
                </a:lnTo>
                <a:lnTo>
                  <a:pt x="0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3" name="SMARTInkShape-Group195"/>
          <p:cNvGrpSpPr/>
          <p:nvPr/>
        </p:nvGrpSpPr>
        <p:grpSpPr>
          <a:xfrm>
            <a:off x="6238886" y="5057775"/>
            <a:ext cx="647690" cy="209548"/>
            <a:chOff x="6238886" y="5057775"/>
            <a:chExt cx="647690" cy="209548"/>
          </a:xfrm>
        </p:grpSpPr>
        <p:sp>
          <p:nvSpPr>
            <p:cNvPr id="508" name="SMARTInkShape-908"/>
            <p:cNvSpPr/>
            <p:nvPr>
              <p:custDataLst>
                <p:tags r:id="rId239"/>
              </p:custDataLst>
            </p:nvPr>
          </p:nvSpPr>
          <p:spPr>
            <a:xfrm>
              <a:off x="6800884" y="5200650"/>
              <a:ext cx="76167" cy="19051"/>
            </a:xfrm>
            <a:custGeom>
              <a:avLst/>
              <a:gdLst/>
              <a:ahLst/>
              <a:cxnLst/>
              <a:rect l="0" t="0" r="0" b="0"/>
              <a:pathLst>
                <a:path w="76167" h="19051">
                  <a:moveTo>
                    <a:pt x="9491" y="0"/>
                  </a:moveTo>
                  <a:lnTo>
                    <a:pt x="9491" y="0"/>
                  </a:lnTo>
                  <a:lnTo>
                    <a:pt x="0" y="9491"/>
                  </a:lnTo>
                  <a:lnTo>
                    <a:pt x="9457" y="19016"/>
                  </a:lnTo>
                  <a:lnTo>
                    <a:pt x="41672" y="19050"/>
                  </a:lnTo>
                  <a:lnTo>
                    <a:pt x="43646" y="17992"/>
                  </a:lnTo>
                  <a:lnTo>
                    <a:pt x="44961" y="16228"/>
                  </a:lnTo>
                  <a:lnTo>
                    <a:pt x="45838" y="13994"/>
                  </a:lnTo>
                  <a:lnTo>
                    <a:pt x="47480" y="12505"/>
                  </a:lnTo>
                  <a:lnTo>
                    <a:pt x="52128" y="10849"/>
                  </a:lnTo>
                  <a:lnTo>
                    <a:pt x="7616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9" name="SMARTInkShape-909"/>
            <p:cNvSpPr/>
            <p:nvPr>
              <p:custDataLst>
                <p:tags r:id="rId240"/>
              </p:custDataLst>
            </p:nvPr>
          </p:nvSpPr>
          <p:spPr>
            <a:xfrm>
              <a:off x="6810375" y="514350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23704" y="9525"/>
                  </a:lnTo>
                  <a:lnTo>
                    <a:pt x="25328" y="8467"/>
                  </a:lnTo>
                  <a:lnTo>
                    <a:pt x="26410" y="6703"/>
                  </a:lnTo>
                  <a:lnTo>
                    <a:pt x="27132" y="4469"/>
                  </a:lnTo>
                  <a:lnTo>
                    <a:pt x="28671" y="2980"/>
                  </a:lnTo>
                  <a:lnTo>
                    <a:pt x="33203" y="1324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0" name="SMARTInkShape-910"/>
            <p:cNvSpPr/>
            <p:nvPr>
              <p:custDataLst>
                <p:tags r:id="rId241"/>
              </p:custDataLst>
            </p:nvPr>
          </p:nvSpPr>
          <p:spPr>
            <a:xfrm>
              <a:off x="6543675" y="5191125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7454" y="9525"/>
                  </a:lnTo>
                  <a:lnTo>
                    <a:pt x="93487" y="9525"/>
                  </a:lnTo>
                  <a:lnTo>
                    <a:pt x="99784" y="9525"/>
                  </a:lnTo>
                  <a:lnTo>
                    <a:pt x="101447" y="8467"/>
                  </a:lnTo>
                  <a:lnTo>
                    <a:pt x="102557" y="6703"/>
                  </a:lnTo>
                  <a:lnTo>
                    <a:pt x="103297" y="4469"/>
                  </a:lnTo>
                  <a:lnTo>
                    <a:pt x="104848" y="2980"/>
                  </a:lnTo>
                  <a:lnTo>
                    <a:pt x="109393" y="1324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1" name="SMARTInkShape-911"/>
            <p:cNvSpPr/>
            <p:nvPr>
              <p:custDataLst>
                <p:tags r:id="rId242"/>
              </p:custDataLst>
            </p:nvPr>
          </p:nvSpPr>
          <p:spPr>
            <a:xfrm>
              <a:off x="6543675" y="52006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" name="SMARTInkShape-912"/>
            <p:cNvSpPr/>
            <p:nvPr>
              <p:custDataLst>
                <p:tags r:id="rId243"/>
              </p:custDataLst>
            </p:nvPr>
          </p:nvSpPr>
          <p:spPr>
            <a:xfrm>
              <a:off x="6238886" y="5057775"/>
              <a:ext cx="446338" cy="209548"/>
            </a:xfrm>
            <a:custGeom>
              <a:avLst/>
              <a:gdLst/>
              <a:ahLst/>
              <a:cxnLst/>
              <a:rect l="0" t="0" r="0" b="0"/>
              <a:pathLst>
                <a:path w="446338" h="209548">
                  <a:moveTo>
                    <a:pt x="209539" y="19050"/>
                  </a:moveTo>
                  <a:lnTo>
                    <a:pt x="209539" y="19050"/>
                  </a:lnTo>
                  <a:lnTo>
                    <a:pt x="209539" y="10849"/>
                  </a:lnTo>
                  <a:lnTo>
                    <a:pt x="208481" y="10408"/>
                  </a:lnTo>
                  <a:lnTo>
                    <a:pt x="201338" y="9641"/>
                  </a:lnTo>
                  <a:lnTo>
                    <a:pt x="200602" y="6755"/>
                  </a:lnTo>
                  <a:lnTo>
                    <a:pt x="200407" y="4503"/>
                  </a:lnTo>
                  <a:lnTo>
                    <a:pt x="199218" y="3003"/>
                  </a:lnTo>
                  <a:lnTo>
                    <a:pt x="191847" y="395"/>
                  </a:lnTo>
                  <a:lnTo>
                    <a:pt x="145770" y="0"/>
                  </a:lnTo>
                  <a:lnTo>
                    <a:pt x="135185" y="0"/>
                  </a:lnTo>
                  <a:lnTo>
                    <a:pt x="126100" y="6545"/>
                  </a:lnTo>
                  <a:lnTo>
                    <a:pt x="117200" y="8642"/>
                  </a:lnTo>
                  <a:lnTo>
                    <a:pt x="110997" y="9133"/>
                  </a:lnTo>
                  <a:lnTo>
                    <a:pt x="104712" y="12173"/>
                  </a:lnTo>
                  <a:lnTo>
                    <a:pt x="101555" y="14465"/>
                  </a:lnTo>
                  <a:lnTo>
                    <a:pt x="98046" y="19834"/>
                  </a:lnTo>
                  <a:lnTo>
                    <a:pt x="97110" y="22748"/>
                  </a:lnTo>
                  <a:lnTo>
                    <a:pt x="95429" y="24690"/>
                  </a:lnTo>
                  <a:lnTo>
                    <a:pt x="82146" y="33119"/>
                  </a:lnTo>
                  <a:lnTo>
                    <a:pt x="78837" y="38709"/>
                  </a:lnTo>
                  <a:lnTo>
                    <a:pt x="77954" y="41681"/>
                  </a:lnTo>
                  <a:lnTo>
                    <a:pt x="76308" y="43662"/>
                  </a:lnTo>
                  <a:lnTo>
                    <a:pt x="71655" y="45864"/>
                  </a:lnTo>
                  <a:lnTo>
                    <a:pt x="69992" y="47509"/>
                  </a:lnTo>
                  <a:lnTo>
                    <a:pt x="59319" y="66854"/>
                  </a:lnTo>
                  <a:lnTo>
                    <a:pt x="57176" y="89295"/>
                  </a:lnTo>
                  <a:lnTo>
                    <a:pt x="57142" y="102928"/>
                  </a:lnTo>
                  <a:lnTo>
                    <a:pt x="65340" y="112814"/>
                  </a:lnTo>
                  <a:lnTo>
                    <a:pt x="68898" y="113640"/>
                  </a:lnTo>
                  <a:lnTo>
                    <a:pt x="94719" y="114300"/>
                  </a:lnTo>
                  <a:lnTo>
                    <a:pt x="103395" y="106099"/>
                  </a:lnTo>
                  <a:lnTo>
                    <a:pt x="114278" y="104775"/>
                  </a:lnTo>
                  <a:lnTo>
                    <a:pt x="90301" y="104775"/>
                  </a:lnTo>
                  <a:lnTo>
                    <a:pt x="84931" y="107597"/>
                  </a:lnTo>
                  <a:lnTo>
                    <a:pt x="79016" y="111320"/>
                  </a:lnTo>
                  <a:lnTo>
                    <a:pt x="69736" y="114476"/>
                  </a:lnTo>
                  <a:lnTo>
                    <a:pt x="60283" y="120585"/>
                  </a:lnTo>
                  <a:lnTo>
                    <a:pt x="53950" y="122384"/>
                  </a:lnTo>
                  <a:lnTo>
                    <a:pt x="51838" y="123923"/>
                  </a:lnTo>
                  <a:lnTo>
                    <a:pt x="50430" y="126007"/>
                  </a:lnTo>
                  <a:lnTo>
                    <a:pt x="49491" y="128455"/>
                  </a:lnTo>
                  <a:lnTo>
                    <a:pt x="47807" y="130087"/>
                  </a:lnTo>
                  <a:lnTo>
                    <a:pt x="37500" y="135528"/>
                  </a:lnTo>
                  <a:lnTo>
                    <a:pt x="21308" y="149134"/>
                  </a:lnTo>
                  <a:lnTo>
                    <a:pt x="15462" y="150949"/>
                  </a:lnTo>
                  <a:lnTo>
                    <a:pt x="13478" y="152491"/>
                  </a:lnTo>
                  <a:lnTo>
                    <a:pt x="11277" y="157026"/>
                  </a:lnTo>
                  <a:lnTo>
                    <a:pt x="9631" y="158659"/>
                  </a:lnTo>
                  <a:lnTo>
                    <a:pt x="4980" y="160474"/>
                  </a:lnTo>
                  <a:lnTo>
                    <a:pt x="3317" y="162016"/>
                  </a:lnTo>
                  <a:lnTo>
                    <a:pt x="427" y="169999"/>
                  </a:lnTo>
                  <a:lnTo>
                    <a:pt x="0" y="185601"/>
                  </a:lnTo>
                  <a:lnTo>
                    <a:pt x="1054" y="187234"/>
                  </a:lnTo>
                  <a:lnTo>
                    <a:pt x="2816" y="188323"/>
                  </a:lnTo>
                  <a:lnTo>
                    <a:pt x="5049" y="189049"/>
                  </a:lnTo>
                  <a:lnTo>
                    <a:pt x="6537" y="190591"/>
                  </a:lnTo>
                  <a:lnTo>
                    <a:pt x="8191" y="195126"/>
                  </a:lnTo>
                  <a:lnTo>
                    <a:pt x="9690" y="196759"/>
                  </a:lnTo>
                  <a:lnTo>
                    <a:pt x="14179" y="198574"/>
                  </a:lnTo>
                  <a:lnTo>
                    <a:pt x="15799" y="200116"/>
                  </a:lnTo>
                  <a:lnTo>
                    <a:pt x="17599" y="204651"/>
                  </a:lnTo>
                  <a:lnTo>
                    <a:pt x="19137" y="206284"/>
                  </a:lnTo>
                  <a:lnTo>
                    <a:pt x="23669" y="208099"/>
                  </a:lnTo>
                  <a:lnTo>
                    <a:pt x="70042" y="209542"/>
                  </a:lnTo>
                  <a:lnTo>
                    <a:pt x="78044" y="209547"/>
                  </a:lnTo>
                  <a:lnTo>
                    <a:pt x="85128" y="206727"/>
                  </a:lnTo>
                  <a:lnTo>
                    <a:pt x="88497" y="204493"/>
                  </a:lnTo>
                  <a:lnTo>
                    <a:pt x="112252" y="197791"/>
                  </a:lnTo>
                  <a:lnTo>
                    <a:pt x="154569" y="171392"/>
                  </a:lnTo>
                  <a:lnTo>
                    <a:pt x="201738" y="139699"/>
                  </a:lnTo>
                  <a:lnTo>
                    <a:pt x="247448" y="104775"/>
                  </a:lnTo>
                  <a:lnTo>
                    <a:pt x="273032" y="80433"/>
                  </a:lnTo>
                  <a:lnTo>
                    <a:pt x="279387" y="78081"/>
                  </a:lnTo>
                  <a:lnTo>
                    <a:pt x="281504" y="76396"/>
                  </a:lnTo>
                  <a:lnTo>
                    <a:pt x="285543" y="70025"/>
                  </a:lnTo>
                  <a:lnTo>
                    <a:pt x="290237" y="68164"/>
                  </a:lnTo>
                  <a:lnTo>
                    <a:pt x="291913" y="66610"/>
                  </a:lnTo>
                  <a:lnTo>
                    <a:pt x="293775" y="62060"/>
                  </a:lnTo>
                  <a:lnTo>
                    <a:pt x="295329" y="60423"/>
                  </a:lnTo>
                  <a:lnTo>
                    <a:pt x="303334" y="57581"/>
                  </a:lnTo>
                  <a:lnTo>
                    <a:pt x="304142" y="54520"/>
                  </a:lnTo>
                  <a:lnTo>
                    <a:pt x="304786" y="47661"/>
                  </a:lnTo>
                  <a:lnTo>
                    <a:pt x="304789" y="62090"/>
                  </a:lnTo>
                  <a:lnTo>
                    <a:pt x="303731" y="63619"/>
                  </a:lnTo>
                  <a:lnTo>
                    <a:pt x="301967" y="64638"/>
                  </a:lnTo>
                  <a:lnTo>
                    <a:pt x="299733" y="65317"/>
                  </a:lnTo>
                  <a:lnTo>
                    <a:pt x="298244" y="66827"/>
                  </a:lnTo>
                  <a:lnTo>
                    <a:pt x="296589" y="71329"/>
                  </a:lnTo>
                  <a:lnTo>
                    <a:pt x="295088" y="72953"/>
                  </a:lnTo>
                  <a:lnTo>
                    <a:pt x="290600" y="74757"/>
                  </a:lnTo>
                  <a:lnTo>
                    <a:pt x="288980" y="76296"/>
                  </a:lnTo>
                  <a:lnTo>
                    <a:pt x="287179" y="80829"/>
                  </a:lnTo>
                  <a:lnTo>
                    <a:pt x="285865" y="93496"/>
                  </a:lnTo>
                  <a:lnTo>
                    <a:pt x="279218" y="102507"/>
                  </a:lnTo>
                  <a:lnTo>
                    <a:pt x="276046" y="111394"/>
                  </a:lnTo>
                  <a:lnTo>
                    <a:pt x="269931" y="120729"/>
                  </a:lnTo>
                  <a:lnTo>
                    <a:pt x="266591" y="130199"/>
                  </a:lnTo>
                  <a:lnTo>
                    <a:pt x="260428" y="139707"/>
                  </a:lnTo>
                  <a:lnTo>
                    <a:pt x="258131" y="149227"/>
                  </a:lnTo>
                  <a:lnTo>
                    <a:pt x="257594" y="155576"/>
                  </a:lnTo>
                  <a:lnTo>
                    <a:pt x="254533" y="161925"/>
                  </a:lnTo>
                  <a:lnTo>
                    <a:pt x="250703" y="168275"/>
                  </a:lnTo>
                  <a:lnTo>
                    <a:pt x="247759" y="180417"/>
                  </a:lnTo>
                  <a:lnTo>
                    <a:pt x="247639" y="190464"/>
                  </a:lnTo>
                  <a:lnTo>
                    <a:pt x="252695" y="190490"/>
                  </a:lnTo>
                  <a:lnTo>
                    <a:pt x="254184" y="189435"/>
                  </a:lnTo>
                  <a:lnTo>
                    <a:pt x="255178" y="187673"/>
                  </a:lnTo>
                  <a:lnTo>
                    <a:pt x="256771" y="182298"/>
                  </a:lnTo>
                  <a:lnTo>
                    <a:pt x="263633" y="173632"/>
                  </a:lnTo>
                  <a:lnTo>
                    <a:pt x="266842" y="164807"/>
                  </a:lnTo>
                  <a:lnTo>
                    <a:pt x="272967" y="155488"/>
                  </a:lnTo>
                  <a:lnTo>
                    <a:pt x="276310" y="146024"/>
                  </a:lnTo>
                  <a:lnTo>
                    <a:pt x="282475" y="135460"/>
                  </a:lnTo>
                  <a:lnTo>
                    <a:pt x="285830" y="120452"/>
                  </a:lnTo>
                  <a:lnTo>
                    <a:pt x="293087" y="105363"/>
                  </a:lnTo>
                  <a:lnTo>
                    <a:pt x="293813" y="101992"/>
                  </a:lnTo>
                  <a:lnTo>
                    <a:pt x="303338" y="82584"/>
                  </a:lnTo>
                  <a:lnTo>
                    <a:pt x="305560" y="69857"/>
                  </a:lnTo>
                  <a:lnTo>
                    <a:pt x="312271" y="57151"/>
                  </a:lnTo>
                  <a:lnTo>
                    <a:pt x="314313" y="29938"/>
                  </a:lnTo>
                  <a:lnTo>
                    <a:pt x="315372" y="29483"/>
                  </a:lnTo>
                  <a:lnTo>
                    <a:pt x="322514" y="28695"/>
                  </a:lnTo>
                  <a:lnTo>
                    <a:pt x="323251" y="25806"/>
                  </a:lnTo>
                  <a:lnTo>
                    <a:pt x="323446" y="23554"/>
                  </a:lnTo>
                  <a:lnTo>
                    <a:pt x="324635" y="22053"/>
                  </a:lnTo>
                  <a:lnTo>
                    <a:pt x="333245" y="19085"/>
                  </a:lnTo>
                  <a:lnTo>
                    <a:pt x="380801" y="19050"/>
                  </a:lnTo>
                  <a:lnTo>
                    <a:pt x="427126" y="19050"/>
                  </a:lnTo>
                  <a:lnTo>
                    <a:pt x="446337" y="19050"/>
                  </a:lnTo>
                  <a:lnTo>
                    <a:pt x="438139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0" name="SMARTInkShape-Group196"/>
          <p:cNvGrpSpPr/>
          <p:nvPr/>
        </p:nvGrpSpPr>
        <p:grpSpPr>
          <a:xfrm>
            <a:off x="7029570" y="5038725"/>
            <a:ext cx="952381" cy="167406"/>
            <a:chOff x="7029570" y="5038725"/>
            <a:chExt cx="952381" cy="167406"/>
          </a:xfrm>
        </p:grpSpPr>
        <p:sp>
          <p:nvSpPr>
            <p:cNvPr id="514" name="SMARTInkShape-913"/>
            <p:cNvSpPr/>
            <p:nvPr>
              <p:custDataLst>
                <p:tags r:id="rId233"/>
              </p:custDataLst>
            </p:nvPr>
          </p:nvSpPr>
          <p:spPr>
            <a:xfrm>
              <a:off x="7867650" y="5124450"/>
              <a:ext cx="114301" cy="19048"/>
            </a:xfrm>
            <a:custGeom>
              <a:avLst/>
              <a:gdLst/>
              <a:ahLst/>
              <a:cxnLst/>
              <a:rect l="0" t="0" r="0" b="0"/>
              <a:pathLst>
                <a:path w="114301" h="19048">
                  <a:moveTo>
                    <a:pt x="0" y="9525"/>
                  </a:moveTo>
                  <a:lnTo>
                    <a:pt x="0" y="9525"/>
                  </a:lnTo>
                  <a:lnTo>
                    <a:pt x="0" y="18658"/>
                  </a:lnTo>
                  <a:lnTo>
                    <a:pt x="17610" y="19047"/>
                  </a:lnTo>
                  <a:lnTo>
                    <a:pt x="26370" y="12503"/>
                  </a:lnTo>
                  <a:lnTo>
                    <a:pt x="36347" y="9917"/>
                  </a:lnTo>
                  <a:lnTo>
                    <a:pt x="79386" y="9525"/>
                  </a:lnTo>
                  <a:lnTo>
                    <a:pt x="81499" y="8467"/>
                  </a:lnTo>
                  <a:lnTo>
                    <a:pt x="82907" y="6703"/>
                  </a:lnTo>
                  <a:lnTo>
                    <a:pt x="83847" y="4469"/>
                  </a:lnTo>
                  <a:lnTo>
                    <a:pt x="85531" y="2980"/>
                  </a:lnTo>
                  <a:lnTo>
                    <a:pt x="93762" y="392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" name="SMARTInkShape-914"/>
            <p:cNvSpPr/>
            <p:nvPr>
              <p:custDataLst>
                <p:tags r:id="rId234"/>
              </p:custDataLst>
            </p:nvPr>
          </p:nvSpPr>
          <p:spPr>
            <a:xfrm>
              <a:off x="7820026" y="5038725"/>
              <a:ext cx="161925" cy="152390"/>
            </a:xfrm>
            <a:custGeom>
              <a:avLst/>
              <a:gdLst/>
              <a:ahLst/>
              <a:cxnLst/>
              <a:rect l="0" t="0" r="0" b="0"/>
              <a:pathLst>
                <a:path w="161925" h="152390">
                  <a:moveTo>
                    <a:pt x="47624" y="28575"/>
                  </a:moveTo>
                  <a:lnTo>
                    <a:pt x="47624" y="28575"/>
                  </a:lnTo>
                  <a:lnTo>
                    <a:pt x="57146" y="19053"/>
                  </a:lnTo>
                  <a:lnTo>
                    <a:pt x="57149" y="41798"/>
                  </a:lnTo>
                  <a:lnTo>
                    <a:pt x="56091" y="43740"/>
                  </a:lnTo>
                  <a:lnTo>
                    <a:pt x="54327" y="45035"/>
                  </a:lnTo>
                  <a:lnTo>
                    <a:pt x="52093" y="45898"/>
                  </a:lnTo>
                  <a:lnTo>
                    <a:pt x="50604" y="47532"/>
                  </a:lnTo>
                  <a:lnTo>
                    <a:pt x="48949" y="52169"/>
                  </a:lnTo>
                  <a:lnTo>
                    <a:pt x="46828" y="63771"/>
                  </a:lnTo>
                  <a:lnTo>
                    <a:pt x="41155" y="73104"/>
                  </a:lnTo>
                  <a:lnTo>
                    <a:pt x="29933" y="101962"/>
                  </a:lnTo>
                  <a:lnTo>
                    <a:pt x="22296" y="111824"/>
                  </a:lnTo>
                  <a:lnTo>
                    <a:pt x="18954" y="120857"/>
                  </a:lnTo>
                  <a:lnTo>
                    <a:pt x="12788" y="130237"/>
                  </a:lnTo>
                  <a:lnTo>
                    <a:pt x="9954" y="141001"/>
                  </a:lnTo>
                  <a:lnTo>
                    <a:pt x="9651" y="147376"/>
                  </a:lnTo>
                  <a:lnTo>
                    <a:pt x="8550" y="149050"/>
                  </a:lnTo>
                  <a:lnTo>
                    <a:pt x="6758" y="150167"/>
                  </a:lnTo>
                  <a:lnTo>
                    <a:pt x="33" y="152389"/>
                  </a:lnTo>
                  <a:lnTo>
                    <a:pt x="0" y="138210"/>
                  </a:lnTo>
                  <a:lnTo>
                    <a:pt x="1057" y="136590"/>
                  </a:lnTo>
                  <a:lnTo>
                    <a:pt x="2821" y="135510"/>
                  </a:lnTo>
                  <a:lnTo>
                    <a:pt x="5055" y="134790"/>
                  </a:lnTo>
                  <a:lnTo>
                    <a:pt x="6544" y="133252"/>
                  </a:lnTo>
                  <a:lnTo>
                    <a:pt x="8199" y="128720"/>
                  </a:lnTo>
                  <a:lnTo>
                    <a:pt x="10320" y="117188"/>
                  </a:lnTo>
                  <a:lnTo>
                    <a:pt x="15993" y="107864"/>
                  </a:lnTo>
                  <a:lnTo>
                    <a:pt x="19202" y="98400"/>
                  </a:lnTo>
                  <a:lnTo>
                    <a:pt x="25327" y="88893"/>
                  </a:lnTo>
                  <a:lnTo>
                    <a:pt x="40276" y="48213"/>
                  </a:lnTo>
                  <a:lnTo>
                    <a:pt x="44358" y="41537"/>
                  </a:lnTo>
                  <a:lnTo>
                    <a:pt x="46979" y="28627"/>
                  </a:lnTo>
                  <a:lnTo>
                    <a:pt x="47194" y="25434"/>
                  </a:lnTo>
                  <a:lnTo>
                    <a:pt x="48395" y="23306"/>
                  </a:lnTo>
                  <a:lnTo>
                    <a:pt x="50256" y="21887"/>
                  </a:lnTo>
                  <a:lnTo>
                    <a:pt x="52553" y="20942"/>
                  </a:lnTo>
                  <a:lnTo>
                    <a:pt x="54085" y="19253"/>
                  </a:lnTo>
                  <a:lnTo>
                    <a:pt x="56745" y="11015"/>
                  </a:lnTo>
                  <a:lnTo>
                    <a:pt x="57148" y="38"/>
                  </a:lnTo>
                  <a:lnTo>
                    <a:pt x="104663" y="0"/>
                  </a:lnTo>
                  <a:lnTo>
                    <a:pt x="151877" y="0"/>
                  </a:lnTo>
                  <a:lnTo>
                    <a:pt x="161924" y="0"/>
                  </a:lnTo>
                  <a:lnTo>
                    <a:pt x="1523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" name="SMARTInkShape-915"/>
            <p:cNvSpPr/>
            <p:nvPr>
              <p:custDataLst>
                <p:tags r:id="rId235"/>
              </p:custDataLst>
            </p:nvPr>
          </p:nvSpPr>
          <p:spPr>
            <a:xfrm>
              <a:off x="7667626" y="5067311"/>
              <a:ext cx="85688" cy="110173"/>
            </a:xfrm>
            <a:custGeom>
              <a:avLst/>
              <a:gdLst/>
              <a:ahLst/>
              <a:cxnLst/>
              <a:rect l="0" t="0" r="0" b="0"/>
              <a:pathLst>
                <a:path w="85688" h="110173">
                  <a:moveTo>
                    <a:pt x="19049" y="9514"/>
                  </a:moveTo>
                  <a:lnTo>
                    <a:pt x="19049" y="9514"/>
                  </a:lnTo>
                  <a:lnTo>
                    <a:pt x="28458" y="9514"/>
                  </a:lnTo>
                  <a:lnTo>
                    <a:pt x="28574" y="36731"/>
                  </a:lnTo>
                  <a:lnTo>
                    <a:pt x="27516" y="37183"/>
                  </a:lnTo>
                  <a:lnTo>
                    <a:pt x="23518" y="37686"/>
                  </a:lnTo>
                  <a:lnTo>
                    <a:pt x="22029" y="38879"/>
                  </a:lnTo>
                  <a:lnTo>
                    <a:pt x="18253" y="47766"/>
                  </a:lnTo>
                  <a:lnTo>
                    <a:pt x="12580" y="54950"/>
                  </a:lnTo>
                  <a:lnTo>
                    <a:pt x="10883" y="60752"/>
                  </a:lnTo>
                  <a:lnTo>
                    <a:pt x="9371" y="62723"/>
                  </a:lnTo>
                  <a:lnTo>
                    <a:pt x="4870" y="64912"/>
                  </a:lnTo>
                  <a:lnTo>
                    <a:pt x="3246" y="66554"/>
                  </a:lnTo>
                  <a:lnTo>
                    <a:pt x="1442" y="71202"/>
                  </a:lnTo>
                  <a:lnTo>
                    <a:pt x="0" y="100165"/>
                  </a:lnTo>
                  <a:lnTo>
                    <a:pt x="1058" y="101699"/>
                  </a:lnTo>
                  <a:lnTo>
                    <a:pt x="2821" y="102720"/>
                  </a:lnTo>
                  <a:lnTo>
                    <a:pt x="8199" y="104360"/>
                  </a:lnTo>
                  <a:lnTo>
                    <a:pt x="14188" y="109701"/>
                  </a:lnTo>
                  <a:lnTo>
                    <a:pt x="15808" y="110172"/>
                  </a:lnTo>
                  <a:lnTo>
                    <a:pt x="16889" y="109427"/>
                  </a:lnTo>
                  <a:lnTo>
                    <a:pt x="17609" y="107873"/>
                  </a:lnTo>
                  <a:lnTo>
                    <a:pt x="19147" y="106837"/>
                  </a:lnTo>
                  <a:lnTo>
                    <a:pt x="26369" y="105378"/>
                  </a:lnTo>
                  <a:lnTo>
                    <a:pt x="32180" y="105037"/>
                  </a:lnTo>
                  <a:lnTo>
                    <a:pt x="38290" y="102063"/>
                  </a:lnTo>
                  <a:lnTo>
                    <a:pt x="64911" y="77940"/>
                  </a:lnTo>
                  <a:lnTo>
                    <a:pt x="83544" y="47147"/>
                  </a:lnTo>
                  <a:lnTo>
                    <a:pt x="85687" y="20913"/>
                  </a:lnTo>
                  <a:lnTo>
                    <a:pt x="77520" y="11003"/>
                  </a:lnTo>
                  <a:lnTo>
                    <a:pt x="76590" y="4899"/>
                  </a:lnTo>
                  <a:lnTo>
                    <a:pt x="75401" y="3262"/>
                  </a:lnTo>
                  <a:lnTo>
                    <a:pt x="73550" y="2171"/>
                  </a:lnTo>
                  <a:lnTo>
                    <a:pt x="66521" y="277"/>
                  </a:lnTo>
                  <a:lnTo>
                    <a:pt x="52521" y="0"/>
                  </a:lnTo>
                  <a:lnTo>
                    <a:pt x="50888" y="1054"/>
                  </a:lnTo>
                  <a:lnTo>
                    <a:pt x="49800" y="2816"/>
                  </a:lnTo>
                  <a:lnTo>
                    <a:pt x="48054" y="8191"/>
                  </a:lnTo>
                  <a:lnTo>
                    <a:pt x="32461" y="25682"/>
                  </a:lnTo>
                  <a:lnTo>
                    <a:pt x="26520" y="38147"/>
                  </a:lnTo>
                  <a:lnTo>
                    <a:pt x="13487" y="53971"/>
                  </a:lnTo>
                  <a:lnTo>
                    <a:pt x="10046" y="64783"/>
                  </a:lnTo>
                  <a:lnTo>
                    <a:pt x="9524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" name="SMARTInkShape-916"/>
            <p:cNvSpPr/>
            <p:nvPr>
              <p:custDataLst>
                <p:tags r:id="rId236"/>
              </p:custDataLst>
            </p:nvPr>
          </p:nvSpPr>
          <p:spPr>
            <a:xfrm>
              <a:off x="7486650" y="5114925"/>
              <a:ext cx="28576" cy="76201"/>
            </a:xfrm>
            <a:custGeom>
              <a:avLst/>
              <a:gdLst/>
              <a:ahLst/>
              <a:cxnLst/>
              <a:rect l="0" t="0" r="0" b="0"/>
              <a:pathLst>
                <a:path w="28576" h="76201">
                  <a:moveTo>
                    <a:pt x="28575" y="0"/>
                  </a:moveTo>
                  <a:lnTo>
                    <a:pt x="28575" y="0"/>
                  </a:lnTo>
                  <a:lnTo>
                    <a:pt x="19050" y="0"/>
                  </a:lnTo>
                  <a:lnTo>
                    <a:pt x="19050" y="17716"/>
                  </a:lnTo>
                  <a:lnTo>
                    <a:pt x="10850" y="27134"/>
                  </a:lnTo>
                  <a:lnTo>
                    <a:pt x="9918" y="33204"/>
                  </a:lnTo>
                  <a:lnTo>
                    <a:pt x="9535" y="52162"/>
                  </a:lnTo>
                  <a:lnTo>
                    <a:pt x="6707" y="57755"/>
                  </a:lnTo>
                  <a:lnTo>
                    <a:pt x="393" y="66153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" name="SMARTInkShape-917"/>
            <p:cNvSpPr/>
            <p:nvPr>
              <p:custDataLst>
                <p:tags r:id="rId237"/>
              </p:custDataLst>
            </p:nvPr>
          </p:nvSpPr>
          <p:spPr>
            <a:xfrm>
              <a:off x="7439025" y="514350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4737" y="9525"/>
                  </a:lnTo>
                  <a:lnTo>
                    <a:pt x="50928" y="9525"/>
                  </a:lnTo>
                  <a:lnTo>
                    <a:pt x="57207" y="6703"/>
                  </a:lnTo>
                  <a:lnTo>
                    <a:pt x="63525" y="2980"/>
                  </a:lnTo>
                  <a:lnTo>
                    <a:pt x="76205" y="588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" name="SMARTInkShape-918"/>
            <p:cNvSpPr/>
            <p:nvPr>
              <p:custDataLst>
                <p:tags r:id="rId238"/>
              </p:custDataLst>
            </p:nvPr>
          </p:nvSpPr>
          <p:spPr>
            <a:xfrm>
              <a:off x="7029570" y="5057775"/>
              <a:ext cx="333218" cy="148356"/>
            </a:xfrm>
            <a:custGeom>
              <a:avLst/>
              <a:gdLst/>
              <a:ahLst/>
              <a:cxnLst/>
              <a:rect l="0" t="0" r="0" b="0"/>
              <a:pathLst>
                <a:path w="333218" h="148356">
                  <a:moveTo>
                    <a:pt x="161805" y="9525"/>
                  </a:moveTo>
                  <a:lnTo>
                    <a:pt x="161805" y="9525"/>
                  </a:lnTo>
                  <a:lnTo>
                    <a:pt x="153605" y="9525"/>
                  </a:lnTo>
                  <a:lnTo>
                    <a:pt x="153163" y="8467"/>
                  </a:lnTo>
                  <a:lnTo>
                    <a:pt x="152396" y="1324"/>
                  </a:lnTo>
                  <a:lnTo>
                    <a:pt x="149509" y="588"/>
                  </a:lnTo>
                  <a:lnTo>
                    <a:pt x="109561" y="0"/>
                  </a:lnTo>
                  <a:lnTo>
                    <a:pt x="107925" y="1058"/>
                  </a:lnTo>
                  <a:lnTo>
                    <a:pt x="106835" y="2822"/>
                  </a:lnTo>
                  <a:lnTo>
                    <a:pt x="106109" y="5056"/>
                  </a:lnTo>
                  <a:lnTo>
                    <a:pt x="104566" y="6545"/>
                  </a:lnTo>
                  <a:lnTo>
                    <a:pt x="100029" y="8201"/>
                  </a:lnTo>
                  <a:lnTo>
                    <a:pt x="91525" y="9133"/>
                  </a:lnTo>
                  <a:lnTo>
                    <a:pt x="89552" y="10321"/>
                  </a:lnTo>
                  <a:lnTo>
                    <a:pt x="88237" y="12173"/>
                  </a:lnTo>
                  <a:lnTo>
                    <a:pt x="87359" y="14465"/>
                  </a:lnTo>
                  <a:lnTo>
                    <a:pt x="85716" y="15994"/>
                  </a:lnTo>
                  <a:lnTo>
                    <a:pt x="75475" y="21268"/>
                  </a:lnTo>
                  <a:lnTo>
                    <a:pt x="68317" y="27132"/>
                  </a:lnTo>
                  <a:lnTo>
                    <a:pt x="67338" y="30756"/>
                  </a:lnTo>
                  <a:lnTo>
                    <a:pt x="67077" y="33204"/>
                  </a:lnTo>
                  <a:lnTo>
                    <a:pt x="65844" y="34835"/>
                  </a:lnTo>
                  <a:lnTo>
                    <a:pt x="61654" y="36649"/>
                  </a:lnTo>
                  <a:lnTo>
                    <a:pt x="60113" y="38191"/>
                  </a:lnTo>
                  <a:lnTo>
                    <a:pt x="57435" y="46174"/>
                  </a:lnTo>
                  <a:lnTo>
                    <a:pt x="57030" y="71328"/>
                  </a:lnTo>
                  <a:lnTo>
                    <a:pt x="58088" y="72952"/>
                  </a:lnTo>
                  <a:lnTo>
                    <a:pt x="59852" y="74035"/>
                  </a:lnTo>
                  <a:lnTo>
                    <a:pt x="66439" y="76162"/>
                  </a:lnTo>
                  <a:lnTo>
                    <a:pt x="84280" y="76200"/>
                  </a:lnTo>
                  <a:lnTo>
                    <a:pt x="52378" y="76200"/>
                  </a:lnTo>
                  <a:lnTo>
                    <a:pt x="50754" y="77258"/>
                  </a:lnTo>
                  <a:lnTo>
                    <a:pt x="49671" y="79022"/>
                  </a:lnTo>
                  <a:lnTo>
                    <a:pt x="48949" y="81256"/>
                  </a:lnTo>
                  <a:lnTo>
                    <a:pt x="47410" y="82745"/>
                  </a:lnTo>
                  <a:lnTo>
                    <a:pt x="42877" y="84401"/>
                  </a:lnTo>
                  <a:lnTo>
                    <a:pt x="34375" y="85333"/>
                  </a:lnTo>
                  <a:lnTo>
                    <a:pt x="32401" y="86521"/>
                  </a:lnTo>
                  <a:lnTo>
                    <a:pt x="31087" y="88373"/>
                  </a:lnTo>
                  <a:lnTo>
                    <a:pt x="30209" y="90665"/>
                  </a:lnTo>
                  <a:lnTo>
                    <a:pt x="28566" y="92194"/>
                  </a:lnTo>
                  <a:lnTo>
                    <a:pt x="18856" y="96040"/>
                  </a:lnTo>
                  <a:lnTo>
                    <a:pt x="14311" y="100187"/>
                  </a:lnTo>
                  <a:lnTo>
                    <a:pt x="11585" y="105558"/>
                  </a:lnTo>
                  <a:lnTo>
                    <a:pt x="9836" y="112573"/>
                  </a:lnTo>
                  <a:lnTo>
                    <a:pt x="1242" y="122350"/>
                  </a:lnTo>
                  <a:lnTo>
                    <a:pt x="0" y="131897"/>
                  </a:lnTo>
                  <a:lnTo>
                    <a:pt x="8092" y="141424"/>
                  </a:lnTo>
                  <a:lnTo>
                    <a:pt x="11644" y="142230"/>
                  </a:lnTo>
                  <a:lnTo>
                    <a:pt x="27309" y="143909"/>
                  </a:lnTo>
                  <a:lnTo>
                    <a:pt x="37117" y="147921"/>
                  </a:lnTo>
                  <a:lnTo>
                    <a:pt x="41639" y="148355"/>
                  </a:lnTo>
                  <a:lnTo>
                    <a:pt x="88955" y="141871"/>
                  </a:lnTo>
                  <a:lnTo>
                    <a:pt x="106884" y="135347"/>
                  </a:lnTo>
                  <a:lnTo>
                    <a:pt x="117288" y="133179"/>
                  </a:lnTo>
                  <a:lnTo>
                    <a:pt x="130152" y="127067"/>
                  </a:lnTo>
                  <a:lnTo>
                    <a:pt x="145842" y="123727"/>
                  </a:lnTo>
                  <a:lnTo>
                    <a:pt x="157663" y="116505"/>
                  </a:lnTo>
                  <a:lnTo>
                    <a:pt x="164550" y="110694"/>
                  </a:lnTo>
                  <a:lnTo>
                    <a:pt x="173962" y="107405"/>
                  </a:lnTo>
                  <a:lnTo>
                    <a:pt x="184142" y="104885"/>
                  </a:lnTo>
                  <a:lnTo>
                    <a:pt x="199300" y="94645"/>
                  </a:lnTo>
                  <a:lnTo>
                    <a:pt x="205986" y="89689"/>
                  </a:lnTo>
                  <a:lnTo>
                    <a:pt x="218902" y="83686"/>
                  </a:lnTo>
                  <a:lnTo>
                    <a:pt x="246041" y="58629"/>
                  </a:lnTo>
                  <a:lnTo>
                    <a:pt x="252144" y="57588"/>
                  </a:lnTo>
                  <a:lnTo>
                    <a:pt x="253782" y="56384"/>
                  </a:lnTo>
                  <a:lnTo>
                    <a:pt x="256927" y="48029"/>
                  </a:lnTo>
                  <a:lnTo>
                    <a:pt x="257052" y="47635"/>
                  </a:lnTo>
                  <a:lnTo>
                    <a:pt x="257054" y="52685"/>
                  </a:lnTo>
                  <a:lnTo>
                    <a:pt x="255996" y="54173"/>
                  </a:lnTo>
                  <a:lnTo>
                    <a:pt x="254233" y="55166"/>
                  </a:lnTo>
                  <a:lnTo>
                    <a:pt x="248855" y="56758"/>
                  </a:lnTo>
                  <a:lnTo>
                    <a:pt x="248118" y="59798"/>
                  </a:lnTo>
                  <a:lnTo>
                    <a:pt x="247646" y="70373"/>
                  </a:lnTo>
                  <a:lnTo>
                    <a:pt x="244759" y="76433"/>
                  </a:lnTo>
                  <a:lnTo>
                    <a:pt x="239339" y="83889"/>
                  </a:lnTo>
                  <a:lnTo>
                    <a:pt x="238269" y="92967"/>
                  </a:lnTo>
                  <a:lnTo>
                    <a:pt x="238006" y="122063"/>
                  </a:lnTo>
                  <a:lnTo>
                    <a:pt x="246205" y="131871"/>
                  </a:lnTo>
                  <a:lnTo>
                    <a:pt x="247137" y="137968"/>
                  </a:lnTo>
                  <a:lnTo>
                    <a:pt x="248326" y="139604"/>
                  </a:lnTo>
                  <a:lnTo>
                    <a:pt x="250178" y="140695"/>
                  </a:lnTo>
                  <a:lnTo>
                    <a:pt x="255696" y="142444"/>
                  </a:lnTo>
                  <a:lnTo>
                    <a:pt x="267237" y="135279"/>
                  </a:lnTo>
                  <a:lnTo>
                    <a:pt x="270193" y="134636"/>
                  </a:lnTo>
                  <a:lnTo>
                    <a:pt x="272164" y="133149"/>
                  </a:lnTo>
                  <a:lnTo>
                    <a:pt x="275996" y="127058"/>
                  </a:lnTo>
                  <a:lnTo>
                    <a:pt x="286235" y="121641"/>
                  </a:lnTo>
                  <a:lnTo>
                    <a:pt x="307891" y="101472"/>
                  </a:lnTo>
                  <a:lnTo>
                    <a:pt x="311398" y="95193"/>
                  </a:lnTo>
                  <a:lnTo>
                    <a:pt x="312334" y="92037"/>
                  </a:lnTo>
                  <a:lnTo>
                    <a:pt x="314015" y="89933"/>
                  </a:lnTo>
                  <a:lnTo>
                    <a:pt x="320381" y="85913"/>
                  </a:lnTo>
                  <a:lnTo>
                    <a:pt x="331073" y="66500"/>
                  </a:lnTo>
                  <a:lnTo>
                    <a:pt x="333217" y="44055"/>
                  </a:lnTo>
                  <a:lnTo>
                    <a:pt x="332171" y="42070"/>
                  </a:lnTo>
                  <a:lnTo>
                    <a:pt x="330416" y="40746"/>
                  </a:lnTo>
                  <a:lnTo>
                    <a:pt x="328186" y="39864"/>
                  </a:lnTo>
                  <a:lnTo>
                    <a:pt x="326701" y="38217"/>
                  </a:lnTo>
                  <a:lnTo>
                    <a:pt x="325050" y="33566"/>
                  </a:lnTo>
                  <a:lnTo>
                    <a:pt x="323552" y="31903"/>
                  </a:lnTo>
                  <a:lnTo>
                    <a:pt x="319064" y="30054"/>
                  </a:lnTo>
                  <a:lnTo>
                    <a:pt x="291576" y="28586"/>
                  </a:lnTo>
                  <a:lnTo>
                    <a:pt x="289594" y="29640"/>
                  </a:lnTo>
                  <a:lnTo>
                    <a:pt x="288272" y="31402"/>
                  </a:lnTo>
                  <a:lnTo>
                    <a:pt x="287392" y="33635"/>
                  </a:lnTo>
                  <a:lnTo>
                    <a:pt x="285746" y="35123"/>
                  </a:lnTo>
                  <a:lnTo>
                    <a:pt x="275500" y="40334"/>
                  </a:lnTo>
                  <a:lnTo>
                    <a:pt x="263286" y="51241"/>
                  </a:lnTo>
                  <a:lnTo>
                    <a:pt x="259825" y="57346"/>
                  </a:lnTo>
                  <a:lnTo>
                    <a:pt x="258901" y="60456"/>
                  </a:lnTo>
                  <a:lnTo>
                    <a:pt x="257228" y="62528"/>
                  </a:lnTo>
                  <a:lnTo>
                    <a:pt x="243959" y="71186"/>
                  </a:lnTo>
                  <a:lnTo>
                    <a:pt x="240651" y="76793"/>
                  </a:lnTo>
                  <a:lnTo>
                    <a:pt x="238122" y="82814"/>
                  </a:lnTo>
                  <a:lnTo>
                    <a:pt x="229958" y="93403"/>
                  </a:lnTo>
                  <a:lnTo>
                    <a:pt x="228918" y="99759"/>
                  </a:lnTo>
                  <a:lnTo>
                    <a:pt x="22848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1" name="SMARTInkShape-919"/>
          <p:cNvSpPr/>
          <p:nvPr>
            <p:custDataLst>
              <p:tags r:id="rId32"/>
            </p:custDataLst>
          </p:nvPr>
        </p:nvSpPr>
        <p:spPr>
          <a:xfrm>
            <a:off x="10439400" y="3590925"/>
            <a:ext cx="371476" cy="266691"/>
          </a:xfrm>
          <a:custGeom>
            <a:avLst/>
            <a:gdLst/>
            <a:ahLst/>
            <a:cxnLst/>
            <a:rect l="0" t="0" r="0" b="0"/>
            <a:pathLst>
              <a:path w="371476" h="266691">
                <a:moveTo>
                  <a:pt x="0" y="133350"/>
                </a:moveTo>
                <a:lnTo>
                  <a:pt x="0" y="133350"/>
                </a:lnTo>
                <a:lnTo>
                  <a:pt x="8202" y="133350"/>
                </a:lnTo>
                <a:lnTo>
                  <a:pt x="8642" y="134408"/>
                </a:lnTo>
                <a:lnTo>
                  <a:pt x="9522" y="160174"/>
                </a:lnTo>
                <a:lnTo>
                  <a:pt x="16070" y="169183"/>
                </a:lnTo>
                <a:lnTo>
                  <a:pt x="18167" y="178069"/>
                </a:lnTo>
                <a:lnTo>
                  <a:pt x="19015" y="195009"/>
                </a:lnTo>
                <a:lnTo>
                  <a:pt x="21857" y="200618"/>
                </a:lnTo>
                <a:lnTo>
                  <a:pt x="25589" y="206639"/>
                </a:lnTo>
                <a:lnTo>
                  <a:pt x="28749" y="215978"/>
                </a:lnTo>
                <a:lnTo>
                  <a:pt x="36659" y="226728"/>
                </a:lnTo>
                <a:lnTo>
                  <a:pt x="37973" y="236637"/>
                </a:lnTo>
                <a:lnTo>
                  <a:pt x="47230" y="247219"/>
                </a:lnTo>
                <a:lnTo>
                  <a:pt x="47590" y="255813"/>
                </a:lnTo>
                <a:lnTo>
                  <a:pt x="48660" y="256267"/>
                </a:lnTo>
                <a:lnTo>
                  <a:pt x="55823" y="257055"/>
                </a:lnTo>
                <a:lnTo>
                  <a:pt x="56559" y="259944"/>
                </a:lnTo>
                <a:lnTo>
                  <a:pt x="57141" y="266583"/>
                </a:lnTo>
                <a:lnTo>
                  <a:pt x="65351" y="266690"/>
                </a:lnTo>
                <a:lnTo>
                  <a:pt x="65792" y="265635"/>
                </a:lnTo>
                <a:lnTo>
                  <a:pt x="66560" y="258498"/>
                </a:lnTo>
                <a:lnTo>
                  <a:pt x="69446" y="257763"/>
                </a:lnTo>
                <a:lnTo>
                  <a:pt x="71697" y="257567"/>
                </a:lnTo>
                <a:lnTo>
                  <a:pt x="73198" y="256378"/>
                </a:lnTo>
                <a:lnTo>
                  <a:pt x="74864" y="252235"/>
                </a:lnTo>
                <a:lnTo>
                  <a:pt x="76368" y="250706"/>
                </a:lnTo>
                <a:lnTo>
                  <a:pt x="80861" y="249008"/>
                </a:lnTo>
                <a:lnTo>
                  <a:pt x="82482" y="247497"/>
                </a:lnTo>
                <a:lnTo>
                  <a:pt x="90355" y="234512"/>
                </a:lnTo>
                <a:lnTo>
                  <a:pt x="136529" y="187324"/>
                </a:lnTo>
                <a:lnTo>
                  <a:pt x="150283" y="168079"/>
                </a:lnTo>
                <a:lnTo>
                  <a:pt x="169463" y="150166"/>
                </a:lnTo>
                <a:lnTo>
                  <a:pt x="177977" y="139765"/>
                </a:lnTo>
                <a:lnTo>
                  <a:pt x="222162" y="101488"/>
                </a:lnTo>
                <a:lnTo>
                  <a:pt x="240302" y="86330"/>
                </a:lnTo>
                <a:lnTo>
                  <a:pt x="284971" y="57166"/>
                </a:lnTo>
                <a:lnTo>
                  <a:pt x="303353" y="44453"/>
                </a:lnTo>
                <a:lnTo>
                  <a:pt x="326620" y="33601"/>
                </a:lnTo>
                <a:lnTo>
                  <a:pt x="339645" y="23022"/>
                </a:lnTo>
                <a:lnTo>
                  <a:pt x="346040" y="20815"/>
                </a:lnTo>
                <a:lnTo>
                  <a:pt x="348168" y="19169"/>
                </a:lnTo>
                <a:lnTo>
                  <a:pt x="352221" y="12853"/>
                </a:lnTo>
                <a:lnTo>
                  <a:pt x="360461" y="9963"/>
                </a:lnTo>
                <a:lnTo>
                  <a:pt x="366566" y="9655"/>
                </a:lnTo>
                <a:lnTo>
                  <a:pt x="368203" y="8553"/>
                </a:lnTo>
                <a:lnTo>
                  <a:pt x="369295" y="6760"/>
                </a:lnTo>
                <a:lnTo>
                  <a:pt x="371474" y="5"/>
                </a:lnTo>
                <a:lnTo>
                  <a:pt x="371474" y="3"/>
                </a:lnTo>
                <a:lnTo>
                  <a:pt x="3714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2" name="SMARTInkShape-920"/>
          <p:cNvSpPr/>
          <p:nvPr>
            <p:custDataLst>
              <p:tags r:id="rId33"/>
            </p:custDataLst>
          </p:nvPr>
        </p:nvSpPr>
        <p:spPr>
          <a:xfrm>
            <a:off x="4276725" y="4991100"/>
            <a:ext cx="200026" cy="161926"/>
          </a:xfrm>
          <a:custGeom>
            <a:avLst/>
            <a:gdLst/>
            <a:ahLst/>
            <a:cxnLst/>
            <a:rect l="0" t="0" r="0" b="0"/>
            <a:pathLst>
              <a:path w="200026" h="161926">
                <a:moveTo>
                  <a:pt x="0" y="104775"/>
                </a:moveTo>
                <a:lnTo>
                  <a:pt x="0" y="104775"/>
                </a:lnTo>
                <a:lnTo>
                  <a:pt x="5057" y="104775"/>
                </a:lnTo>
                <a:lnTo>
                  <a:pt x="6546" y="105833"/>
                </a:lnTo>
                <a:lnTo>
                  <a:pt x="7539" y="107597"/>
                </a:lnTo>
                <a:lnTo>
                  <a:pt x="9263" y="114476"/>
                </a:lnTo>
                <a:lnTo>
                  <a:pt x="9515" y="131599"/>
                </a:lnTo>
                <a:lnTo>
                  <a:pt x="17725" y="141397"/>
                </a:lnTo>
                <a:lnTo>
                  <a:pt x="18657" y="147494"/>
                </a:lnTo>
                <a:lnTo>
                  <a:pt x="19846" y="149129"/>
                </a:lnTo>
                <a:lnTo>
                  <a:pt x="21698" y="150220"/>
                </a:lnTo>
                <a:lnTo>
                  <a:pt x="27217" y="151969"/>
                </a:lnTo>
                <a:lnTo>
                  <a:pt x="37672" y="161522"/>
                </a:lnTo>
                <a:lnTo>
                  <a:pt x="55816" y="161925"/>
                </a:lnTo>
                <a:lnTo>
                  <a:pt x="56260" y="160867"/>
                </a:lnTo>
                <a:lnTo>
                  <a:pt x="57147" y="139177"/>
                </a:lnTo>
                <a:lnTo>
                  <a:pt x="58207" y="137235"/>
                </a:lnTo>
                <a:lnTo>
                  <a:pt x="59971" y="135940"/>
                </a:lnTo>
                <a:lnTo>
                  <a:pt x="62206" y="135077"/>
                </a:lnTo>
                <a:lnTo>
                  <a:pt x="63696" y="133443"/>
                </a:lnTo>
                <a:lnTo>
                  <a:pt x="65351" y="128806"/>
                </a:lnTo>
                <a:lnTo>
                  <a:pt x="67471" y="117204"/>
                </a:lnTo>
                <a:lnTo>
                  <a:pt x="78418" y="102773"/>
                </a:lnTo>
                <a:lnTo>
                  <a:pt x="91309" y="88636"/>
                </a:lnTo>
                <a:lnTo>
                  <a:pt x="97294" y="76148"/>
                </a:lnTo>
                <a:lnTo>
                  <a:pt x="127036" y="44449"/>
                </a:lnTo>
                <a:lnTo>
                  <a:pt x="133366" y="40922"/>
                </a:lnTo>
                <a:lnTo>
                  <a:pt x="139707" y="38296"/>
                </a:lnTo>
                <a:lnTo>
                  <a:pt x="146053" y="33601"/>
                </a:lnTo>
                <a:lnTo>
                  <a:pt x="149579" y="27987"/>
                </a:lnTo>
                <a:lnTo>
                  <a:pt x="152204" y="21963"/>
                </a:lnTo>
                <a:lnTo>
                  <a:pt x="156899" y="15758"/>
                </a:lnTo>
                <a:lnTo>
                  <a:pt x="162514" y="12295"/>
                </a:lnTo>
                <a:lnTo>
                  <a:pt x="169685" y="10072"/>
                </a:lnTo>
                <a:lnTo>
                  <a:pt x="178706" y="3087"/>
                </a:lnTo>
                <a:lnTo>
                  <a:pt x="189978" y="121"/>
                </a:lnTo>
                <a:lnTo>
                  <a:pt x="2000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5" name="SMARTInkShape-Group199"/>
          <p:cNvGrpSpPr/>
          <p:nvPr/>
        </p:nvGrpSpPr>
        <p:grpSpPr>
          <a:xfrm>
            <a:off x="8143875" y="5086350"/>
            <a:ext cx="152401" cy="66676"/>
            <a:chOff x="8143875" y="5086350"/>
            <a:chExt cx="152401" cy="66676"/>
          </a:xfrm>
        </p:grpSpPr>
        <p:sp>
          <p:nvSpPr>
            <p:cNvPr id="523" name="SMARTInkShape-921"/>
            <p:cNvSpPr/>
            <p:nvPr>
              <p:custDataLst>
                <p:tags r:id="rId231"/>
              </p:custDataLst>
            </p:nvPr>
          </p:nvSpPr>
          <p:spPr>
            <a:xfrm>
              <a:off x="8143875" y="514350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46147" y="9525"/>
                  </a:lnTo>
                  <a:lnTo>
                    <a:pt x="93404" y="9525"/>
                  </a:lnTo>
                  <a:lnTo>
                    <a:pt x="99759" y="9525"/>
                  </a:lnTo>
                  <a:lnTo>
                    <a:pt x="105368" y="6703"/>
                  </a:lnTo>
                  <a:lnTo>
                    <a:pt x="111389" y="2980"/>
                  </a:lnTo>
                  <a:lnTo>
                    <a:pt x="121979" y="392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" name="SMARTInkShape-922"/>
            <p:cNvSpPr/>
            <p:nvPr>
              <p:custDataLst>
                <p:tags r:id="rId232"/>
              </p:custDataLst>
            </p:nvPr>
          </p:nvSpPr>
          <p:spPr>
            <a:xfrm>
              <a:off x="8162925" y="508635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45440" y="9525"/>
                  </a:lnTo>
                  <a:lnTo>
                    <a:pt x="51240" y="9525"/>
                  </a:lnTo>
                  <a:lnTo>
                    <a:pt x="57346" y="6703"/>
                  </a:lnTo>
                  <a:lnTo>
                    <a:pt x="64832" y="1324"/>
                  </a:lnTo>
                  <a:lnTo>
                    <a:pt x="73916" y="262"/>
                  </a:lnTo>
                  <a:lnTo>
                    <a:pt x="120821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4" name="SMARTInkShape-Group200"/>
          <p:cNvGrpSpPr/>
          <p:nvPr/>
        </p:nvGrpSpPr>
        <p:grpSpPr>
          <a:xfrm>
            <a:off x="8401050" y="4781550"/>
            <a:ext cx="714376" cy="542926"/>
            <a:chOff x="8401050" y="4781550"/>
            <a:chExt cx="714376" cy="542926"/>
          </a:xfrm>
        </p:grpSpPr>
        <p:sp>
          <p:nvSpPr>
            <p:cNvPr id="526" name="SMARTInkShape-923"/>
            <p:cNvSpPr/>
            <p:nvPr>
              <p:custDataLst>
                <p:tags r:id="rId223"/>
              </p:custDataLst>
            </p:nvPr>
          </p:nvSpPr>
          <p:spPr>
            <a:xfrm>
              <a:off x="8639175" y="5286375"/>
              <a:ext cx="66676" cy="8202"/>
            </a:xfrm>
            <a:custGeom>
              <a:avLst/>
              <a:gdLst/>
              <a:ahLst/>
              <a:cxnLst/>
              <a:rect l="0" t="0" r="0" b="0"/>
              <a:pathLst>
                <a:path w="66676" h="8202">
                  <a:moveTo>
                    <a:pt x="0" y="0"/>
                  </a:moveTo>
                  <a:lnTo>
                    <a:pt x="0" y="0"/>
                  </a:lnTo>
                  <a:lnTo>
                    <a:pt x="8200" y="8201"/>
                  </a:lnTo>
                  <a:lnTo>
                    <a:pt x="9701" y="7584"/>
                  </a:lnTo>
                  <a:lnTo>
                    <a:pt x="16867" y="2717"/>
                  </a:lnTo>
                  <a:lnTo>
                    <a:pt x="26824" y="358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" name="SMARTInkShape-924"/>
            <p:cNvSpPr/>
            <p:nvPr>
              <p:custDataLst>
                <p:tags r:id="rId224"/>
              </p:custDataLst>
            </p:nvPr>
          </p:nvSpPr>
          <p:spPr>
            <a:xfrm>
              <a:off x="8877300" y="5144827"/>
              <a:ext cx="123788" cy="179529"/>
            </a:xfrm>
            <a:custGeom>
              <a:avLst/>
              <a:gdLst/>
              <a:ahLst/>
              <a:cxnLst/>
              <a:rect l="0" t="0" r="0" b="0"/>
              <a:pathLst>
                <a:path w="123788" h="179529">
                  <a:moveTo>
                    <a:pt x="0" y="103448"/>
                  </a:moveTo>
                  <a:lnTo>
                    <a:pt x="0" y="103448"/>
                  </a:lnTo>
                  <a:lnTo>
                    <a:pt x="5057" y="103448"/>
                  </a:lnTo>
                  <a:lnTo>
                    <a:pt x="10361" y="100626"/>
                  </a:lnTo>
                  <a:lnTo>
                    <a:pt x="16246" y="96903"/>
                  </a:lnTo>
                  <a:lnTo>
                    <a:pt x="22390" y="95247"/>
                  </a:lnTo>
                  <a:lnTo>
                    <a:pt x="24452" y="93747"/>
                  </a:lnTo>
                  <a:lnTo>
                    <a:pt x="25826" y="91689"/>
                  </a:lnTo>
                  <a:lnTo>
                    <a:pt x="26742" y="89259"/>
                  </a:lnTo>
                  <a:lnTo>
                    <a:pt x="28411" y="87638"/>
                  </a:lnTo>
                  <a:lnTo>
                    <a:pt x="38695" y="82216"/>
                  </a:lnTo>
                  <a:lnTo>
                    <a:pt x="44714" y="78136"/>
                  </a:lnTo>
                  <a:lnTo>
                    <a:pt x="54055" y="74782"/>
                  </a:lnTo>
                  <a:lnTo>
                    <a:pt x="63524" y="68613"/>
                  </a:lnTo>
                  <a:lnTo>
                    <a:pt x="69860" y="66799"/>
                  </a:lnTo>
                  <a:lnTo>
                    <a:pt x="71974" y="65257"/>
                  </a:lnTo>
                  <a:lnTo>
                    <a:pt x="73382" y="63171"/>
                  </a:lnTo>
                  <a:lnTo>
                    <a:pt x="76007" y="58031"/>
                  </a:lnTo>
                  <a:lnTo>
                    <a:pt x="89293" y="42995"/>
                  </a:lnTo>
                  <a:lnTo>
                    <a:pt x="95424" y="39539"/>
                  </a:lnTo>
                  <a:lnTo>
                    <a:pt x="98542" y="38617"/>
                  </a:lnTo>
                  <a:lnTo>
                    <a:pt x="100619" y="36944"/>
                  </a:lnTo>
                  <a:lnTo>
                    <a:pt x="123787" y="8236"/>
                  </a:lnTo>
                  <a:lnTo>
                    <a:pt x="115620" y="0"/>
                  </a:lnTo>
                  <a:lnTo>
                    <a:pt x="114121" y="616"/>
                  </a:lnTo>
                  <a:lnTo>
                    <a:pt x="106214" y="6990"/>
                  </a:lnTo>
                  <a:lnTo>
                    <a:pt x="96700" y="8091"/>
                  </a:lnTo>
                  <a:lnTo>
                    <a:pt x="90623" y="8167"/>
                  </a:lnTo>
                  <a:lnTo>
                    <a:pt x="85079" y="11006"/>
                  </a:lnTo>
                  <a:lnTo>
                    <a:pt x="77954" y="16396"/>
                  </a:lnTo>
                  <a:lnTo>
                    <a:pt x="76979" y="19955"/>
                  </a:lnTo>
                  <a:lnTo>
                    <a:pt x="76720" y="22386"/>
                  </a:lnTo>
                  <a:lnTo>
                    <a:pt x="75488" y="24007"/>
                  </a:lnTo>
                  <a:lnTo>
                    <a:pt x="71297" y="25807"/>
                  </a:lnTo>
                  <a:lnTo>
                    <a:pt x="69756" y="27346"/>
                  </a:lnTo>
                  <a:lnTo>
                    <a:pt x="64461" y="37420"/>
                  </a:lnTo>
                  <a:lnTo>
                    <a:pt x="60399" y="43410"/>
                  </a:lnTo>
                  <a:lnTo>
                    <a:pt x="57055" y="52734"/>
                  </a:lnTo>
                  <a:lnTo>
                    <a:pt x="50889" y="62198"/>
                  </a:lnTo>
                  <a:lnTo>
                    <a:pt x="49075" y="68534"/>
                  </a:lnTo>
                  <a:lnTo>
                    <a:pt x="47533" y="70647"/>
                  </a:lnTo>
                  <a:lnTo>
                    <a:pt x="45448" y="72056"/>
                  </a:lnTo>
                  <a:lnTo>
                    <a:pt x="42998" y="72994"/>
                  </a:lnTo>
                  <a:lnTo>
                    <a:pt x="41365" y="74679"/>
                  </a:lnTo>
                  <a:lnTo>
                    <a:pt x="35923" y="84987"/>
                  </a:lnTo>
                  <a:lnTo>
                    <a:pt x="31840" y="91010"/>
                  </a:lnTo>
                  <a:lnTo>
                    <a:pt x="29542" y="100351"/>
                  </a:lnTo>
                  <a:lnTo>
                    <a:pt x="28702" y="116158"/>
                  </a:lnTo>
                  <a:lnTo>
                    <a:pt x="25809" y="122503"/>
                  </a:lnTo>
                  <a:lnTo>
                    <a:pt x="22054" y="128850"/>
                  </a:lnTo>
                  <a:lnTo>
                    <a:pt x="19445" y="139667"/>
                  </a:lnTo>
                  <a:lnTo>
                    <a:pt x="19053" y="165131"/>
                  </a:lnTo>
                  <a:lnTo>
                    <a:pt x="20110" y="166795"/>
                  </a:lnTo>
                  <a:lnTo>
                    <a:pt x="21874" y="167905"/>
                  </a:lnTo>
                  <a:lnTo>
                    <a:pt x="27251" y="169685"/>
                  </a:lnTo>
                  <a:lnTo>
                    <a:pt x="27987" y="172750"/>
                  </a:lnTo>
                  <a:lnTo>
                    <a:pt x="28184" y="175049"/>
                  </a:lnTo>
                  <a:lnTo>
                    <a:pt x="29373" y="176583"/>
                  </a:lnTo>
                  <a:lnTo>
                    <a:pt x="36741" y="179244"/>
                  </a:lnTo>
                  <a:lnTo>
                    <a:pt x="42754" y="179528"/>
                  </a:lnTo>
                  <a:lnTo>
                    <a:pt x="48282" y="176773"/>
                  </a:lnTo>
                  <a:lnTo>
                    <a:pt x="55398" y="171436"/>
                  </a:lnTo>
                  <a:lnTo>
                    <a:pt x="65197" y="170238"/>
                  </a:lnTo>
                  <a:lnTo>
                    <a:pt x="74746" y="161932"/>
                  </a:lnTo>
                  <a:lnTo>
                    <a:pt x="76073" y="152514"/>
                  </a:lnTo>
                  <a:lnTo>
                    <a:pt x="76199" y="136618"/>
                  </a:lnTo>
                  <a:lnTo>
                    <a:pt x="75142" y="135087"/>
                  </a:lnTo>
                  <a:lnTo>
                    <a:pt x="73378" y="134066"/>
                  </a:lnTo>
                  <a:lnTo>
                    <a:pt x="66499" y="132292"/>
                  </a:lnTo>
                  <a:lnTo>
                    <a:pt x="53534" y="132059"/>
                  </a:lnTo>
                  <a:lnTo>
                    <a:pt x="47429" y="134861"/>
                  </a:lnTo>
                  <a:lnTo>
                    <a:pt x="39943" y="140227"/>
                  </a:lnTo>
                  <a:lnTo>
                    <a:pt x="30860" y="142346"/>
                  </a:lnTo>
                  <a:lnTo>
                    <a:pt x="19050" y="1510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8" name="SMARTInkShape-925"/>
            <p:cNvSpPr/>
            <p:nvPr>
              <p:custDataLst>
                <p:tags r:id="rId225"/>
              </p:custDataLst>
            </p:nvPr>
          </p:nvSpPr>
          <p:spPr>
            <a:xfrm>
              <a:off x="8715375" y="5219700"/>
              <a:ext cx="19051" cy="104776"/>
            </a:xfrm>
            <a:custGeom>
              <a:avLst/>
              <a:gdLst/>
              <a:ahLst/>
              <a:cxnLst/>
              <a:rect l="0" t="0" r="0" b="0"/>
              <a:pathLst>
                <a:path w="19051" h="104776">
                  <a:moveTo>
                    <a:pt x="9525" y="0"/>
                  </a:moveTo>
                  <a:lnTo>
                    <a:pt x="9525" y="0"/>
                  </a:lnTo>
                  <a:lnTo>
                    <a:pt x="17726" y="0"/>
                  </a:lnTo>
                  <a:lnTo>
                    <a:pt x="18169" y="1058"/>
                  </a:lnTo>
                  <a:lnTo>
                    <a:pt x="19050" y="36349"/>
                  </a:lnTo>
                  <a:lnTo>
                    <a:pt x="12504" y="45359"/>
                  </a:lnTo>
                  <a:lnTo>
                    <a:pt x="10406" y="54244"/>
                  </a:lnTo>
                  <a:lnTo>
                    <a:pt x="9535" y="83846"/>
                  </a:lnTo>
                  <a:lnTo>
                    <a:pt x="2980" y="92958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9" name="SMARTInkShape-926"/>
            <p:cNvSpPr/>
            <p:nvPr>
              <p:custDataLst>
                <p:tags r:id="rId226"/>
              </p:custDataLst>
            </p:nvPr>
          </p:nvSpPr>
          <p:spPr>
            <a:xfrm>
              <a:off x="8724900" y="526732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80"/>
                  </a:lnTo>
                  <a:lnTo>
                    <a:pt x="2822" y="1986"/>
                  </a:lnTo>
                  <a:lnTo>
                    <a:pt x="9701" y="262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0" name="SMARTInkShape-927"/>
            <p:cNvSpPr/>
            <p:nvPr>
              <p:custDataLst>
                <p:tags r:id="rId227"/>
              </p:custDataLst>
            </p:nvPr>
          </p:nvSpPr>
          <p:spPr>
            <a:xfrm>
              <a:off x="8505826" y="5200650"/>
              <a:ext cx="104775" cy="114301"/>
            </a:xfrm>
            <a:custGeom>
              <a:avLst/>
              <a:gdLst/>
              <a:ahLst/>
              <a:cxnLst/>
              <a:rect l="0" t="0" r="0" b="0"/>
              <a:pathLst>
                <a:path w="104775" h="114301">
                  <a:moveTo>
                    <a:pt x="104774" y="28575"/>
                  </a:moveTo>
                  <a:lnTo>
                    <a:pt x="104774" y="28575"/>
                  </a:lnTo>
                  <a:lnTo>
                    <a:pt x="104774" y="20374"/>
                  </a:lnTo>
                  <a:lnTo>
                    <a:pt x="96574" y="10966"/>
                  </a:lnTo>
                  <a:lnTo>
                    <a:pt x="90585" y="9952"/>
                  </a:lnTo>
                  <a:lnTo>
                    <a:pt x="88965" y="8751"/>
                  </a:lnTo>
                  <a:lnTo>
                    <a:pt x="87164" y="4595"/>
                  </a:lnTo>
                  <a:lnTo>
                    <a:pt x="85626" y="3063"/>
                  </a:lnTo>
                  <a:lnTo>
                    <a:pt x="81094" y="1361"/>
                  </a:lnTo>
                  <a:lnTo>
                    <a:pt x="44298" y="0"/>
                  </a:lnTo>
                  <a:lnTo>
                    <a:pt x="42231" y="1059"/>
                  </a:lnTo>
                  <a:lnTo>
                    <a:pt x="40854" y="2822"/>
                  </a:lnTo>
                  <a:lnTo>
                    <a:pt x="38266" y="7604"/>
                  </a:lnTo>
                  <a:lnTo>
                    <a:pt x="33587" y="13257"/>
                  </a:lnTo>
                  <a:lnTo>
                    <a:pt x="27979" y="16475"/>
                  </a:lnTo>
                  <a:lnTo>
                    <a:pt x="25003" y="17333"/>
                  </a:lnTo>
                  <a:lnTo>
                    <a:pt x="23018" y="18963"/>
                  </a:lnTo>
                  <a:lnTo>
                    <a:pt x="20812" y="23598"/>
                  </a:lnTo>
                  <a:lnTo>
                    <a:pt x="18338" y="35196"/>
                  </a:lnTo>
                  <a:lnTo>
                    <a:pt x="12607" y="45588"/>
                  </a:lnTo>
                  <a:lnTo>
                    <a:pt x="9379" y="59486"/>
                  </a:lnTo>
                  <a:lnTo>
                    <a:pt x="7311" y="61883"/>
                  </a:lnTo>
                  <a:lnTo>
                    <a:pt x="4873" y="63480"/>
                  </a:lnTo>
                  <a:lnTo>
                    <a:pt x="3248" y="65604"/>
                  </a:lnTo>
                  <a:lnTo>
                    <a:pt x="1443" y="70785"/>
                  </a:lnTo>
                  <a:lnTo>
                    <a:pt x="0" y="104334"/>
                  </a:lnTo>
                  <a:lnTo>
                    <a:pt x="14188" y="104764"/>
                  </a:lnTo>
                  <a:lnTo>
                    <a:pt x="15808" y="103710"/>
                  </a:lnTo>
                  <a:lnTo>
                    <a:pt x="16889" y="101948"/>
                  </a:lnTo>
                  <a:lnTo>
                    <a:pt x="17609" y="99715"/>
                  </a:lnTo>
                  <a:lnTo>
                    <a:pt x="19147" y="98227"/>
                  </a:lnTo>
                  <a:lnTo>
                    <a:pt x="23679" y="96573"/>
                  </a:lnTo>
                  <a:lnTo>
                    <a:pt x="25311" y="95074"/>
                  </a:lnTo>
                  <a:lnTo>
                    <a:pt x="27124" y="90585"/>
                  </a:lnTo>
                  <a:lnTo>
                    <a:pt x="28666" y="88965"/>
                  </a:lnTo>
                  <a:lnTo>
                    <a:pt x="41704" y="81095"/>
                  </a:lnTo>
                  <a:lnTo>
                    <a:pt x="61660" y="62138"/>
                  </a:lnTo>
                  <a:lnTo>
                    <a:pt x="64445" y="56545"/>
                  </a:lnTo>
                  <a:lnTo>
                    <a:pt x="65189" y="53572"/>
                  </a:lnTo>
                  <a:lnTo>
                    <a:pt x="71291" y="44331"/>
                  </a:lnTo>
                  <a:lnTo>
                    <a:pt x="76840" y="40869"/>
                  </a:lnTo>
                  <a:lnTo>
                    <a:pt x="79801" y="39946"/>
                  </a:lnTo>
                  <a:lnTo>
                    <a:pt x="81775" y="38272"/>
                  </a:lnTo>
                  <a:lnTo>
                    <a:pt x="88478" y="25949"/>
                  </a:lnTo>
                  <a:lnTo>
                    <a:pt x="94852" y="19454"/>
                  </a:lnTo>
                  <a:lnTo>
                    <a:pt x="95249" y="60731"/>
                  </a:lnTo>
                  <a:lnTo>
                    <a:pt x="94191" y="62712"/>
                  </a:lnTo>
                  <a:lnTo>
                    <a:pt x="92427" y="64033"/>
                  </a:lnTo>
                  <a:lnTo>
                    <a:pt x="90193" y="64913"/>
                  </a:lnTo>
                  <a:lnTo>
                    <a:pt x="88704" y="66559"/>
                  </a:lnTo>
                  <a:lnTo>
                    <a:pt x="87049" y="71210"/>
                  </a:lnTo>
                  <a:lnTo>
                    <a:pt x="85758" y="90259"/>
                  </a:lnTo>
                  <a:lnTo>
                    <a:pt x="84688" y="91922"/>
                  </a:lnTo>
                  <a:lnTo>
                    <a:pt x="82917" y="93032"/>
                  </a:lnTo>
                  <a:lnTo>
                    <a:pt x="80678" y="93771"/>
                  </a:lnTo>
                  <a:lnTo>
                    <a:pt x="79185" y="95323"/>
                  </a:lnTo>
                  <a:lnTo>
                    <a:pt x="76233" y="104648"/>
                  </a:lnTo>
                  <a:lnTo>
                    <a:pt x="7619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1" name="SMARTInkShape-928"/>
            <p:cNvSpPr/>
            <p:nvPr>
              <p:custDataLst>
                <p:tags r:id="rId228"/>
              </p:custDataLst>
            </p:nvPr>
          </p:nvSpPr>
          <p:spPr>
            <a:xfrm>
              <a:off x="8401050" y="5086350"/>
              <a:ext cx="714376" cy="47626"/>
            </a:xfrm>
            <a:custGeom>
              <a:avLst/>
              <a:gdLst/>
              <a:ahLst/>
              <a:cxnLst/>
              <a:rect l="0" t="0" r="0" b="0"/>
              <a:pathLst>
                <a:path w="714376" h="47626">
                  <a:moveTo>
                    <a:pt x="0" y="47625"/>
                  </a:moveTo>
                  <a:lnTo>
                    <a:pt x="0" y="47625"/>
                  </a:lnTo>
                  <a:lnTo>
                    <a:pt x="14465" y="47625"/>
                  </a:lnTo>
                  <a:lnTo>
                    <a:pt x="15994" y="46567"/>
                  </a:lnTo>
                  <a:lnTo>
                    <a:pt x="17012" y="44803"/>
                  </a:lnTo>
                  <a:lnTo>
                    <a:pt x="17691" y="42569"/>
                  </a:lnTo>
                  <a:lnTo>
                    <a:pt x="19203" y="41080"/>
                  </a:lnTo>
                  <a:lnTo>
                    <a:pt x="28147" y="38216"/>
                  </a:lnTo>
                  <a:lnTo>
                    <a:pt x="64921" y="38100"/>
                  </a:lnTo>
                  <a:lnTo>
                    <a:pt x="73933" y="31555"/>
                  </a:lnTo>
                  <a:lnTo>
                    <a:pt x="82819" y="29458"/>
                  </a:lnTo>
                  <a:lnTo>
                    <a:pt x="127198" y="28582"/>
                  </a:lnTo>
                  <a:lnTo>
                    <a:pt x="173266" y="28575"/>
                  </a:lnTo>
                  <a:lnTo>
                    <a:pt x="183748" y="28575"/>
                  </a:lnTo>
                  <a:lnTo>
                    <a:pt x="226903" y="19442"/>
                  </a:lnTo>
                  <a:lnTo>
                    <a:pt x="274413" y="19060"/>
                  </a:lnTo>
                  <a:lnTo>
                    <a:pt x="298719" y="17994"/>
                  </a:lnTo>
                  <a:lnTo>
                    <a:pt x="336574" y="10408"/>
                  </a:lnTo>
                  <a:lnTo>
                    <a:pt x="381001" y="9577"/>
                  </a:lnTo>
                  <a:lnTo>
                    <a:pt x="425450" y="9528"/>
                  </a:lnTo>
                  <a:lnTo>
                    <a:pt x="470958" y="9525"/>
                  </a:lnTo>
                  <a:lnTo>
                    <a:pt x="515748" y="9525"/>
                  </a:lnTo>
                  <a:lnTo>
                    <a:pt x="558883" y="9525"/>
                  </a:lnTo>
                  <a:lnTo>
                    <a:pt x="602197" y="9525"/>
                  </a:lnTo>
                  <a:lnTo>
                    <a:pt x="641586" y="9525"/>
                  </a:lnTo>
                  <a:lnTo>
                    <a:pt x="666836" y="9525"/>
                  </a:lnTo>
                  <a:lnTo>
                    <a:pt x="674901" y="6703"/>
                  </a:lnTo>
                  <a:lnTo>
                    <a:pt x="682015" y="2980"/>
                  </a:lnTo>
                  <a:lnTo>
                    <a:pt x="695205" y="588"/>
                  </a:lnTo>
                  <a:lnTo>
                    <a:pt x="714375" y="0"/>
                  </a:lnTo>
                  <a:lnTo>
                    <a:pt x="6762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2" name="SMARTInkShape-929"/>
            <p:cNvSpPr/>
            <p:nvPr>
              <p:custDataLst>
                <p:tags r:id="rId229"/>
              </p:custDataLst>
            </p:nvPr>
          </p:nvSpPr>
          <p:spPr>
            <a:xfrm>
              <a:off x="8658236" y="4781550"/>
              <a:ext cx="314314" cy="219076"/>
            </a:xfrm>
            <a:custGeom>
              <a:avLst/>
              <a:gdLst/>
              <a:ahLst/>
              <a:cxnLst/>
              <a:rect l="0" t="0" r="0" b="0"/>
              <a:pathLst>
                <a:path w="314314" h="219076">
                  <a:moveTo>
                    <a:pt x="85714" y="133350"/>
                  </a:moveTo>
                  <a:lnTo>
                    <a:pt x="85714" y="133350"/>
                  </a:lnTo>
                  <a:lnTo>
                    <a:pt x="85714" y="124217"/>
                  </a:lnTo>
                  <a:lnTo>
                    <a:pt x="77513" y="123859"/>
                  </a:lnTo>
                  <a:lnTo>
                    <a:pt x="77070" y="122789"/>
                  </a:lnTo>
                  <a:lnTo>
                    <a:pt x="76304" y="115627"/>
                  </a:lnTo>
                  <a:lnTo>
                    <a:pt x="73418" y="114889"/>
                  </a:lnTo>
                  <a:lnTo>
                    <a:pt x="58580" y="114310"/>
                  </a:lnTo>
                  <a:lnTo>
                    <a:pt x="58100" y="115365"/>
                  </a:lnTo>
                  <a:lnTo>
                    <a:pt x="57566" y="119360"/>
                  </a:lnTo>
                  <a:lnTo>
                    <a:pt x="56365" y="120848"/>
                  </a:lnTo>
                  <a:lnTo>
                    <a:pt x="48975" y="123433"/>
                  </a:lnTo>
                  <a:lnTo>
                    <a:pt x="42961" y="123709"/>
                  </a:lnTo>
                  <a:lnTo>
                    <a:pt x="41338" y="124806"/>
                  </a:lnTo>
                  <a:lnTo>
                    <a:pt x="40254" y="126596"/>
                  </a:lnTo>
                  <a:lnTo>
                    <a:pt x="39533" y="128848"/>
                  </a:lnTo>
                  <a:lnTo>
                    <a:pt x="37994" y="130349"/>
                  </a:lnTo>
                  <a:lnTo>
                    <a:pt x="33460" y="132016"/>
                  </a:lnTo>
                  <a:lnTo>
                    <a:pt x="31828" y="133519"/>
                  </a:lnTo>
                  <a:lnTo>
                    <a:pt x="21216" y="152596"/>
                  </a:lnTo>
                  <a:lnTo>
                    <a:pt x="19469" y="160082"/>
                  </a:lnTo>
                  <a:lnTo>
                    <a:pt x="12577" y="169165"/>
                  </a:lnTo>
                  <a:lnTo>
                    <a:pt x="9918" y="179211"/>
                  </a:lnTo>
                  <a:lnTo>
                    <a:pt x="108" y="190370"/>
                  </a:lnTo>
                  <a:lnTo>
                    <a:pt x="0" y="198690"/>
                  </a:lnTo>
                  <a:lnTo>
                    <a:pt x="1055" y="199135"/>
                  </a:lnTo>
                  <a:lnTo>
                    <a:pt x="8191" y="199908"/>
                  </a:lnTo>
                  <a:lnTo>
                    <a:pt x="8632" y="198889"/>
                  </a:lnTo>
                  <a:lnTo>
                    <a:pt x="9123" y="194934"/>
                  </a:lnTo>
                  <a:lnTo>
                    <a:pt x="10312" y="193456"/>
                  </a:lnTo>
                  <a:lnTo>
                    <a:pt x="14454" y="191813"/>
                  </a:lnTo>
                  <a:lnTo>
                    <a:pt x="26838" y="190615"/>
                  </a:lnTo>
                  <a:lnTo>
                    <a:pt x="35826" y="183976"/>
                  </a:lnTo>
                  <a:lnTo>
                    <a:pt x="41669" y="182309"/>
                  </a:lnTo>
                  <a:lnTo>
                    <a:pt x="43651" y="180806"/>
                  </a:lnTo>
                  <a:lnTo>
                    <a:pt x="47499" y="174692"/>
                  </a:lnTo>
                  <a:lnTo>
                    <a:pt x="52149" y="172891"/>
                  </a:lnTo>
                  <a:lnTo>
                    <a:pt x="53811" y="171352"/>
                  </a:lnTo>
                  <a:lnTo>
                    <a:pt x="61757" y="158319"/>
                  </a:lnTo>
                  <a:lnTo>
                    <a:pt x="67306" y="155030"/>
                  </a:lnTo>
                  <a:lnTo>
                    <a:pt x="70267" y="154153"/>
                  </a:lnTo>
                  <a:lnTo>
                    <a:pt x="72241" y="152510"/>
                  </a:lnTo>
                  <a:lnTo>
                    <a:pt x="74434" y="147863"/>
                  </a:lnTo>
                  <a:lnTo>
                    <a:pt x="76077" y="146200"/>
                  </a:lnTo>
                  <a:lnTo>
                    <a:pt x="84236" y="143313"/>
                  </a:lnTo>
                  <a:lnTo>
                    <a:pt x="85057" y="140248"/>
                  </a:lnTo>
                  <a:lnTo>
                    <a:pt x="85702" y="133470"/>
                  </a:lnTo>
                  <a:lnTo>
                    <a:pt x="90767" y="133386"/>
                  </a:lnTo>
                  <a:lnTo>
                    <a:pt x="91200" y="134432"/>
                  </a:lnTo>
                  <a:lnTo>
                    <a:pt x="86335" y="143053"/>
                  </a:lnTo>
                  <a:lnTo>
                    <a:pt x="85714" y="179221"/>
                  </a:lnTo>
                  <a:lnTo>
                    <a:pt x="80657" y="185512"/>
                  </a:lnTo>
                  <a:lnTo>
                    <a:pt x="80226" y="187175"/>
                  </a:lnTo>
                  <a:lnTo>
                    <a:pt x="80997" y="188283"/>
                  </a:lnTo>
                  <a:lnTo>
                    <a:pt x="85438" y="190370"/>
                  </a:lnTo>
                  <a:lnTo>
                    <a:pt x="85689" y="198690"/>
                  </a:lnTo>
                  <a:lnTo>
                    <a:pt x="86756" y="199135"/>
                  </a:lnTo>
                  <a:lnTo>
                    <a:pt x="99903" y="199990"/>
                  </a:lnTo>
                  <a:lnTo>
                    <a:pt x="101523" y="198944"/>
                  </a:lnTo>
                  <a:lnTo>
                    <a:pt x="102603" y="197188"/>
                  </a:lnTo>
                  <a:lnTo>
                    <a:pt x="103323" y="194959"/>
                  </a:lnTo>
                  <a:lnTo>
                    <a:pt x="104861" y="193472"/>
                  </a:lnTo>
                  <a:lnTo>
                    <a:pt x="114936" y="188266"/>
                  </a:lnTo>
                  <a:lnTo>
                    <a:pt x="117895" y="185835"/>
                  </a:lnTo>
                  <a:lnTo>
                    <a:pt x="126828" y="183135"/>
                  </a:lnTo>
                  <a:lnTo>
                    <a:pt x="136795" y="180877"/>
                  </a:lnTo>
                  <a:lnTo>
                    <a:pt x="151818" y="170803"/>
                  </a:lnTo>
                  <a:lnTo>
                    <a:pt x="186409" y="144966"/>
                  </a:lnTo>
                  <a:lnTo>
                    <a:pt x="197630" y="129972"/>
                  </a:lnTo>
                  <a:lnTo>
                    <a:pt x="235524" y="102126"/>
                  </a:lnTo>
                  <a:lnTo>
                    <a:pt x="250302" y="83908"/>
                  </a:lnTo>
                  <a:lnTo>
                    <a:pt x="274161" y="64032"/>
                  </a:lnTo>
                  <a:lnTo>
                    <a:pt x="292262" y="38704"/>
                  </a:lnTo>
                  <a:lnTo>
                    <a:pt x="294988" y="32018"/>
                  </a:lnTo>
                  <a:lnTo>
                    <a:pt x="312546" y="11417"/>
                  </a:lnTo>
                  <a:lnTo>
                    <a:pt x="313527" y="7544"/>
                  </a:lnTo>
                  <a:lnTo>
                    <a:pt x="314313" y="11"/>
                  </a:lnTo>
                  <a:lnTo>
                    <a:pt x="300123" y="0"/>
                  </a:lnTo>
                  <a:lnTo>
                    <a:pt x="298504" y="1058"/>
                  </a:lnTo>
                  <a:lnTo>
                    <a:pt x="297424" y="2822"/>
                  </a:lnTo>
                  <a:lnTo>
                    <a:pt x="295691" y="8201"/>
                  </a:lnTo>
                  <a:lnTo>
                    <a:pt x="270630" y="35213"/>
                  </a:lnTo>
                  <a:lnTo>
                    <a:pt x="264646" y="47682"/>
                  </a:lnTo>
                  <a:lnTo>
                    <a:pt x="251604" y="63507"/>
                  </a:lnTo>
                  <a:lnTo>
                    <a:pt x="248814" y="73027"/>
                  </a:lnTo>
                  <a:lnTo>
                    <a:pt x="248161" y="79375"/>
                  </a:lnTo>
                  <a:lnTo>
                    <a:pt x="245049" y="85725"/>
                  </a:lnTo>
                  <a:lnTo>
                    <a:pt x="232480" y="102658"/>
                  </a:lnTo>
                  <a:lnTo>
                    <a:pt x="227872" y="129292"/>
                  </a:lnTo>
                  <a:lnTo>
                    <a:pt x="221117" y="142700"/>
                  </a:lnTo>
                  <a:lnTo>
                    <a:pt x="219074" y="179093"/>
                  </a:lnTo>
                  <a:lnTo>
                    <a:pt x="225612" y="188207"/>
                  </a:lnTo>
                  <a:lnTo>
                    <a:pt x="228198" y="198260"/>
                  </a:lnTo>
                  <a:lnTo>
                    <a:pt x="229387" y="198848"/>
                  </a:lnTo>
                  <a:lnTo>
                    <a:pt x="233529" y="199502"/>
                  </a:lnTo>
                  <a:lnTo>
                    <a:pt x="235058" y="200735"/>
                  </a:lnTo>
                  <a:lnTo>
                    <a:pt x="236755" y="204927"/>
                  </a:lnTo>
                  <a:lnTo>
                    <a:pt x="238266" y="206468"/>
                  </a:lnTo>
                  <a:lnTo>
                    <a:pt x="246195" y="209144"/>
                  </a:lnTo>
                  <a:lnTo>
                    <a:pt x="252268" y="209429"/>
                  </a:lnTo>
                  <a:lnTo>
                    <a:pt x="257810" y="206675"/>
                  </a:lnTo>
                  <a:lnTo>
                    <a:pt x="263802" y="202981"/>
                  </a:lnTo>
                  <a:lnTo>
                    <a:pt x="269992" y="201338"/>
                  </a:lnTo>
                  <a:lnTo>
                    <a:pt x="272065" y="199842"/>
                  </a:lnTo>
                  <a:lnTo>
                    <a:pt x="273448" y="197786"/>
                  </a:lnTo>
                  <a:lnTo>
                    <a:pt x="274370" y="195357"/>
                  </a:lnTo>
                  <a:lnTo>
                    <a:pt x="276043" y="193738"/>
                  </a:lnTo>
                  <a:lnTo>
                    <a:pt x="280725" y="191940"/>
                  </a:lnTo>
                  <a:lnTo>
                    <a:pt x="289310" y="190927"/>
                  </a:lnTo>
                  <a:lnTo>
                    <a:pt x="291294" y="189726"/>
                  </a:lnTo>
                  <a:lnTo>
                    <a:pt x="292617" y="187867"/>
                  </a:lnTo>
                  <a:lnTo>
                    <a:pt x="294088" y="182980"/>
                  </a:lnTo>
                  <a:lnTo>
                    <a:pt x="294741" y="177280"/>
                  </a:lnTo>
                  <a:lnTo>
                    <a:pt x="297853" y="171219"/>
                  </a:lnTo>
                  <a:lnTo>
                    <a:pt x="303419" y="163761"/>
                  </a:lnTo>
                  <a:lnTo>
                    <a:pt x="304753" y="152840"/>
                  </a:lnTo>
                  <a:lnTo>
                    <a:pt x="304779" y="147474"/>
                  </a:lnTo>
                  <a:lnTo>
                    <a:pt x="303723" y="145940"/>
                  </a:lnTo>
                  <a:lnTo>
                    <a:pt x="301962" y="144919"/>
                  </a:lnTo>
                  <a:lnTo>
                    <a:pt x="295655" y="142995"/>
                  </a:lnTo>
                  <a:lnTo>
                    <a:pt x="290324" y="142911"/>
                  </a:lnTo>
                  <a:lnTo>
                    <a:pt x="284955" y="145713"/>
                  </a:lnTo>
                  <a:lnTo>
                    <a:pt x="268952" y="158685"/>
                  </a:lnTo>
                  <a:lnTo>
                    <a:pt x="260069" y="162023"/>
                  </a:lnTo>
                  <a:lnTo>
                    <a:pt x="253869" y="166555"/>
                  </a:lnTo>
                  <a:lnTo>
                    <a:pt x="250408" y="172097"/>
                  </a:lnTo>
                  <a:lnTo>
                    <a:pt x="249485" y="175056"/>
                  </a:lnTo>
                  <a:lnTo>
                    <a:pt x="247812" y="177030"/>
                  </a:lnTo>
                  <a:lnTo>
                    <a:pt x="234543" y="185512"/>
                  </a:lnTo>
                  <a:lnTo>
                    <a:pt x="231236" y="191105"/>
                  </a:lnTo>
                  <a:lnTo>
                    <a:pt x="228707" y="197119"/>
                  </a:lnTo>
                  <a:lnTo>
                    <a:pt x="209539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3" name="SMARTInkShape-930"/>
            <p:cNvSpPr/>
            <p:nvPr>
              <p:custDataLst>
                <p:tags r:id="rId230"/>
              </p:custDataLst>
            </p:nvPr>
          </p:nvSpPr>
          <p:spPr>
            <a:xfrm>
              <a:off x="8439267" y="4829294"/>
              <a:ext cx="161809" cy="171332"/>
            </a:xfrm>
            <a:custGeom>
              <a:avLst/>
              <a:gdLst/>
              <a:ahLst/>
              <a:cxnLst/>
              <a:rect l="0" t="0" r="0" b="0"/>
              <a:pathLst>
                <a:path w="161809" h="171332">
                  <a:moveTo>
                    <a:pt x="104658" y="66556"/>
                  </a:moveTo>
                  <a:lnTo>
                    <a:pt x="104658" y="66556"/>
                  </a:lnTo>
                  <a:lnTo>
                    <a:pt x="104658" y="71612"/>
                  </a:lnTo>
                  <a:lnTo>
                    <a:pt x="103600" y="73101"/>
                  </a:lnTo>
                  <a:lnTo>
                    <a:pt x="101836" y="74095"/>
                  </a:lnTo>
                  <a:lnTo>
                    <a:pt x="95249" y="76047"/>
                  </a:lnTo>
                  <a:lnTo>
                    <a:pt x="85725" y="85490"/>
                  </a:lnTo>
                  <a:lnTo>
                    <a:pt x="85608" y="38092"/>
                  </a:lnTo>
                  <a:lnTo>
                    <a:pt x="85608" y="29934"/>
                  </a:lnTo>
                  <a:lnTo>
                    <a:pt x="93808" y="20385"/>
                  </a:lnTo>
                  <a:lnTo>
                    <a:pt x="95017" y="10857"/>
                  </a:lnTo>
                  <a:lnTo>
                    <a:pt x="96114" y="10373"/>
                  </a:lnTo>
                  <a:lnTo>
                    <a:pt x="100155" y="9836"/>
                  </a:lnTo>
                  <a:lnTo>
                    <a:pt x="101656" y="8634"/>
                  </a:lnTo>
                  <a:lnTo>
                    <a:pt x="104263" y="1243"/>
                  </a:lnTo>
                  <a:lnTo>
                    <a:pt x="107304" y="486"/>
                  </a:lnTo>
                  <a:lnTo>
                    <a:pt x="112824" y="0"/>
                  </a:lnTo>
                  <a:lnTo>
                    <a:pt x="113277" y="1019"/>
                  </a:lnTo>
                  <a:lnTo>
                    <a:pt x="113781" y="4973"/>
                  </a:lnTo>
                  <a:lnTo>
                    <a:pt x="114973" y="6451"/>
                  </a:lnTo>
                  <a:lnTo>
                    <a:pt x="122349" y="9017"/>
                  </a:lnTo>
                  <a:lnTo>
                    <a:pt x="123104" y="12055"/>
                  </a:lnTo>
                  <a:lnTo>
                    <a:pt x="123708" y="57085"/>
                  </a:lnTo>
                  <a:lnTo>
                    <a:pt x="123708" y="69742"/>
                  </a:lnTo>
                  <a:lnTo>
                    <a:pt x="120886" y="76086"/>
                  </a:lnTo>
                  <a:lnTo>
                    <a:pt x="117163" y="82433"/>
                  </a:lnTo>
                  <a:lnTo>
                    <a:pt x="114771" y="95131"/>
                  </a:lnTo>
                  <a:lnTo>
                    <a:pt x="114576" y="98306"/>
                  </a:lnTo>
                  <a:lnTo>
                    <a:pt x="111535" y="104656"/>
                  </a:lnTo>
                  <a:lnTo>
                    <a:pt x="107714" y="111006"/>
                  </a:lnTo>
                  <a:lnTo>
                    <a:pt x="104505" y="120531"/>
                  </a:lnTo>
                  <a:lnTo>
                    <a:pt x="87784" y="143344"/>
                  </a:lnTo>
                  <a:lnTo>
                    <a:pt x="87059" y="146323"/>
                  </a:lnTo>
                  <a:lnTo>
                    <a:pt x="85517" y="148310"/>
                  </a:lnTo>
                  <a:lnTo>
                    <a:pt x="66367" y="159588"/>
                  </a:lnTo>
                  <a:lnTo>
                    <a:pt x="46915" y="161749"/>
                  </a:lnTo>
                  <a:lnTo>
                    <a:pt x="20696" y="161806"/>
                  </a:lnTo>
                  <a:lnTo>
                    <a:pt x="20108" y="160748"/>
                  </a:lnTo>
                  <a:lnTo>
                    <a:pt x="19455" y="156750"/>
                  </a:lnTo>
                  <a:lnTo>
                    <a:pt x="18222" y="155261"/>
                  </a:lnTo>
                  <a:lnTo>
                    <a:pt x="9528" y="152315"/>
                  </a:lnTo>
                  <a:lnTo>
                    <a:pt x="0" y="142872"/>
                  </a:lnTo>
                  <a:lnTo>
                    <a:pt x="45241" y="142756"/>
                  </a:lnTo>
                  <a:lnTo>
                    <a:pt x="60328" y="142756"/>
                  </a:lnTo>
                  <a:lnTo>
                    <a:pt x="62405" y="143814"/>
                  </a:lnTo>
                  <a:lnTo>
                    <a:pt x="63789" y="145578"/>
                  </a:lnTo>
                  <a:lnTo>
                    <a:pt x="64712" y="147812"/>
                  </a:lnTo>
                  <a:lnTo>
                    <a:pt x="66385" y="149301"/>
                  </a:lnTo>
                  <a:lnTo>
                    <a:pt x="71067" y="150957"/>
                  </a:lnTo>
                  <a:lnTo>
                    <a:pt x="79654" y="151889"/>
                  </a:lnTo>
                  <a:lnTo>
                    <a:pt x="81638" y="153077"/>
                  </a:lnTo>
                  <a:lnTo>
                    <a:pt x="82962" y="154929"/>
                  </a:lnTo>
                  <a:lnTo>
                    <a:pt x="83845" y="157221"/>
                  </a:lnTo>
                  <a:lnTo>
                    <a:pt x="85491" y="158750"/>
                  </a:lnTo>
                  <a:lnTo>
                    <a:pt x="93655" y="161403"/>
                  </a:lnTo>
                  <a:lnTo>
                    <a:pt x="103204" y="161770"/>
                  </a:lnTo>
                  <a:lnTo>
                    <a:pt x="114056" y="171215"/>
                  </a:lnTo>
                  <a:lnTo>
                    <a:pt x="133114" y="171331"/>
                  </a:lnTo>
                  <a:lnTo>
                    <a:pt x="141424" y="163130"/>
                  </a:lnTo>
                  <a:lnTo>
                    <a:pt x="147419" y="162198"/>
                  </a:lnTo>
                  <a:lnTo>
                    <a:pt x="149041" y="161010"/>
                  </a:lnTo>
                  <a:lnTo>
                    <a:pt x="154915" y="150063"/>
                  </a:lnTo>
                  <a:lnTo>
                    <a:pt x="161808" y="1427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7" name="SMARTInkShape-Group201"/>
          <p:cNvGrpSpPr/>
          <p:nvPr/>
        </p:nvGrpSpPr>
        <p:grpSpPr>
          <a:xfrm>
            <a:off x="9201150" y="5114925"/>
            <a:ext cx="104776" cy="104776"/>
            <a:chOff x="9201150" y="5114925"/>
            <a:chExt cx="104776" cy="104776"/>
          </a:xfrm>
        </p:grpSpPr>
        <p:sp>
          <p:nvSpPr>
            <p:cNvPr id="535" name="SMARTInkShape-931"/>
            <p:cNvSpPr/>
            <p:nvPr>
              <p:custDataLst>
                <p:tags r:id="rId221"/>
              </p:custDataLst>
            </p:nvPr>
          </p:nvSpPr>
          <p:spPr>
            <a:xfrm>
              <a:off x="9201150" y="521017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0"/>
                  </a:moveTo>
                  <a:lnTo>
                    <a:pt x="0" y="0"/>
                  </a:lnTo>
                  <a:lnTo>
                    <a:pt x="46264" y="0"/>
                  </a:lnTo>
                  <a:lnTo>
                    <a:pt x="74872" y="0"/>
                  </a:lnTo>
                  <a:lnTo>
                    <a:pt x="75314" y="1058"/>
                  </a:lnTo>
                  <a:lnTo>
                    <a:pt x="76200" y="9525"/>
                  </a:lnTo>
                  <a:lnTo>
                    <a:pt x="84401" y="9525"/>
                  </a:lnTo>
                  <a:lnTo>
                    <a:pt x="84844" y="8467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6" name="SMARTInkShape-932"/>
            <p:cNvSpPr/>
            <p:nvPr>
              <p:custDataLst>
                <p:tags r:id="rId222"/>
              </p:custDataLst>
            </p:nvPr>
          </p:nvSpPr>
          <p:spPr>
            <a:xfrm>
              <a:off x="9220200" y="5114925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0"/>
                  </a:moveTo>
                  <a:lnTo>
                    <a:pt x="0" y="0"/>
                  </a:lnTo>
                  <a:lnTo>
                    <a:pt x="18648" y="0"/>
                  </a:lnTo>
                  <a:lnTo>
                    <a:pt x="18931" y="5056"/>
                  </a:lnTo>
                  <a:lnTo>
                    <a:pt x="20030" y="6545"/>
                  </a:lnTo>
                  <a:lnTo>
                    <a:pt x="27239" y="9133"/>
                  </a:lnTo>
                  <a:lnTo>
                    <a:pt x="74213" y="9525"/>
                  </a:lnTo>
                  <a:lnTo>
                    <a:pt x="76197" y="9525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8" name="SMARTInkShape-933"/>
          <p:cNvSpPr/>
          <p:nvPr>
            <p:custDataLst>
              <p:tags r:id="rId34"/>
            </p:custDataLst>
          </p:nvPr>
        </p:nvSpPr>
        <p:spPr>
          <a:xfrm>
            <a:off x="9515475" y="5181600"/>
            <a:ext cx="790576" cy="57151"/>
          </a:xfrm>
          <a:custGeom>
            <a:avLst/>
            <a:gdLst/>
            <a:ahLst/>
            <a:cxnLst/>
            <a:rect l="0" t="0" r="0" b="0"/>
            <a:pathLst>
              <a:path w="790576" h="57151">
                <a:moveTo>
                  <a:pt x="0" y="38100"/>
                </a:moveTo>
                <a:lnTo>
                  <a:pt x="0" y="38100"/>
                </a:lnTo>
                <a:lnTo>
                  <a:pt x="0" y="47625"/>
                </a:lnTo>
                <a:lnTo>
                  <a:pt x="47223" y="47625"/>
                </a:lnTo>
                <a:lnTo>
                  <a:pt x="74839" y="47625"/>
                </a:lnTo>
                <a:lnTo>
                  <a:pt x="84281" y="55826"/>
                </a:lnTo>
                <a:lnTo>
                  <a:pt x="93800" y="57034"/>
                </a:lnTo>
                <a:lnTo>
                  <a:pt x="109704" y="57150"/>
                </a:lnTo>
                <a:lnTo>
                  <a:pt x="115079" y="54328"/>
                </a:lnTo>
                <a:lnTo>
                  <a:pt x="122098" y="48949"/>
                </a:lnTo>
                <a:lnTo>
                  <a:pt x="131087" y="47887"/>
                </a:lnTo>
                <a:lnTo>
                  <a:pt x="178708" y="47625"/>
                </a:lnTo>
                <a:lnTo>
                  <a:pt x="225834" y="47625"/>
                </a:lnTo>
                <a:lnTo>
                  <a:pt x="233111" y="47625"/>
                </a:lnTo>
                <a:lnTo>
                  <a:pt x="238718" y="44803"/>
                </a:lnTo>
                <a:lnTo>
                  <a:pt x="244739" y="41080"/>
                </a:lnTo>
                <a:lnTo>
                  <a:pt x="255329" y="38492"/>
                </a:lnTo>
                <a:lnTo>
                  <a:pt x="302509" y="38100"/>
                </a:lnTo>
                <a:lnTo>
                  <a:pt x="349604" y="38100"/>
                </a:lnTo>
                <a:lnTo>
                  <a:pt x="384209" y="38100"/>
                </a:lnTo>
                <a:lnTo>
                  <a:pt x="390541" y="35278"/>
                </a:lnTo>
                <a:lnTo>
                  <a:pt x="398172" y="29899"/>
                </a:lnTo>
                <a:lnTo>
                  <a:pt x="407284" y="28837"/>
                </a:lnTo>
                <a:lnTo>
                  <a:pt x="454554" y="28575"/>
                </a:lnTo>
                <a:lnTo>
                  <a:pt x="501841" y="28575"/>
                </a:lnTo>
                <a:lnTo>
                  <a:pt x="508084" y="28575"/>
                </a:lnTo>
                <a:lnTo>
                  <a:pt x="514388" y="25753"/>
                </a:lnTo>
                <a:lnTo>
                  <a:pt x="520716" y="22030"/>
                </a:lnTo>
                <a:lnTo>
                  <a:pt x="533404" y="19638"/>
                </a:lnTo>
                <a:lnTo>
                  <a:pt x="580851" y="19050"/>
                </a:lnTo>
                <a:lnTo>
                  <a:pt x="585536" y="19050"/>
                </a:lnTo>
                <a:lnTo>
                  <a:pt x="591143" y="16228"/>
                </a:lnTo>
                <a:lnTo>
                  <a:pt x="597164" y="12505"/>
                </a:lnTo>
                <a:lnTo>
                  <a:pt x="609652" y="10113"/>
                </a:lnTo>
                <a:lnTo>
                  <a:pt x="657277" y="9525"/>
                </a:lnTo>
                <a:lnTo>
                  <a:pt x="704676" y="9525"/>
                </a:lnTo>
                <a:lnTo>
                  <a:pt x="751151" y="9525"/>
                </a:lnTo>
                <a:lnTo>
                  <a:pt x="789239" y="9525"/>
                </a:lnTo>
                <a:lnTo>
                  <a:pt x="789685" y="8467"/>
                </a:lnTo>
                <a:lnTo>
                  <a:pt x="790575" y="0"/>
                </a:lnTo>
                <a:lnTo>
                  <a:pt x="7810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53" name="SMARTInkShape-Group203"/>
          <p:cNvGrpSpPr/>
          <p:nvPr/>
        </p:nvGrpSpPr>
        <p:grpSpPr>
          <a:xfrm>
            <a:off x="9525000" y="4991100"/>
            <a:ext cx="1190626" cy="438151"/>
            <a:chOff x="9525000" y="4991100"/>
            <a:chExt cx="1190626" cy="438151"/>
          </a:xfrm>
        </p:grpSpPr>
        <p:sp>
          <p:nvSpPr>
            <p:cNvPr id="539" name="SMARTInkShape-934"/>
            <p:cNvSpPr/>
            <p:nvPr>
              <p:custDataLst>
                <p:tags r:id="rId207"/>
              </p:custDataLst>
            </p:nvPr>
          </p:nvSpPr>
          <p:spPr>
            <a:xfrm>
              <a:off x="10535973" y="5210175"/>
              <a:ext cx="179653" cy="9526"/>
            </a:xfrm>
            <a:custGeom>
              <a:avLst/>
              <a:gdLst/>
              <a:ahLst/>
              <a:cxnLst/>
              <a:rect l="0" t="0" r="0" b="0"/>
              <a:pathLst>
                <a:path w="179653" h="9526">
                  <a:moveTo>
                    <a:pt x="8202" y="9525"/>
                  </a:moveTo>
                  <a:lnTo>
                    <a:pt x="8202" y="9525"/>
                  </a:lnTo>
                  <a:lnTo>
                    <a:pt x="0" y="9525"/>
                  </a:lnTo>
                  <a:lnTo>
                    <a:pt x="44459" y="9525"/>
                  </a:lnTo>
                  <a:lnTo>
                    <a:pt x="53542" y="2980"/>
                  </a:lnTo>
                  <a:lnTo>
                    <a:pt x="62441" y="883"/>
                  </a:lnTo>
                  <a:lnTo>
                    <a:pt x="109802" y="2"/>
                  </a:lnTo>
                  <a:lnTo>
                    <a:pt x="156630" y="0"/>
                  </a:lnTo>
                  <a:lnTo>
                    <a:pt x="17965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0" name="SMARTInkShape-935"/>
            <p:cNvSpPr/>
            <p:nvPr>
              <p:custDataLst>
                <p:tags r:id="rId208"/>
              </p:custDataLst>
            </p:nvPr>
          </p:nvSpPr>
          <p:spPr>
            <a:xfrm>
              <a:off x="10534650" y="5143500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28575"/>
                  </a:moveTo>
                  <a:lnTo>
                    <a:pt x="0" y="28575"/>
                  </a:lnTo>
                  <a:lnTo>
                    <a:pt x="5057" y="23519"/>
                  </a:lnTo>
                  <a:lnTo>
                    <a:pt x="6546" y="23087"/>
                  </a:lnTo>
                  <a:lnTo>
                    <a:pt x="7538" y="23859"/>
                  </a:lnTo>
                  <a:lnTo>
                    <a:pt x="9134" y="27643"/>
                  </a:lnTo>
                  <a:lnTo>
                    <a:pt x="17691" y="20292"/>
                  </a:lnTo>
                  <a:lnTo>
                    <a:pt x="27132" y="19159"/>
                  </a:lnTo>
                  <a:lnTo>
                    <a:pt x="36650" y="19060"/>
                  </a:lnTo>
                  <a:lnTo>
                    <a:pt x="45418" y="12506"/>
                  </a:lnTo>
                  <a:lnTo>
                    <a:pt x="54263" y="10408"/>
                  </a:lnTo>
                  <a:lnTo>
                    <a:pt x="98623" y="8474"/>
                  </a:lnTo>
                  <a:lnTo>
                    <a:pt x="117082" y="1325"/>
                  </a:lnTo>
                  <a:lnTo>
                    <a:pt x="161794" y="0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1" name="SMARTInkShape-936"/>
            <p:cNvSpPr/>
            <p:nvPr>
              <p:custDataLst>
                <p:tags r:id="rId209"/>
              </p:custDataLst>
            </p:nvPr>
          </p:nvSpPr>
          <p:spPr>
            <a:xfrm>
              <a:off x="10048887" y="5314950"/>
              <a:ext cx="209539" cy="112939"/>
            </a:xfrm>
            <a:custGeom>
              <a:avLst/>
              <a:gdLst/>
              <a:ahLst/>
              <a:cxnLst/>
              <a:rect l="0" t="0" r="0" b="0"/>
              <a:pathLst>
                <a:path w="209539" h="112939">
                  <a:moveTo>
                    <a:pt x="66663" y="19050"/>
                  </a:moveTo>
                  <a:lnTo>
                    <a:pt x="66663" y="19050"/>
                  </a:lnTo>
                  <a:lnTo>
                    <a:pt x="61606" y="19050"/>
                  </a:lnTo>
                  <a:lnTo>
                    <a:pt x="60117" y="20108"/>
                  </a:lnTo>
                  <a:lnTo>
                    <a:pt x="59125" y="21872"/>
                  </a:lnTo>
                  <a:lnTo>
                    <a:pt x="57253" y="36383"/>
                  </a:lnTo>
                  <a:lnTo>
                    <a:pt x="50615" y="45365"/>
                  </a:lnTo>
                  <a:lnTo>
                    <a:pt x="48008" y="55389"/>
                  </a:lnTo>
                  <a:lnTo>
                    <a:pt x="47731" y="61685"/>
                  </a:lnTo>
                  <a:lnTo>
                    <a:pt x="44843" y="67280"/>
                  </a:lnTo>
                  <a:lnTo>
                    <a:pt x="42591" y="70253"/>
                  </a:lnTo>
                  <a:lnTo>
                    <a:pt x="37267" y="73557"/>
                  </a:lnTo>
                  <a:lnTo>
                    <a:pt x="34367" y="74438"/>
                  </a:lnTo>
                  <a:lnTo>
                    <a:pt x="32432" y="76083"/>
                  </a:lnTo>
                  <a:lnTo>
                    <a:pt x="20406" y="93797"/>
                  </a:lnTo>
                  <a:lnTo>
                    <a:pt x="14387" y="94819"/>
                  </a:lnTo>
                  <a:lnTo>
                    <a:pt x="12762" y="96022"/>
                  </a:lnTo>
                  <a:lnTo>
                    <a:pt x="10957" y="100180"/>
                  </a:lnTo>
                  <a:lnTo>
                    <a:pt x="9418" y="101711"/>
                  </a:lnTo>
                  <a:lnTo>
                    <a:pt x="417" y="104655"/>
                  </a:lnTo>
                  <a:lnTo>
                    <a:pt x="0" y="90582"/>
                  </a:lnTo>
                  <a:lnTo>
                    <a:pt x="1055" y="88963"/>
                  </a:lnTo>
                  <a:lnTo>
                    <a:pt x="2815" y="87884"/>
                  </a:lnTo>
                  <a:lnTo>
                    <a:pt x="5047" y="87165"/>
                  </a:lnTo>
                  <a:lnTo>
                    <a:pt x="6536" y="85626"/>
                  </a:lnTo>
                  <a:lnTo>
                    <a:pt x="11748" y="75553"/>
                  </a:lnTo>
                  <a:lnTo>
                    <a:pt x="14179" y="72594"/>
                  </a:lnTo>
                  <a:lnTo>
                    <a:pt x="19701" y="69305"/>
                  </a:lnTo>
                  <a:lnTo>
                    <a:pt x="25682" y="66785"/>
                  </a:lnTo>
                  <a:lnTo>
                    <a:pt x="47631" y="50268"/>
                  </a:lnTo>
                  <a:lnTo>
                    <a:pt x="65372" y="43090"/>
                  </a:lnTo>
                  <a:lnTo>
                    <a:pt x="85125" y="31218"/>
                  </a:lnTo>
                  <a:lnTo>
                    <a:pt x="91803" y="28692"/>
                  </a:lnTo>
                  <a:lnTo>
                    <a:pt x="101510" y="22378"/>
                  </a:lnTo>
                  <a:lnTo>
                    <a:pt x="112149" y="20036"/>
                  </a:lnTo>
                  <a:lnTo>
                    <a:pt x="127177" y="18284"/>
                  </a:lnTo>
                  <a:lnTo>
                    <a:pt x="150389" y="9929"/>
                  </a:lnTo>
                  <a:lnTo>
                    <a:pt x="169983" y="9528"/>
                  </a:lnTo>
                  <a:lnTo>
                    <a:pt x="170468" y="10585"/>
                  </a:lnTo>
                  <a:lnTo>
                    <a:pt x="171426" y="18934"/>
                  </a:lnTo>
                  <a:lnTo>
                    <a:pt x="180848" y="19050"/>
                  </a:lnTo>
                  <a:lnTo>
                    <a:pt x="172752" y="19050"/>
                  </a:lnTo>
                  <a:lnTo>
                    <a:pt x="172315" y="17992"/>
                  </a:lnTo>
                  <a:lnTo>
                    <a:pt x="171441" y="4502"/>
                  </a:lnTo>
                  <a:lnTo>
                    <a:pt x="170381" y="3001"/>
                  </a:lnTo>
                  <a:lnTo>
                    <a:pt x="168617" y="2001"/>
                  </a:lnTo>
                  <a:lnTo>
                    <a:pt x="162304" y="117"/>
                  </a:lnTo>
                  <a:lnTo>
                    <a:pt x="144306" y="0"/>
                  </a:lnTo>
                  <a:lnTo>
                    <a:pt x="119276" y="23598"/>
                  </a:lnTo>
                  <a:lnTo>
                    <a:pt x="116505" y="29185"/>
                  </a:lnTo>
                  <a:lnTo>
                    <a:pt x="115766" y="32157"/>
                  </a:lnTo>
                  <a:lnTo>
                    <a:pt x="114214" y="34137"/>
                  </a:lnTo>
                  <a:lnTo>
                    <a:pt x="109670" y="36339"/>
                  </a:lnTo>
                  <a:lnTo>
                    <a:pt x="108034" y="37984"/>
                  </a:lnTo>
                  <a:lnTo>
                    <a:pt x="106216" y="42635"/>
                  </a:lnTo>
                  <a:lnTo>
                    <a:pt x="104766" y="74438"/>
                  </a:lnTo>
                  <a:lnTo>
                    <a:pt x="105823" y="75025"/>
                  </a:lnTo>
                  <a:lnTo>
                    <a:pt x="146158" y="76199"/>
                  </a:lnTo>
                  <a:lnTo>
                    <a:pt x="152441" y="73377"/>
                  </a:lnTo>
                  <a:lnTo>
                    <a:pt x="158762" y="69653"/>
                  </a:lnTo>
                  <a:lnTo>
                    <a:pt x="168272" y="66499"/>
                  </a:lnTo>
                  <a:lnTo>
                    <a:pt x="177790" y="60390"/>
                  </a:lnTo>
                  <a:lnTo>
                    <a:pt x="189931" y="57276"/>
                  </a:lnTo>
                  <a:lnTo>
                    <a:pt x="190439" y="48960"/>
                  </a:lnTo>
                  <a:lnTo>
                    <a:pt x="190487" y="56792"/>
                  </a:lnTo>
                  <a:lnTo>
                    <a:pt x="174678" y="74012"/>
                  </a:lnTo>
                  <a:lnTo>
                    <a:pt x="171865" y="83973"/>
                  </a:lnTo>
                  <a:lnTo>
                    <a:pt x="171439" y="104344"/>
                  </a:lnTo>
                  <a:lnTo>
                    <a:pt x="176495" y="109705"/>
                  </a:lnTo>
                  <a:lnTo>
                    <a:pt x="181799" y="112257"/>
                  </a:lnTo>
                  <a:lnTo>
                    <a:pt x="184695" y="112938"/>
                  </a:lnTo>
                  <a:lnTo>
                    <a:pt x="187685" y="112334"/>
                  </a:lnTo>
                  <a:lnTo>
                    <a:pt x="200087" y="106581"/>
                  </a:lnTo>
                  <a:lnTo>
                    <a:pt x="209538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2" name="SMARTInkShape-937"/>
            <p:cNvSpPr/>
            <p:nvPr>
              <p:custDataLst>
                <p:tags r:id="rId210"/>
              </p:custDataLst>
            </p:nvPr>
          </p:nvSpPr>
          <p:spPr>
            <a:xfrm>
              <a:off x="10048875" y="5267325"/>
              <a:ext cx="47626" cy="47626"/>
            </a:xfrm>
            <a:custGeom>
              <a:avLst/>
              <a:gdLst/>
              <a:ahLst/>
              <a:cxnLst/>
              <a:rect l="0" t="0" r="0" b="0"/>
              <a:pathLst>
                <a:path w="47626" h="47626">
                  <a:moveTo>
                    <a:pt x="47625" y="0"/>
                  </a:moveTo>
                  <a:lnTo>
                    <a:pt x="47625" y="0"/>
                  </a:lnTo>
                  <a:lnTo>
                    <a:pt x="47625" y="17609"/>
                  </a:lnTo>
                  <a:lnTo>
                    <a:pt x="41079" y="26370"/>
                  </a:lnTo>
                  <a:lnTo>
                    <a:pt x="39423" y="32181"/>
                  </a:lnTo>
                  <a:lnTo>
                    <a:pt x="37923" y="34155"/>
                  </a:lnTo>
                  <a:lnTo>
                    <a:pt x="20801" y="46147"/>
                  </a:lnTo>
                  <a:lnTo>
                    <a:pt x="9962" y="47587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3" name="SMARTInkShape-938"/>
            <p:cNvSpPr/>
            <p:nvPr>
              <p:custDataLst>
                <p:tags r:id="rId211"/>
              </p:custDataLst>
            </p:nvPr>
          </p:nvSpPr>
          <p:spPr>
            <a:xfrm>
              <a:off x="10001250" y="5295900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0" y="9525"/>
                  </a:moveTo>
                  <a:lnTo>
                    <a:pt x="0" y="9525"/>
                  </a:lnTo>
                  <a:lnTo>
                    <a:pt x="5057" y="9525"/>
                  </a:lnTo>
                  <a:lnTo>
                    <a:pt x="6546" y="8467"/>
                  </a:lnTo>
                  <a:lnTo>
                    <a:pt x="7538" y="6703"/>
                  </a:lnTo>
                  <a:lnTo>
                    <a:pt x="9134" y="1324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4" name="SMARTInkShape-939"/>
            <p:cNvSpPr/>
            <p:nvPr>
              <p:custDataLst>
                <p:tags r:id="rId212"/>
              </p:custDataLst>
            </p:nvPr>
          </p:nvSpPr>
          <p:spPr>
            <a:xfrm>
              <a:off x="9858375" y="5305425"/>
              <a:ext cx="38101" cy="95251"/>
            </a:xfrm>
            <a:custGeom>
              <a:avLst/>
              <a:gdLst/>
              <a:ahLst/>
              <a:cxnLst/>
              <a:rect l="0" t="0" r="0" b="0"/>
              <a:pathLst>
                <a:path w="38101" h="95251">
                  <a:moveTo>
                    <a:pt x="38100" y="0"/>
                  </a:moveTo>
                  <a:lnTo>
                    <a:pt x="38100" y="0"/>
                  </a:lnTo>
                  <a:lnTo>
                    <a:pt x="33043" y="0"/>
                  </a:lnTo>
                  <a:lnTo>
                    <a:pt x="31554" y="1058"/>
                  </a:lnTo>
                  <a:lnTo>
                    <a:pt x="30562" y="2822"/>
                  </a:lnTo>
                  <a:lnTo>
                    <a:pt x="28966" y="8201"/>
                  </a:lnTo>
                  <a:lnTo>
                    <a:pt x="22107" y="16868"/>
                  </a:lnTo>
                  <a:lnTo>
                    <a:pt x="19955" y="25693"/>
                  </a:lnTo>
                  <a:lnTo>
                    <a:pt x="19170" y="36257"/>
                  </a:lnTo>
                  <a:lnTo>
                    <a:pt x="10861" y="59396"/>
                  </a:lnTo>
                  <a:lnTo>
                    <a:pt x="9920" y="69575"/>
                  </a:lnTo>
                  <a:lnTo>
                    <a:pt x="8731" y="71783"/>
                  </a:lnTo>
                  <a:lnTo>
                    <a:pt x="6879" y="73256"/>
                  </a:lnTo>
                  <a:lnTo>
                    <a:pt x="4586" y="74237"/>
                  </a:lnTo>
                  <a:lnTo>
                    <a:pt x="3058" y="75949"/>
                  </a:lnTo>
                  <a:lnTo>
                    <a:pt x="1359" y="80675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5" name="SMARTInkShape-940"/>
            <p:cNvSpPr/>
            <p:nvPr>
              <p:custDataLst>
                <p:tags r:id="rId213"/>
              </p:custDataLst>
            </p:nvPr>
          </p:nvSpPr>
          <p:spPr>
            <a:xfrm>
              <a:off x="9772650" y="534352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44721" y="9525"/>
                  </a:lnTo>
                  <a:lnTo>
                    <a:pt x="60360" y="9525"/>
                  </a:lnTo>
                  <a:lnTo>
                    <a:pt x="104601" y="175"/>
                  </a:lnTo>
                  <a:lnTo>
                    <a:pt x="150108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6" name="SMARTInkShape-941"/>
            <p:cNvSpPr/>
            <p:nvPr>
              <p:custDataLst>
                <p:tags r:id="rId214"/>
              </p:custDataLst>
            </p:nvPr>
          </p:nvSpPr>
          <p:spPr>
            <a:xfrm>
              <a:off x="9572663" y="5324475"/>
              <a:ext cx="133313" cy="104776"/>
            </a:xfrm>
            <a:custGeom>
              <a:avLst/>
              <a:gdLst/>
              <a:ahLst/>
              <a:cxnLst/>
              <a:rect l="0" t="0" r="0" b="0"/>
              <a:pathLst>
                <a:path w="133313" h="104776">
                  <a:moveTo>
                    <a:pt x="133312" y="19050"/>
                  </a:moveTo>
                  <a:lnTo>
                    <a:pt x="133312" y="19050"/>
                  </a:lnTo>
                  <a:lnTo>
                    <a:pt x="133312" y="9641"/>
                  </a:lnTo>
                  <a:lnTo>
                    <a:pt x="125111" y="1334"/>
                  </a:lnTo>
                  <a:lnTo>
                    <a:pt x="114689" y="35"/>
                  </a:lnTo>
                  <a:lnTo>
                    <a:pt x="96939" y="0"/>
                  </a:lnTo>
                  <a:lnTo>
                    <a:pt x="87950" y="6545"/>
                  </a:lnTo>
                  <a:lnTo>
                    <a:pt x="79067" y="9701"/>
                  </a:lnTo>
                  <a:lnTo>
                    <a:pt x="72867" y="14189"/>
                  </a:lnTo>
                  <a:lnTo>
                    <a:pt x="69406" y="19712"/>
                  </a:lnTo>
                  <a:lnTo>
                    <a:pt x="68483" y="22666"/>
                  </a:lnTo>
                  <a:lnTo>
                    <a:pt x="61813" y="28771"/>
                  </a:lnTo>
                  <a:lnTo>
                    <a:pt x="53909" y="35012"/>
                  </a:lnTo>
                  <a:lnTo>
                    <a:pt x="25270" y="69851"/>
                  </a:lnTo>
                  <a:lnTo>
                    <a:pt x="18971" y="73378"/>
                  </a:lnTo>
                  <a:lnTo>
                    <a:pt x="15809" y="74319"/>
                  </a:lnTo>
                  <a:lnTo>
                    <a:pt x="13701" y="76004"/>
                  </a:lnTo>
                  <a:lnTo>
                    <a:pt x="3311" y="92337"/>
                  </a:lnTo>
                  <a:lnTo>
                    <a:pt x="0" y="104613"/>
                  </a:lnTo>
                  <a:lnTo>
                    <a:pt x="8167" y="104761"/>
                  </a:lnTo>
                  <a:lnTo>
                    <a:pt x="16832" y="98227"/>
                  </a:lnTo>
                  <a:lnTo>
                    <a:pt x="25656" y="95074"/>
                  </a:lnTo>
                  <a:lnTo>
                    <a:pt x="47605" y="78826"/>
                  </a:lnTo>
                  <a:lnTo>
                    <a:pt x="53944" y="76309"/>
                  </a:lnTo>
                  <a:lnTo>
                    <a:pt x="85687" y="50394"/>
                  </a:lnTo>
                  <a:lnTo>
                    <a:pt x="88862" y="49471"/>
                  </a:lnTo>
                  <a:lnTo>
                    <a:pt x="90979" y="47797"/>
                  </a:lnTo>
                  <a:lnTo>
                    <a:pt x="95016" y="41444"/>
                  </a:lnTo>
                  <a:lnTo>
                    <a:pt x="104730" y="38102"/>
                  </a:lnTo>
                  <a:lnTo>
                    <a:pt x="104734" y="38100"/>
                  </a:lnTo>
                  <a:lnTo>
                    <a:pt x="104737" y="83457"/>
                  </a:lnTo>
                  <a:lnTo>
                    <a:pt x="104737" y="95095"/>
                  </a:lnTo>
                  <a:lnTo>
                    <a:pt x="109794" y="100261"/>
                  </a:lnTo>
                  <a:lnTo>
                    <a:pt x="115098" y="102768"/>
                  </a:lnTo>
                  <a:lnTo>
                    <a:pt x="12378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7" name="SMARTInkShape-942"/>
            <p:cNvSpPr/>
            <p:nvPr>
              <p:custDataLst>
                <p:tags r:id="rId215"/>
              </p:custDataLst>
            </p:nvPr>
          </p:nvSpPr>
          <p:spPr>
            <a:xfrm>
              <a:off x="10058412" y="5010150"/>
              <a:ext cx="314314" cy="142756"/>
            </a:xfrm>
            <a:custGeom>
              <a:avLst/>
              <a:gdLst/>
              <a:ahLst/>
              <a:cxnLst/>
              <a:rect l="0" t="0" r="0" b="0"/>
              <a:pathLst>
                <a:path w="314314" h="142756">
                  <a:moveTo>
                    <a:pt x="47613" y="9525"/>
                  </a:moveTo>
                  <a:lnTo>
                    <a:pt x="47613" y="9525"/>
                  </a:lnTo>
                  <a:lnTo>
                    <a:pt x="47613" y="116"/>
                  </a:lnTo>
                  <a:lnTo>
                    <a:pt x="57023" y="0"/>
                  </a:lnTo>
                  <a:lnTo>
                    <a:pt x="57138" y="23704"/>
                  </a:lnTo>
                  <a:lnTo>
                    <a:pt x="56080" y="25328"/>
                  </a:lnTo>
                  <a:lnTo>
                    <a:pt x="54314" y="26410"/>
                  </a:lnTo>
                  <a:lnTo>
                    <a:pt x="48936" y="28148"/>
                  </a:lnTo>
                  <a:lnTo>
                    <a:pt x="39529" y="36738"/>
                  </a:lnTo>
                  <a:lnTo>
                    <a:pt x="38215" y="46182"/>
                  </a:lnTo>
                  <a:lnTo>
                    <a:pt x="37114" y="46663"/>
                  </a:lnTo>
                  <a:lnTo>
                    <a:pt x="28573" y="47625"/>
                  </a:lnTo>
                  <a:lnTo>
                    <a:pt x="62068" y="47625"/>
                  </a:lnTo>
                  <a:lnTo>
                    <a:pt x="63600" y="48683"/>
                  </a:lnTo>
                  <a:lnTo>
                    <a:pt x="64620" y="50447"/>
                  </a:lnTo>
                  <a:lnTo>
                    <a:pt x="66394" y="57326"/>
                  </a:lnTo>
                  <a:lnTo>
                    <a:pt x="66660" y="79806"/>
                  </a:lnTo>
                  <a:lnTo>
                    <a:pt x="65603" y="81780"/>
                  </a:lnTo>
                  <a:lnTo>
                    <a:pt x="63839" y="83095"/>
                  </a:lnTo>
                  <a:lnTo>
                    <a:pt x="61605" y="83972"/>
                  </a:lnTo>
                  <a:lnTo>
                    <a:pt x="60117" y="85615"/>
                  </a:lnTo>
                  <a:lnTo>
                    <a:pt x="58461" y="90262"/>
                  </a:lnTo>
                  <a:lnTo>
                    <a:pt x="57529" y="98828"/>
                  </a:lnTo>
                  <a:lnTo>
                    <a:pt x="56340" y="100811"/>
                  </a:lnTo>
                  <a:lnTo>
                    <a:pt x="54490" y="102132"/>
                  </a:lnTo>
                  <a:lnTo>
                    <a:pt x="52198" y="103013"/>
                  </a:lnTo>
                  <a:lnTo>
                    <a:pt x="50670" y="104659"/>
                  </a:lnTo>
                  <a:lnTo>
                    <a:pt x="48972" y="109310"/>
                  </a:lnTo>
                  <a:lnTo>
                    <a:pt x="48015" y="117878"/>
                  </a:lnTo>
                  <a:lnTo>
                    <a:pt x="46822" y="119861"/>
                  </a:lnTo>
                  <a:lnTo>
                    <a:pt x="44969" y="121182"/>
                  </a:lnTo>
                  <a:lnTo>
                    <a:pt x="39447" y="123303"/>
                  </a:lnTo>
                  <a:lnTo>
                    <a:pt x="38692" y="126415"/>
                  </a:lnTo>
                  <a:lnTo>
                    <a:pt x="38490" y="128727"/>
                  </a:lnTo>
                  <a:lnTo>
                    <a:pt x="37297" y="130268"/>
                  </a:lnTo>
                  <a:lnTo>
                    <a:pt x="29922" y="132944"/>
                  </a:lnTo>
                  <a:lnTo>
                    <a:pt x="4887" y="133350"/>
                  </a:lnTo>
                  <a:lnTo>
                    <a:pt x="3253" y="132291"/>
                  </a:lnTo>
                  <a:lnTo>
                    <a:pt x="2165" y="130528"/>
                  </a:lnTo>
                  <a:lnTo>
                    <a:pt x="276" y="123649"/>
                  </a:lnTo>
                  <a:lnTo>
                    <a:pt x="0" y="109670"/>
                  </a:lnTo>
                  <a:lnTo>
                    <a:pt x="1055" y="108038"/>
                  </a:lnTo>
                  <a:lnTo>
                    <a:pt x="2815" y="106950"/>
                  </a:lnTo>
                  <a:lnTo>
                    <a:pt x="5047" y="106226"/>
                  </a:lnTo>
                  <a:lnTo>
                    <a:pt x="26731" y="87479"/>
                  </a:lnTo>
                  <a:lnTo>
                    <a:pt x="41507" y="75595"/>
                  </a:lnTo>
                  <a:lnTo>
                    <a:pt x="55330" y="69318"/>
                  </a:lnTo>
                  <a:lnTo>
                    <a:pt x="62683" y="66791"/>
                  </a:lnTo>
                  <a:lnTo>
                    <a:pt x="72774" y="60477"/>
                  </a:lnTo>
                  <a:lnTo>
                    <a:pt x="83526" y="58136"/>
                  </a:lnTo>
                  <a:lnTo>
                    <a:pt x="98587" y="56384"/>
                  </a:lnTo>
                  <a:lnTo>
                    <a:pt x="111283" y="50690"/>
                  </a:lnTo>
                  <a:lnTo>
                    <a:pt x="155641" y="47635"/>
                  </a:lnTo>
                  <a:lnTo>
                    <a:pt x="161948" y="50452"/>
                  </a:lnTo>
                  <a:lnTo>
                    <a:pt x="169563" y="55827"/>
                  </a:lnTo>
                  <a:lnTo>
                    <a:pt x="180951" y="57150"/>
                  </a:lnTo>
                  <a:lnTo>
                    <a:pt x="180960" y="57150"/>
                  </a:lnTo>
                  <a:lnTo>
                    <a:pt x="180961" y="57150"/>
                  </a:lnTo>
                  <a:lnTo>
                    <a:pt x="180962" y="57150"/>
                  </a:lnTo>
                  <a:lnTo>
                    <a:pt x="180963" y="65351"/>
                  </a:lnTo>
                  <a:lnTo>
                    <a:pt x="180963" y="42603"/>
                  </a:lnTo>
                  <a:lnTo>
                    <a:pt x="179905" y="41103"/>
                  </a:lnTo>
                  <a:lnTo>
                    <a:pt x="178139" y="40101"/>
                  </a:lnTo>
                  <a:lnTo>
                    <a:pt x="171261" y="38364"/>
                  </a:lnTo>
                  <a:lnTo>
                    <a:pt x="166772" y="38217"/>
                  </a:lnTo>
                  <a:lnTo>
                    <a:pt x="165153" y="39236"/>
                  </a:lnTo>
                  <a:lnTo>
                    <a:pt x="164073" y="40974"/>
                  </a:lnTo>
                  <a:lnTo>
                    <a:pt x="163354" y="43191"/>
                  </a:lnTo>
                  <a:lnTo>
                    <a:pt x="161814" y="44669"/>
                  </a:lnTo>
                  <a:lnTo>
                    <a:pt x="152296" y="48425"/>
                  </a:lnTo>
                  <a:lnTo>
                    <a:pt x="145070" y="54094"/>
                  </a:lnTo>
                  <a:lnTo>
                    <a:pt x="139257" y="55792"/>
                  </a:lnTo>
                  <a:lnTo>
                    <a:pt x="137284" y="57303"/>
                  </a:lnTo>
                  <a:lnTo>
                    <a:pt x="115741" y="84247"/>
                  </a:lnTo>
                  <a:lnTo>
                    <a:pt x="114718" y="90344"/>
                  </a:lnTo>
                  <a:lnTo>
                    <a:pt x="114291" y="109677"/>
                  </a:lnTo>
                  <a:lnTo>
                    <a:pt x="115348" y="111219"/>
                  </a:lnTo>
                  <a:lnTo>
                    <a:pt x="117112" y="112246"/>
                  </a:lnTo>
                  <a:lnTo>
                    <a:pt x="123990" y="114030"/>
                  </a:lnTo>
                  <a:lnTo>
                    <a:pt x="137968" y="114290"/>
                  </a:lnTo>
                  <a:lnTo>
                    <a:pt x="143510" y="111473"/>
                  </a:lnTo>
                  <a:lnTo>
                    <a:pt x="149501" y="107752"/>
                  </a:lnTo>
                  <a:lnTo>
                    <a:pt x="158822" y="104599"/>
                  </a:lnTo>
                  <a:lnTo>
                    <a:pt x="168288" y="98490"/>
                  </a:lnTo>
                  <a:lnTo>
                    <a:pt x="174625" y="96690"/>
                  </a:lnTo>
                  <a:lnTo>
                    <a:pt x="176737" y="95152"/>
                  </a:lnTo>
                  <a:lnTo>
                    <a:pt x="178145" y="93068"/>
                  </a:lnTo>
                  <a:lnTo>
                    <a:pt x="179085" y="90620"/>
                  </a:lnTo>
                  <a:lnTo>
                    <a:pt x="180768" y="88988"/>
                  </a:lnTo>
                  <a:lnTo>
                    <a:pt x="188999" y="86154"/>
                  </a:lnTo>
                  <a:lnTo>
                    <a:pt x="189827" y="83094"/>
                  </a:lnTo>
                  <a:lnTo>
                    <a:pt x="190357" y="77562"/>
                  </a:lnTo>
                  <a:lnTo>
                    <a:pt x="191458" y="77107"/>
                  </a:lnTo>
                  <a:lnTo>
                    <a:pt x="198677" y="76320"/>
                  </a:lnTo>
                  <a:lnTo>
                    <a:pt x="194561" y="76236"/>
                  </a:lnTo>
                  <a:lnTo>
                    <a:pt x="193204" y="77282"/>
                  </a:lnTo>
                  <a:lnTo>
                    <a:pt x="191695" y="81268"/>
                  </a:lnTo>
                  <a:lnTo>
                    <a:pt x="190235" y="82753"/>
                  </a:lnTo>
                  <a:lnTo>
                    <a:pt x="185790" y="84404"/>
                  </a:lnTo>
                  <a:lnTo>
                    <a:pt x="184181" y="85903"/>
                  </a:lnTo>
                  <a:lnTo>
                    <a:pt x="180188" y="95348"/>
                  </a:lnTo>
                  <a:lnTo>
                    <a:pt x="174501" y="102570"/>
                  </a:lnTo>
                  <a:lnTo>
                    <a:pt x="171841" y="112547"/>
                  </a:lnTo>
                  <a:lnTo>
                    <a:pt x="171441" y="132828"/>
                  </a:lnTo>
                  <a:lnTo>
                    <a:pt x="176496" y="138252"/>
                  </a:lnTo>
                  <a:lnTo>
                    <a:pt x="181799" y="140820"/>
                  </a:lnTo>
                  <a:lnTo>
                    <a:pt x="203238" y="142755"/>
                  </a:lnTo>
                  <a:lnTo>
                    <a:pt x="209560" y="140000"/>
                  </a:lnTo>
                  <a:lnTo>
                    <a:pt x="215897" y="136306"/>
                  </a:lnTo>
                  <a:lnTo>
                    <a:pt x="228590" y="133934"/>
                  </a:lnTo>
                  <a:lnTo>
                    <a:pt x="251009" y="132369"/>
                  </a:lnTo>
                  <a:lnTo>
                    <a:pt x="276039" y="121596"/>
                  </a:lnTo>
                  <a:lnTo>
                    <a:pt x="282485" y="117542"/>
                  </a:lnTo>
                  <a:lnTo>
                    <a:pt x="292066" y="115261"/>
                  </a:lnTo>
                  <a:lnTo>
                    <a:pt x="314313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8" name="SMARTInkShape-943"/>
            <p:cNvSpPr/>
            <p:nvPr>
              <p:custDataLst>
                <p:tags r:id="rId216"/>
              </p:custDataLst>
            </p:nvPr>
          </p:nvSpPr>
          <p:spPr>
            <a:xfrm>
              <a:off x="10067925" y="50387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9" name="SMARTInkShape-944"/>
            <p:cNvSpPr/>
            <p:nvPr>
              <p:custDataLst>
                <p:tags r:id="rId217"/>
              </p:custDataLst>
            </p:nvPr>
          </p:nvSpPr>
          <p:spPr>
            <a:xfrm>
              <a:off x="9867900" y="5086350"/>
              <a:ext cx="19051" cy="17727"/>
            </a:xfrm>
            <a:custGeom>
              <a:avLst/>
              <a:gdLst/>
              <a:ahLst/>
              <a:cxnLst/>
              <a:rect l="0" t="0" r="0" b="0"/>
              <a:pathLst>
                <a:path w="19051" h="17727">
                  <a:moveTo>
                    <a:pt x="0" y="0"/>
                  </a:moveTo>
                  <a:lnTo>
                    <a:pt x="0" y="0"/>
                  </a:lnTo>
                  <a:lnTo>
                    <a:pt x="0" y="17726"/>
                  </a:lnTo>
                  <a:lnTo>
                    <a:pt x="9473" y="9572"/>
                  </a:lnTo>
                  <a:lnTo>
                    <a:pt x="9515" y="9534"/>
                  </a:lnTo>
                  <a:lnTo>
                    <a:pt x="17725" y="9525"/>
                  </a:lnTo>
                  <a:lnTo>
                    <a:pt x="18166" y="8467"/>
                  </a:lnTo>
                  <a:lnTo>
                    <a:pt x="19050" y="3"/>
                  </a:lnTo>
                  <a:lnTo>
                    <a:pt x="9640" y="9409"/>
                  </a:lnTo>
                  <a:lnTo>
                    <a:pt x="10" y="9525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0" name="SMARTInkShape-945"/>
            <p:cNvSpPr/>
            <p:nvPr>
              <p:custDataLst>
                <p:tags r:id="rId218"/>
              </p:custDataLst>
            </p:nvPr>
          </p:nvSpPr>
          <p:spPr>
            <a:xfrm>
              <a:off x="9667992" y="5067310"/>
              <a:ext cx="95134" cy="85716"/>
            </a:xfrm>
            <a:custGeom>
              <a:avLst/>
              <a:gdLst/>
              <a:ahLst/>
              <a:cxnLst/>
              <a:rect l="0" t="0" r="0" b="0"/>
              <a:pathLst>
                <a:path w="95134" h="85716">
                  <a:moveTo>
                    <a:pt x="95133" y="19040"/>
                  </a:moveTo>
                  <a:lnTo>
                    <a:pt x="95133" y="19040"/>
                  </a:lnTo>
                  <a:lnTo>
                    <a:pt x="77442" y="1348"/>
                  </a:lnTo>
                  <a:lnTo>
                    <a:pt x="68002" y="109"/>
                  </a:lnTo>
                  <a:lnTo>
                    <a:pt x="58483" y="0"/>
                  </a:lnTo>
                  <a:lnTo>
                    <a:pt x="47938" y="9123"/>
                  </a:lnTo>
                  <a:lnTo>
                    <a:pt x="42579" y="9399"/>
                  </a:lnTo>
                  <a:lnTo>
                    <a:pt x="41046" y="10496"/>
                  </a:lnTo>
                  <a:lnTo>
                    <a:pt x="40026" y="12286"/>
                  </a:lnTo>
                  <a:lnTo>
                    <a:pt x="39344" y="14538"/>
                  </a:lnTo>
                  <a:lnTo>
                    <a:pt x="37832" y="16039"/>
                  </a:lnTo>
                  <a:lnTo>
                    <a:pt x="28363" y="19835"/>
                  </a:lnTo>
                  <a:lnTo>
                    <a:pt x="10859" y="36647"/>
                  </a:lnTo>
                  <a:lnTo>
                    <a:pt x="9535" y="46164"/>
                  </a:lnTo>
                  <a:lnTo>
                    <a:pt x="1219" y="55689"/>
                  </a:lnTo>
                  <a:lnTo>
                    <a:pt x="0" y="65214"/>
                  </a:lnTo>
                  <a:lnTo>
                    <a:pt x="1020" y="65698"/>
                  </a:lnTo>
                  <a:lnTo>
                    <a:pt x="4974" y="66235"/>
                  </a:lnTo>
                  <a:lnTo>
                    <a:pt x="6452" y="67437"/>
                  </a:lnTo>
                  <a:lnTo>
                    <a:pt x="9018" y="74828"/>
                  </a:lnTo>
                  <a:lnTo>
                    <a:pt x="12058" y="75585"/>
                  </a:lnTo>
                  <a:lnTo>
                    <a:pt x="27014" y="76180"/>
                  </a:lnTo>
                  <a:lnTo>
                    <a:pt x="35778" y="69642"/>
                  </a:lnTo>
                  <a:lnTo>
                    <a:pt x="44621" y="67547"/>
                  </a:lnTo>
                  <a:lnTo>
                    <a:pt x="50811" y="67057"/>
                  </a:lnTo>
                  <a:lnTo>
                    <a:pt x="52884" y="65868"/>
                  </a:lnTo>
                  <a:lnTo>
                    <a:pt x="54267" y="64017"/>
                  </a:lnTo>
                  <a:lnTo>
                    <a:pt x="55189" y="61725"/>
                  </a:lnTo>
                  <a:lnTo>
                    <a:pt x="56862" y="60196"/>
                  </a:lnTo>
                  <a:lnTo>
                    <a:pt x="67151" y="54922"/>
                  </a:lnTo>
                  <a:lnTo>
                    <a:pt x="84130" y="39541"/>
                  </a:lnTo>
                  <a:lnTo>
                    <a:pt x="90226" y="38520"/>
                  </a:lnTo>
                  <a:lnTo>
                    <a:pt x="91862" y="37318"/>
                  </a:lnTo>
                  <a:lnTo>
                    <a:pt x="93680" y="33160"/>
                  </a:lnTo>
                  <a:lnTo>
                    <a:pt x="95121" y="28601"/>
                  </a:lnTo>
                  <a:lnTo>
                    <a:pt x="95132" y="36769"/>
                  </a:lnTo>
                  <a:lnTo>
                    <a:pt x="86931" y="46175"/>
                  </a:lnTo>
                  <a:lnTo>
                    <a:pt x="85723" y="55689"/>
                  </a:lnTo>
                  <a:lnTo>
                    <a:pt x="85608" y="81209"/>
                  </a:lnTo>
                  <a:lnTo>
                    <a:pt x="86666" y="82711"/>
                  </a:lnTo>
                  <a:lnTo>
                    <a:pt x="88432" y="83712"/>
                  </a:lnTo>
                  <a:lnTo>
                    <a:pt x="95133" y="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1" name="SMARTInkShape-946"/>
            <p:cNvSpPr/>
            <p:nvPr>
              <p:custDataLst>
                <p:tags r:id="rId219"/>
              </p:custDataLst>
            </p:nvPr>
          </p:nvSpPr>
          <p:spPr>
            <a:xfrm>
              <a:off x="9725025" y="5105400"/>
              <a:ext cx="28576" cy="1"/>
            </a:xfrm>
            <a:custGeom>
              <a:avLst/>
              <a:gdLst/>
              <a:ahLst/>
              <a:cxnLst/>
              <a:rect l="0" t="0" r="0" b="0"/>
              <a:pathLst>
                <a:path w="28576" h="1">
                  <a:moveTo>
                    <a:pt x="0" y="0"/>
                  </a:moveTo>
                  <a:lnTo>
                    <a:pt x="0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2" name="SMARTInkShape-947"/>
            <p:cNvSpPr/>
            <p:nvPr>
              <p:custDataLst>
                <p:tags r:id="rId220"/>
              </p:custDataLst>
            </p:nvPr>
          </p:nvSpPr>
          <p:spPr>
            <a:xfrm>
              <a:off x="9525000" y="4991100"/>
              <a:ext cx="113907" cy="152006"/>
            </a:xfrm>
            <a:custGeom>
              <a:avLst/>
              <a:gdLst/>
              <a:ahLst/>
              <a:cxnLst/>
              <a:rect l="0" t="0" r="0" b="0"/>
              <a:pathLst>
                <a:path w="113907" h="152006">
                  <a:moveTo>
                    <a:pt x="85725" y="38100"/>
                  </a:moveTo>
                  <a:lnTo>
                    <a:pt x="85725" y="38100"/>
                  </a:lnTo>
                  <a:lnTo>
                    <a:pt x="77524" y="38100"/>
                  </a:lnTo>
                  <a:lnTo>
                    <a:pt x="77081" y="39158"/>
                  </a:lnTo>
                  <a:lnTo>
                    <a:pt x="76234" y="47233"/>
                  </a:lnTo>
                  <a:lnTo>
                    <a:pt x="71155" y="47509"/>
                  </a:lnTo>
                  <a:lnTo>
                    <a:pt x="69661" y="48606"/>
                  </a:lnTo>
                  <a:lnTo>
                    <a:pt x="65879" y="57319"/>
                  </a:lnTo>
                  <a:lnTo>
                    <a:pt x="57153" y="66672"/>
                  </a:lnTo>
                  <a:lnTo>
                    <a:pt x="57151" y="66675"/>
                  </a:lnTo>
                  <a:lnTo>
                    <a:pt x="48949" y="58474"/>
                  </a:lnTo>
                  <a:lnTo>
                    <a:pt x="49565" y="58033"/>
                  </a:lnTo>
                  <a:lnTo>
                    <a:pt x="53074" y="57542"/>
                  </a:lnTo>
                  <a:lnTo>
                    <a:pt x="54433" y="56354"/>
                  </a:lnTo>
                  <a:lnTo>
                    <a:pt x="56793" y="48983"/>
                  </a:lnTo>
                  <a:lnTo>
                    <a:pt x="57140" y="33471"/>
                  </a:lnTo>
                  <a:lnTo>
                    <a:pt x="58202" y="31840"/>
                  </a:lnTo>
                  <a:lnTo>
                    <a:pt x="59968" y="30751"/>
                  </a:lnTo>
                  <a:lnTo>
                    <a:pt x="62204" y="30026"/>
                  </a:lnTo>
                  <a:lnTo>
                    <a:pt x="63695" y="28484"/>
                  </a:lnTo>
                  <a:lnTo>
                    <a:pt x="65351" y="23949"/>
                  </a:lnTo>
                  <a:lnTo>
                    <a:pt x="66284" y="15445"/>
                  </a:lnTo>
                  <a:lnTo>
                    <a:pt x="67473" y="13472"/>
                  </a:lnTo>
                  <a:lnTo>
                    <a:pt x="69323" y="12156"/>
                  </a:lnTo>
                  <a:lnTo>
                    <a:pt x="71615" y="11279"/>
                  </a:lnTo>
                  <a:lnTo>
                    <a:pt x="73144" y="9636"/>
                  </a:lnTo>
                  <a:lnTo>
                    <a:pt x="75798" y="1478"/>
                  </a:lnTo>
                  <a:lnTo>
                    <a:pt x="78844" y="657"/>
                  </a:lnTo>
                  <a:lnTo>
                    <a:pt x="104372" y="0"/>
                  </a:lnTo>
                  <a:lnTo>
                    <a:pt x="104740" y="8201"/>
                  </a:lnTo>
                  <a:lnTo>
                    <a:pt x="111314" y="16868"/>
                  </a:lnTo>
                  <a:lnTo>
                    <a:pt x="113416" y="25693"/>
                  </a:lnTo>
                  <a:lnTo>
                    <a:pt x="113906" y="31881"/>
                  </a:lnTo>
                  <a:lnTo>
                    <a:pt x="112979" y="33953"/>
                  </a:lnTo>
                  <a:lnTo>
                    <a:pt x="111303" y="35336"/>
                  </a:lnTo>
                  <a:lnTo>
                    <a:pt x="109127" y="36257"/>
                  </a:lnTo>
                  <a:lnTo>
                    <a:pt x="107676" y="37931"/>
                  </a:lnTo>
                  <a:lnTo>
                    <a:pt x="106064" y="42611"/>
                  </a:lnTo>
                  <a:lnTo>
                    <a:pt x="103972" y="54239"/>
                  </a:lnTo>
                  <a:lnTo>
                    <a:pt x="98304" y="63578"/>
                  </a:lnTo>
                  <a:lnTo>
                    <a:pt x="95097" y="73048"/>
                  </a:lnTo>
                  <a:lnTo>
                    <a:pt x="88972" y="82557"/>
                  </a:lnTo>
                  <a:lnTo>
                    <a:pt x="85629" y="92077"/>
                  </a:lnTo>
                  <a:lnTo>
                    <a:pt x="63372" y="117475"/>
                  </a:lnTo>
                  <a:lnTo>
                    <a:pt x="57093" y="121003"/>
                  </a:lnTo>
                  <a:lnTo>
                    <a:pt x="50774" y="123629"/>
                  </a:lnTo>
                  <a:lnTo>
                    <a:pt x="28574" y="140227"/>
                  </a:lnTo>
                  <a:lnTo>
                    <a:pt x="20932" y="142352"/>
                  </a:lnTo>
                  <a:lnTo>
                    <a:pt x="11817" y="149318"/>
                  </a:lnTo>
                  <a:lnTo>
                    <a:pt x="1765" y="151994"/>
                  </a:lnTo>
                  <a:lnTo>
                    <a:pt x="1176" y="151071"/>
                  </a:lnTo>
                  <a:lnTo>
                    <a:pt x="30" y="142071"/>
                  </a:lnTo>
                  <a:lnTo>
                    <a:pt x="0" y="119196"/>
                  </a:lnTo>
                  <a:lnTo>
                    <a:pt x="1058" y="117565"/>
                  </a:lnTo>
                  <a:lnTo>
                    <a:pt x="2822" y="116476"/>
                  </a:lnTo>
                  <a:lnTo>
                    <a:pt x="8201" y="114730"/>
                  </a:lnTo>
                  <a:lnTo>
                    <a:pt x="17611" y="106137"/>
                  </a:lnTo>
                  <a:lnTo>
                    <a:pt x="19148" y="106741"/>
                  </a:lnTo>
                  <a:lnTo>
                    <a:pt x="27125" y="113095"/>
                  </a:lnTo>
                  <a:lnTo>
                    <a:pt x="36649" y="114194"/>
                  </a:lnTo>
                  <a:lnTo>
                    <a:pt x="65231" y="141432"/>
                  </a:lnTo>
                  <a:lnTo>
                    <a:pt x="74750" y="142749"/>
                  </a:lnTo>
                  <a:lnTo>
                    <a:pt x="83518" y="149396"/>
                  </a:lnTo>
                  <a:lnTo>
                    <a:pt x="93496" y="152005"/>
                  </a:lnTo>
                  <a:lnTo>
                    <a:pt x="10477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9" name="SMARTInkShape-Group204"/>
          <p:cNvGrpSpPr/>
          <p:nvPr/>
        </p:nvGrpSpPr>
        <p:grpSpPr>
          <a:xfrm>
            <a:off x="10839450" y="4943868"/>
            <a:ext cx="409576" cy="399648"/>
            <a:chOff x="10839450" y="4943868"/>
            <a:chExt cx="409576" cy="399648"/>
          </a:xfrm>
        </p:grpSpPr>
        <p:sp>
          <p:nvSpPr>
            <p:cNvPr id="554" name="SMARTInkShape-948"/>
            <p:cNvSpPr/>
            <p:nvPr>
              <p:custDataLst>
                <p:tags r:id="rId202"/>
              </p:custDataLst>
            </p:nvPr>
          </p:nvSpPr>
          <p:spPr>
            <a:xfrm>
              <a:off x="10925178" y="5229225"/>
              <a:ext cx="180973" cy="114291"/>
            </a:xfrm>
            <a:custGeom>
              <a:avLst/>
              <a:gdLst/>
              <a:ahLst/>
              <a:cxnLst/>
              <a:rect l="0" t="0" r="0" b="0"/>
              <a:pathLst>
                <a:path w="180973" h="114291">
                  <a:moveTo>
                    <a:pt x="76197" y="19050"/>
                  </a:moveTo>
                  <a:lnTo>
                    <a:pt x="76197" y="19050"/>
                  </a:lnTo>
                  <a:lnTo>
                    <a:pt x="76197" y="9641"/>
                  </a:lnTo>
                  <a:lnTo>
                    <a:pt x="76197" y="19040"/>
                  </a:lnTo>
                  <a:lnTo>
                    <a:pt x="66681" y="19050"/>
                  </a:lnTo>
                  <a:lnTo>
                    <a:pt x="75806" y="28183"/>
                  </a:lnTo>
                  <a:lnTo>
                    <a:pt x="76196" y="19083"/>
                  </a:lnTo>
                  <a:lnTo>
                    <a:pt x="76197" y="28459"/>
                  </a:lnTo>
                  <a:lnTo>
                    <a:pt x="66681" y="38090"/>
                  </a:lnTo>
                  <a:lnTo>
                    <a:pt x="57148" y="38100"/>
                  </a:lnTo>
                  <a:lnTo>
                    <a:pt x="74838" y="20408"/>
                  </a:lnTo>
                  <a:lnTo>
                    <a:pt x="75795" y="14396"/>
                  </a:lnTo>
                  <a:lnTo>
                    <a:pt x="76988" y="12772"/>
                  </a:lnTo>
                  <a:lnTo>
                    <a:pt x="82664" y="10487"/>
                  </a:lnTo>
                  <a:lnTo>
                    <a:pt x="84363" y="9953"/>
                  </a:lnTo>
                  <a:lnTo>
                    <a:pt x="93058" y="3063"/>
                  </a:lnTo>
                  <a:lnTo>
                    <a:pt x="104252" y="120"/>
                  </a:lnTo>
                  <a:lnTo>
                    <a:pt x="122379" y="0"/>
                  </a:lnTo>
                  <a:lnTo>
                    <a:pt x="122858" y="1059"/>
                  </a:lnTo>
                  <a:lnTo>
                    <a:pt x="123821" y="23704"/>
                  </a:lnTo>
                  <a:lnTo>
                    <a:pt x="122764" y="25328"/>
                  </a:lnTo>
                  <a:lnTo>
                    <a:pt x="120998" y="26410"/>
                  </a:lnTo>
                  <a:lnTo>
                    <a:pt x="118765" y="27132"/>
                  </a:lnTo>
                  <a:lnTo>
                    <a:pt x="117276" y="28671"/>
                  </a:lnTo>
                  <a:lnTo>
                    <a:pt x="112062" y="38746"/>
                  </a:lnTo>
                  <a:lnTo>
                    <a:pt x="77952" y="74445"/>
                  </a:lnTo>
                  <a:lnTo>
                    <a:pt x="62393" y="82400"/>
                  </a:lnTo>
                  <a:lnTo>
                    <a:pt x="51410" y="85798"/>
                  </a:lnTo>
                  <a:lnTo>
                    <a:pt x="27995" y="102598"/>
                  </a:lnTo>
                  <a:lnTo>
                    <a:pt x="14514" y="104648"/>
                  </a:lnTo>
                  <a:lnTo>
                    <a:pt x="12850" y="105748"/>
                  </a:lnTo>
                  <a:lnTo>
                    <a:pt x="11740" y="107541"/>
                  </a:lnTo>
                  <a:lnTo>
                    <a:pt x="11001" y="109794"/>
                  </a:lnTo>
                  <a:lnTo>
                    <a:pt x="9450" y="110237"/>
                  </a:lnTo>
                  <a:lnTo>
                    <a:pt x="187" y="104897"/>
                  </a:lnTo>
                  <a:lnTo>
                    <a:pt x="0" y="104777"/>
                  </a:lnTo>
                  <a:lnTo>
                    <a:pt x="9131" y="95642"/>
                  </a:lnTo>
                  <a:lnTo>
                    <a:pt x="14462" y="95366"/>
                  </a:lnTo>
                  <a:lnTo>
                    <a:pt x="15990" y="94269"/>
                  </a:lnTo>
                  <a:lnTo>
                    <a:pt x="17009" y="92479"/>
                  </a:lnTo>
                  <a:lnTo>
                    <a:pt x="17688" y="90227"/>
                  </a:lnTo>
                  <a:lnTo>
                    <a:pt x="19199" y="88726"/>
                  </a:lnTo>
                  <a:lnTo>
                    <a:pt x="27129" y="86120"/>
                  </a:lnTo>
                  <a:lnTo>
                    <a:pt x="36647" y="93961"/>
                  </a:lnTo>
                  <a:lnTo>
                    <a:pt x="46171" y="95137"/>
                  </a:lnTo>
                  <a:lnTo>
                    <a:pt x="52248" y="95217"/>
                  </a:lnTo>
                  <a:lnTo>
                    <a:pt x="53882" y="96287"/>
                  </a:lnTo>
                  <a:lnTo>
                    <a:pt x="54970" y="98058"/>
                  </a:lnTo>
                  <a:lnTo>
                    <a:pt x="55696" y="100297"/>
                  </a:lnTo>
                  <a:lnTo>
                    <a:pt x="57238" y="101789"/>
                  </a:lnTo>
                  <a:lnTo>
                    <a:pt x="65221" y="104382"/>
                  </a:lnTo>
                  <a:lnTo>
                    <a:pt x="71298" y="104659"/>
                  </a:lnTo>
                  <a:lnTo>
                    <a:pt x="72932" y="105756"/>
                  </a:lnTo>
                  <a:lnTo>
                    <a:pt x="74020" y="107546"/>
                  </a:lnTo>
                  <a:lnTo>
                    <a:pt x="74746" y="109798"/>
                  </a:lnTo>
                  <a:lnTo>
                    <a:pt x="76288" y="111299"/>
                  </a:lnTo>
                  <a:lnTo>
                    <a:pt x="80823" y="112966"/>
                  </a:lnTo>
                  <a:lnTo>
                    <a:pt x="108350" y="114290"/>
                  </a:lnTo>
                  <a:lnTo>
                    <a:pt x="114476" y="111473"/>
                  </a:lnTo>
                  <a:lnTo>
                    <a:pt x="121976" y="106098"/>
                  </a:lnTo>
                  <a:lnTo>
                    <a:pt x="131061" y="103978"/>
                  </a:lnTo>
                  <a:lnTo>
                    <a:pt x="152450" y="88314"/>
                  </a:lnTo>
                  <a:lnTo>
                    <a:pt x="155607" y="87451"/>
                  </a:lnTo>
                  <a:lnTo>
                    <a:pt x="157714" y="85818"/>
                  </a:lnTo>
                  <a:lnTo>
                    <a:pt x="161733" y="79520"/>
                  </a:lnTo>
                  <a:lnTo>
                    <a:pt x="169959" y="76637"/>
                  </a:lnTo>
                  <a:lnTo>
                    <a:pt x="170786" y="73572"/>
                  </a:lnTo>
                  <a:lnTo>
                    <a:pt x="171007" y="71273"/>
                  </a:lnTo>
                  <a:lnTo>
                    <a:pt x="172211" y="69740"/>
                  </a:lnTo>
                  <a:lnTo>
                    <a:pt x="179610" y="67078"/>
                  </a:lnTo>
                  <a:lnTo>
                    <a:pt x="180367" y="64032"/>
                  </a:lnTo>
                  <a:lnTo>
                    <a:pt x="180972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5" name="SMARTInkShape-949"/>
            <p:cNvSpPr/>
            <p:nvPr>
              <p:custDataLst>
                <p:tags r:id="rId203"/>
              </p:custDataLst>
            </p:nvPr>
          </p:nvSpPr>
          <p:spPr>
            <a:xfrm>
              <a:off x="10982325" y="52578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6" name="SMARTInkShape-950"/>
            <p:cNvSpPr/>
            <p:nvPr>
              <p:custDataLst>
                <p:tags r:id="rId204"/>
              </p:custDataLst>
            </p:nvPr>
          </p:nvSpPr>
          <p:spPr>
            <a:xfrm>
              <a:off x="10839450" y="5153025"/>
              <a:ext cx="409576" cy="28576"/>
            </a:xfrm>
            <a:custGeom>
              <a:avLst/>
              <a:gdLst/>
              <a:ahLst/>
              <a:cxnLst/>
              <a:rect l="0" t="0" r="0" b="0"/>
              <a:pathLst>
                <a:path w="409576" h="28576">
                  <a:moveTo>
                    <a:pt x="0" y="28575"/>
                  </a:moveTo>
                  <a:lnTo>
                    <a:pt x="0" y="28575"/>
                  </a:lnTo>
                  <a:lnTo>
                    <a:pt x="45776" y="28575"/>
                  </a:lnTo>
                  <a:lnTo>
                    <a:pt x="81258" y="27517"/>
                  </a:lnTo>
                  <a:lnTo>
                    <a:pt x="111094" y="19933"/>
                  </a:lnTo>
                  <a:lnTo>
                    <a:pt x="152584" y="19102"/>
                  </a:lnTo>
                  <a:lnTo>
                    <a:pt x="196860" y="19053"/>
                  </a:lnTo>
                  <a:lnTo>
                    <a:pt x="206732" y="16230"/>
                  </a:lnTo>
                  <a:lnTo>
                    <a:pt x="215707" y="12505"/>
                  </a:lnTo>
                  <a:lnTo>
                    <a:pt x="257349" y="9700"/>
                  </a:lnTo>
                  <a:lnTo>
                    <a:pt x="288947" y="8489"/>
                  </a:lnTo>
                  <a:lnTo>
                    <a:pt x="325837" y="589"/>
                  </a:lnTo>
                  <a:lnTo>
                    <a:pt x="373196" y="10"/>
                  </a:lnTo>
                  <a:lnTo>
                    <a:pt x="409565" y="0"/>
                  </a:lnTo>
                  <a:lnTo>
                    <a:pt x="4095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7" name="SMARTInkShape-951"/>
            <p:cNvSpPr/>
            <p:nvPr>
              <p:custDataLst>
                <p:tags r:id="rId205"/>
              </p:custDataLst>
            </p:nvPr>
          </p:nvSpPr>
          <p:spPr>
            <a:xfrm>
              <a:off x="11039487" y="4981694"/>
              <a:ext cx="209539" cy="100612"/>
            </a:xfrm>
            <a:custGeom>
              <a:avLst/>
              <a:gdLst/>
              <a:ahLst/>
              <a:cxnLst/>
              <a:rect l="0" t="0" r="0" b="0"/>
              <a:pathLst>
                <a:path w="209539" h="100612">
                  <a:moveTo>
                    <a:pt x="104763" y="18931"/>
                  </a:moveTo>
                  <a:lnTo>
                    <a:pt x="104763" y="18931"/>
                  </a:lnTo>
                  <a:lnTo>
                    <a:pt x="104763" y="10730"/>
                  </a:lnTo>
                  <a:lnTo>
                    <a:pt x="103705" y="10289"/>
                  </a:lnTo>
                  <a:lnTo>
                    <a:pt x="99706" y="9798"/>
                  </a:lnTo>
                  <a:lnTo>
                    <a:pt x="98217" y="8610"/>
                  </a:lnTo>
                  <a:lnTo>
                    <a:pt x="96561" y="4466"/>
                  </a:lnTo>
                  <a:lnTo>
                    <a:pt x="95061" y="2937"/>
                  </a:lnTo>
                  <a:lnTo>
                    <a:pt x="90572" y="1239"/>
                  </a:lnTo>
                  <a:lnTo>
                    <a:pt x="77939" y="0"/>
                  </a:lnTo>
                  <a:lnTo>
                    <a:pt x="68930" y="6450"/>
                  </a:lnTo>
                  <a:lnTo>
                    <a:pt x="58901" y="9017"/>
                  </a:lnTo>
                  <a:lnTo>
                    <a:pt x="40994" y="24572"/>
                  </a:lnTo>
                  <a:lnTo>
                    <a:pt x="34794" y="26730"/>
                  </a:lnTo>
                  <a:lnTo>
                    <a:pt x="32718" y="28363"/>
                  </a:lnTo>
                  <a:lnTo>
                    <a:pt x="12159" y="57085"/>
                  </a:lnTo>
                  <a:lnTo>
                    <a:pt x="11277" y="60241"/>
                  </a:lnTo>
                  <a:lnTo>
                    <a:pt x="9631" y="62347"/>
                  </a:lnTo>
                  <a:lnTo>
                    <a:pt x="3316" y="66366"/>
                  </a:lnTo>
                  <a:lnTo>
                    <a:pt x="1467" y="71058"/>
                  </a:lnTo>
                  <a:lnTo>
                    <a:pt x="0" y="93652"/>
                  </a:lnTo>
                  <a:lnTo>
                    <a:pt x="1055" y="94145"/>
                  </a:lnTo>
                  <a:lnTo>
                    <a:pt x="17597" y="95120"/>
                  </a:lnTo>
                  <a:lnTo>
                    <a:pt x="26358" y="88583"/>
                  </a:lnTo>
                  <a:lnTo>
                    <a:pt x="32170" y="86929"/>
                  </a:lnTo>
                  <a:lnTo>
                    <a:pt x="34142" y="85430"/>
                  </a:lnTo>
                  <a:lnTo>
                    <a:pt x="37976" y="79321"/>
                  </a:lnTo>
                  <a:lnTo>
                    <a:pt x="53173" y="69819"/>
                  </a:lnTo>
                  <a:lnTo>
                    <a:pt x="55375" y="68007"/>
                  </a:lnTo>
                  <a:lnTo>
                    <a:pt x="56354" y="64378"/>
                  </a:lnTo>
                  <a:lnTo>
                    <a:pt x="56983" y="58482"/>
                  </a:lnTo>
                  <a:lnTo>
                    <a:pt x="58094" y="57998"/>
                  </a:lnTo>
                  <a:lnTo>
                    <a:pt x="65326" y="57158"/>
                  </a:lnTo>
                  <a:lnTo>
                    <a:pt x="66068" y="54265"/>
                  </a:lnTo>
                  <a:lnTo>
                    <a:pt x="66653" y="47623"/>
                  </a:lnTo>
                  <a:lnTo>
                    <a:pt x="66662" y="55718"/>
                  </a:lnTo>
                  <a:lnTo>
                    <a:pt x="65605" y="56155"/>
                  </a:lnTo>
                  <a:lnTo>
                    <a:pt x="61606" y="56642"/>
                  </a:lnTo>
                  <a:lnTo>
                    <a:pt x="60117" y="57831"/>
                  </a:lnTo>
                  <a:lnTo>
                    <a:pt x="57529" y="65198"/>
                  </a:lnTo>
                  <a:lnTo>
                    <a:pt x="57138" y="94701"/>
                  </a:lnTo>
                  <a:lnTo>
                    <a:pt x="65340" y="95093"/>
                  </a:lnTo>
                  <a:lnTo>
                    <a:pt x="71329" y="100177"/>
                  </a:lnTo>
                  <a:lnTo>
                    <a:pt x="74005" y="100611"/>
                  </a:lnTo>
                  <a:lnTo>
                    <a:pt x="76849" y="99843"/>
                  </a:lnTo>
                  <a:lnTo>
                    <a:pt x="82832" y="97225"/>
                  </a:lnTo>
                  <a:lnTo>
                    <a:pt x="126637" y="92320"/>
                  </a:lnTo>
                  <a:lnTo>
                    <a:pt x="144714" y="86932"/>
                  </a:lnTo>
                  <a:lnTo>
                    <a:pt x="158478" y="84810"/>
                  </a:lnTo>
                  <a:lnTo>
                    <a:pt x="171386" y="78118"/>
                  </a:lnTo>
                  <a:lnTo>
                    <a:pt x="209535" y="76081"/>
                  </a:lnTo>
                  <a:lnTo>
                    <a:pt x="209538" y="856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8" name="SMARTInkShape-952"/>
            <p:cNvSpPr/>
            <p:nvPr>
              <p:custDataLst>
                <p:tags r:id="rId206"/>
              </p:custDataLst>
            </p:nvPr>
          </p:nvSpPr>
          <p:spPr>
            <a:xfrm>
              <a:off x="10868061" y="4943868"/>
              <a:ext cx="114145" cy="123433"/>
            </a:xfrm>
            <a:custGeom>
              <a:avLst/>
              <a:gdLst/>
              <a:ahLst/>
              <a:cxnLst/>
              <a:rect l="0" t="0" r="0" b="0"/>
              <a:pathLst>
                <a:path w="114145" h="123433">
                  <a:moveTo>
                    <a:pt x="38064" y="28182"/>
                  </a:moveTo>
                  <a:lnTo>
                    <a:pt x="38064" y="28182"/>
                  </a:lnTo>
                  <a:lnTo>
                    <a:pt x="47198" y="19049"/>
                  </a:lnTo>
                  <a:lnTo>
                    <a:pt x="52529" y="18773"/>
                  </a:lnTo>
                  <a:lnTo>
                    <a:pt x="57898" y="15887"/>
                  </a:lnTo>
                  <a:lnTo>
                    <a:pt x="64913" y="10466"/>
                  </a:lnTo>
                  <a:lnTo>
                    <a:pt x="74688" y="9249"/>
                  </a:lnTo>
                  <a:lnTo>
                    <a:pt x="84236" y="9142"/>
                  </a:lnTo>
                  <a:lnTo>
                    <a:pt x="93762" y="932"/>
                  </a:lnTo>
                  <a:lnTo>
                    <a:pt x="99840" y="0"/>
                  </a:lnTo>
                  <a:lnTo>
                    <a:pt x="101473" y="927"/>
                  </a:lnTo>
                  <a:lnTo>
                    <a:pt x="102562" y="2604"/>
                  </a:lnTo>
                  <a:lnTo>
                    <a:pt x="104727" y="9099"/>
                  </a:lnTo>
                  <a:lnTo>
                    <a:pt x="104738" y="17330"/>
                  </a:lnTo>
                  <a:lnTo>
                    <a:pt x="103681" y="17772"/>
                  </a:lnTo>
                  <a:lnTo>
                    <a:pt x="96537" y="18541"/>
                  </a:lnTo>
                  <a:lnTo>
                    <a:pt x="87130" y="26848"/>
                  </a:lnTo>
                  <a:lnTo>
                    <a:pt x="86116" y="32843"/>
                  </a:lnTo>
                  <a:lnTo>
                    <a:pt x="84916" y="34465"/>
                  </a:lnTo>
                  <a:lnTo>
                    <a:pt x="73947" y="40339"/>
                  </a:lnTo>
                  <a:lnTo>
                    <a:pt x="66643" y="47227"/>
                  </a:lnTo>
                  <a:lnTo>
                    <a:pt x="66641" y="47230"/>
                  </a:lnTo>
                  <a:lnTo>
                    <a:pt x="66640" y="47232"/>
                  </a:lnTo>
                  <a:lnTo>
                    <a:pt x="66639" y="47232"/>
                  </a:lnTo>
                  <a:lnTo>
                    <a:pt x="85262" y="47232"/>
                  </a:lnTo>
                  <a:lnTo>
                    <a:pt x="93209" y="53777"/>
                  </a:lnTo>
                  <a:lnTo>
                    <a:pt x="103011" y="56365"/>
                  </a:lnTo>
                  <a:lnTo>
                    <a:pt x="103586" y="57553"/>
                  </a:lnTo>
                  <a:lnTo>
                    <a:pt x="104227" y="61697"/>
                  </a:lnTo>
                  <a:lnTo>
                    <a:pt x="105455" y="63226"/>
                  </a:lnTo>
                  <a:lnTo>
                    <a:pt x="112896" y="65879"/>
                  </a:lnTo>
                  <a:lnTo>
                    <a:pt x="113656" y="68925"/>
                  </a:lnTo>
                  <a:lnTo>
                    <a:pt x="114144" y="79504"/>
                  </a:lnTo>
                  <a:lnTo>
                    <a:pt x="113126" y="81447"/>
                  </a:lnTo>
                  <a:lnTo>
                    <a:pt x="111387" y="82742"/>
                  </a:lnTo>
                  <a:lnTo>
                    <a:pt x="106051" y="84820"/>
                  </a:lnTo>
                  <a:lnTo>
                    <a:pt x="105322" y="87927"/>
                  </a:lnTo>
                  <a:lnTo>
                    <a:pt x="105127" y="90237"/>
                  </a:lnTo>
                  <a:lnTo>
                    <a:pt x="103940" y="91777"/>
                  </a:lnTo>
                  <a:lnTo>
                    <a:pt x="87415" y="102938"/>
                  </a:lnTo>
                  <a:lnTo>
                    <a:pt x="77640" y="112456"/>
                  </a:lnTo>
                  <a:lnTo>
                    <a:pt x="68852" y="114679"/>
                  </a:lnTo>
                  <a:lnTo>
                    <a:pt x="58869" y="122070"/>
                  </a:lnTo>
                  <a:lnTo>
                    <a:pt x="49856" y="123163"/>
                  </a:lnTo>
                  <a:lnTo>
                    <a:pt x="10009" y="123432"/>
                  </a:lnTo>
                  <a:lnTo>
                    <a:pt x="370" y="114299"/>
                  </a:lnTo>
                  <a:lnTo>
                    <a:pt x="0" y="105740"/>
                  </a:lnTo>
                  <a:lnTo>
                    <a:pt x="1046" y="105288"/>
                  </a:lnTo>
                  <a:lnTo>
                    <a:pt x="8167" y="104501"/>
                  </a:lnTo>
                  <a:lnTo>
                    <a:pt x="8901" y="101612"/>
                  </a:lnTo>
                  <a:lnTo>
                    <a:pt x="9098" y="99361"/>
                  </a:lnTo>
                  <a:lnTo>
                    <a:pt x="10287" y="97860"/>
                  </a:lnTo>
                  <a:lnTo>
                    <a:pt x="17655" y="95252"/>
                  </a:lnTo>
                  <a:lnTo>
                    <a:pt x="28539" y="948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9" name="SMARTInkShape-Group205"/>
          <p:cNvGrpSpPr/>
          <p:nvPr/>
        </p:nvGrpSpPr>
        <p:grpSpPr>
          <a:xfrm>
            <a:off x="11391900" y="5029200"/>
            <a:ext cx="714376" cy="209551"/>
            <a:chOff x="11391900" y="5029200"/>
            <a:chExt cx="714376" cy="209551"/>
          </a:xfrm>
        </p:grpSpPr>
        <p:sp>
          <p:nvSpPr>
            <p:cNvPr id="560" name="SMARTInkShape-953"/>
            <p:cNvSpPr/>
            <p:nvPr>
              <p:custDataLst>
                <p:tags r:id="rId193"/>
              </p:custDataLst>
            </p:nvPr>
          </p:nvSpPr>
          <p:spPr>
            <a:xfrm>
              <a:off x="11563350" y="5029200"/>
              <a:ext cx="123826" cy="180976"/>
            </a:xfrm>
            <a:custGeom>
              <a:avLst/>
              <a:gdLst/>
              <a:ahLst/>
              <a:cxnLst/>
              <a:rect l="0" t="0" r="0" b="0"/>
              <a:pathLst>
                <a:path w="123826" h="180976">
                  <a:moveTo>
                    <a:pt x="9525" y="76200"/>
                  </a:moveTo>
                  <a:lnTo>
                    <a:pt x="9525" y="76200"/>
                  </a:lnTo>
                  <a:lnTo>
                    <a:pt x="14583" y="76200"/>
                  </a:lnTo>
                  <a:lnTo>
                    <a:pt x="16071" y="75142"/>
                  </a:lnTo>
                  <a:lnTo>
                    <a:pt x="17063" y="73378"/>
                  </a:lnTo>
                  <a:lnTo>
                    <a:pt x="17727" y="71144"/>
                  </a:lnTo>
                  <a:lnTo>
                    <a:pt x="19227" y="69655"/>
                  </a:lnTo>
                  <a:lnTo>
                    <a:pt x="23716" y="67999"/>
                  </a:lnTo>
                  <a:lnTo>
                    <a:pt x="36350" y="66791"/>
                  </a:lnTo>
                  <a:lnTo>
                    <a:pt x="45358" y="60153"/>
                  </a:lnTo>
                  <a:lnTo>
                    <a:pt x="51203" y="58484"/>
                  </a:lnTo>
                  <a:lnTo>
                    <a:pt x="53185" y="56981"/>
                  </a:lnTo>
                  <a:lnTo>
                    <a:pt x="57035" y="50867"/>
                  </a:lnTo>
                  <a:lnTo>
                    <a:pt x="70253" y="42996"/>
                  </a:lnTo>
                  <a:lnTo>
                    <a:pt x="83879" y="30328"/>
                  </a:lnTo>
                  <a:lnTo>
                    <a:pt x="87727" y="29354"/>
                  </a:lnTo>
                  <a:lnTo>
                    <a:pt x="90234" y="29095"/>
                  </a:lnTo>
                  <a:lnTo>
                    <a:pt x="95843" y="25983"/>
                  </a:lnTo>
                  <a:lnTo>
                    <a:pt x="98821" y="23673"/>
                  </a:lnTo>
                  <a:lnTo>
                    <a:pt x="102129" y="18282"/>
                  </a:lnTo>
                  <a:lnTo>
                    <a:pt x="104252" y="11255"/>
                  </a:lnTo>
                  <a:lnTo>
                    <a:pt x="105484" y="10678"/>
                  </a:lnTo>
                  <a:lnTo>
                    <a:pt x="109676" y="10037"/>
                  </a:lnTo>
                  <a:lnTo>
                    <a:pt x="111216" y="8808"/>
                  </a:lnTo>
                  <a:lnTo>
                    <a:pt x="112930" y="4621"/>
                  </a:lnTo>
                  <a:lnTo>
                    <a:pt x="114446" y="3080"/>
                  </a:lnTo>
                  <a:lnTo>
                    <a:pt x="123787" y="10"/>
                  </a:lnTo>
                  <a:lnTo>
                    <a:pt x="123825" y="0"/>
                  </a:lnTo>
                  <a:lnTo>
                    <a:pt x="114415" y="0"/>
                  </a:lnTo>
                  <a:lnTo>
                    <a:pt x="106108" y="8201"/>
                  </a:lnTo>
                  <a:lnTo>
                    <a:pt x="103981" y="16868"/>
                  </a:lnTo>
                  <a:lnTo>
                    <a:pt x="87890" y="38706"/>
                  </a:lnTo>
                  <a:lnTo>
                    <a:pt x="87169" y="41679"/>
                  </a:lnTo>
                  <a:lnTo>
                    <a:pt x="81096" y="50919"/>
                  </a:lnTo>
                  <a:lnTo>
                    <a:pt x="75553" y="54381"/>
                  </a:lnTo>
                  <a:lnTo>
                    <a:pt x="72593" y="55304"/>
                  </a:lnTo>
                  <a:lnTo>
                    <a:pt x="70621" y="56978"/>
                  </a:lnTo>
                  <a:lnTo>
                    <a:pt x="59367" y="76376"/>
                  </a:lnTo>
                  <a:lnTo>
                    <a:pt x="56384" y="92098"/>
                  </a:lnTo>
                  <a:lnTo>
                    <a:pt x="40692" y="114301"/>
                  </a:lnTo>
                  <a:lnTo>
                    <a:pt x="39828" y="117476"/>
                  </a:lnTo>
                  <a:lnTo>
                    <a:pt x="38194" y="119592"/>
                  </a:lnTo>
                  <a:lnTo>
                    <a:pt x="31896" y="123629"/>
                  </a:lnTo>
                  <a:lnTo>
                    <a:pt x="21230" y="143050"/>
                  </a:lnTo>
                  <a:lnTo>
                    <a:pt x="20503" y="146167"/>
                  </a:lnTo>
                  <a:lnTo>
                    <a:pt x="11702" y="161941"/>
                  </a:lnTo>
                  <a:lnTo>
                    <a:pt x="9652" y="170893"/>
                  </a:lnTo>
                  <a:lnTo>
                    <a:pt x="2" y="180972"/>
                  </a:lnTo>
                  <a:lnTo>
                    <a:pt x="2" y="180973"/>
                  </a:lnTo>
                  <a:lnTo>
                    <a:pt x="0" y="180975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1" name="SMARTInkShape-954"/>
            <p:cNvSpPr/>
            <p:nvPr>
              <p:custDataLst>
                <p:tags r:id="rId194"/>
              </p:custDataLst>
            </p:nvPr>
          </p:nvSpPr>
          <p:spPr>
            <a:xfrm>
              <a:off x="11782425" y="5048250"/>
              <a:ext cx="133351" cy="47626"/>
            </a:xfrm>
            <a:custGeom>
              <a:avLst/>
              <a:gdLst/>
              <a:ahLst/>
              <a:cxnLst/>
              <a:rect l="0" t="0" r="0" b="0"/>
              <a:pathLst>
                <a:path w="133351" h="47626">
                  <a:moveTo>
                    <a:pt x="0" y="47625"/>
                  </a:moveTo>
                  <a:lnTo>
                    <a:pt x="0" y="47625"/>
                  </a:lnTo>
                  <a:lnTo>
                    <a:pt x="0" y="33436"/>
                  </a:lnTo>
                  <a:lnTo>
                    <a:pt x="1058" y="31815"/>
                  </a:lnTo>
                  <a:lnTo>
                    <a:pt x="2824" y="30735"/>
                  </a:lnTo>
                  <a:lnTo>
                    <a:pt x="5058" y="30016"/>
                  </a:lnTo>
                  <a:lnTo>
                    <a:pt x="6546" y="28477"/>
                  </a:lnTo>
                  <a:lnTo>
                    <a:pt x="8202" y="23945"/>
                  </a:lnTo>
                  <a:lnTo>
                    <a:pt x="9702" y="22313"/>
                  </a:lnTo>
                  <a:lnTo>
                    <a:pt x="14191" y="20501"/>
                  </a:lnTo>
                  <a:lnTo>
                    <a:pt x="36257" y="19088"/>
                  </a:lnTo>
                  <a:lnTo>
                    <a:pt x="45341" y="12511"/>
                  </a:lnTo>
                  <a:lnTo>
                    <a:pt x="54239" y="10410"/>
                  </a:lnTo>
                  <a:lnTo>
                    <a:pt x="100542" y="9527"/>
                  </a:lnTo>
                  <a:lnTo>
                    <a:pt x="102893" y="9525"/>
                  </a:lnTo>
                  <a:lnTo>
                    <a:pt x="112008" y="2980"/>
                  </a:lnTo>
                  <a:lnTo>
                    <a:pt x="123302" y="116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2" name="SMARTInkShape-955"/>
            <p:cNvSpPr/>
            <p:nvPr>
              <p:custDataLst>
                <p:tags r:id="rId195"/>
              </p:custDataLst>
            </p:nvPr>
          </p:nvSpPr>
          <p:spPr>
            <a:xfrm>
              <a:off x="11753850" y="5067300"/>
              <a:ext cx="38101" cy="123826"/>
            </a:xfrm>
            <a:custGeom>
              <a:avLst/>
              <a:gdLst/>
              <a:ahLst/>
              <a:cxnLst/>
              <a:rect l="0" t="0" r="0" b="0"/>
              <a:pathLst>
                <a:path w="38101" h="123826">
                  <a:moveTo>
                    <a:pt x="19050" y="19050"/>
                  </a:moveTo>
                  <a:lnTo>
                    <a:pt x="19050" y="19050"/>
                  </a:lnTo>
                  <a:lnTo>
                    <a:pt x="27252" y="10849"/>
                  </a:lnTo>
                  <a:lnTo>
                    <a:pt x="28184" y="4861"/>
                  </a:lnTo>
                  <a:lnTo>
                    <a:pt x="29373" y="3240"/>
                  </a:lnTo>
                  <a:lnTo>
                    <a:pt x="31223" y="2160"/>
                  </a:lnTo>
                  <a:lnTo>
                    <a:pt x="38098" y="0"/>
                  </a:lnTo>
                  <a:lnTo>
                    <a:pt x="38100" y="0"/>
                  </a:lnTo>
                  <a:lnTo>
                    <a:pt x="23635" y="0"/>
                  </a:lnTo>
                  <a:lnTo>
                    <a:pt x="22107" y="1058"/>
                  </a:lnTo>
                  <a:lnTo>
                    <a:pt x="21088" y="2822"/>
                  </a:lnTo>
                  <a:lnTo>
                    <a:pt x="19319" y="9701"/>
                  </a:lnTo>
                  <a:lnTo>
                    <a:pt x="19169" y="14189"/>
                  </a:lnTo>
                  <a:lnTo>
                    <a:pt x="18071" y="15810"/>
                  </a:lnTo>
                  <a:lnTo>
                    <a:pt x="16280" y="16890"/>
                  </a:lnTo>
                  <a:lnTo>
                    <a:pt x="14028" y="17609"/>
                  </a:lnTo>
                  <a:lnTo>
                    <a:pt x="12527" y="19148"/>
                  </a:lnTo>
                  <a:lnTo>
                    <a:pt x="9920" y="27124"/>
                  </a:lnTo>
                  <a:lnTo>
                    <a:pt x="17760" y="36649"/>
                  </a:lnTo>
                  <a:lnTo>
                    <a:pt x="18668" y="42726"/>
                  </a:lnTo>
                  <a:lnTo>
                    <a:pt x="19853" y="44359"/>
                  </a:lnTo>
                  <a:lnTo>
                    <a:pt x="21702" y="45448"/>
                  </a:lnTo>
                  <a:lnTo>
                    <a:pt x="23992" y="46174"/>
                  </a:lnTo>
                  <a:lnTo>
                    <a:pt x="25521" y="47716"/>
                  </a:lnTo>
                  <a:lnTo>
                    <a:pt x="27218" y="52251"/>
                  </a:lnTo>
                  <a:lnTo>
                    <a:pt x="28728" y="53884"/>
                  </a:lnTo>
                  <a:lnTo>
                    <a:pt x="33230" y="55699"/>
                  </a:lnTo>
                  <a:lnTo>
                    <a:pt x="34854" y="57241"/>
                  </a:lnTo>
                  <a:lnTo>
                    <a:pt x="37673" y="65224"/>
                  </a:lnTo>
                  <a:lnTo>
                    <a:pt x="38100" y="93496"/>
                  </a:lnTo>
                  <a:lnTo>
                    <a:pt x="20492" y="112847"/>
                  </a:lnTo>
                  <a:lnTo>
                    <a:pt x="14420" y="113869"/>
                  </a:lnTo>
                  <a:lnTo>
                    <a:pt x="12789" y="115072"/>
                  </a:lnTo>
                  <a:lnTo>
                    <a:pt x="10169" y="121782"/>
                  </a:lnTo>
                  <a:lnTo>
                    <a:pt x="9563" y="123705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3" name="SMARTInkShape-956"/>
            <p:cNvSpPr/>
            <p:nvPr>
              <p:custDataLst>
                <p:tags r:id="rId196"/>
              </p:custDataLst>
            </p:nvPr>
          </p:nvSpPr>
          <p:spPr>
            <a:xfrm>
              <a:off x="11610975" y="5200650"/>
              <a:ext cx="28185" cy="38101"/>
            </a:xfrm>
            <a:custGeom>
              <a:avLst/>
              <a:gdLst/>
              <a:ahLst/>
              <a:cxnLst/>
              <a:rect l="0" t="0" r="0" b="0"/>
              <a:pathLst>
                <a:path w="28185" h="38101">
                  <a:moveTo>
                    <a:pt x="19050" y="0"/>
                  </a:moveTo>
                  <a:lnTo>
                    <a:pt x="19050" y="0"/>
                  </a:lnTo>
                  <a:lnTo>
                    <a:pt x="28184" y="0"/>
                  </a:lnTo>
                  <a:lnTo>
                    <a:pt x="20340" y="0"/>
                  </a:lnTo>
                  <a:lnTo>
                    <a:pt x="19624" y="2822"/>
                  </a:lnTo>
                  <a:lnTo>
                    <a:pt x="19162" y="8201"/>
                  </a:lnTo>
                  <a:lnTo>
                    <a:pt x="16278" y="8937"/>
                  </a:lnTo>
                  <a:lnTo>
                    <a:pt x="14027" y="9133"/>
                  </a:lnTo>
                  <a:lnTo>
                    <a:pt x="12526" y="10321"/>
                  </a:lnTo>
                  <a:lnTo>
                    <a:pt x="9920" y="17692"/>
                  </a:lnTo>
                  <a:lnTo>
                    <a:pt x="9644" y="23704"/>
                  </a:lnTo>
                  <a:lnTo>
                    <a:pt x="8546" y="25328"/>
                  </a:lnTo>
                  <a:lnTo>
                    <a:pt x="6755" y="26410"/>
                  </a:lnTo>
                  <a:lnTo>
                    <a:pt x="4503" y="27132"/>
                  </a:lnTo>
                  <a:lnTo>
                    <a:pt x="3002" y="28671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4" name="SMARTInkShape-957"/>
            <p:cNvSpPr/>
            <p:nvPr>
              <p:custDataLst>
                <p:tags r:id="rId197"/>
              </p:custDataLst>
            </p:nvPr>
          </p:nvSpPr>
          <p:spPr>
            <a:xfrm>
              <a:off x="11601450" y="5038735"/>
              <a:ext cx="85726" cy="152391"/>
            </a:xfrm>
            <a:custGeom>
              <a:avLst/>
              <a:gdLst/>
              <a:ahLst/>
              <a:cxnLst/>
              <a:rect l="0" t="0" r="0" b="0"/>
              <a:pathLst>
                <a:path w="85726" h="152391">
                  <a:moveTo>
                    <a:pt x="47625" y="47615"/>
                  </a:moveTo>
                  <a:lnTo>
                    <a:pt x="47625" y="47615"/>
                  </a:lnTo>
                  <a:lnTo>
                    <a:pt x="52683" y="47615"/>
                  </a:lnTo>
                  <a:lnTo>
                    <a:pt x="54171" y="46557"/>
                  </a:lnTo>
                  <a:lnTo>
                    <a:pt x="55163" y="44793"/>
                  </a:lnTo>
                  <a:lnTo>
                    <a:pt x="55827" y="42559"/>
                  </a:lnTo>
                  <a:lnTo>
                    <a:pt x="64514" y="28317"/>
                  </a:lnTo>
                  <a:lnTo>
                    <a:pt x="65233" y="25225"/>
                  </a:lnTo>
                  <a:lnTo>
                    <a:pt x="76073" y="9679"/>
                  </a:lnTo>
                  <a:lnTo>
                    <a:pt x="85715" y="0"/>
                  </a:lnTo>
                  <a:lnTo>
                    <a:pt x="85725" y="14180"/>
                  </a:lnTo>
                  <a:lnTo>
                    <a:pt x="84667" y="15800"/>
                  </a:lnTo>
                  <a:lnTo>
                    <a:pt x="82901" y="16880"/>
                  </a:lnTo>
                  <a:lnTo>
                    <a:pt x="80667" y="17600"/>
                  </a:lnTo>
                  <a:lnTo>
                    <a:pt x="79179" y="19138"/>
                  </a:lnTo>
                  <a:lnTo>
                    <a:pt x="77523" y="23670"/>
                  </a:lnTo>
                  <a:lnTo>
                    <a:pt x="75402" y="35202"/>
                  </a:lnTo>
                  <a:lnTo>
                    <a:pt x="69732" y="44526"/>
                  </a:lnTo>
                  <a:lnTo>
                    <a:pt x="66523" y="53990"/>
                  </a:lnTo>
                  <a:lnTo>
                    <a:pt x="40367" y="99232"/>
                  </a:lnTo>
                  <a:lnTo>
                    <a:pt x="21820" y="123677"/>
                  </a:lnTo>
                  <a:lnTo>
                    <a:pt x="19224" y="130103"/>
                  </a:lnTo>
                  <a:lnTo>
                    <a:pt x="12870" y="139671"/>
                  </a:lnTo>
                  <a:lnTo>
                    <a:pt x="11011" y="146032"/>
                  </a:lnTo>
                  <a:lnTo>
                    <a:pt x="9458" y="148151"/>
                  </a:lnTo>
                  <a:lnTo>
                    <a:pt x="7363" y="149564"/>
                  </a:lnTo>
                  <a:lnTo>
                    <a:pt x="0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5" name="SMARTInkShape-958"/>
            <p:cNvSpPr/>
            <p:nvPr>
              <p:custDataLst>
                <p:tags r:id="rId198"/>
              </p:custDataLst>
            </p:nvPr>
          </p:nvSpPr>
          <p:spPr>
            <a:xfrm>
              <a:off x="11582400" y="51530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6" name="SMARTInkShape-959"/>
            <p:cNvSpPr/>
            <p:nvPr>
              <p:custDataLst>
                <p:tags r:id="rId199"/>
              </p:custDataLst>
            </p:nvPr>
          </p:nvSpPr>
          <p:spPr>
            <a:xfrm>
              <a:off x="11391900" y="517207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6546" y="17992"/>
                  </a:lnTo>
                  <a:lnTo>
                    <a:pt x="7538" y="16228"/>
                  </a:lnTo>
                  <a:lnTo>
                    <a:pt x="8202" y="13994"/>
                  </a:lnTo>
                  <a:lnTo>
                    <a:pt x="9702" y="12505"/>
                  </a:lnTo>
                  <a:lnTo>
                    <a:pt x="17609" y="9917"/>
                  </a:lnTo>
                  <a:lnTo>
                    <a:pt x="50837" y="9528"/>
                  </a:lnTo>
                  <a:lnTo>
                    <a:pt x="57168" y="6705"/>
                  </a:lnTo>
                  <a:lnTo>
                    <a:pt x="63509" y="298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7" name="SMARTInkShape-960"/>
            <p:cNvSpPr/>
            <p:nvPr>
              <p:custDataLst>
                <p:tags r:id="rId200"/>
              </p:custDataLst>
            </p:nvPr>
          </p:nvSpPr>
          <p:spPr>
            <a:xfrm>
              <a:off x="11401425" y="5133975"/>
              <a:ext cx="114181" cy="9526"/>
            </a:xfrm>
            <a:custGeom>
              <a:avLst/>
              <a:gdLst/>
              <a:ahLst/>
              <a:cxnLst/>
              <a:rect l="0" t="0" r="0" b="0"/>
              <a:pathLst>
                <a:path w="114181" h="9526">
                  <a:moveTo>
                    <a:pt x="0" y="9525"/>
                  </a:moveTo>
                  <a:lnTo>
                    <a:pt x="0" y="9525"/>
                  </a:lnTo>
                  <a:lnTo>
                    <a:pt x="14465" y="9525"/>
                  </a:lnTo>
                  <a:lnTo>
                    <a:pt x="15993" y="8467"/>
                  </a:lnTo>
                  <a:lnTo>
                    <a:pt x="17012" y="6703"/>
                  </a:lnTo>
                  <a:lnTo>
                    <a:pt x="17691" y="4469"/>
                  </a:lnTo>
                  <a:lnTo>
                    <a:pt x="19202" y="2980"/>
                  </a:lnTo>
                  <a:lnTo>
                    <a:pt x="27132" y="392"/>
                  </a:lnTo>
                  <a:lnTo>
                    <a:pt x="74322" y="0"/>
                  </a:lnTo>
                  <a:lnTo>
                    <a:pt x="113897" y="0"/>
                  </a:lnTo>
                  <a:lnTo>
                    <a:pt x="114180" y="5056"/>
                  </a:lnTo>
                  <a:lnTo>
                    <a:pt x="113163" y="6545"/>
                  </a:lnTo>
                  <a:lnTo>
                    <a:pt x="111425" y="7539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8" name="SMARTInkShape-961"/>
            <p:cNvSpPr/>
            <p:nvPr>
              <p:custDataLst>
                <p:tags r:id="rId201"/>
              </p:custDataLst>
            </p:nvPr>
          </p:nvSpPr>
          <p:spPr>
            <a:xfrm>
              <a:off x="11906250" y="5115042"/>
              <a:ext cx="200026" cy="85599"/>
            </a:xfrm>
            <a:custGeom>
              <a:avLst/>
              <a:gdLst/>
              <a:ahLst/>
              <a:cxnLst/>
              <a:rect l="0" t="0" r="0" b="0"/>
              <a:pathLst>
                <a:path w="200026" h="85599">
                  <a:moveTo>
                    <a:pt x="85725" y="37983"/>
                  </a:moveTo>
                  <a:lnTo>
                    <a:pt x="85725" y="37983"/>
                  </a:lnTo>
                  <a:lnTo>
                    <a:pt x="85725" y="10851"/>
                  </a:lnTo>
                  <a:lnTo>
                    <a:pt x="84667" y="10370"/>
                  </a:lnTo>
                  <a:lnTo>
                    <a:pt x="77523" y="9534"/>
                  </a:lnTo>
                  <a:lnTo>
                    <a:pt x="76788" y="6642"/>
                  </a:lnTo>
                  <a:lnTo>
                    <a:pt x="76591" y="4389"/>
                  </a:lnTo>
                  <a:lnTo>
                    <a:pt x="75402" y="2887"/>
                  </a:lnTo>
                  <a:lnTo>
                    <a:pt x="68034" y="278"/>
                  </a:lnTo>
                  <a:lnTo>
                    <a:pt x="62022" y="0"/>
                  </a:lnTo>
                  <a:lnTo>
                    <a:pt x="60397" y="1019"/>
                  </a:lnTo>
                  <a:lnTo>
                    <a:pt x="59315" y="2757"/>
                  </a:lnTo>
                  <a:lnTo>
                    <a:pt x="58594" y="4974"/>
                  </a:lnTo>
                  <a:lnTo>
                    <a:pt x="57055" y="6452"/>
                  </a:lnTo>
                  <a:lnTo>
                    <a:pt x="47533" y="10208"/>
                  </a:lnTo>
                  <a:lnTo>
                    <a:pt x="30782" y="25211"/>
                  </a:lnTo>
                  <a:lnTo>
                    <a:pt x="21937" y="28554"/>
                  </a:lnTo>
                  <a:lnTo>
                    <a:pt x="15748" y="33086"/>
                  </a:lnTo>
                  <a:lnTo>
                    <a:pt x="12291" y="38629"/>
                  </a:lnTo>
                  <a:lnTo>
                    <a:pt x="11369" y="41589"/>
                  </a:lnTo>
                  <a:lnTo>
                    <a:pt x="9696" y="43562"/>
                  </a:lnTo>
                  <a:lnTo>
                    <a:pt x="5014" y="45754"/>
                  </a:lnTo>
                  <a:lnTo>
                    <a:pt x="3342" y="47397"/>
                  </a:lnTo>
                  <a:lnTo>
                    <a:pt x="1486" y="52045"/>
                  </a:lnTo>
                  <a:lnTo>
                    <a:pt x="0" y="76045"/>
                  </a:lnTo>
                  <a:lnTo>
                    <a:pt x="22390" y="76083"/>
                  </a:lnTo>
                  <a:lnTo>
                    <a:pt x="28649" y="73261"/>
                  </a:lnTo>
                  <a:lnTo>
                    <a:pt x="34958" y="69538"/>
                  </a:lnTo>
                  <a:lnTo>
                    <a:pt x="45748" y="66950"/>
                  </a:lnTo>
                  <a:lnTo>
                    <a:pt x="54859" y="60089"/>
                  </a:lnTo>
                  <a:lnTo>
                    <a:pt x="63763" y="56881"/>
                  </a:lnTo>
                  <a:lnTo>
                    <a:pt x="74354" y="48951"/>
                  </a:lnTo>
                  <a:lnTo>
                    <a:pt x="85715" y="47508"/>
                  </a:lnTo>
                  <a:lnTo>
                    <a:pt x="85723" y="52564"/>
                  </a:lnTo>
                  <a:lnTo>
                    <a:pt x="84665" y="54053"/>
                  </a:lnTo>
                  <a:lnTo>
                    <a:pt x="82901" y="55047"/>
                  </a:lnTo>
                  <a:lnTo>
                    <a:pt x="77523" y="56641"/>
                  </a:lnTo>
                  <a:lnTo>
                    <a:pt x="76788" y="59681"/>
                  </a:lnTo>
                  <a:lnTo>
                    <a:pt x="76200" y="85205"/>
                  </a:lnTo>
                  <a:lnTo>
                    <a:pt x="93532" y="85598"/>
                  </a:lnTo>
                  <a:lnTo>
                    <a:pt x="102515" y="79060"/>
                  </a:lnTo>
                  <a:lnTo>
                    <a:pt x="111396" y="76965"/>
                  </a:lnTo>
                  <a:lnTo>
                    <a:pt x="146053" y="76093"/>
                  </a:lnTo>
                  <a:lnTo>
                    <a:pt x="152401" y="73266"/>
                  </a:lnTo>
                  <a:lnTo>
                    <a:pt x="158750" y="69539"/>
                  </a:lnTo>
                  <a:lnTo>
                    <a:pt x="169568" y="66951"/>
                  </a:lnTo>
                  <a:lnTo>
                    <a:pt x="200025" y="665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4" name="SMARTInkShape-Group206"/>
          <p:cNvGrpSpPr/>
          <p:nvPr/>
        </p:nvGrpSpPr>
        <p:grpSpPr>
          <a:xfrm>
            <a:off x="1733550" y="1247775"/>
            <a:ext cx="200026" cy="762001"/>
            <a:chOff x="1733550" y="1247775"/>
            <a:chExt cx="200026" cy="762001"/>
          </a:xfrm>
        </p:grpSpPr>
        <p:sp>
          <p:nvSpPr>
            <p:cNvPr id="570" name="SMARTInkShape-962"/>
            <p:cNvSpPr/>
            <p:nvPr>
              <p:custDataLst>
                <p:tags r:id="rId189"/>
              </p:custDataLst>
            </p:nvPr>
          </p:nvSpPr>
          <p:spPr>
            <a:xfrm>
              <a:off x="1733550" y="1400175"/>
              <a:ext cx="28576" cy="609601"/>
            </a:xfrm>
            <a:custGeom>
              <a:avLst/>
              <a:gdLst/>
              <a:ahLst/>
              <a:cxnLst/>
              <a:rect l="0" t="0" r="0" b="0"/>
              <a:pathLst>
                <a:path w="28576" h="609601">
                  <a:moveTo>
                    <a:pt x="19050" y="609600"/>
                  </a:moveTo>
                  <a:lnTo>
                    <a:pt x="19050" y="609600"/>
                  </a:lnTo>
                  <a:lnTo>
                    <a:pt x="9528" y="609600"/>
                  </a:lnTo>
                  <a:lnTo>
                    <a:pt x="9525" y="562378"/>
                  </a:lnTo>
                  <a:lnTo>
                    <a:pt x="9525" y="515794"/>
                  </a:lnTo>
                  <a:lnTo>
                    <a:pt x="9525" y="468177"/>
                  </a:lnTo>
                  <a:lnTo>
                    <a:pt x="9525" y="420854"/>
                  </a:lnTo>
                  <a:lnTo>
                    <a:pt x="1324" y="411053"/>
                  </a:lnTo>
                  <a:lnTo>
                    <a:pt x="392" y="404956"/>
                  </a:lnTo>
                  <a:lnTo>
                    <a:pt x="0" y="359772"/>
                  </a:lnTo>
                  <a:lnTo>
                    <a:pt x="0" y="312160"/>
                  </a:lnTo>
                  <a:lnTo>
                    <a:pt x="0" y="264658"/>
                  </a:lnTo>
                  <a:lnTo>
                    <a:pt x="0" y="224063"/>
                  </a:lnTo>
                  <a:lnTo>
                    <a:pt x="2822" y="218470"/>
                  </a:lnTo>
                  <a:lnTo>
                    <a:pt x="8201" y="211312"/>
                  </a:lnTo>
                  <a:lnTo>
                    <a:pt x="9409" y="201504"/>
                  </a:lnTo>
                  <a:lnTo>
                    <a:pt x="9515" y="186897"/>
                  </a:lnTo>
                  <a:lnTo>
                    <a:pt x="10576" y="184923"/>
                  </a:lnTo>
                  <a:lnTo>
                    <a:pt x="12343" y="183607"/>
                  </a:lnTo>
                  <a:lnTo>
                    <a:pt x="14578" y="182730"/>
                  </a:lnTo>
                  <a:lnTo>
                    <a:pt x="16069" y="181086"/>
                  </a:lnTo>
                  <a:lnTo>
                    <a:pt x="17725" y="176438"/>
                  </a:lnTo>
                  <a:lnTo>
                    <a:pt x="19050" y="131173"/>
                  </a:lnTo>
                  <a:lnTo>
                    <a:pt x="19050" y="105178"/>
                  </a:lnTo>
                  <a:lnTo>
                    <a:pt x="27251" y="96609"/>
                  </a:lnTo>
                  <a:lnTo>
                    <a:pt x="28541" y="86153"/>
                  </a:lnTo>
                  <a:lnTo>
                    <a:pt x="28575" y="38693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1" name="SMARTInkShape-963"/>
            <p:cNvSpPr/>
            <p:nvPr>
              <p:custDataLst>
                <p:tags r:id="rId190"/>
              </p:custDataLst>
            </p:nvPr>
          </p:nvSpPr>
          <p:spPr>
            <a:xfrm>
              <a:off x="1771650" y="1438275"/>
              <a:ext cx="95251" cy="104776"/>
            </a:xfrm>
            <a:custGeom>
              <a:avLst/>
              <a:gdLst/>
              <a:ahLst/>
              <a:cxnLst/>
              <a:rect l="0" t="0" r="0" b="0"/>
              <a:pathLst>
                <a:path w="95251" h="104776">
                  <a:moveTo>
                    <a:pt x="0" y="95250"/>
                  </a:moveTo>
                  <a:lnTo>
                    <a:pt x="0" y="95250"/>
                  </a:lnTo>
                  <a:lnTo>
                    <a:pt x="0" y="103451"/>
                  </a:lnTo>
                  <a:lnTo>
                    <a:pt x="1058" y="103892"/>
                  </a:lnTo>
                  <a:lnTo>
                    <a:pt x="48420" y="104775"/>
                  </a:lnTo>
                  <a:lnTo>
                    <a:pt x="66675" y="104775"/>
                  </a:lnTo>
                  <a:lnTo>
                    <a:pt x="66675" y="68125"/>
                  </a:lnTo>
                  <a:lnTo>
                    <a:pt x="73221" y="59357"/>
                  </a:lnTo>
                  <a:lnTo>
                    <a:pt x="75317" y="50513"/>
                  </a:lnTo>
                  <a:lnTo>
                    <a:pt x="76084" y="39944"/>
                  </a:lnTo>
                  <a:lnTo>
                    <a:pt x="82723" y="30860"/>
                  </a:lnTo>
                  <a:lnTo>
                    <a:pt x="85330" y="20814"/>
                  </a:lnTo>
                  <a:lnTo>
                    <a:pt x="85690" y="11004"/>
                  </a:lnTo>
                  <a:lnTo>
                    <a:pt x="86760" y="10511"/>
                  </a:lnTo>
                  <a:lnTo>
                    <a:pt x="95134" y="9536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2" name="SMARTInkShape-964"/>
            <p:cNvSpPr/>
            <p:nvPr>
              <p:custDataLst>
                <p:tags r:id="rId191"/>
              </p:custDataLst>
            </p:nvPr>
          </p:nvSpPr>
          <p:spPr>
            <a:xfrm>
              <a:off x="1809750" y="1247775"/>
              <a:ext cx="95251" cy="104773"/>
            </a:xfrm>
            <a:custGeom>
              <a:avLst/>
              <a:gdLst/>
              <a:ahLst/>
              <a:cxnLst/>
              <a:rect l="0" t="0" r="0" b="0"/>
              <a:pathLst>
                <a:path w="95251" h="104773">
                  <a:moveTo>
                    <a:pt x="9525" y="38100"/>
                  </a:moveTo>
                  <a:lnTo>
                    <a:pt x="9525" y="38100"/>
                  </a:lnTo>
                  <a:lnTo>
                    <a:pt x="9525" y="60490"/>
                  </a:lnTo>
                  <a:lnTo>
                    <a:pt x="6703" y="66749"/>
                  </a:lnTo>
                  <a:lnTo>
                    <a:pt x="2979" y="73058"/>
                  </a:lnTo>
                  <a:lnTo>
                    <a:pt x="589" y="85731"/>
                  </a:lnTo>
                  <a:lnTo>
                    <a:pt x="0" y="104772"/>
                  </a:lnTo>
                  <a:lnTo>
                    <a:pt x="0" y="96574"/>
                  </a:lnTo>
                  <a:lnTo>
                    <a:pt x="6546" y="87907"/>
                  </a:lnTo>
                  <a:lnTo>
                    <a:pt x="9133" y="77951"/>
                  </a:lnTo>
                  <a:lnTo>
                    <a:pt x="15993" y="68942"/>
                  </a:lnTo>
                  <a:lnTo>
                    <a:pt x="19203" y="60056"/>
                  </a:lnTo>
                  <a:lnTo>
                    <a:pt x="23704" y="53855"/>
                  </a:lnTo>
                  <a:lnTo>
                    <a:pt x="29232" y="50394"/>
                  </a:lnTo>
                  <a:lnTo>
                    <a:pt x="32188" y="49471"/>
                  </a:lnTo>
                  <a:lnTo>
                    <a:pt x="34159" y="47797"/>
                  </a:lnTo>
                  <a:lnTo>
                    <a:pt x="36348" y="43115"/>
                  </a:lnTo>
                  <a:lnTo>
                    <a:pt x="37991" y="41444"/>
                  </a:lnTo>
                  <a:lnTo>
                    <a:pt x="42638" y="39586"/>
                  </a:lnTo>
                  <a:lnTo>
                    <a:pt x="44300" y="38032"/>
                  </a:lnTo>
                  <a:lnTo>
                    <a:pt x="46147" y="33484"/>
                  </a:lnTo>
                  <a:lnTo>
                    <a:pt x="47698" y="31848"/>
                  </a:lnTo>
                  <a:lnTo>
                    <a:pt x="52244" y="30030"/>
                  </a:lnTo>
                  <a:lnTo>
                    <a:pt x="53879" y="28486"/>
                  </a:lnTo>
                  <a:lnTo>
                    <a:pt x="55696" y="23950"/>
                  </a:lnTo>
                  <a:lnTo>
                    <a:pt x="57239" y="22316"/>
                  </a:lnTo>
                  <a:lnTo>
                    <a:pt x="76089" y="10493"/>
                  </a:lnTo>
                  <a:lnTo>
                    <a:pt x="80737" y="9955"/>
                  </a:lnTo>
                  <a:lnTo>
                    <a:pt x="82399" y="8753"/>
                  </a:lnTo>
                  <a:lnTo>
                    <a:pt x="83508" y="6894"/>
                  </a:lnTo>
                  <a:lnTo>
                    <a:pt x="85287" y="1362"/>
                  </a:lnTo>
                  <a:lnTo>
                    <a:pt x="88353" y="605"/>
                  </a:lnTo>
                  <a:lnTo>
                    <a:pt x="95247" y="0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3" name="SMARTInkShape-965"/>
            <p:cNvSpPr/>
            <p:nvPr>
              <p:custDataLst>
                <p:tags r:id="rId192"/>
              </p:custDataLst>
            </p:nvPr>
          </p:nvSpPr>
          <p:spPr>
            <a:xfrm>
              <a:off x="1885950" y="1362075"/>
              <a:ext cx="47626" cy="9523"/>
            </a:xfrm>
            <a:custGeom>
              <a:avLst/>
              <a:gdLst/>
              <a:ahLst/>
              <a:cxnLst/>
              <a:rect l="0" t="0" r="0" b="0"/>
              <a:pathLst>
                <a:path w="47626" h="9523">
                  <a:moveTo>
                    <a:pt x="0" y="0"/>
                  </a:moveTo>
                  <a:lnTo>
                    <a:pt x="0" y="0"/>
                  </a:lnTo>
                  <a:lnTo>
                    <a:pt x="18623" y="0"/>
                  </a:lnTo>
                  <a:lnTo>
                    <a:pt x="27213" y="8201"/>
                  </a:lnTo>
                  <a:lnTo>
                    <a:pt x="38063" y="9522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7" name="SMARTInkShape-Group207"/>
          <p:cNvGrpSpPr/>
          <p:nvPr/>
        </p:nvGrpSpPr>
        <p:grpSpPr>
          <a:xfrm>
            <a:off x="1724025" y="2057400"/>
            <a:ext cx="133351" cy="904876"/>
            <a:chOff x="1724025" y="2057400"/>
            <a:chExt cx="133351" cy="904876"/>
          </a:xfrm>
        </p:grpSpPr>
        <p:sp>
          <p:nvSpPr>
            <p:cNvPr id="575" name="SMARTInkShape-966"/>
            <p:cNvSpPr/>
            <p:nvPr>
              <p:custDataLst>
                <p:tags r:id="rId187"/>
              </p:custDataLst>
            </p:nvPr>
          </p:nvSpPr>
          <p:spPr>
            <a:xfrm>
              <a:off x="1724025" y="2057400"/>
              <a:ext cx="9526" cy="904876"/>
            </a:xfrm>
            <a:custGeom>
              <a:avLst/>
              <a:gdLst/>
              <a:ahLst/>
              <a:cxnLst/>
              <a:rect l="0" t="0" r="0" b="0"/>
              <a:pathLst>
                <a:path w="9526" h="904876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1324" y="17610"/>
                  </a:lnTo>
                  <a:lnTo>
                    <a:pt x="116" y="27125"/>
                  </a:lnTo>
                  <a:lnTo>
                    <a:pt x="3" y="45871"/>
                  </a:lnTo>
                  <a:lnTo>
                    <a:pt x="8201" y="55672"/>
                  </a:lnTo>
                  <a:lnTo>
                    <a:pt x="9133" y="61769"/>
                  </a:lnTo>
                  <a:lnTo>
                    <a:pt x="9525" y="108353"/>
                  </a:lnTo>
                  <a:lnTo>
                    <a:pt x="9525" y="150638"/>
                  </a:lnTo>
                  <a:lnTo>
                    <a:pt x="1324" y="160446"/>
                  </a:lnTo>
                  <a:lnTo>
                    <a:pt x="392" y="166543"/>
                  </a:lnTo>
                  <a:lnTo>
                    <a:pt x="0" y="214084"/>
                  </a:lnTo>
                  <a:lnTo>
                    <a:pt x="0" y="252152"/>
                  </a:lnTo>
                  <a:lnTo>
                    <a:pt x="2822" y="257765"/>
                  </a:lnTo>
                  <a:lnTo>
                    <a:pt x="6546" y="263787"/>
                  </a:lnTo>
                  <a:lnTo>
                    <a:pt x="9133" y="274378"/>
                  </a:lnTo>
                  <a:lnTo>
                    <a:pt x="9525" y="321636"/>
                  </a:lnTo>
                  <a:lnTo>
                    <a:pt x="9525" y="368323"/>
                  </a:lnTo>
                  <a:lnTo>
                    <a:pt x="9525" y="398169"/>
                  </a:lnTo>
                  <a:lnTo>
                    <a:pt x="2979" y="407283"/>
                  </a:lnTo>
                  <a:lnTo>
                    <a:pt x="883" y="416186"/>
                  </a:lnTo>
                  <a:lnTo>
                    <a:pt x="2" y="462492"/>
                  </a:lnTo>
                  <a:lnTo>
                    <a:pt x="0" y="493453"/>
                  </a:lnTo>
                  <a:lnTo>
                    <a:pt x="6546" y="502539"/>
                  </a:lnTo>
                  <a:lnTo>
                    <a:pt x="8642" y="511439"/>
                  </a:lnTo>
                  <a:lnTo>
                    <a:pt x="9524" y="556949"/>
                  </a:lnTo>
                  <a:lnTo>
                    <a:pt x="9525" y="603367"/>
                  </a:lnTo>
                  <a:lnTo>
                    <a:pt x="9525" y="614109"/>
                  </a:lnTo>
                  <a:lnTo>
                    <a:pt x="6703" y="619718"/>
                  </a:lnTo>
                  <a:lnTo>
                    <a:pt x="2979" y="625739"/>
                  </a:lnTo>
                  <a:lnTo>
                    <a:pt x="392" y="636328"/>
                  </a:lnTo>
                  <a:lnTo>
                    <a:pt x="3" y="661759"/>
                  </a:lnTo>
                  <a:lnTo>
                    <a:pt x="2824" y="667354"/>
                  </a:lnTo>
                  <a:lnTo>
                    <a:pt x="8201" y="674513"/>
                  </a:lnTo>
                  <a:lnTo>
                    <a:pt x="9409" y="684321"/>
                  </a:lnTo>
                  <a:lnTo>
                    <a:pt x="9525" y="731248"/>
                  </a:lnTo>
                  <a:lnTo>
                    <a:pt x="9525" y="741498"/>
                  </a:lnTo>
                  <a:lnTo>
                    <a:pt x="8467" y="741982"/>
                  </a:lnTo>
                  <a:lnTo>
                    <a:pt x="4469" y="742520"/>
                  </a:lnTo>
                  <a:lnTo>
                    <a:pt x="2979" y="743722"/>
                  </a:lnTo>
                  <a:lnTo>
                    <a:pt x="392" y="751113"/>
                  </a:lnTo>
                  <a:lnTo>
                    <a:pt x="34" y="760556"/>
                  </a:lnTo>
                  <a:lnTo>
                    <a:pt x="1081" y="761037"/>
                  </a:lnTo>
                  <a:lnTo>
                    <a:pt x="5067" y="761572"/>
                  </a:lnTo>
                  <a:lnTo>
                    <a:pt x="6553" y="762773"/>
                  </a:lnTo>
                  <a:lnTo>
                    <a:pt x="9491" y="771405"/>
                  </a:lnTo>
                  <a:lnTo>
                    <a:pt x="9525" y="818748"/>
                  </a:lnTo>
                  <a:lnTo>
                    <a:pt x="9525" y="866373"/>
                  </a:lnTo>
                  <a:lnTo>
                    <a:pt x="9525" y="895234"/>
                  </a:lnTo>
                  <a:lnTo>
                    <a:pt x="1324" y="895340"/>
                  </a:lnTo>
                  <a:lnTo>
                    <a:pt x="883" y="896401"/>
                  </a:lnTo>
                  <a:lnTo>
                    <a:pt x="1" y="904865"/>
                  </a:lnTo>
                  <a:lnTo>
                    <a:pt x="5488" y="904873"/>
                  </a:lnTo>
                  <a:lnTo>
                    <a:pt x="3145" y="904874"/>
                  </a:lnTo>
                  <a:lnTo>
                    <a:pt x="9525" y="904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6" name="SMARTInkShape-967"/>
            <p:cNvSpPr/>
            <p:nvPr>
              <p:custDataLst>
                <p:tags r:id="rId188"/>
              </p:custDataLst>
            </p:nvPr>
          </p:nvSpPr>
          <p:spPr>
            <a:xfrm>
              <a:off x="1743467" y="2819400"/>
              <a:ext cx="113909" cy="142876"/>
            </a:xfrm>
            <a:custGeom>
              <a:avLst/>
              <a:gdLst/>
              <a:ahLst/>
              <a:cxnLst/>
              <a:rect l="0" t="0" r="0" b="0"/>
              <a:pathLst>
                <a:path w="113909" h="142876">
                  <a:moveTo>
                    <a:pt x="9133" y="0"/>
                  </a:moveTo>
                  <a:lnTo>
                    <a:pt x="9133" y="0"/>
                  </a:lnTo>
                  <a:lnTo>
                    <a:pt x="0" y="0"/>
                  </a:lnTo>
                  <a:lnTo>
                    <a:pt x="9020" y="9409"/>
                  </a:lnTo>
                  <a:lnTo>
                    <a:pt x="55004" y="9525"/>
                  </a:lnTo>
                  <a:lnTo>
                    <a:pt x="102397" y="9525"/>
                  </a:lnTo>
                  <a:lnTo>
                    <a:pt x="103059" y="9525"/>
                  </a:lnTo>
                  <a:lnTo>
                    <a:pt x="103500" y="10583"/>
                  </a:lnTo>
                  <a:lnTo>
                    <a:pt x="104383" y="33597"/>
                  </a:lnTo>
                  <a:lnTo>
                    <a:pt x="103325" y="35098"/>
                  </a:lnTo>
                  <a:lnTo>
                    <a:pt x="101561" y="36099"/>
                  </a:lnTo>
                  <a:lnTo>
                    <a:pt x="99327" y="36766"/>
                  </a:lnTo>
                  <a:lnTo>
                    <a:pt x="98895" y="37211"/>
                  </a:lnTo>
                  <a:lnTo>
                    <a:pt x="99666" y="37507"/>
                  </a:lnTo>
                  <a:lnTo>
                    <a:pt x="101238" y="37705"/>
                  </a:lnTo>
                  <a:lnTo>
                    <a:pt x="101228" y="38895"/>
                  </a:lnTo>
                  <a:lnTo>
                    <a:pt x="95168" y="47223"/>
                  </a:lnTo>
                  <a:lnTo>
                    <a:pt x="94858" y="80827"/>
                  </a:lnTo>
                  <a:lnTo>
                    <a:pt x="95916" y="82460"/>
                  </a:lnTo>
                  <a:lnTo>
                    <a:pt x="97680" y="83548"/>
                  </a:lnTo>
                  <a:lnTo>
                    <a:pt x="99914" y="84274"/>
                  </a:lnTo>
                  <a:lnTo>
                    <a:pt x="101404" y="85816"/>
                  </a:lnTo>
                  <a:lnTo>
                    <a:pt x="103991" y="93799"/>
                  </a:lnTo>
                  <a:lnTo>
                    <a:pt x="104383" y="132954"/>
                  </a:lnTo>
                  <a:lnTo>
                    <a:pt x="113792" y="133347"/>
                  </a:lnTo>
                  <a:lnTo>
                    <a:pt x="113908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4" name="SMARTInkShape-Group208"/>
          <p:cNvGrpSpPr/>
          <p:nvPr/>
        </p:nvGrpSpPr>
        <p:grpSpPr>
          <a:xfrm>
            <a:off x="200025" y="6086478"/>
            <a:ext cx="495301" cy="133348"/>
            <a:chOff x="200025" y="6086478"/>
            <a:chExt cx="495301" cy="133348"/>
          </a:xfrm>
        </p:grpSpPr>
        <p:sp>
          <p:nvSpPr>
            <p:cNvPr id="578" name="SMARTInkShape-968"/>
            <p:cNvSpPr/>
            <p:nvPr>
              <p:custDataLst>
                <p:tags r:id="rId181"/>
              </p:custDataLst>
            </p:nvPr>
          </p:nvSpPr>
          <p:spPr>
            <a:xfrm>
              <a:off x="200025" y="6105562"/>
              <a:ext cx="76201" cy="104622"/>
            </a:xfrm>
            <a:custGeom>
              <a:avLst/>
              <a:gdLst/>
              <a:ahLst/>
              <a:cxnLst/>
              <a:rect l="0" t="0" r="0" b="0"/>
              <a:pathLst>
                <a:path w="76201" h="104622">
                  <a:moveTo>
                    <a:pt x="9525" y="28538"/>
                  </a:moveTo>
                  <a:lnTo>
                    <a:pt x="9525" y="28538"/>
                  </a:lnTo>
                  <a:lnTo>
                    <a:pt x="9525" y="72998"/>
                  </a:lnTo>
                  <a:lnTo>
                    <a:pt x="9525" y="95048"/>
                  </a:lnTo>
                  <a:lnTo>
                    <a:pt x="116" y="104621"/>
                  </a:lnTo>
                  <a:lnTo>
                    <a:pt x="0" y="63335"/>
                  </a:lnTo>
                  <a:lnTo>
                    <a:pt x="1058" y="61261"/>
                  </a:lnTo>
                  <a:lnTo>
                    <a:pt x="2822" y="59878"/>
                  </a:lnTo>
                  <a:lnTo>
                    <a:pt x="5056" y="58957"/>
                  </a:lnTo>
                  <a:lnTo>
                    <a:pt x="6546" y="57284"/>
                  </a:lnTo>
                  <a:lnTo>
                    <a:pt x="8201" y="52603"/>
                  </a:lnTo>
                  <a:lnTo>
                    <a:pt x="9409" y="39827"/>
                  </a:lnTo>
                  <a:lnTo>
                    <a:pt x="36649" y="10939"/>
                  </a:lnTo>
                  <a:lnTo>
                    <a:pt x="38089" y="90"/>
                  </a:lnTo>
                  <a:lnTo>
                    <a:pt x="43153" y="0"/>
                  </a:lnTo>
                  <a:lnTo>
                    <a:pt x="44644" y="1046"/>
                  </a:lnTo>
                  <a:lnTo>
                    <a:pt x="45638" y="2802"/>
                  </a:lnTo>
                  <a:lnTo>
                    <a:pt x="46300" y="5031"/>
                  </a:lnTo>
                  <a:lnTo>
                    <a:pt x="47800" y="6516"/>
                  </a:lnTo>
                  <a:lnTo>
                    <a:pt x="52289" y="8167"/>
                  </a:lnTo>
                  <a:lnTo>
                    <a:pt x="53909" y="9666"/>
                  </a:lnTo>
                  <a:lnTo>
                    <a:pt x="56723" y="17573"/>
                  </a:lnTo>
                  <a:lnTo>
                    <a:pt x="57024" y="23643"/>
                  </a:lnTo>
                  <a:lnTo>
                    <a:pt x="58124" y="25275"/>
                  </a:lnTo>
                  <a:lnTo>
                    <a:pt x="59916" y="26363"/>
                  </a:lnTo>
                  <a:lnTo>
                    <a:pt x="62169" y="27087"/>
                  </a:lnTo>
                  <a:lnTo>
                    <a:pt x="63671" y="28629"/>
                  </a:lnTo>
                  <a:lnTo>
                    <a:pt x="66279" y="36612"/>
                  </a:lnTo>
                  <a:lnTo>
                    <a:pt x="66675" y="66600"/>
                  </a:lnTo>
                  <a:lnTo>
                    <a:pt x="66675" y="58433"/>
                  </a:lnTo>
                  <a:lnTo>
                    <a:pt x="73221" y="49769"/>
                  </a:lnTo>
                  <a:lnTo>
                    <a:pt x="76200" y="380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9" name="SMARTInkShape-969"/>
            <p:cNvSpPr/>
            <p:nvPr>
              <p:custDataLst>
                <p:tags r:id="rId182"/>
              </p:custDataLst>
            </p:nvPr>
          </p:nvSpPr>
          <p:spPr>
            <a:xfrm>
              <a:off x="314325" y="6096000"/>
              <a:ext cx="28576" cy="123826"/>
            </a:xfrm>
            <a:custGeom>
              <a:avLst/>
              <a:gdLst/>
              <a:ahLst/>
              <a:cxnLst/>
              <a:rect l="0" t="0" r="0" b="0"/>
              <a:pathLst>
                <a:path w="28576" h="12382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133" y="13257"/>
                  </a:lnTo>
                  <a:lnTo>
                    <a:pt x="9524" y="59974"/>
                  </a:lnTo>
                  <a:lnTo>
                    <a:pt x="9525" y="88508"/>
                  </a:lnTo>
                  <a:lnTo>
                    <a:pt x="12347" y="95075"/>
                  </a:lnTo>
                  <a:lnTo>
                    <a:pt x="17726" y="102859"/>
                  </a:lnTo>
                  <a:lnTo>
                    <a:pt x="18788" y="112001"/>
                  </a:lnTo>
                  <a:lnTo>
                    <a:pt x="19016" y="122059"/>
                  </a:lnTo>
                  <a:lnTo>
                    <a:pt x="20085" y="122648"/>
                  </a:lnTo>
                  <a:lnTo>
                    <a:pt x="285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0" name="SMARTInkShape-970"/>
            <p:cNvSpPr/>
            <p:nvPr>
              <p:custDataLst>
                <p:tags r:id="rId183"/>
              </p:custDataLst>
            </p:nvPr>
          </p:nvSpPr>
          <p:spPr>
            <a:xfrm>
              <a:off x="400050" y="61912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1" name="SMARTInkShape-971"/>
            <p:cNvSpPr/>
            <p:nvPr>
              <p:custDataLst>
                <p:tags r:id="rId184"/>
              </p:custDataLst>
            </p:nvPr>
          </p:nvSpPr>
          <p:spPr>
            <a:xfrm>
              <a:off x="466725" y="6086478"/>
              <a:ext cx="95251" cy="132909"/>
            </a:xfrm>
            <a:custGeom>
              <a:avLst/>
              <a:gdLst/>
              <a:ahLst/>
              <a:cxnLst/>
              <a:rect l="0" t="0" r="0" b="0"/>
              <a:pathLst>
                <a:path w="95251" h="132909">
                  <a:moveTo>
                    <a:pt x="0" y="19047"/>
                  </a:moveTo>
                  <a:lnTo>
                    <a:pt x="0" y="19047"/>
                  </a:lnTo>
                  <a:lnTo>
                    <a:pt x="0" y="46171"/>
                  </a:lnTo>
                  <a:lnTo>
                    <a:pt x="6546" y="54941"/>
                  </a:lnTo>
                  <a:lnTo>
                    <a:pt x="8642" y="63784"/>
                  </a:lnTo>
                  <a:lnTo>
                    <a:pt x="9524" y="108995"/>
                  </a:lnTo>
                  <a:lnTo>
                    <a:pt x="9525" y="132908"/>
                  </a:lnTo>
                  <a:lnTo>
                    <a:pt x="9525" y="119146"/>
                  </a:lnTo>
                  <a:lnTo>
                    <a:pt x="12347" y="113629"/>
                  </a:lnTo>
                  <a:lnTo>
                    <a:pt x="16071" y="107651"/>
                  </a:lnTo>
                  <a:lnTo>
                    <a:pt x="18462" y="95188"/>
                  </a:lnTo>
                  <a:lnTo>
                    <a:pt x="18934" y="82536"/>
                  </a:lnTo>
                  <a:lnTo>
                    <a:pt x="21821" y="76192"/>
                  </a:lnTo>
                  <a:lnTo>
                    <a:pt x="34231" y="53775"/>
                  </a:lnTo>
                  <a:lnTo>
                    <a:pt x="38012" y="42154"/>
                  </a:lnTo>
                  <a:lnTo>
                    <a:pt x="54508" y="19099"/>
                  </a:lnTo>
                  <a:lnTo>
                    <a:pt x="55389" y="15906"/>
                  </a:lnTo>
                  <a:lnTo>
                    <a:pt x="57034" y="13778"/>
                  </a:lnTo>
                  <a:lnTo>
                    <a:pt x="63348" y="9725"/>
                  </a:lnTo>
                  <a:lnTo>
                    <a:pt x="65196" y="5026"/>
                  </a:lnTo>
                  <a:lnTo>
                    <a:pt x="66748" y="3350"/>
                  </a:lnTo>
                  <a:lnTo>
                    <a:pt x="71293" y="1487"/>
                  </a:lnTo>
                  <a:lnTo>
                    <a:pt x="93880" y="0"/>
                  </a:lnTo>
                  <a:lnTo>
                    <a:pt x="94337" y="1057"/>
                  </a:lnTo>
                  <a:lnTo>
                    <a:pt x="9525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2" name="SMARTInkShape-972"/>
            <p:cNvSpPr/>
            <p:nvPr>
              <p:custDataLst>
                <p:tags r:id="rId185"/>
              </p:custDataLst>
            </p:nvPr>
          </p:nvSpPr>
          <p:spPr>
            <a:xfrm>
              <a:off x="495300" y="6162675"/>
              <a:ext cx="85726" cy="38101"/>
            </a:xfrm>
            <a:custGeom>
              <a:avLst/>
              <a:gdLst/>
              <a:ahLst/>
              <a:cxnLst/>
              <a:rect l="0" t="0" r="0" b="0"/>
              <a:pathLst>
                <a:path w="85726" h="38101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8201" y="9409"/>
                  </a:lnTo>
                  <a:lnTo>
                    <a:pt x="16868" y="16049"/>
                  </a:lnTo>
                  <a:lnTo>
                    <a:pt x="26824" y="18655"/>
                  </a:lnTo>
                  <a:lnTo>
                    <a:pt x="46171" y="36657"/>
                  </a:lnTo>
                  <a:lnTo>
                    <a:pt x="55698" y="37973"/>
                  </a:lnTo>
                  <a:lnTo>
                    <a:pt x="74749" y="38100"/>
                  </a:lnTo>
                  <a:lnTo>
                    <a:pt x="857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3" name="SMARTInkShape-973"/>
            <p:cNvSpPr/>
            <p:nvPr>
              <p:custDataLst>
                <p:tags r:id="rId186"/>
              </p:custDataLst>
            </p:nvPr>
          </p:nvSpPr>
          <p:spPr>
            <a:xfrm>
              <a:off x="676275" y="617220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491" y="8201"/>
                  </a:lnTo>
                  <a:lnTo>
                    <a:pt x="10560" y="8642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85" name="SMARTInkShape-974"/>
          <p:cNvSpPr/>
          <p:nvPr>
            <p:custDataLst>
              <p:tags r:id="rId35"/>
            </p:custDataLst>
          </p:nvPr>
        </p:nvSpPr>
        <p:spPr>
          <a:xfrm>
            <a:off x="933451" y="6048375"/>
            <a:ext cx="133230" cy="152367"/>
          </a:xfrm>
          <a:custGeom>
            <a:avLst/>
            <a:gdLst/>
            <a:ahLst/>
            <a:cxnLst/>
            <a:rect l="0" t="0" r="0" b="0"/>
            <a:pathLst>
              <a:path w="133230" h="152367">
                <a:moveTo>
                  <a:pt x="38099" y="9525"/>
                </a:moveTo>
                <a:lnTo>
                  <a:pt x="38099" y="9525"/>
                </a:lnTo>
                <a:lnTo>
                  <a:pt x="38099" y="3"/>
                </a:lnTo>
                <a:lnTo>
                  <a:pt x="33042" y="0"/>
                </a:lnTo>
                <a:lnTo>
                  <a:pt x="31553" y="1059"/>
                </a:lnTo>
                <a:lnTo>
                  <a:pt x="30560" y="2822"/>
                </a:lnTo>
                <a:lnTo>
                  <a:pt x="28966" y="13257"/>
                </a:lnTo>
                <a:lnTo>
                  <a:pt x="28690" y="22390"/>
                </a:lnTo>
                <a:lnTo>
                  <a:pt x="25803" y="28648"/>
                </a:lnTo>
                <a:lnTo>
                  <a:pt x="22051" y="34958"/>
                </a:lnTo>
                <a:lnTo>
                  <a:pt x="19642" y="47632"/>
                </a:lnTo>
                <a:lnTo>
                  <a:pt x="18254" y="55037"/>
                </a:lnTo>
                <a:lnTo>
                  <a:pt x="10883" y="78051"/>
                </a:lnTo>
                <a:lnTo>
                  <a:pt x="8545" y="101523"/>
                </a:lnTo>
                <a:lnTo>
                  <a:pt x="2001" y="114284"/>
                </a:lnTo>
                <a:lnTo>
                  <a:pt x="2" y="123810"/>
                </a:lnTo>
                <a:lnTo>
                  <a:pt x="0" y="118764"/>
                </a:lnTo>
                <a:lnTo>
                  <a:pt x="2822" y="113462"/>
                </a:lnTo>
                <a:lnTo>
                  <a:pt x="6545" y="107578"/>
                </a:lnTo>
                <a:lnTo>
                  <a:pt x="8936" y="95177"/>
                </a:lnTo>
                <a:lnTo>
                  <a:pt x="10559" y="63302"/>
                </a:lnTo>
                <a:lnTo>
                  <a:pt x="17722" y="44842"/>
                </a:lnTo>
                <a:lnTo>
                  <a:pt x="19845" y="31827"/>
                </a:lnTo>
                <a:lnTo>
                  <a:pt x="27215" y="20943"/>
                </a:lnTo>
                <a:lnTo>
                  <a:pt x="28563" y="9656"/>
                </a:lnTo>
                <a:lnTo>
                  <a:pt x="36774" y="17738"/>
                </a:lnTo>
                <a:lnTo>
                  <a:pt x="37983" y="27135"/>
                </a:lnTo>
                <a:lnTo>
                  <a:pt x="44622" y="35895"/>
                </a:lnTo>
                <a:lnTo>
                  <a:pt x="46734" y="44737"/>
                </a:lnTo>
                <a:lnTo>
                  <a:pt x="47229" y="50928"/>
                </a:lnTo>
                <a:lnTo>
                  <a:pt x="50271" y="57207"/>
                </a:lnTo>
                <a:lnTo>
                  <a:pt x="54092" y="63525"/>
                </a:lnTo>
                <a:lnTo>
                  <a:pt x="57302" y="73032"/>
                </a:lnTo>
                <a:lnTo>
                  <a:pt x="61803" y="79378"/>
                </a:lnTo>
                <a:lnTo>
                  <a:pt x="67331" y="82905"/>
                </a:lnTo>
                <a:lnTo>
                  <a:pt x="70287" y="83844"/>
                </a:lnTo>
                <a:lnTo>
                  <a:pt x="72258" y="85529"/>
                </a:lnTo>
                <a:lnTo>
                  <a:pt x="80737" y="98818"/>
                </a:lnTo>
                <a:lnTo>
                  <a:pt x="86330" y="102127"/>
                </a:lnTo>
                <a:lnTo>
                  <a:pt x="92343" y="104656"/>
                </a:lnTo>
                <a:lnTo>
                  <a:pt x="101679" y="110972"/>
                </a:lnTo>
                <a:lnTo>
                  <a:pt x="107984" y="112821"/>
                </a:lnTo>
                <a:lnTo>
                  <a:pt x="110089" y="114373"/>
                </a:lnTo>
                <a:lnTo>
                  <a:pt x="111492" y="116465"/>
                </a:lnTo>
                <a:lnTo>
                  <a:pt x="112428" y="118918"/>
                </a:lnTo>
                <a:lnTo>
                  <a:pt x="114110" y="120554"/>
                </a:lnTo>
                <a:lnTo>
                  <a:pt x="123383" y="123698"/>
                </a:lnTo>
                <a:lnTo>
                  <a:pt x="133229" y="123825"/>
                </a:lnTo>
                <a:lnTo>
                  <a:pt x="125137" y="132026"/>
                </a:lnTo>
                <a:lnTo>
                  <a:pt x="115738" y="133234"/>
                </a:lnTo>
                <a:lnTo>
                  <a:pt x="73013" y="133350"/>
                </a:lnTo>
                <a:lnTo>
                  <a:pt x="66669" y="136172"/>
                </a:lnTo>
                <a:lnTo>
                  <a:pt x="63496" y="138406"/>
                </a:lnTo>
                <a:lnTo>
                  <a:pt x="48917" y="141551"/>
                </a:lnTo>
                <a:lnTo>
                  <a:pt x="30848" y="142759"/>
                </a:lnTo>
                <a:lnTo>
                  <a:pt x="20573" y="151066"/>
                </a:lnTo>
                <a:lnTo>
                  <a:pt x="9956" y="152366"/>
                </a:lnTo>
                <a:lnTo>
                  <a:pt x="19049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88" name="SMARTInkShape-Group210"/>
          <p:cNvGrpSpPr/>
          <p:nvPr/>
        </p:nvGrpSpPr>
        <p:grpSpPr>
          <a:xfrm>
            <a:off x="1162050" y="5982104"/>
            <a:ext cx="914401" cy="209102"/>
            <a:chOff x="1162050" y="5982104"/>
            <a:chExt cx="914401" cy="209102"/>
          </a:xfrm>
        </p:grpSpPr>
        <p:sp>
          <p:nvSpPr>
            <p:cNvPr id="586" name="SMARTInkShape-975"/>
            <p:cNvSpPr/>
            <p:nvPr>
              <p:custDataLst>
                <p:tags r:id="rId179"/>
              </p:custDataLst>
            </p:nvPr>
          </p:nvSpPr>
          <p:spPr>
            <a:xfrm>
              <a:off x="1162050" y="5982104"/>
              <a:ext cx="523876" cy="209102"/>
            </a:xfrm>
            <a:custGeom>
              <a:avLst/>
              <a:gdLst/>
              <a:ahLst/>
              <a:cxnLst/>
              <a:rect l="0" t="0" r="0" b="0"/>
              <a:pathLst>
                <a:path w="523876" h="209102">
                  <a:moveTo>
                    <a:pt x="0" y="9121"/>
                  </a:moveTo>
                  <a:lnTo>
                    <a:pt x="0" y="9121"/>
                  </a:lnTo>
                  <a:lnTo>
                    <a:pt x="0" y="35969"/>
                  </a:lnTo>
                  <a:lnTo>
                    <a:pt x="8201" y="59003"/>
                  </a:lnTo>
                  <a:lnTo>
                    <a:pt x="10506" y="88638"/>
                  </a:lnTo>
                  <a:lnTo>
                    <a:pt x="17716" y="107146"/>
                  </a:lnTo>
                  <a:lnTo>
                    <a:pt x="19045" y="153929"/>
                  </a:lnTo>
                  <a:lnTo>
                    <a:pt x="19047" y="156460"/>
                  </a:lnTo>
                  <a:lnTo>
                    <a:pt x="20106" y="158146"/>
                  </a:lnTo>
                  <a:lnTo>
                    <a:pt x="21871" y="159272"/>
                  </a:lnTo>
                  <a:lnTo>
                    <a:pt x="28459" y="161482"/>
                  </a:lnTo>
                  <a:lnTo>
                    <a:pt x="28575" y="116003"/>
                  </a:lnTo>
                  <a:lnTo>
                    <a:pt x="28575" y="68431"/>
                  </a:lnTo>
                  <a:lnTo>
                    <a:pt x="28575" y="21473"/>
                  </a:lnTo>
                  <a:lnTo>
                    <a:pt x="28575" y="10610"/>
                  </a:lnTo>
                  <a:lnTo>
                    <a:pt x="29633" y="10114"/>
                  </a:lnTo>
                  <a:lnTo>
                    <a:pt x="33631" y="9562"/>
                  </a:lnTo>
                  <a:lnTo>
                    <a:pt x="35121" y="8357"/>
                  </a:lnTo>
                  <a:lnTo>
                    <a:pt x="36776" y="4195"/>
                  </a:lnTo>
                  <a:lnTo>
                    <a:pt x="38276" y="2662"/>
                  </a:lnTo>
                  <a:lnTo>
                    <a:pt x="42764" y="959"/>
                  </a:lnTo>
                  <a:lnTo>
                    <a:pt x="51241" y="0"/>
                  </a:lnTo>
                  <a:lnTo>
                    <a:pt x="53211" y="923"/>
                  </a:lnTo>
                  <a:lnTo>
                    <a:pt x="54524" y="2599"/>
                  </a:lnTo>
                  <a:lnTo>
                    <a:pt x="55399" y="4772"/>
                  </a:lnTo>
                  <a:lnTo>
                    <a:pt x="57041" y="6222"/>
                  </a:lnTo>
                  <a:lnTo>
                    <a:pt x="61688" y="7833"/>
                  </a:lnTo>
                  <a:lnTo>
                    <a:pt x="63350" y="9321"/>
                  </a:lnTo>
                  <a:lnTo>
                    <a:pt x="65197" y="13795"/>
                  </a:lnTo>
                  <a:lnTo>
                    <a:pt x="66748" y="15412"/>
                  </a:lnTo>
                  <a:lnTo>
                    <a:pt x="71294" y="17209"/>
                  </a:lnTo>
                  <a:lnTo>
                    <a:pt x="72929" y="18746"/>
                  </a:lnTo>
                  <a:lnTo>
                    <a:pt x="75769" y="26720"/>
                  </a:lnTo>
                  <a:lnTo>
                    <a:pt x="76197" y="59958"/>
                  </a:lnTo>
                  <a:lnTo>
                    <a:pt x="73376" y="66288"/>
                  </a:lnTo>
                  <a:lnTo>
                    <a:pt x="69654" y="72628"/>
                  </a:lnTo>
                  <a:lnTo>
                    <a:pt x="66499" y="82148"/>
                  </a:lnTo>
                  <a:lnTo>
                    <a:pt x="60390" y="91671"/>
                  </a:lnTo>
                  <a:lnTo>
                    <a:pt x="58590" y="98021"/>
                  </a:lnTo>
                  <a:lnTo>
                    <a:pt x="57052" y="100138"/>
                  </a:lnTo>
                  <a:lnTo>
                    <a:pt x="54968" y="101549"/>
                  </a:lnTo>
                  <a:lnTo>
                    <a:pt x="48055" y="104206"/>
                  </a:lnTo>
                  <a:lnTo>
                    <a:pt x="47663" y="112558"/>
                  </a:lnTo>
                  <a:lnTo>
                    <a:pt x="47628" y="105577"/>
                  </a:lnTo>
                  <a:lnTo>
                    <a:pt x="50449" y="104907"/>
                  </a:lnTo>
                  <a:lnTo>
                    <a:pt x="52682" y="104729"/>
                  </a:lnTo>
                  <a:lnTo>
                    <a:pt x="54172" y="103551"/>
                  </a:lnTo>
                  <a:lnTo>
                    <a:pt x="55826" y="99421"/>
                  </a:lnTo>
                  <a:lnTo>
                    <a:pt x="57326" y="97896"/>
                  </a:lnTo>
                  <a:lnTo>
                    <a:pt x="61814" y="96202"/>
                  </a:lnTo>
                  <a:lnTo>
                    <a:pt x="70291" y="95248"/>
                  </a:lnTo>
                  <a:lnTo>
                    <a:pt x="72261" y="94055"/>
                  </a:lnTo>
                  <a:lnTo>
                    <a:pt x="73574" y="92203"/>
                  </a:lnTo>
                  <a:lnTo>
                    <a:pt x="74449" y="89908"/>
                  </a:lnTo>
                  <a:lnTo>
                    <a:pt x="76091" y="88380"/>
                  </a:lnTo>
                  <a:lnTo>
                    <a:pt x="84247" y="85723"/>
                  </a:lnTo>
                  <a:lnTo>
                    <a:pt x="98853" y="85356"/>
                  </a:lnTo>
                  <a:lnTo>
                    <a:pt x="104965" y="88159"/>
                  </a:lnTo>
                  <a:lnTo>
                    <a:pt x="111209" y="91874"/>
                  </a:lnTo>
                  <a:lnTo>
                    <a:pt x="117513" y="93525"/>
                  </a:lnTo>
                  <a:lnTo>
                    <a:pt x="119617" y="95024"/>
                  </a:lnTo>
                  <a:lnTo>
                    <a:pt x="121019" y="97082"/>
                  </a:lnTo>
                  <a:lnTo>
                    <a:pt x="121955" y="99511"/>
                  </a:lnTo>
                  <a:lnTo>
                    <a:pt x="123637" y="101131"/>
                  </a:lnTo>
                  <a:lnTo>
                    <a:pt x="128327" y="102931"/>
                  </a:lnTo>
                  <a:lnTo>
                    <a:pt x="130002" y="104469"/>
                  </a:lnTo>
                  <a:lnTo>
                    <a:pt x="140693" y="123613"/>
                  </a:lnTo>
                  <a:lnTo>
                    <a:pt x="142850" y="151802"/>
                  </a:lnTo>
                  <a:lnTo>
                    <a:pt x="142875" y="188225"/>
                  </a:lnTo>
                  <a:lnTo>
                    <a:pt x="136329" y="197331"/>
                  </a:lnTo>
                  <a:lnTo>
                    <a:pt x="133385" y="208991"/>
                  </a:lnTo>
                  <a:lnTo>
                    <a:pt x="128304" y="209101"/>
                  </a:lnTo>
                  <a:lnTo>
                    <a:pt x="126811" y="208057"/>
                  </a:lnTo>
                  <a:lnTo>
                    <a:pt x="125815" y="206304"/>
                  </a:lnTo>
                  <a:lnTo>
                    <a:pt x="125152" y="204076"/>
                  </a:lnTo>
                  <a:lnTo>
                    <a:pt x="125768" y="201533"/>
                  </a:lnTo>
                  <a:lnTo>
                    <a:pt x="132143" y="191811"/>
                  </a:lnTo>
                  <a:lnTo>
                    <a:pt x="134170" y="182830"/>
                  </a:lnTo>
                  <a:lnTo>
                    <a:pt x="139825" y="173949"/>
                  </a:lnTo>
                  <a:lnTo>
                    <a:pt x="143030" y="164615"/>
                  </a:lnTo>
                  <a:lnTo>
                    <a:pt x="157029" y="147494"/>
                  </a:lnTo>
                  <a:lnTo>
                    <a:pt x="162571" y="144703"/>
                  </a:lnTo>
                  <a:lnTo>
                    <a:pt x="165531" y="143959"/>
                  </a:lnTo>
                  <a:lnTo>
                    <a:pt x="167504" y="142405"/>
                  </a:lnTo>
                  <a:lnTo>
                    <a:pt x="179497" y="125176"/>
                  </a:lnTo>
                  <a:lnTo>
                    <a:pt x="183140" y="124201"/>
                  </a:lnTo>
                  <a:lnTo>
                    <a:pt x="185594" y="123942"/>
                  </a:lnTo>
                  <a:lnTo>
                    <a:pt x="191142" y="120830"/>
                  </a:lnTo>
                  <a:lnTo>
                    <a:pt x="198270" y="115265"/>
                  </a:lnTo>
                  <a:lnTo>
                    <a:pt x="208072" y="114016"/>
                  </a:lnTo>
                  <a:lnTo>
                    <a:pt x="217621" y="113907"/>
                  </a:lnTo>
                  <a:lnTo>
                    <a:pt x="218106" y="114961"/>
                  </a:lnTo>
                  <a:lnTo>
                    <a:pt x="219037" y="131230"/>
                  </a:lnTo>
                  <a:lnTo>
                    <a:pt x="227273" y="140997"/>
                  </a:lnTo>
                  <a:lnTo>
                    <a:pt x="229396" y="149784"/>
                  </a:lnTo>
                  <a:lnTo>
                    <a:pt x="236766" y="159766"/>
                  </a:lnTo>
                  <a:lnTo>
                    <a:pt x="240343" y="160741"/>
                  </a:lnTo>
                  <a:lnTo>
                    <a:pt x="242779" y="161000"/>
                  </a:lnTo>
                  <a:lnTo>
                    <a:pt x="244403" y="162233"/>
                  </a:lnTo>
                  <a:lnTo>
                    <a:pt x="246207" y="166423"/>
                  </a:lnTo>
                  <a:lnTo>
                    <a:pt x="247746" y="167964"/>
                  </a:lnTo>
                  <a:lnTo>
                    <a:pt x="255724" y="170640"/>
                  </a:lnTo>
                  <a:lnTo>
                    <a:pt x="261802" y="170926"/>
                  </a:lnTo>
                  <a:lnTo>
                    <a:pt x="263435" y="169908"/>
                  </a:lnTo>
                  <a:lnTo>
                    <a:pt x="264523" y="168171"/>
                  </a:lnTo>
                  <a:lnTo>
                    <a:pt x="265249" y="165954"/>
                  </a:lnTo>
                  <a:lnTo>
                    <a:pt x="266791" y="164477"/>
                  </a:lnTo>
                  <a:lnTo>
                    <a:pt x="276870" y="159282"/>
                  </a:lnTo>
                  <a:lnTo>
                    <a:pt x="293431" y="144221"/>
                  </a:lnTo>
                  <a:lnTo>
                    <a:pt x="301457" y="128667"/>
                  </a:lnTo>
                  <a:lnTo>
                    <a:pt x="304868" y="117685"/>
                  </a:lnTo>
                  <a:lnTo>
                    <a:pt x="311053" y="107728"/>
                  </a:lnTo>
                  <a:lnTo>
                    <a:pt x="313355" y="98075"/>
                  </a:lnTo>
                  <a:lnTo>
                    <a:pt x="313894" y="91695"/>
                  </a:lnTo>
                  <a:lnTo>
                    <a:pt x="311311" y="85332"/>
                  </a:lnTo>
                  <a:lnTo>
                    <a:pt x="307694" y="78976"/>
                  </a:lnTo>
                  <a:lnTo>
                    <a:pt x="305372" y="66272"/>
                  </a:lnTo>
                  <a:lnTo>
                    <a:pt x="305181" y="63097"/>
                  </a:lnTo>
                  <a:lnTo>
                    <a:pt x="303996" y="60980"/>
                  </a:lnTo>
                  <a:lnTo>
                    <a:pt x="302147" y="59568"/>
                  </a:lnTo>
                  <a:lnTo>
                    <a:pt x="297271" y="56942"/>
                  </a:lnTo>
                  <a:lnTo>
                    <a:pt x="288576" y="50571"/>
                  </a:lnTo>
                  <a:lnTo>
                    <a:pt x="279297" y="48213"/>
                  </a:lnTo>
                  <a:lnTo>
                    <a:pt x="263511" y="47352"/>
                  </a:lnTo>
                  <a:lnTo>
                    <a:pt x="257169" y="50101"/>
                  </a:lnTo>
                  <a:lnTo>
                    <a:pt x="250822" y="53793"/>
                  </a:lnTo>
                  <a:lnTo>
                    <a:pt x="241299" y="56930"/>
                  </a:lnTo>
                  <a:lnTo>
                    <a:pt x="224101" y="70901"/>
                  </a:lnTo>
                  <a:lnTo>
                    <a:pt x="221309" y="76443"/>
                  </a:lnTo>
                  <a:lnTo>
                    <a:pt x="220564" y="79402"/>
                  </a:lnTo>
                  <a:lnTo>
                    <a:pt x="211732" y="94903"/>
                  </a:lnTo>
                  <a:lnTo>
                    <a:pt x="211005" y="98059"/>
                  </a:lnTo>
                  <a:lnTo>
                    <a:pt x="211578" y="101221"/>
                  </a:lnTo>
                  <a:lnTo>
                    <a:pt x="217281" y="113901"/>
                  </a:lnTo>
                  <a:lnTo>
                    <a:pt x="218720" y="126597"/>
                  </a:lnTo>
                  <a:lnTo>
                    <a:pt x="219897" y="128713"/>
                  </a:lnTo>
                  <a:lnTo>
                    <a:pt x="221740" y="130124"/>
                  </a:lnTo>
                  <a:lnTo>
                    <a:pt x="249657" y="140982"/>
                  </a:lnTo>
                  <a:lnTo>
                    <a:pt x="274829" y="142340"/>
                  </a:lnTo>
                  <a:lnTo>
                    <a:pt x="283718" y="139591"/>
                  </a:lnTo>
                  <a:lnTo>
                    <a:pt x="326031" y="113821"/>
                  </a:lnTo>
                  <a:lnTo>
                    <a:pt x="370695" y="85319"/>
                  </a:lnTo>
                  <a:lnTo>
                    <a:pt x="396844" y="60979"/>
                  </a:lnTo>
                  <a:lnTo>
                    <a:pt x="403212" y="58627"/>
                  </a:lnTo>
                  <a:lnTo>
                    <a:pt x="405333" y="56942"/>
                  </a:lnTo>
                  <a:lnTo>
                    <a:pt x="407689" y="52247"/>
                  </a:lnTo>
                  <a:lnTo>
                    <a:pt x="409410" y="39461"/>
                  </a:lnTo>
                  <a:lnTo>
                    <a:pt x="410523" y="38873"/>
                  </a:lnTo>
                  <a:lnTo>
                    <a:pt x="417762" y="37851"/>
                  </a:lnTo>
                  <a:lnTo>
                    <a:pt x="418208" y="38858"/>
                  </a:lnTo>
                  <a:lnTo>
                    <a:pt x="419090" y="55307"/>
                  </a:lnTo>
                  <a:lnTo>
                    <a:pt x="427300" y="64820"/>
                  </a:lnTo>
                  <a:lnTo>
                    <a:pt x="428591" y="75366"/>
                  </a:lnTo>
                  <a:lnTo>
                    <a:pt x="437757" y="75785"/>
                  </a:lnTo>
                  <a:lnTo>
                    <a:pt x="438116" y="67594"/>
                  </a:lnTo>
                  <a:lnTo>
                    <a:pt x="446348" y="58186"/>
                  </a:lnTo>
                  <a:lnTo>
                    <a:pt x="447282" y="52116"/>
                  </a:lnTo>
                  <a:lnTo>
                    <a:pt x="447559" y="43615"/>
                  </a:lnTo>
                  <a:lnTo>
                    <a:pt x="446539" y="41641"/>
                  </a:lnTo>
                  <a:lnTo>
                    <a:pt x="444801" y="40326"/>
                  </a:lnTo>
                  <a:lnTo>
                    <a:pt x="439464" y="38216"/>
                  </a:lnTo>
                  <a:lnTo>
                    <a:pt x="438734" y="35104"/>
                  </a:lnTo>
                  <a:lnTo>
                    <a:pt x="438539" y="32793"/>
                  </a:lnTo>
                  <a:lnTo>
                    <a:pt x="437351" y="31252"/>
                  </a:lnTo>
                  <a:lnTo>
                    <a:pt x="429983" y="28577"/>
                  </a:lnTo>
                  <a:lnTo>
                    <a:pt x="411327" y="28182"/>
                  </a:lnTo>
                  <a:lnTo>
                    <a:pt x="396471" y="41429"/>
                  </a:lnTo>
                  <a:lnTo>
                    <a:pt x="393168" y="47469"/>
                  </a:lnTo>
                  <a:lnTo>
                    <a:pt x="392287" y="50561"/>
                  </a:lnTo>
                  <a:lnTo>
                    <a:pt x="390641" y="52623"/>
                  </a:lnTo>
                  <a:lnTo>
                    <a:pt x="377422" y="61259"/>
                  </a:lnTo>
                  <a:lnTo>
                    <a:pt x="374118" y="69688"/>
                  </a:lnTo>
                  <a:lnTo>
                    <a:pt x="371489" y="117040"/>
                  </a:lnTo>
                  <a:lnTo>
                    <a:pt x="371479" y="126587"/>
                  </a:lnTo>
                  <a:lnTo>
                    <a:pt x="374299" y="132942"/>
                  </a:lnTo>
                  <a:lnTo>
                    <a:pt x="378022" y="139294"/>
                  </a:lnTo>
                  <a:lnTo>
                    <a:pt x="381176" y="148821"/>
                  </a:lnTo>
                  <a:lnTo>
                    <a:pt x="385664" y="155171"/>
                  </a:lnTo>
                  <a:lnTo>
                    <a:pt x="391187" y="158699"/>
                  </a:lnTo>
                  <a:lnTo>
                    <a:pt x="397169" y="161325"/>
                  </a:lnTo>
                  <a:lnTo>
                    <a:pt x="403356" y="166020"/>
                  </a:lnTo>
                  <a:lnTo>
                    <a:pt x="406811" y="171634"/>
                  </a:lnTo>
                  <a:lnTo>
                    <a:pt x="407732" y="174614"/>
                  </a:lnTo>
                  <a:lnTo>
                    <a:pt x="409405" y="176600"/>
                  </a:lnTo>
                  <a:lnTo>
                    <a:pt x="414085" y="178806"/>
                  </a:lnTo>
                  <a:lnTo>
                    <a:pt x="449561" y="180526"/>
                  </a:lnTo>
                  <a:lnTo>
                    <a:pt x="452107" y="179482"/>
                  </a:lnTo>
                  <a:lnTo>
                    <a:pt x="453805" y="177729"/>
                  </a:lnTo>
                  <a:lnTo>
                    <a:pt x="454937" y="175501"/>
                  </a:lnTo>
                  <a:lnTo>
                    <a:pt x="457808" y="174016"/>
                  </a:lnTo>
                  <a:lnTo>
                    <a:pt x="470903" y="170868"/>
                  </a:lnTo>
                  <a:lnTo>
                    <a:pt x="485346" y="163681"/>
                  </a:lnTo>
                  <a:lnTo>
                    <a:pt x="488664" y="162961"/>
                  </a:lnTo>
                  <a:lnTo>
                    <a:pt x="498390" y="156891"/>
                  </a:lnTo>
                  <a:lnTo>
                    <a:pt x="511158" y="146416"/>
                  </a:lnTo>
                  <a:lnTo>
                    <a:pt x="523875" y="1424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7" name="SMARTInkShape-976"/>
            <p:cNvSpPr/>
            <p:nvPr>
              <p:custDataLst>
                <p:tags r:id="rId180"/>
              </p:custDataLst>
            </p:nvPr>
          </p:nvSpPr>
          <p:spPr>
            <a:xfrm>
              <a:off x="1752600" y="6010275"/>
              <a:ext cx="323851" cy="142876"/>
            </a:xfrm>
            <a:custGeom>
              <a:avLst/>
              <a:gdLst/>
              <a:ahLst/>
              <a:cxnLst/>
              <a:rect l="0" t="0" r="0" b="0"/>
              <a:pathLst>
                <a:path w="323851" h="142876">
                  <a:moveTo>
                    <a:pt x="9525" y="142875"/>
                  </a:moveTo>
                  <a:lnTo>
                    <a:pt x="9525" y="142875"/>
                  </a:lnTo>
                  <a:lnTo>
                    <a:pt x="9525" y="137819"/>
                  </a:lnTo>
                  <a:lnTo>
                    <a:pt x="8467" y="136330"/>
                  </a:lnTo>
                  <a:lnTo>
                    <a:pt x="6703" y="135336"/>
                  </a:lnTo>
                  <a:lnTo>
                    <a:pt x="1324" y="133743"/>
                  </a:lnTo>
                  <a:lnTo>
                    <a:pt x="589" y="130702"/>
                  </a:lnTo>
                  <a:lnTo>
                    <a:pt x="0" y="106216"/>
                  </a:lnTo>
                  <a:lnTo>
                    <a:pt x="8201" y="96701"/>
                  </a:lnTo>
                  <a:lnTo>
                    <a:pt x="9133" y="90622"/>
                  </a:lnTo>
                  <a:lnTo>
                    <a:pt x="10322" y="88990"/>
                  </a:lnTo>
                  <a:lnTo>
                    <a:pt x="12173" y="87902"/>
                  </a:lnTo>
                  <a:lnTo>
                    <a:pt x="14465" y="87176"/>
                  </a:lnTo>
                  <a:lnTo>
                    <a:pt x="22748" y="81099"/>
                  </a:lnTo>
                  <a:lnTo>
                    <a:pt x="25985" y="75555"/>
                  </a:lnTo>
                  <a:lnTo>
                    <a:pt x="26849" y="72595"/>
                  </a:lnTo>
                  <a:lnTo>
                    <a:pt x="28482" y="70622"/>
                  </a:lnTo>
                  <a:lnTo>
                    <a:pt x="47805" y="59367"/>
                  </a:lnTo>
                  <a:lnTo>
                    <a:pt x="64390" y="56178"/>
                  </a:lnTo>
                  <a:lnTo>
                    <a:pt x="73289" y="50629"/>
                  </a:lnTo>
                  <a:lnTo>
                    <a:pt x="85777" y="48218"/>
                  </a:lnTo>
                  <a:lnTo>
                    <a:pt x="108343" y="47635"/>
                  </a:lnTo>
                  <a:lnTo>
                    <a:pt x="110329" y="48690"/>
                  </a:lnTo>
                  <a:lnTo>
                    <a:pt x="111652" y="50452"/>
                  </a:lnTo>
                  <a:lnTo>
                    <a:pt x="112535" y="52685"/>
                  </a:lnTo>
                  <a:lnTo>
                    <a:pt x="114182" y="54173"/>
                  </a:lnTo>
                  <a:lnTo>
                    <a:pt x="118834" y="55827"/>
                  </a:lnTo>
                  <a:lnTo>
                    <a:pt x="131588" y="57034"/>
                  </a:lnTo>
                  <a:lnTo>
                    <a:pt x="140606" y="63674"/>
                  </a:lnTo>
                  <a:lnTo>
                    <a:pt x="150638" y="66280"/>
                  </a:lnTo>
                  <a:lnTo>
                    <a:pt x="151225" y="67470"/>
                  </a:lnTo>
                  <a:lnTo>
                    <a:pt x="151878" y="71614"/>
                  </a:lnTo>
                  <a:lnTo>
                    <a:pt x="153110" y="73143"/>
                  </a:lnTo>
                  <a:lnTo>
                    <a:pt x="162070" y="76990"/>
                  </a:lnTo>
                  <a:lnTo>
                    <a:pt x="178769" y="92003"/>
                  </a:lnTo>
                  <a:lnTo>
                    <a:pt x="188746" y="94822"/>
                  </a:lnTo>
                  <a:lnTo>
                    <a:pt x="198547" y="103413"/>
                  </a:lnTo>
                  <a:lnTo>
                    <a:pt x="204644" y="104371"/>
                  </a:lnTo>
                  <a:lnTo>
                    <a:pt x="206279" y="105564"/>
                  </a:lnTo>
                  <a:lnTo>
                    <a:pt x="207369" y="107418"/>
                  </a:lnTo>
                  <a:lnTo>
                    <a:pt x="208096" y="109712"/>
                  </a:lnTo>
                  <a:lnTo>
                    <a:pt x="209639" y="111241"/>
                  </a:lnTo>
                  <a:lnTo>
                    <a:pt x="214176" y="112940"/>
                  </a:lnTo>
                  <a:lnTo>
                    <a:pt x="260777" y="114300"/>
                  </a:lnTo>
                  <a:lnTo>
                    <a:pt x="270002" y="114300"/>
                  </a:lnTo>
                  <a:lnTo>
                    <a:pt x="272076" y="113242"/>
                  </a:lnTo>
                  <a:lnTo>
                    <a:pt x="273459" y="111478"/>
                  </a:lnTo>
                  <a:lnTo>
                    <a:pt x="274381" y="109244"/>
                  </a:lnTo>
                  <a:lnTo>
                    <a:pt x="276054" y="107755"/>
                  </a:lnTo>
                  <a:lnTo>
                    <a:pt x="280735" y="106099"/>
                  </a:lnTo>
                  <a:lnTo>
                    <a:pt x="289321" y="105168"/>
                  </a:lnTo>
                  <a:lnTo>
                    <a:pt x="291305" y="103979"/>
                  </a:lnTo>
                  <a:lnTo>
                    <a:pt x="292628" y="102127"/>
                  </a:lnTo>
                  <a:lnTo>
                    <a:pt x="293511" y="99835"/>
                  </a:lnTo>
                  <a:lnTo>
                    <a:pt x="295157" y="98306"/>
                  </a:lnTo>
                  <a:lnTo>
                    <a:pt x="305404" y="93032"/>
                  </a:lnTo>
                  <a:lnTo>
                    <a:pt x="318859" y="81096"/>
                  </a:lnTo>
                  <a:lnTo>
                    <a:pt x="321632" y="75554"/>
                  </a:lnTo>
                  <a:lnTo>
                    <a:pt x="323720" y="62139"/>
                  </a:lnTo>
                  <a:lnTo>
                    <a:pt x="323850" y="20814"/>
                  </a:lnTo>
                  <a:lnTo>
                    <a:pt x="314717" y="9963"/>
                  </a:lnTo>
                  <a:lnTo>
                    <a:pt x="314359" y="1363"/>
                  </a:lnTo>
                  <a:lnTo>
                    <a:pt x="313290" y="908"/>
                  </a:lnTo>
                  <a:lnTo>
                    <a:pt x="304800" y="0"/>
                  </a:lnTo>
                  <a:lnTo>
                    <a:pt x="3048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92" name="SMARTInkShape-Group211"/>
          <p:cNvGrpSpPr/>
          <p:nvPr/>
        </p:nvGrpSpPr>
        <p:grpSpPr>
          <a:xfrm>
            <a:off x="2295526" y="5896013"/>
            <a:ext cx="800100" cy="247613"/>
            <a:chOff x="2295526" y="5896013"/>
            <a:chExt cx="800100" cy="247613"/>
          </a:xfrm>
        </p:grpSpPr>
        <p:sp>
          <p:nvSpPr>
            <p:cNvPr id="589" name="SMARTInkShape-977"/>
            <p:cNvSpPr/>
            <p:nvPr>
              <p:custDataLst>
                <p:tags r:id="rId176"/>
              </p:custDataLst>
            </p:nvPr>
          </p:nvSpPr>
          <p:spPr>
            <a:xfrm>
              <a:off x="2295526" y="6021124"/>
              <a:ext cx="104774" cy="122502"/>
            </a:xfrm>
            <a:custGeom>
              <a:avLst/>
              <a:gdLst/>
              <a:ahLst/>
              <a:cxnLst/>
              <a:rect l="0" t="0" r="0" b="0"/>
              <a:pathLst>
                <a:path w="104774" h="122502">
                  <a:moveTo>
                    <a:pt x="28574" y="8201"/>
                  </a:moveTo>
                  <a:lnTo>
                    <a:pt x="28574" y="8201"/>
                  </a:lnTo>
                  <a:lnTo>
                    <a:pt x="28574" y="0"/>
                  </a:lnTo>
                  <a:lnTo>
                    <a:pt x="28574" y="40080"/>
                  </a:lnTo>
                  <a:lnTo>
                    <a:pt x="25752" y="46358"/>
                  </a:lnTo>
                  <a:lnTo>
                    <a:pt x="22028" y="52677"/>
                  </a:lnTo>
                  <a:lnTo>
                    <a:pt x="19637" y="65356"/>
                  </a:lnTo>
                  <a:lnTo>
                    <a:pt x="19165" y="78052"/>
                  </a:lnTo>
                  <a:lnTo>
                    <a:pt x="16278" y="84401"/>
                  </a:lnTo>
                  <a:lnTo>
                    <a:pt x="12526" y="90751"/>
                  </a:lnTo>
                  <a:lnTo>
                    <a:pt x="9919" y="101570"/>
                  </a:lnTo>
                  <a:lnTo>
                    <a:pt x="0" y="112976"/>
                  </a:lnTo>
                  <a:lnTo>
                    <a:pt x="5055" y="107920"/>
                  </a:lnTo>
                  <a:lnTo>
                    <a:pt x="7538" y="102615"/>
                  </a:lnTo>
                  <a:lnTo>
                    <a:pt x="10559" y="68516"/>
                  </a:lnTo>
                  <a:lnTo>
                    <a:pt x="17058" y="55824"/>
                  </a:lnTo>
                  <a:lnTo>
                    <a:pt x="19015" y="33208"/>
                  </a:lnTo>
                  <a:lnTo>
                    <a:pt x="20084" y="31222"/>
                  </a:lnTo>
                  <a:lnTo>
                    <a:pt x="21856" y="29899"/>
                  </a:lnTo>
                  <a:lnTo>
                    <a:pt x="28564" y="27255"/>
                  </a:lnTo>
                  <a:lnTo>
                    <a:pt x="33627" y="27252"/>
                  </a:lnTo>
                  <a:lnTo>
                    <a:pt x="35118" y="28310"/>
                  </a:lnTo>
                  <a:lnTo>
                    <a:pt x="36112" y="30074"/>
                  </a:lnTo>
                  <a:lnTo>
                    <a:pt x="37837" y="36952"/>
                  </a:lnTo>
                  <a:lnTo>
                    <a:pt x="37983" y="41441"/>
                  </a:lnTo>
                  <a:lnTo>
                    <a:pt x="43692" y="46963"/>
                  </a:lnTo>
                  <a:lnTo>
                    <a:pt x="51168" y="52944"/>
                  </a:lnTo>
                  <a:lnTo>
                    <a:pt x="56435" y="61204"/>
                  </a:lnTo>
                  <a:lnTo>
                    <a:pt x="76343" y="75469"/>
                  </a:lnTo>
                  <a:lnTo>
                    <a:pt x="104773" y="103451"/>
                  </a:lnTo>
                  <a:lnTo>
                    <a:pt x="87440" y="103451"/>
                  </a:lnTo>
                  <a:lnTo>
                    <a:pt x="78459" y="109996"/>
                  </a:lnTo>
                  <a:lnTo>
                    <a:pt x="69578" y="112093"/>
                  </a:lnTo>
                  <a:lnTo>
                    <a:pt x="22399" y="112976"/>
                  </a:lnTo>
                  <a:lnTo>
                    <a:pt x="19490" y="112976"/>
                  </a:lnTo>
                  <a:lnTo>
                    <a:pt x="19088" y="121177"/>
                  </a:lnTo>
                  <a:lnTo>
                    <a:pt x="20133" y="121618"/>
                  </a:lnTo>
                  <a:lnTo>
                    <a:pt x="28574" y="1225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0" name="SMARTInkShape-978"/>
            <p:cNvSpPr/>
            <p:nvPr>
              <p:custDataLst>
                <p:tags r:id="rId177"/>
              </p:custDataLst>
            </p:nvPr>
          </p:nvSpPr>
          <p:spPr>
            <a:xfrm>
              <a:off x="2524125" y="5896013"/>
              <a:ext cx="352415" cy="209513"/>
            </a:xfrm>
            <a:custGeom>
              <a:avLst/>
              <a:gdLst/>
              <a:ahLst/>
              <a:cxnLst/>
              <a:rect l="0" t="0" r="0" b="0"/>
              <a:pathLst>
                <a:path w="352415" h="209513">
                  <a:moveTo>
                    <a:pt x="0" y="209512"/>
                  </a:moveTo>
                  <a:lnTo>
                    <a:pt x="0" y="209512"/>
                  </a:lnTo>
                  <a:lnTo>
                    <a:pt x="17610" y="209512"/>
                  </a:lnTo>
                  <a:lnTo>
                    <a:pt x="41705" y="186846"/>
                  </a:lnTo>
                  <a:lnTo>
                    <a:pt x="44994" y="180741"/>
                  </a:lnTo>
                  <a:lnTo>
                    <a:pt x="52162" y="163142"/>
                  </a:lnTo>
                  <a:lnTo>
                    <a:pt x="83632" y="117338"/>
                  </a:lnTo>
                  <a:lnTo>
                    <a:pt x="97570" y="101650"/>
                  </a:lnTo>
                  <a:lnTo>
                    <a:pt x="123948" y="54935"/>
                  </a:lnTo>
                  <a:lnTo>
                    <a:pt x="140064" y="29182"/>
                  </a:lnTo>
                  <a:lnTo>
                    <a:pt x="142319" y="15965"/>
                  </a:lnTo>
                  <a:lnTo>
                    <a:pt x="143563" y="13805"/>
                  </a:lnTo>
                  <a:lnTo>
                    <a:pt x="145451" y="12366"/>
                  </a:lnTo>
                  <a:lnTo>
                    <a:pt x="147767" y="11406"/>
                  </a:lnTo>
                  <a:lnTo>
                    <a:pt x="149311" y="9708"/>
                  </a:lnTo>
                  <a:lnTo>
                    <a:pt x="152389" y="0"/>
                  </a:lnTo>
                  <a:lnTo>
                    <a:pt x="152400" y="14152"/>
                  </a:lnTo>
                  <a:lnTo>
                    <a:pt x="149578" y="19674"/>
                  </a:lnTo>
                  <a:lnTo>
                    <a:pt x="145854" y="25657"/>
                  </a:lnTo>
                  <a:lnTo>
                    <a:pt x="143464" y="38120"/>
                  </a:lnTo>
                  <a:lnTo>
                    <a:pt x="142882" y="83309"/>
                  </a:lnTo>
                  <a:lnTo>
                    <a:pt x="142875" y="126889"/>
                  </a:lnTo>
                  <a:lnTo>
                    <a:pt x="142875" y="169519"/>
                  </a:lnTo>
                  <a:lnTo>
                    <a:pt x="152008" y="180495"/>
                  </a:lnTo>
                  <a:lnTo>
                    <a:pt x="152365" y="189099"/>
                  </a:lnTo>
                  <a:lnTo>
                    <a:pt x="152400" y="163337"/>
                  </a:lnTo>
                  <a:lnTo>
                    <a:pt x="145854" y="154568"/>
                  </a:lnTo>
                  <a:lnTo>
                    <a:pt x="142699" y="145725"/>
                  </a:lnTo>
                  <a:lnTo>
                    <a:pt x="129734" y="130100"/>
                  </a:lnTo>
                  <a:lnTo>
                    <a:pt x="123629" y="126593"/>
                  </a:lnTo>
                  <a:lnTo>
                    <a:pt x="117388" y="123975"/>
                  </a:lnTo>
                  <a:lnTo>
                    <a:pt x="107924" y="117611"/>
                  </a:lnTo>
                  <a:lnTo>
                    <a:pt x="98417" y="115254"/>
                  </a:lnTo>
                  <a:lnTo>
                    <a:pt x="59031" y="114265"/>
                  </a:lnTo>
                  <a:lnTo>
                    <a:pt x="42699" y="128727"/>
                  </a:lnTo>
                  <a:lnTo>
                    <a:pt x="40144" y="134096"/>
                  </a:lnTo>
                  <a:lnTo>
                    <a:pt x="38504" y="141110"/>
                  </a:lnTo>
                  <a:lnTo>
                    <a:pt x="39428" y="141686"/>
                  </a:lnTo>
                  <a:lnTo>
                    <a:pt x="43276" y="142326"/>
                  </a:lnTo>
                  <a:lnTo>
                    <a:pt x="44725" y="143554"/>
                  </a:lnTo>
                  <a:lnTo>
                    <a:pt x="46337" y="147742"/>
                  </a:lnTo>
                  <a:lnTo>
                    <a:pt x="47824" y="149282"/>
                  </a:lnTo>
                  <a:lnTo>
                    <a:pt x="55713" y="151957"/>
                  </a:lnTo>
                  <a:lnTo>
                    <a:pt x="98347" y="152359"/>
                  </a:lnTo>
                  <a:lnTo>
                    <a:pt x="124202" y="151303"/>
                  </a:lnTo>
                  <a:lnTo>
                    <a:pt x="168599" y="129972"/>
                  </a:lnTo>
                  <a:lnTo>
                    <a:pt x="210151" y="113667"/>
                  </a:lnTo>
                  <a:lnTo>
                    <a:pt x="257106" y="87916"/>
                  </a:lnTo>
                  <a:lnTo>
                    <a:pt x="285619" y="85687"/>
                  </a:lnTo>
                  <a:lnTo>
                    <a:pt x="285711" y="85687"/>
                  </a:lnTo>
                  <a:lnTo>
                    <a:pt x="285750" y="131044"/>
                  </a:lnTo>
                  <a:lnTo>
                    <a:pt x="285750" y="141074"/>
                  </a:lnTo>
                  <a:lnTo>
                    <a:pt x="294883" y="151924"/>
                  </a:lnTo>
                  <a:lnTo>
                    <a:pt x="312599" y="152351"/>
                  </a:lnTo>
                  <a:lnTo>
                    <a:pt x="321588" y="145814"/>
                  </a:lnTo>
                  <a:lnTo>
                    <a:pt x="327431" y="144160"/>
                  </a:lnTo>
                  <a:lnTo>
                    <a:pt x="329412" y="142661"/>
                  </a:lnTo>
                  <a:lnTo>
                    <a:pt x="339573" y="126669"/>
                  </a:lnTo>
                  <a:lnTo>
                    <a:pt x="342973" y="117350"/>
                  </a:lnTo>
                  <a:lnTo>
                    <a:pt x="349154" y="107886"/>
                  </a:lnTo>
                  <a:lnTo>
                    <a:pt x="351456" y="98380"/>
                  </a:lnTo>
                  <a:lnTo>
                    <a:pt x="352414" y="72594"/>
                  </a:lnTo>
                  <a:lnTo>
                    <a:pt x="349598" y="66462"/>
                  </a:lnTo>
                  <a:lnTo>
                    <a:pt x="347365" y="63345"/>
                  </a:lnTo>
                  <a:lnTo>
                    <a:pt x="342062" y="59883"/>
                  </a:lnTo>
                  <a:lnTo>
                    <a:pt x="333460" y="57476"/>
                  </a:lnTo>
                  <a:lnTo>
                    <a:pt x="296533" y="57116"/>
                  </a:lnTo>
                  <a:lnTo>
                    <a:pt x="292939" y="58173"/>
                  </a:lnTo>
                  <a:lnTo>
                    <a:pt x="290543" y="59936"/>
                  </a:lnTo>
                  <a:lnTo>
                    <a:pt x="258657" y="101928"/>
                  </a:lnTo>
                  <a:lnTo>
                    <a:pt x="257305" y="117749"/>
                  </a:lnTo>
                  <a:lnTo>
                    <a:pt x="257214" y="127054"/>
                  </a:lnTo>
                  <a:lnTo>
                    <a:pt x="258259" y="129140"/>
                  </a:lnTo>
                  <a:lnTo>
                    <a:pt x="260014" y="130531"/>
                  </a:lnTo>
                  <a:lnTo>
                    <a:pt x="264787" y="133134"/>
                  </a:lnTo>
                  <a:lnTo>
                    <a:pt x="273424" y="139492"/>
                  </a:lnTo>
                  <a:lnTo>
                    <a:pt x="285750" y="1428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1" name="SMARTInkShape-979"/>
            <p:cNvSpPr/>
            <p:nvPr>
              <p:custDataLst>
                <p:tags r:id="rId178"/>
              </p:custDataLst>
            </p:nvPr>
          </p:nvSpPr>
          <p:spPr>
            <a:xfrm>
              <a:off x="2933703" y="5905934"/>
              <a:ext cx="161923" cy="161364"/>
            </a:xfrm>
            <a:custGeom>
              <a:avLst/>
              <a:gdLst/>
              <a:ahLst/>
              <a:cxnLst/>
              <a:rect l="0" t="0" r="0" b="0"/>
              <a:pathLst>
                <a:path w="161923" h="161364">
                  <a:moveTo>
                    <a:pt x="38097" y="37666"/>
                  </a:moveTo>
                  <a:lnTo>
                    <a:pt x="38097" y="37666"/>
                  </a:lnTo>
                  <a:lnTo>
                    <a:pt x="55431" y="37666"/>
                  </a:lnTo>
                  <a:lnTo>
                    <a:pt x="51582" y="37666"/>
                  </a:lnTo>
                  <a:lnTo>
                    <a:pt x="50262" y="38724"/>
                  </a:lnTo>
                  <a:lnTo>
                    <a:pt x="47970" y="45867"/>
                  </a:lnTo>
                  <a:lnTo>
                    <a:pt x="47625" y="64790"/>
                  </a:lnTo>
                  <a:lnTo>
                    <a:pt x="39422" y="74315"/>
                  </a:lnTo>
                  <a:lnTo>
                    <a:pt x="38489" y="80392"/>
                  </a:lnTo>
                  <a:lnTo>
                    <a:pt x="38213" y="88896"/>
                  </a:lnTo>
                  <a:lnTo>
                    <a:pt x="35327" y="95007"/>
                  </a:lnTo>
                  <a:lnTo>
                    <a:pt x="31574" y="101251"/>
                  </a:lnTo>
                  <a:lnTo>
                    <a:pt x="28968" y="111996"/>
                  </a:lnTo>
                  <a:lnTo>
                    <a:pt x="22104" y="121101"/>
                  </a:lnTo>
                  <a:lnTo>
                    <a:pt x="19953" y="130003"/>
                  </a:lnTo>
                  <a:lnTo>
                    <a:pt x="19166" y="140594"/>
                  </a:lnTo>
                  <a:lnTo>
                    <a:pt x="10856" y="150480"/>
                  </a:lnTo>
                  <a:lnTo>
                    <a:pt x="9918" y="156583"/>
                  </a:lnTo>
                  <a:lnTo>
                    <a:pt x="8727" y="158218"/>
                  </a:lnTo>
                  <a:lnTo>
                    <a:pt x="6876" y="159309"/>
                  </a:lnTo>
                  <a:lnTo>
                    <a:pt x="399" y="161363"/>
                  </a:lnTo>
                  <a:lnTo>
                    <a:pt x="0" y="138824"/>
                  </a:lnTo>
                  <a:lnTo>
                    <a:pt x="1057" y="136855"/>
                  </a:lnTo>
                  <a:lnTo>
                    <a:pt x="2820" y="135541"/>
                  </a:lnTo>
                  <a:lnTo>
                    <a:pt x="5055" y="134666"/>
                  </a:lnTo>
                  <a:lnTo>
                    <a:pt x="6544" y="133024"/>
                  </a:lnTo>
                  <a:lnTo>
                    <a:pt x="11756" y="122785"/>
                  </a:lnTo>
                  <a:lnTo>
                    <a:pt x="15806" y="116772"/>
                  </a:lnTo>
                  <a:lnTo>
                    <a:pt x="17607" y="110571"/>
                  </a:lnTo>
                  <a:lnTo>
                    <a:pt x="19145" y="108494"/>
                  </a:lnTo>
                  <a:lnTo>
                    <a:pt x="21229" y="107110"/>
                  </a:lnTo>
                  <a:lnTo>
                    <a:pt x="23677" y="106187"/>
                  </a:lnTo>
                  <a:lnTo>
                    <a:pt x="25309" y="104513"/>
                  </a:lnTo>
                  <a:lnTo>
                    <a:pt x="27122" y="99832"/>
                  </a:lnTo>
                  <a:lnTo>
                    <a:pt x="28663" y="98160"/>
                  </a:lnTo>
                  <a:lnTo>
                    <a:pt x="33199" y="96302"/>
                  </a:lnTo>
                  <a:lnTo>
                    <a:pt x="61657" y="94827"/>
                  </a:lnTo>
                  <a:lnTo>
                    <a:pt x="63329" y="95881"/>
                  </a:lnTo>
                  <a:lnTo>
                    <a:pt x="64443" y="97643"/>
                  </a:lnTo>
                  <a:lnTo>
                    <a:pt x="65186" y="99876"/>
                  </a:lnTo>
                  <a:lnTo>
                    <a:pt x="66740" y="101364"/>
                  </a:lnTo>
                  <a:lnTo>
                    <a:pt x="71288" y="103018"/>
                  </a:lnTo>
                  <a:lnTo>
                    <a:pt x="72925" y="104517"/>
                  </a:lnTo>
                  <a:lnTo>
                    <a:pt x="76968" y="113964"/>
                  </a:lnTo>
                  <a:lnTo>
                    <a:pt x="91999" y="130710"/>
                  </a:lnTo>
                  <a:lnTo>
                    <a:pt x="94819" y="140687"/>
                  </a:lnTo>
                  <a:lnTo>
                    <a:pt x="96020" y="141271"/>
                  </a:lnTo>
                  <a:lnTo>
                    <a:pt x="100177" y="141921"/>
                  </a:lnTo>
                  <a:lnTo>
                    <a:pt x="101709" y="143153"/>
                  </a:lnTo>
                  <a:lnTo>
                    <a:pt x="104368" y="150597"/>
                  </a:lnTo>
                  <a:lnTo>
                    <a:pt x="107415" y="151357"/>
                  </a:lnTo>
                  <a:lnTo>
                    <a:pt x="112937" y="151846"/>
                  </a:lnTo>
                  <a:lnTo>
                    <a:pt x="113391" y="150828"/>
                  </a:lnTo>
                  <a:lnTo>
                    <a:pt x="113895" y="146874"/>
                  </a:lnTo>
                  <a:lnTo>
                    <a:pt x="115087" y="145397"/>
                  </a:lnTo>
                  <a:lnTo>
                    <a:pt x="122462" y="142830"/>
                  </a:lnTo>
                  <a:lnTo>
                    <a:pt x="123218" y="139792"/>
                  </a:lnTo>
                  <a:lnTo>
                    <a:pt x="123420" y="137500"/>
                  </a:lnTo>
                  <a:lnTo>
                    <a:pt x="126465" y="132131"/>
                  </a:lnTo>
                  <a:lnTo>
                    <a:pt x="130289" y="126217"/>
                  </a:lnTo>
                  <a:lnTo>
                    <a:pt x="132441" y="116938"/>
                  </a:lnTo>
                  <a:lnTo>
                    <a:pt x="132945" y="110646"/>
                  </a:lnTo>
                  <a:lnTo>
                    <a:pt x="135990" y="104321"/>
                  </a:lnTo>
                  <a:lnTo>
                    <a:pt x="139814" y="97982"/>
                  </a:lnTo>
                  <a:lnTo>
                    <a:pt x="142268" y="85289"/>
                  </a:lnTo>
                  <a:lnTo>
                    <a:pt x="142470" y="82114"/>
                  </a:lnTo>
                  <a:lnTo>
                    <a:pt x="139871" y="75766"/>
                  </a:lnTo>
                  <a:lnTo>
                    <a:pt x="136247" y="69416"/>
                  </a:lnTo>
                  <a:lnTo>
                    <a:pt x="133148" y="59891"/>
                  </a:lnTo>
                  <a:lnTo>
                    <a:pt x="118234" y="39783"/>
                  </a:lnTo>
                  <a:lnTo>
                    <a:pt x="114405" y="25829"/>
                  </a:lnTo>
                  <a:lnTo>
                    <a:pt x="112253" y="23425"/>
                  </a:lnTo>
                  <a:lnTo>
                    <a:pt x="91607" y="12704"/>
                  </a:lnTo>
                  <a:lnTo>
                    <a:pt x="80175" y="9103"/>
                  </a:lnTo>
                  <a:lnTo>
                    <a:pt x="69026" y="2862"/>
                  </a:lnTo>
                  <a:lnTo>
                    <a:pt x="45803" y="0"/>
                  </a:lnTo>
                  <a:lnTo>
                    <a:pt x="38699" y="2581"/>
                  </a:lnTo>
                  <a:lnTo>
                    <a:pt x="32015" y="6198"/>
                  </a:lnTo>
                  <a:lnTo>
                    <a:pt x="19100" y="8519"/>
                  </a:lnTo>
                  <a:lnTo>
                    <a:pt x="15907" y="8710"/>
                  </a:lnTo>
                  <a:lnTo>
                    <a:pt x="13779" y="9896"/>
                  </a:lnTo>
                  <a:lnTo>
                    <a:pt x="12360" y="11744"/>
                  </a:lnTo>
                  <a:lnTo>
                    <a:pt x="9725" y="16620"/>
                  </a:lnTo>
                  <a:lnTo>
                    <a:pt x="3350" y="25315"/>
                  </a:lnTo>
                  <a:lnTo>
                    <a:pt x="439" y="35830"/>
                  </a:lnTo>
                  <a:lnTo>
                    <a:pt x="36" y="50763"/>
                  </a:lnTo>
                  <a:lnTo>
                    <a:pt x="2836" y="56892"/>
                  </a:lnTo>
                  <a:lnTo>
                    <a:pt x="14187" y="70750"/>
                  </a:lnTo>
                  <a:lnTo>
                    <a:pt x="19710" y="73537"/>
                  </a:lnTo>
                  <a:lnTo>
                    <a:pt x="45694" y="75570"/>
                  </a:lnTo>
                  <a:lnTo>
                    <a:pt x="87906" y="75761"/>
                  </a:lnTo>
                  <a:lnTo>
                    <a:pt x="99393" y="74706"/>
                  </a:lnTo>
                  <a:lnTo>
                    <a:pt x="145897" y="59956"/>
                  </a:lnTo>
                  <a:lnTo>
                    <a:pt x="161922" y="567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0" name="SMARTInkShape-Group212"/>
          <p:cNvGrpSpPr/>
          <p:nvPr/>
        </p:nvGrpSpPr>
        <p:grpSpPr>
          <a:xfrm>
            <a:off x="3524250" y="5848467"/>
            <a:ext cx="742951" cy="447559"/>
            <a:chOff x="3524250" y="5848467"/>
            <a:chExt cx="742951" cy="447559"/>
          </a:xfrm>
        </p:grpSpPr>
        <p:sp>
          <p:nvSpPr>
            <p:cNvPr id="593" name="SMARTInkShape-980"/>
            <p:cNvSpPr/>
            <p:nvPr>
              <p:custDataLst>
                <p:tags r:id="rId169"/>
              </p:custDataLst>
            </p:nvPr>
          </p:nvSpPr>
          <p:spPr>
            <a:xfrm>
              <a:off x="3552825" y="5848467"/>
              <a:ext cx="314326" cy="142756"/>
            </a:xfrm>
            <a:custGeom>
              <a:avLst/>
              <a:gdLst/>
              <a:ahLst/>
              <a:cxnLst/>
              <a:rect l="0" t="0" r="0" b="0"/>
              <a:pathLst>
                <a:path w="314326" h="142756">
                  <a:moveTo>
                    <a:pt x="38100" y="9408"/>
                  </a:moveTo>
                  <a:lnTo>
                    <a:pt x="38100" y="9408"/>
                  </a:lnTo>
                  <a:lnTo>
                    <a:pt x="28575" y="9408"/>
                  </a:lnTo>
                  <a:lnTo>
                    <a:pt x="28575" y="18933"/>
                  </a:lnTo>
                  <a:lnTo>
                    <a:pt x="19167" y="18933"/>
                  </a:lnTo>
                  <a:lnTo>
                    <a:pt x="19084" y="23989"/>
                  </a:lnTo>
                  <a:lnTo>
                    <a:pt x="18015" y="25478"/>
                  </a:lnTo>
                  <a:lnTo>
                    <a:pt x="11516" y="27870"/>
                  </a:lnTo>
                  <a:lnTo>
                    <a:pt x="10852" y="28065"/>
                  </a:lnTo>
                  <a:lnTo>
                    <a:pt x="1441" y="36625"/>
                  </a:lnTo>
                  <a:lnTo>
                    <a:pt x="427" y="42637"/>
                  </a:lnTo>
                  <a:lnTo>
                    <a:pt x="0" y="89095"/>
                  </a:lnTo>
                  <a:lnTo>
                    <a:pt x="0" y="108234"/>
                  </a:lnTo>
                  <a:lnTo>
                    <a:pt x="1058" y="110217"/>
                  </a:lnTo>
                  <a:lnTo>
                    <a:pt x="2822" y="111539"/>
                  </a:lnTo>
                  <a:lnTo>
                    <a:pt x="5057" y="112420"/>
                  </a:lnTo>
                  <a:lnTo>
                    <a:pt x="6546" y="114066"/>
                  </a:lnTo>
                  <a:lnTo>
                    <a:pt x="9132" y="122229"/>
                  </a:lnTo>
                  <a:lnTo>
                    <a:pt x="12173" y="123051"/>
                  </a:lnTo>
                  <a:lnTo>
                    <a:pt x="50928" y="123708"/>
                  </a:lnTo>
                  <a:lnTo>
                    <a:pt x="57207" y="120886"/>
                  </a:lnTo>
                  <a:lnTo>
                    <a:pt x="63525" y="117163"/>
                  </a:lnTo>
                  <a:lnTo>
                    <a:pt x="73032" y="114007"/>
                  </a:lnTo>
                  <a:lnTo>
                    <a:pt x="79378" y="109519"/>
                  </a:lnTo>
                  <a:lnTo>
                    <a:pt x="82904" y="103996"/>
                  </a:lnTo>
                  <a:lnTo>
                    <a:pt x="85530" y="98015"/>
                  </a:lnTo>
                  <a:lnTo>
                    <a:pt x="102127" y="76066"/>
                  </a:lnTo>
                  <a:lnTo>
                    <a:pt x="104656" y="69726"/>
                  </a:lnTo>
                  <a:lnTo>
                    <a:pt x="110972" y="60206"/>
                  </a:lnTo>
                  <a:lnTo>
                    <a:pt x="113314" y="50683"/>
                  </a:lnTo>
                  <a:lnTo>
                    <a:pt x="114297" y="20422"/>
                  </a:lnTo>
                  <a:lnTo>
                    <a:pt x="109243" y="14318"/>
                  </a:lnTo>
                  <a:lnTo>
                    <a:pt x="103938" y="11590"/>
                  </a:lnTo>
                  <a:lnTo>
                    <a:pt x="85652" y="9600"/>
                  </a:lnTo>
                  <a:lnTo>
                    <a:pt x="53582" y="9408"/>
                  </a:lnTo>
                  <a:lnTo>
                    <a:pt x="47450" y="12230"/>
                  </a:lnTo>
                  <a:lnTo>
                    <a:pt x="41197" y="15953"/>
                  </a:lnTo>
                  <a:lnTo>
                    <a:pt x="31727" y="19109"/>
                  </a:lnTo>
                  <a:lnTo>
                    <a:pt x="20929" y="27018"/>
                  </a:lnTo>
                  <a:lnTo>
                    <a:pt x="19885" y="30640"/>
                  </a:lnTo>
                  <a:lnTo>
                    <a:pt x="19607" y="33088"/>
                  </a:lnTo>
                  <a:lnTo>
                    <a:pt x="18363" y="34720"/>
                  </a:lnTo>
                  <a:lnTo>
                    <a:pt x="5842" y="42611"/>
                  </a:lnTo>
                  <a:lnTo>
                    <a:pt x="2596" y="48153"/>
                  </a:lnTo>
                  <a:lnTo>
                    <a:pt x="342" y="56922"/>
                  </a:lnTo>
                  <a:lnTo>
                    <a:pt x="13" y="74321"/>
                  </a:lnTo>
                  <a:lnTo>
                    <a:pt x="6548" y="83340"/>
                  </a:lnTo>
                  <a:lnTo>
                    <a:pt x="9133" y="93370"/>
                  </a:lnTo>
                  <a:lnTo>
                    <a:pt x="17692" y="103179"/>
                  </a:lnTo>
                  <a:lnTo>
                    <a:pt x="21268" y="104001"/>
                  </a:lnTo>
                  <a:lnTo>
                    <a:pt x="51204" y="104655"/>
                  </a:lnTo>
                  <a:lnTo>
                    <a:pt x="57329" y="101835"/>
                  </a:lnTo>
                  <a:lnTo>
                    <a:pt x="63580" y="98111"/>
                  </a:lnTo>
                  <a:lnTo>
                    <a:pt x="73049" y="94957"/>
                  </a:lnTo>
                  <a:lnTo>
                    <a:pt x="120650" y="50676"/>
                  </a:lnTo>
                  <a:lnTo>
                    <a:pt x="130175" y="42215"/>
                  </a:lnTo>
                  <a:lnTo>
                    <a:pt x="142875" y="35997"/>
                  </a:lnTo>
                  <a:lnTo>
                    <a:pt x="160043" y="20698"/>
                  </a:lnTo>
                  <a:lnTo>
                    <a:pt x="161089" y="16896"/>
                  </a:lnTo>
                  <a:lnTo>
                    <a:pt x="161367" y="14399"/>
                  </a:lnTo>
                  <a:lnTo>
                    <a:pt x="162611" y="12736"/>
                  </a:lnTo>
                  <a:lnTo>
                    <a:pt x="171043" y="9538"/>
                  </a:lnTo>
                  <a:lnTo>
                    <a:pt x="171447" y="0"/>
                  </a:lnTo>
                  <a:lnTo>
                    <a:pt x="171450" y="47565"/>
                  </a:lnTo>
                  <a:lnTo>
                    <a:pt x="171450" y="95133"/>
                  </a:lnTo>
                  <a:lnTo>
                    <a:pt x="171450" y="121943"/>
                  </a:lnTo>
                  <a:lnTo>
                    <a:pt x="179651" y="131754"/>
                  </a:lnTo>
                  <a:lnTo>
                    <a:pt x="180975" y="142747"/>
                  </a:lnTo>
                  <a:lnTo>
                    <a:pt x="180975" y="142755"/>
                  </a:lnTo>
                  <a:lnTo>
                    <a:pt x="180975" y="128568"/>
                  </a:lnTo>
                  <a:lnTo>
                    <a:pt x="182033" y="126948"/>
                  </a:lnTo>
                  <a:lnTo>
                    <a:pt x="183797" y="125868"/>
                  </a:lnTo>
                  <a:lnTo>
                    <a:pt x="186032" y="125148"/>
                  </a:lnTo>
                  <a:lnTo>
                    <a:pt x="187521" y="123610"/>
                  </a:lnTo>
                  <a:lnTo>
                    <a:pt x="192734" y="113536"/>
                  </a:lnTo>
                  <a:lnTo>
                    <a:pt x="196784" y="107546"/>
                  </a:lnTo>
                  <a:lnTo>
                    <a:pt x="208099" y="79278"/>
                  </a:lnTo>
                  <a:lnTo>
                    <a:pt x="224653" y="60024"/>
                  </a:lnTo>
                  <a:lnTo>
                    <a:pt x="230643" y="47471"/>
                  </a:lnTo>
                  <a:lnTo>
                    <a:pt x="241703" y="34801"/>
                  </a:lnTo>
                  <a:lnTo>
                    <a:pt x="247829" y="31277"/>
                  </a:lnTo>
                  <a:lnTo>
                    <a:pt x="254080" y="28653"/>
                  </a:lnTo>
                  <a:lnTo>
                    <a:pt x="264829" y="20422"/>
                  </a:lnTo>
                  <a:lnTo>
                    <a:pt x="271202" y="19374"/>
                  </a:lnTo>
                  <a:lnTo>
                    <a:pt x="314208" y="18933"/>
                  </a:lnTo>
                  <a:lnTo>
                    <a:pt x="314325" y="33504"/>
                  </a:lnTo>
                  <a:lnTo>
                    <a:pt x="313267" y="34997"/>
                  </a:lnTo>
                  <a:lnTo>
                    <a:pt x="311503" y="35992"/>
                  </a:lnTo>
                  <a:lnTo>
                    <a:pt x="304800" y="379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4" name="SMARTInkShape-981"/>
            <p:cNvSpPr/>
            <p:nvPr>
              <p:custDataLst>
                <p:tags r:id="rId170"/>
              </p:custDataLst>
            </p:nvPr>
          </p:nvSpPr>
          <p:spPr>
            <a:xfrm>
              <a:off x="3762375" y="5943600"/>
              <a:ext cx="123826" cy="47616"/>
            </a:xfrm>
            <a:custGeom>
              <a:avLst/>
              <a:gdLst/>
              <a:ahLst/>
              <a:cxnLst/>
              <a:rect l="0" t="0" r="0" b="0"/>
              <a:pathLst>
                <a:path w="123826" h="4761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9132" y="9491"/>
                  </a:lnTo>
                  <a:lnTo>
                    <a:pt x="9408" y="14571"/>
                  </a:lnTo>
                  <a:lnTo>
                    <a:pt x="10506" y="16064"/>
                  </a:lnTo>
                  <a:lnTo>
                    <a:pt x="18654" y="18934"/>
                  </a:lnTo>
                  <a:lnTo>
                    <a:pt x="27217" y="27241"/>
                  </a:lnTo>
                  <a:lnTo>
                    <a:pt x="33229" y="28180"/>
                  </a:lnTo>
                  <a:lnTo>
                    <a:pt x="41713" y="28458"/>
                  </a:lnTo>
                  <a:lnTo>
                    <a:pt x="43684" y="29555"/>
                  </a:lnTo>
                  <a:lnTo>
                    <a:pt x="44998" y="31345"/>
                  </a:lnTo>
                  <a:lnTo>
                    <a:pt x="45874" y="33597"/>
                  </a:lnTo>
                  <a:lnTo>
                    <a:pt x="47516" y="35097"/>
                  </a:lnTo>
                  <a:lnTo>
                    <a:pt x="52162" y="36766"/>
                  </a:lnTo>
                  <a:lnTo>
                    <a:pt x="69970" y="37983"/>
                  </a:lnTo>
                  <a:lnTo>
                    <a:pt x="72046" y="39080"/>
                  </a:lnTo>
                  <a:lnTo>
                    <a:pt x="73431" y="40870"/>
                  </a:lnTo>
                  <a:lnTo>
                    <a:pt x="74354" y="43122"/>
                  </a:lnTo>
                  <a:lnTo>
                    <a:pt x="76028" y="44622"/>
                  </a:lnTo>
                  <a:lnTo>
                    <a:pt x="80709" y="46291"/>
                  </a:lnTo>
                  <a:lnTo>
                    <a:pt x="103296" y="47615"/>
                  </a:lnTo>
                  <a:lnTo>
                    <a:pt x="112087" y="41077"/>
                  </a:lnTo>
                  <a:lnTo>
                    <a:pt x="1238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5" name="SMARTInkShape-982"/>
            <p:cNvSpPr/>
            <p:nvPr>
              <p:custDataLst>
                <p:tags r:id="rId171"/>
              </p:custDataLst>
            </p:nvPr>
          </p:nvSpPr>
          <p:spPr>
            <a:xfrm>
              <a:off x="3524250" y="6038850"/>
              <a:ext cx="476240" cy="28576"/>
            </a:xfrm>
            <a:custGeom>
              <a:avLst/>
              <a:gdLst/>
              <a:ahLst/>
              <a:cxnLst/>
              <a:rect l="0" t="0" r="0" b="0"/>
              <a:pathLst>
                <a:path w="476240" h="28576">
                  <a:moveTo>
                    <a:pt x="0" y="28575"/>
                  </a:moveTo>
                  <a:lnTo>
                    <a:pt x="0" y="28575"/>
                  </a:lnTo>
                  <a:lnTo>
                    <a:pt x="44536" y="28575"/>
                  </a:lnTo>
                  <a:lnTo>
                    <a:pt x="90155" y="28575"/>
                  </a:lnTo>
                  <a:lnTo>
                    <a:pt x="136382" y="28575"/>
                  </a:lnTo>
                  <a:lnTo>
                    <a:pt x="183377" y="28575"/>
                  </a:lnTo>
                  <a:lnTo>
                    <a:pt x="225828" y="28575"/>
                  </a:lnTo>
                  <a:lnTo>
                    <a:pt x="269899" y="19933"/>
                  </a:lnTo>
                  <a:lnTo>
                    <a:pt x="288932" y="18254"/>
                  </a:lnTo>
                  <a:lnTo>
                    <a:pt x="327026" y="10431"/>
                  </a:lnTo>
                  <a:lnTo>
                    <a:pt x="364067" y="8546"/>
                  </a:lnTo>
                  <a:lnTo>
                    <a:pt x="382986" y="2001"/>
                  </a:lnTo>
                  <a:lnTo>
                    <a:pt x="427841" y="52"/>
                  </a:lnTo>
                  <a:lnTo>
                    <a:pt x="475257" y="0"/>
                  </a:lnTo>
                  <a:lnTo>
                    <a:pt x="476211" y="0"/>
                  </a:lnTo>
                  <a:lnTo>
                    <a:pt x="476239" y="5056"/>
                  </a:lnTo>
                  <a:lnTo>
                    <a:pt x="475185" y="6545"/>
                  </a:lnTo>
                  <a:lnTo>
                    <a:pt x="473423" y="7539"/>
                  </a:lnTo>
                  <a:lnTo>
                    <a:pt x="466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6" name="SMARTInkShape-983"/>
            <p:cNvSpPr/>
            <p:nvPr>
              <p:custDataLst>
                <p:tags r:id="rId172"/>
              </p:custDataLst>
            </p:nvPr>
          </p:nvSpPr>
          <p:spPr>
            <a:xfrm>
              <a:off x="3590925" y="6153151"/>
              <a:ext cx="114287" cy="129219"/>
            </a:xfrm>
            <a:custGeom>
              <a:avLst/>
              <a:gdLst/>
              <a:ahLst/>
              <a:cxnLst/>
              <a:rect l="0" t="0" r="0" b="0"/>
              <a:pathLst>
                <a:path w="114287" h="129219">
                  <a:moveTo>
                    <a:pt x="9525" y="19049"/>
                  </a:moveTo>
                  <a:lnTo>
                    <a:pt x="9525" y="19049"/>
                  </a:lnTo>
                  <a:lnTo>
                    <a:pt x="393" y="19049"/>
                  </a:lnTo>
                  <a:lnTo>
                    <a:pt x="0" y="66503"/>
                  </a:lnTo>
                  <a:lnTo>
                    <a:pt x="0" y="71184"/>
                  </a:lnTo>
                  <a:lnTo>
                    <a:pt x="2822" y="76792"/>
                  </a:lnTo>
                  <a:lnTo>
                    <a:pt x="6546" y="82813"/>
                  </a:lnTo>
                  <a:lnTo>
                    <a:pt x="8642" y="93210"/>
                  </a:lnTo>
                  <a:lnTo>
                    <a:pt x="9132" y="103515"/>
                  </a:lnTo>
                  <a:lnTo>
                    <a:pt x="10322" y="107110"/>
                  </a:lnTo>
                  <a:lnTo>
                    <a:pt x="12173" y="109507"/>
                  </a:lnTo>
                  <a:lnTo>
                    <a:pt x="14465" y="111103"/>
                  </a:lnTo>
                  <a:lnTo>
                    <a:pt x="15994" y="113227"/>
                  </a:lnTo>
                  <a:lnTo>
                    <a:pt x="17692" y="118408"/>
                  </a:lnTo>
                  <a:lnTo>
                    <a:pt x="19203" y="120214"/>
                  </a:lnTo>
                  <a:lnTo>
                    <a:pt x="30756" y="126435"/>
                  </a:lnTo>
                  <a:lnTo>
                    <a:pt x="33204" y="128740"/>
                  </a:lnTo>
                  <a:lnTo>
                    <a:pt x="34836" y="129218"/>
                  </a:lnTo>
                  <a:lnTo>
                    <a:pt x="35924" y="128478"/>
                  </a:lnTo>
                  <a:lnTo>
                    <a:pt x="36649" y="126927"/>
                  </a:lnTo>
                  <a:lnTo>
                    <a:pt x="38191" y="125892"/>
                  </a:lnTo>
                  <a:lnTo>
                    <a:pt x="45418" y="124437"/>
                  </a:lnTo>
                  <a:lnTo>
                    <a:pt x="60453" y="123906"/>
                  </a:lnTo>
                  <a:lnTo>
                    <a:pt x="66732" y="121038"/>
                  </a:lnTo>
                  <a:lnTo>
                    <a:pt x="69888" y="118791"/>
                  </a:lnTo>
                  <a:lnTo>
                    <a:pt x="73395" y="113473"/>
                  </a:lnTo>
                  <a:lnTo>
                    <a:pt x="74330" y="110574"/>
                  </a:lnTo>
                  <a:lnTo>
                    <a:pt x="81013" y="104529"/>
                  </a:lnTo>
                  <a:lnTo>
                    <a:pt x="88922" y="98315"/>
                  </a:lnTo>
                  <a:lnTo>
                    <a:pt x="111616" y="66672"/>
                  </a:lnTo>
                  <a:lnTo>
                    <a:pt x="113947" y="50799"/>
                  </a:lnTo>
                  <a:lnTo>
                    <a:pt x="114286" y="25399"/>
                  </a:lnTo>
                  <a:lnTo>
                    <a:pt x="113233" y="23282"/>
                  </a:lnTo>
                  <a:lnTo>
                    <a:pt x="111472" y="21871"/>
                  </a:lnTo>
                  <a:lnTo>
                    <a:pt x="109239" y="20930"/>
                  </a:lnTo>
                  <a:lnTo>
                    <a:pt x="107751" y="19245"/>
                  </a:lnTo>
                  <a:lnTo>
                    <a:pt x="102541" y="8936"/>
                  </a:lnTo>
                  <a:lnTo>
                    <a:pt x="100111" y="5956"/>
                  </a:lnTo>
                  <a:lnTo>
                    <a:pt x="94588" y="2647"/>
                  </a:lnTo>
                  <a:lnTo>
                    <a:pt x="82419" y="522"/>
                  </a:lnTo>
                  <a:lnTo>
                    <a:pt x="35201" y="0"/>
                  </a:lnTo>
                  <a:lnTo>
                    <a:pt x="32992" y="1058"/>
                  </a:lnTo>
                  <a:lnTo>
                    <a:pt x="31520" y="2822"/>
                  </a:lnTo>
                  <a:lnTo>
                    <a:pt x="30538" y="5056"/>
                  </a:lnTo>
                  <a:lnTo>
                    <a:pt x="28825" y="6546"/>
                  </a:lnTo>
                  <a:lnTo>
                    <a:pt x="18473" y="11758"/>
                  </a:lnTo>
                  <a:lnTo>
                    <a:pt x="15490" y="14189"/>
                  </a:lnTo>
                  <a:lnTo>
                    <a:pt x="12176" y="19711"/>
                  </a:lnTo>
                  <a:lnTo>
                    <a:pt x="9645" y="25692"/>
                  </a:lnTo>
                  <a:lnTo>
                    <a:pt x="3328" y="35011"/>
                  </a:lnTo>
                  <a:lnTo>
                    <a:pt x="986" y="44475"/>
                  </a:lnTo>
                  <a:lnTo>
                    <a:pt x="7" y="89095"/>
                  </a:lnTo>
                  <a:lnTo>
                    <a:pt x="0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7" name="SMARTInkShape-984"/>
            <p:cNvSpPr/>
            <p:nvPr>
              <p:custDataLst>
                <p:tags r:id="rId173"/>
              </p:custDataLst>
            </p:nvPr>
          </p:nvSpPr>
          <p:spPr>
            <a:xfrm>
              <a:off x="3743325" y="6143625"/>
              <a:ext cx="209551" cy="152401"/>
            </a:xfrm>
            <a:custGeom>
              <a:avLst/>
              <a:gdLst/>
              <a:ahLst/>
              <a:cxnLst/>
              <a:rect l="0" t="0" r="0" b="0"/>
              <a:pathLst>
                <a:path w="209551" h="152401">
                  <a:moveTo>
                    <a:pt x="0" y="152400"/>
                  </a:moveTo>
                  <a:lnTo>
                    <a:pt x="0" y="152400"/>
                  </a:lnTo>
                  <a:lnTo>
                    <a:pt x="0" y="147344"/>
                  </a:lnTo>
                  <a:lnTo>
                    <a:pt x="1058" y="145855"/>
                  </a:lnTo>
                  <a:lnTo>
                    <a:pt x="2822" y="144861"/>
                  </a:lnTo>
                  <a:lnTo>
                    <a:pt x="8201" y="143268"/>
                  </a:lnTo>
                  <a:lnTo>
                    <a:pt x="14189" y="137935"/>
                  </a:lnTo>
                  <a:lnTo>
                    <a:pt x="16890" y="132566"/>
                  </a:lnTo>
                  <a:lnTo>
                    <a:pt x="17610" y="129652"/>
                  </a:lnTo>
                  <a:lnTo>
                    <a:pt x="23680" y="120495"/>
                  </a:lnTo>
                  <a:lnTo>
                    <a:pt x="43477" y="98416"/>
                  </a:lnTo>
                  <a:lnTo>
                    <a:pt x="49628" y="85723"/>
                  </a:lnTo>
                  <a:lnTo>
                    <a:pt x="60720" y="67968"/>
                  </a:lnTo>
                  <a:lnTo>
                    <a:pt x="64911" y="55299"/>
                  </a:lnTo>
                  <a:lnTo>
                    <a:pt x="67385" y="41537"/>
                  </a:lnTo>
                  <a:lnTo>
                    <a:pt x="74145" y="28627"/>
                  </a:lnTo>
                  <a:lnTo>
                    <a:pt x="76200" y="11"/>
                  </a:lnTo>
                  <a:lnTo>
                    <a:pt x="71143" y="3"/>
                  </a:lnTo>
                  <a:lnTo>
                    <a:pt x="69654" y="1060"/>
                  </a:lnTo>
                  <a:lnTo>
                    <a:pt x="68661" y="2823"/>
                  </a:lnTo>
                  <a:lnTo>
                    <a:pt x="66792" y="17334"/>
                  </a:lnTo>
                  <a:lnTo>
                    <a:pt x="66675" y="63507"/>
                  </a:lnTo>
                  <a:lnTo>
                    <a:pt x="66675" y="83844"/>
                  </a:lnTo>
                  <a:lnTo>
                    <a:pt x="74876" y="93761"/>
                  </a:lnTo>
                  <a:lnTo>
                    <a:pt x="78434" y="94588"/>
                  </a:lnTo>
                  <a:lnTo>
                    <a:pt x="99788" y="95239"/>
                  </a:lnTo>
                  <a:lnTo>
                    <a:pt x="105381" y="92423"/>
                  </a:lnTo>
                  <a:lnTo>
                    <a:pt x="136644" y="63369"/>
                  </a:lnTo>
                  <a:lnTo>
                    <a:pt x="140106" y="57092"/>
                  </a:lnTo>
                  <a:lnTo>
                    <a:pt x="142703" y="50774"/>
                  </a:lnTo>
                  <a:lnTo>
                    <a:pt x="159279" y="28574"/>
                  </a:lnTo>
                  <a:lnTo>
                    <a:pt x="161770" y="11406"/>
                  </a:lnTo>
                  <a:lnTo>
                    <a:pt x="171447" y="3"/>
                  </a:lnTo>
                  <a:lnTo>
                    <a:pt x="171450" y="0"/>
                  </a:lnTo>
                  <a:lnTo>
                    <a:pt x="171450" y="31798"/>
                  </a:lnTo>
                  <a:lnTo>
                    <a:pt x="168628" y="38122"/>
                  </a:lnTo>
                  <a:lnTo>
                    <a:pt x="164904" y="44460"/>
                  </a:lnTo>
                  <a:lnTo>
                    <a:pt x="162514" y="57152"/>
                  </a:lnTo>
                  <a:lnTo>
                    <a:pt x="162318" y="60327"/>
                  </a:lnTo>
                  <a:lnTo>
                    <a:pt x="164922" y="66675"/>
                  </a:lnTo>
                  <a:lnTo>
                    <a:pt x="168549" y="73025"/>
                  </a:lnTo>
                  <a:lnTo>
                    <a:pt x="171067" y="83844"/>
                  </a:lnTo>
                  <a:lnTo>
                    <a:pt x="177920" y="92958"/>
                  </a:lnTo>
                  <a:lnTo>
                    <a:pt x="179617" y="98818"/>
                  </a:lnTo>
                  <a:lnTo>
                    <a:pt x="181128" y="100804"/>
                  </a:lnTo>
                  <a:lnTo>
                    <a:pt x="185629" y="103010"/>
                  </a:lnTo>
                  <a:lnTo>
                    <a:pt x="2095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8" name="SMARTInkShape-985"/>
            <p:cNvSpPr/>
            <p:nvPr>
              <p:custDataLst>
                <p:tags r:id="rId174"/>
              </p:custDataLst>
            </p:nvPr>
          </p:nvSpPr>
          <p:spPr>
            <a:xfrm>
              <a:off x="4162425" y="6038884"/>
              <a:ext cx="95251" cy="9492"/>
            </a:xfrm>
            <a:custGeom>
              <a:avLst/>
              <a:gdLst/>
              <a:ahLst/>
              <a:cxnLst/>
              <a:rect l="0" t="0" r="0" b="0"/>
              <a:pathLst>
                <a:path w="95251" h="9492">
                  <a:moveTo>
                    <a:pt x="0" y="9491"/>
                  </a:moveTo>
                  <a:lnTo>
                    <a:pt x="0" y="9491"/>
                  </a:lnTo>
                  <a:lnTo>
                    <a:pt x="9132" y="359"/>
                  </a:lnTo>
                  <a:lnTo>
                    <a:pt x="17692" y="0"/>
                  </a:lnTo>
                  <a:lnTo>
                    <a:pt x="28147" y="9100"/>
                  </a:lnTo>
                  <a:lnTo>
                    <a:pt x="41795" y="9457"/>
                  </a:lnTo>
                  <a:lnTo>
                    <a:pt x="47856" y="6654"/>
                  </a:lnTo>
                  <a:lnTo>
                    <a:pt x="50955" y="4423"/>
                  </a:lnTo>
                  <a:lnTo>
                    <a:pt x="53020" y="3997"/>
                  </a:lnTo>
                  <a:lnTo>
                    <a:pt x="54396" y="4769"/>
                  </a:lnTo>
                  <a:lnTo>
                    <a:pt x="55314" y="6344"/>
                  </a:lnTo>
                  <a:lnTo>
                    <a:pt x="56985" y="7393"/>
                  </a:lnTo>
                  <a:lnTo>
                    <a:pt x="64392" y="8869"/>
                  </a:lnTo>
                  <a:lnTo>
                    <a:pt x="95250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9" name="SMARTInkShape-986"/>
            <p:cNvSpPr/>
            <p:nvPr>
              <p:custDataLst>
                <p:tags r:id="rId175"/>
              </p:custDataLst>
            </p:nvPr>
          </p:nvSpPr>
          <p:spPr>
            <a:xfrm>
              <a:off x="4144699" y="6105525"/>
              <a:ext cx="122502" cy="19051"/>
            </a:xfrm>
            <a:custGeom>
              <a:avLst/>
              <a:gdLst/>
              <a:ahLst/>
              <a:cxnLst/>
              <a:rect l="0" t="0" r="0" b="0"/>
              <a:pathLst>
                <a:path w="122502" h="19051">
                  <a:moveTo>
                    <a:pt x="8201" y="19050"/>
                  </a:moveTo>
                  <a:lnTo>
                    <a:pt x="8201" y="19050"/>
                  </a:lnTo>
                  <a:lnTo>
                    <a:pt x="0" y="19050"/>
                  </a:lnTo>
                  <a:lnTo>
                    <a:pt x="40081" y="19050"/>
                  </a:lnTo>
                  <a:lnTo>
                    <a:pt x="42154" y="17992"/>
                  </a:lnTo>
                  <a:lnTo>
                    <a:pt x="43536" y="16228"/>
                  </a:lnTo>
                  <a:lnTo>
                    <a:pt x="44458" y="13994"/>
                  </a:lnTo>
                  <a:lnTo>
                    <a:pt x="46131" y="12505"/>
                  </a:lnTo>
                  <a:lnTo>
                    <a:pt x="50811" y="10849"/>
                  </a:lnTo>
                  <a:lnTo>
                    <a:pt x="72607" y="8489"/>
                  </a:lnTo>
                  <a:lnTo>
                    <a:pt x="82639" y="1327"/>
                  </a:lnTo>
                  <a:lnTo>
                    <a:pt x="93796" y="10"/>
                  </a:lnTo>
                  <a:lnTo>
                    <a:pt x="108472" y="0"/>
                  </a:lnTo>
                  <a:lnTo>
                    <a:pt x="109974" y="1058"/>
                  </a:lnTo>
                  <a:lnTo>
                    <a:pt x="110975" y="2822"/>
                  </a:lnTo>
                  <a:lnTo>
                    <a:pt x="112580" y="8201"/>
                  </a:lnTo>
                  <a:lnTo>
                    <a:pt x="115622" y="8937"/>
                  </a:lnTo>
                  <a:lnTo>
                    <a:pt x="12250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7" name="SMARTInkShape-Group213"/>
          <p:cNvGrpSpPr/>
          <p:nvPr/>
        </p:nvGrpSpPr>
        <p:grpSpPr>
          <a:xfrm>
            <a:off x="4371975" y="5762745"/>
            <a:ext cx="561976" cy="532840"/>
            <a:chOff x="4371975" y="5762745"/>
            <a:chExt cx="561976" cy="532840"/>
          </a:xfrm>
        </p:grpSpPr>
        <p:sp>
          <p:nvSpPr>
            <p:cNvPr id="601" name="SMARTInkShape-987"/>
            <p:cNvSpPr/>
            <p:nvPr>
              <p:custDataLst>
                <p:tags r:id="rId163"/>
              </p:custDataLst>
            </p:nvPr>
          </p:nvSpPr>
          <p:spPr>
            <a:xfrm>
              <a:off x="4467235" y="5762745"/>
              <a:ext cx="371466" cy="142756"/>
            </a:xfrm>
            <a:custGeom>
              <a:avLst/>
              <a:gdLst/>
              <a:ahLst/>
              <a:cxnLst/>
              <a:rect l="0" t="0" r="0" b="0"/>
              <a:pathLst>
                <a:path w="371466" h="142756">
                  <a:moveTo>
                    <a:pt x="38090" y="18930"/>
                  </a:moveTo>
                  <a:lnTo>
                    <a:pt x="38090" y="18930"/>
                  </a:lnTo>
                  <a:lnTo>
                    <a:pt x="28682" y="9521"/>
                  </a:lnTo>
                  <a:lnTo>
                    <a:pt x="28565" y="50809"/>
                  </a:lnTo>
                  <a:lnTo>
                    <a:pt x="25743" y="57087"/>
                  </a:lnTo>
                  <a:lnTo>
                    <a:pt x="22019" y="63406"/>
                  </a:lnTo>
                  <a:lnTo>
                    <a:pt x="19629" y="76085"/>
                  </a:lnTo>
                  <a:lnTo>
                    <a:pt x="19050" y="107830"/>
                  </a:lnTo>
                  <a:lnTo>
                    <a:pt x="16223" y="114180"/>
                  </a:lnTo>
                  <a:lnTo>
                    <a:pt x="12496" y="120530"/>
                  </a:lnTo>
                  <a:lnTo>
                    <a:pt x="9908" y="131349"/>
                  </a:lnTo>
                  <a:lnTo>
                    <a:pt x="9518" y="142624"/>
                  </a:lnTo>
                  <a:lnTo>
                    <a:pt x="9515" y="137660"/>
                  </a:lnTo>
                  <a:lnTo>
                    <a:pt x="8457" y="136183"/>
                  </a:lnTo>
                  <a:lnTo>
                    <a:pt x="4458" y="134542"/>
                  </a:lnTo>
                  <a:lnTo>
                    <a:pt x="2969" y="133046"/>
                  </a:lnTo>
                  <a:lnTo>
                    <a:pt x="382" y="125145"/>
                  </a:lnTo>
                  <a:lnTo>
                    <a:pt x="0" y="96296"/>
                  </a:lnTo>
                  <a:lnTo>
                    <a:pt x="2817" y="87534"/>
                  </a:lnTo>
                  <a:lnTo>
                    <a:pt x="6538" y="80112"/>
                  </a:lnTo>
                  <a:lnTo>
                    <a:pt x="9123" y="63493"/>
                  </a:lnTo>
                  <a:lnTo>
                    <a:pt x="9505" y="39864"/>
                  </a:lnTo>
                  <a:lnTo>
                    <a:pt x="16059" y="30748"/>
                  </a:lnTo>
                  <a:lnTo>
                    <a:pt x="17715" y="24888"/>
                  </a:lnTo>
                  <a:lnTo>
                    <a:pt x="19215" y="22902"/>
                  </a:lnTo>
                  <a:lnTo>
                    <a:pt x="36339" y="10884"/>
                  </a:lnTo>
                  <a:lnTo>
                    <a:pt x="42628" y="9843"/>
                  </a:lnTo>
                  <a:lnTo>
                    <a:pt x="44290" y="8639"/>
                  </a:lnTo>
                  <a:lnTo>
                    <a:pt x="45398" y="6778"/>
                  </a:lnTo>
                  <a:lnTo>
                    <a:pt x="46138" y="4479"/>
                  </a:lnTo>
                  <a:lnTo>
                    <a:pt x="47688" y="2945"/>
                  </a:lnTo>
                  <a:lnTo>
                    <a:pt x="52234" y="1243"/>
                  </a:lnTo>
                  <a:lnTo>
                    <a:pt x="64910" y="0"/>
                  </a:lnTo>
                  <a:lnTo>
                    <a:pt x="74712" y="8092"/>
                  </a:lnTo>
                  <a:lnTo>
                    <a:pt x="80809" y="9016"/>
                  </a:lnTo>
                  <a:lnTo>
                    <a:pt x="82444" y="10205"/>
                  </a:lnTo>
                  <a:lnTo>
                    <a:pt x="83534" y="12054"/>
                  </a:lnTo>
                  <a:lnTo>
                    <a:pt x="85284" y="17572"/>
                  </a:lnTo>
                  <a:lnTo>
                    <a:pt x="93878" y="27012"/>
                  </a:lnTo>
                  <a:lnTo>
                    <a:pt x="94837" y="33084"/>
                  </a:lnTo>
                  <a:lnTo>
                    <a:pt x="92238" y="38626"/>
                  </a:lnTo>
                  <a:lnTo>
                    <a:pt x="88614" y="44617"/>
                  </a:lnTo>
                  <a:lnTo>
                    <a:pt x="87004" y="50808"/>
                  </a:lnTo>
                  <a:lnTo>
                    <a:pt x="85515" y="52881"/>
                  </a:lnTo>
                  <a:lnTo>
                    <a:pt x="83466" y="54264"/>
                  </a:lnTo>
                  <a:lnTo>
                    <a:pt x="81040" y="55186"/>
                  </a:lnTo>
                  <a:lnTo>
                    <a:pt x="79424" y="56859"/>
                  </a:lnTo>
                  <a:lnTo>
                    <a:pt x="74007" y="67148"/>
                  </a:lnTo>
                  <a:lnTo>
                    <a:pt x="71559" y="70126"/>
                  </a:lnTo>
                  <a:lnTo>
                    <a:pt x="66018" y="73434"/>
                  </a:lnTo>
                  <a:lnTo>
                    <a:pt x="63059" y="74316"/>
                  </a:lnTo>
                  <a:lnTo>
                    <a:pt x="61085" y="75963"/>
                  </a:lnTo>
                  <a:lnTo>
                    <a:pt x="52238" y="90223"/>
                  </a:lnTo>
                  <a:lnTo>
                    <a:pt x="46847" y="92950"/>
                  </a:lnTo>
                  <a:lnTo>
                    <a:pt x="38094" y="95130"/>
                  </a:lnTo>
                  <a:lnTo>
                    <a:pt x="38092" y="95130"/>
                  </a:lnTo>
                  <a:lnTo>
                    <a:pt x="38090" y="90074"/>
                  </a:lnTo>
                  <a:lnTo>
                    <a:pt x="39148" y="88585"/>
                  </a:lnTo>
                  <a:lnTo>
                    <a:pt x="40912" y="87591"/>
                  </a:lnTo>
                  <a:lnTo>
                    <a:pt x="47791" y="85867"/>
                  </a:lnTo>
                  <a:lnTo>
                    <a:pt x="70271" y="85608"/>
                  </a:lnTo>
                  <a:lnTo>
                    <a:pt x="76382" y="88428"/>
                  </a:lnTo>
                  <a:lnTo>
                    <a:pt x="82625" y="92152"/>
                  </a:lnTo>
                  <a:lnTo>
                    <a:pt x="88928" y="93806"/>
                  </a:lnTo>
                  <a:lnTo>
                    <a:pt x="91032" y="95306"/>
                  </a:lnTo>
                  <a:lnTo>
                    <a:pt x="92434" y="97364"/>
                  </a:lnTo>
                  <a:lnTo>
                    <a:pt x="93370" y="99795"/>
                  </a:lnTo>
                  <a:lnTo>
                    <a:pt x="95052" y="101415"/>
                  </a:lnTo>
                  <a:lnTo>
                    <a:pt x="103277" y="104228"/>
                  </a:lnTo>
                  <a:lnTo>
                    <a:pt x="104103" y="107287"/>
                  </a:lnTo>
                  <a:lnTo>
                    <a:pt x="104324" y="109585"/>
                  </a:lnTo>
                  <a:lnTo>
                    <a:pt x="105529" y="111117"/>
                  </a:lnTo>
                  <a:lnTo>
                    <a:pt x="109691" y="112818"/>
                  </a:lnTo>
                  <a:lnTo>
                    <a:pt x="111224" y="114330"/>
                  </a:lnTo>
                  <a:lnTo>
                    <a:pt x="113887" y="122261"/>
                  </a:lnTo>
                  <a:lnTo>
                    <a:pt x="106054" y="131779"/>
                  </a:lnTo>
                  <a:lnTo>
                    <a:pt x="105147" y="137856"/>
                  </a:lnTo>
                  <a:lnTo>
                    <a:pt x="103962" y="139489"/>
                  </a:lnTo>
                  <a:lnTo>
                    <a:pt x="102112" y="140578"/>
                  </a:lnTo>
                  <a:lnTo>
                    <a:pt x="95087" y="142468"/>
                  </a:lnTo>
                  <a:lnTo>
                    <a:pt x="68116" y="142755"/>
                  </a:lnTo>
                  <a:lnTo>
                    <a:pt x="67632" y="141697"/>
                  </a:lnTo>
                  <a:lnTo>
                    <a:pt x="66793" y="134554"/>
                  </a:lnTo>
                  <a:lnTo>
                    <a:pt x="98546" y="101352"/>
                  </a:lnTo>
                  <a:lnTo>
                    <a:pt x="145977" y="69728"/>
                  </a:lnTo>
                  <a:lnTo>
                    <a:pt x="193236" y="34805"/>
                  </a:lnTo>
                  <a:lnTo>
                    <a:pt x="212826" y="23163"/>
                  </a:lnTo>
                  <a:lnTo>
                    <a:pt x="224508" y="19126"/>
                  </a:lnTo>
                  <a:lnTo>
                    <a:pt x="234671" y="12755"/>
                  </a:lnTo>
                  <a:lnTo>
                    <a:pt x="245723" y="9846"/>
                  </a:lnTo>
                  <a:lnTo>
                    <a:pt x="265235" y="9408"/>
                  </a:lnTo>
                  <a:lnTo>
                    <a:pt x="265720" y="10465"/>
                  </a:lnTo>
                  <a:lnTo>
                    <a:pt x="266259" y="14462"/>
                  </a:lnTo>
                  <a:lnTo>
                    <a:pt x="267461" y="15952"/>
                  </a:lnTo>
                  <a:lnTo>
                    <a:pt x="275812" y="18814"/>
                  </a:lnTo>
                  <a:lnTo>
                    <a:pt x="276215" y="28455"/>
                  </a:lnTo>
                  <a:lnTo>
                    <a:pt x="276215" y="10846"/>
                  </a:lnTo>
                  <a:lnTo>
                    <a:pt x="275157" y="10365"/>
                  </a:lnTo>
                  <a:lnTo>
                    <a:pt x="248067" y="9405"/>
                  </a:lnTo>
                  <a:lnTo>
                    <a:pt x="238518" y="18537"/>
                  </a:lnTo>
                  <a:lnTo>
                    <a:pt x="238234" y="23870"/>
                  </a:lnTo>
                  <a:lnTo>
                    <a:pt x="237137" y="25399"/>
                  </a:lnTo>
                  <a:lnTo>
                    <a:pt x="235346" y="26418"/>
                  </a:lnTo>
                  <a:lnTo>
                    <a:pt x="233094" y="27097"/>
                  </a:lnTo>
                  <a:lnTo>
                    <a:pt x="231593" y="28607"/>
                  </a:lnTo>
                  <a:lnTo>
                    <a:pt x="228986" y="36537"/>
                  </a:lnTo>
                  <a:lnTo>
                    <a:pt x="228625" y="46054"/>
                  </a:lnTo>
                  <a:lnTo>
                    <a:pt x="220392" y="55579"/>
                  </a:lnTo>
                  <a:lnTo>
                    <a:pt x="219458" y="61656"/>
                  </a:lnTo>
                  <a:lnTo>
                    <a:pt x="219075" y="80616"/>
                  </a:lnTo>
                  <a:lnTo>
                    <a:pt x="221892" y="86210"/>
                  </a:lnTo>
                  <a:lnTo>
                    <a:pt x="227267" y="93368"/>
                  </a:lnTo>
                  <a:lnTo>
                    <a:pt x="228328" y="102387"/>
                  </a:lnTo>
                  <a:lnTo>
                    <a:pt x="228474" y="108233"/>
                  </a:lnTo>
                  <a:lnTo>
                    <a:pt x="229571" y="110216"/>
                  </a:lnTo>
                  <a:lnTo>
                    <a:pt x="231361" y="111537"/>
                  </a:lnTo>
                  <a:lnTo>
                    <a:pt x="233613" y="112417"/>
                  </a:lnTo>
                  <a:lnTo>
                    <a:pt x="235113" y="114063"/>
                  </a:lnTo>
                  <a:lnTo>
                    <a:pt x="236781" y="118714"/>
                  </a:lnTo>
                  <a:lnTo>
                    <a:pt x="238284" y="120377"/>
                  </a:lnTo>
                  <a:lnTo>
                    <a:pt x="242776" y="122226"/>
                  </a:lnTo>
                  <a:lnTo>
                    <a:pt x="289032" y="123705"/>
                  </a:lnTo>
                  <a:lnTo>
                    <a:pt x="295317" y="120883"/>
                  </a:lnTo>
                  <a:lnTo>
                    <a:pt x="301638" y="117160"/>
                  </a:lnTo>
                  <a:lnTo>
                    <a:pt x="311147" y="114004"/>
                  </a:lnTo>
                  <a:lnTo>
                    <a:pt x="336736" y="99069"/>
                  </a:lnTo>
                  <a:lnTo>
                    <a:pt x="344741" y="96881"/>
                  </a:lnTo>
                  <a:lnTo>
                    <a:pt x="347299" y="95239"/>
                  </a:lnTo>
                  <a:lnTo>
                    <a:pt x="349004" y="93086"/>
                  </a:lnTo>
                  <a:lnTo>
                    <a:pt x="350141" y="90592"/>
                  </a:lnTo>
                  <a:lnTo>
                    <a:pt x="351958" y="88930"/>
                  </a:lnTo>
                  <a:lnTo>
                    <a:pt x="356798" y="87082"/>
                  </a:lnTo>
                  <a:lnTo>
                    <a:pt x="358512" y="85532"/>
                  </a:lnTo>
                  <a:lnTo>
                    <a:pt x="360416" y="80986"/>
                  </a:lnTo>
                  <a:lnTo>
                    <a:pt x="361982" y="79351"/>
                  </a:lnTo>
                  <a:lnTo>
                    <a:pt x="371458" y="76082"/>
                  </a:lnTo>
                  <a:lnTo>
                    <a:pt x="371465" y="76080"/>
                  </a:lnTo>
                  <a:lnTo>
                    <a:pt x="362332" y="76080"/>
                  </a:lnTo>
                  <a:lnTo>
                    <a:pt x="361943" y="85489"/>
                  </a:lnTo>
                  <a:lnTo>
                    <a:pt x="352415" y="856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2" name="SMARTInkShape-988"/>
            <p:cNvSpPr/>
            <p:nvPr>
              <p:custDataLst>
                <p:tags r:id="rId164"/>
              </p:custDataLst>
            </p:nvPr>
          </p:nvSpPr>
          <p:spPr>
            <a:xfrm>
              <a:off x="4371975" y="6019800"/>
              <a:ext cx="561976" cy="47626"/>
            </a:xfrm>
            <a:custGeom>
              <a:avLst/>
              <a:gdLst/>
              <a:ahLst/>
              <a:cxnLst/>
              <a:rect l="0" t="0" r="0" b="0"/>
              <a:pathLst>
                <a:path w="561976" h="47626">
                  <a:moveTo>
                    <a:pt x="0" y="47625"/>
                  </a:moveTo>
                  <a:lnTo>
                    <a:pt x="0" y="47625"/>
                  </a:lnTo>
                  <a:lnTo>
                    <a:pt x="33204" y="47625"/>
                  </a:lnTo>
                  <a:lnTo>
                    <a:pt x="38746" y="44803"/>
                  </a:lnTo>
                  <a:lnTo>
                    <a:pt x="44737" y="41080"/>
                  </a:lnTo>
                  <a:lnTo>
                    <a:pt x="57207" y="38688"/>
                  </a:lnTo>
                  <a:lnTo>
                    <a:pt x="87580" y="38134"/>
                  </a:lnTo>
                  <a:lnTo>
                    <a:pt x="94664" y="35293"/>
                  </a:lnTo>
                  <a:lnTo>
                    <a:pt x="101339" y="31561"/>
                  </a:lnTo>
                  <a:lnTo>
                    <a:pt x="112106" y="29460"/>
                  </a:lnTo>
                  <a:lnTo>
                    <a:pt x="135191" y="28691"/>
                  </a:lnTo>
                  <a:lnTo>
                    <a:pt x="142282" y="25804"/>
                  </a:lnTo>
                  <a:lnTo>
                    <a:pt x="145655" y="23552"/>
                  </a:lnTo>
                  <a:lnTo>
                    <a:pt x="160514" y="20384"/>
                  </a:lnTo>
                  <a:lnTo>
                    <a:pt x="206471" y="19073"/>
                  </a:lnTo>
                  <a:lnTo>
                    <a:pt x="250734" y="17992"/>
                  </a:lnTo>
                  <a:lnTo>
                    <a:pt x="268877" y="11511"/>
                  </a:lnTo>
                  <a:lnTo>
                    <a:pt x="314970" y="9577"/>
                  </a:lnTo>
                  <a:lnTo>
                    <a:pt x="360502" y="9525"/>
                  </a:lnTo>
                  <a:lnTo>
                    <a:pt x="405437" y="9525"/>
                  </a:lnTo>
                  <a:lnTo>
                    <a:pt x="450447" y="9525"/>
                  </a:lnTo>
                  <a:lnTo>
                    <a:pt x="457021" y="6703"/>
                  </a:lnTo>
                  <a:lnTo>
                    <a:pt x="460255" y="4469"/>
                  </a:lnTo>
                  <a:lnTo>
                    <a:pt x="474921" y="1324"/>
                  </a:lnTo>
                  <a:lnTo>
                    <a:pt x="521983" y="3"/>
                  </a:lnTo>
                  <a:lnTo>
                    <a:pt x="561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3" name="SMARTInkShape-989"/>
            <p:cNvSpPr/>
            <p:nvPr>
              <p:custDataLst>
                <p:tags r:id="rId165"/>
              </p:custDataLst>
            </p:nvPr>
          </p:nvSpPr>
          <p:spPr>
            <a:xfrm>
              <a:off x="4495800" y="6124575"/>
              <a:ext cx="76201" cy="171010"/>
            </a:xfrm>
            <a:custGeom>
              <a:avLst/>
              <a:gdLst/>
              <a:ahLst/>
              <a:cxnLst/>
              <a:rect l="0" t="0" r="0" b="0"/>
              <a:pathLst>
                <a:path w="76201" h="171010">
                  <a:moveTo>
                    <a:pt x="76200" y="0"/>
                  </a:moveTo>
                  <a:lnTo>
                    <a:pt x="76200" y="0"/>
                  </a:lnTo>
                  <a:lnTo>
                    <a:pt x="66792" y="0"/>
                  </a:lnTo>
                  <a:lnTo>
                    <a:pt x="52211" y="14465"/>
                  </a:lnTo>
                  <a:lnTo>
                    <a:pt x="49663" y="19834"/>
                  </a:lnTo>
                  <a:lnTo>
                    <a:pt x="48983" y="22748"/>
                  </a:lnTo>
                  <a:lnTo>
                    <a:pt x="40265" y="38169"/>
                  </a:lnTo>
                  <a:lnTo>
                    <a:pt x="39543" y="41320"/>
                  </a:lnTo>
                  <a:lnTo>
                    <a:pt x="30751" y="57156"/>
                  </a:lnTo>
                  <a:lnTo>
                    <a:pt x="27803" y="73026"/>
                  </a:lnTo>
                  <a:lnTo>
                    <a:pt x="22114" y="83608"/>
                  </a:lnTo>
                  <a:lnTo>
                    <a:pt x="18261" y="110242"/>
                  </a:lnTo>
                  <a:lnTo>
                    <a:pt x="11564" y="123650"/>
                  </a:lnTo>
                  <a:lnTo>
                    <a:pt x="8546" y="149218"/>
                  </a:lnTo>
                  <a:lnTo>
                    <a:pt x="1334" y="160043"/>
                  </a:lnTo>
                  <a:lnTo>
                    <a:pt x="35" y="171009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4" name="SMARTInkShape-990"/>
            <p:cNvSpPr/>
            <p:nvPr>
              <p:custDataLst>
                <p:tags r:id="rId166"/>
              </p:custDataLst>
            </p:nvPr>
          </p:nvSpPr>
          <p:spPr>
            <a:xfrm>
              <a:off x="4562475" y="6124968"/>
              <a:ext cx="19051" cy="123433"/>
            </a:xfrm>
            <a:custGeom>
              <a:avLst/>
              <a:gdLst/>
              <a:ahLst/>
              <a:cxnLst/>
              <a:rect l="0" t="0" r="0" b="0"/>
              <a:pathLst>
                <a:path w="19051" h="123433">
                  <a:moveTo>
                    <a:pt x="0" y="9132"/>
                  </a:moveTo>
                  <a:lnTo>
                    <a:pt x="0" y="9132"/>
                  </a:lnTo>
                  <a:lnTo>
                    <a:pt x="8201" y="9132"/>
                  </a:lnTo>
                  <a:lnTo>
                    <a:pt x="8642" y="8074"/>
                  </a:lnTo>
                  <a:lnTo>
                    <a:pt x="9491" y="0"/>
                  </a:lnTo>
                  <a:lnTo>
                    <a:pt x="9525" y="47423"/>
                  </a:lnTo>
                  <a:lnTo>
                    <a:pt x="9525" y="88508"/>
                  </a:lnTo>
                  <a:lnTo>
                    <a:pt x="12347" y="94857"/>
                  </a:lnTo>
                  <a:lnTo>
                    <a:pt x="17726" y="102501"/>
                  </a:lnTo>
                  <a:lnTo>
                    <a:pt x="18933" y="112418"/>
                  </a:lnTo>
                  <a:lnTo>
                    <a:pt x="19050" y="1234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5" name="SMARTInkShape-991"/>
            <p:cNvSpPr/>
            <p:nvPr>
              <p:custDataLst>
                <p:tags r:id="rId167"/>
              </p:custDataLst>
            </p:nvPr>
          </p:nvSpPr>
          <p:spPr>
            <a:xfrm>
              <a:off x="4514850" y="6162675"/>
              <a:ext cx="180976" cy="85723"/>
            </a:xfrm>
            <a:custGeom>
              <a:avLst/>
              <a:gdLst/>
              <a:ahLst/>
              <a:cxnLst/>
              <a:rect l="0" t="0" r="0" b="0"/>
              <a:pathLst>
                <a:path w="180976" h="85723">
                  <a:moveTo>
                    <a:pt x="0" y="76200"/>
                  </a:moveTo>
                  <a:lnTo>
                    <a:pt x="0" y="76200"/>
                  </a:lnTo>
                  <a:lnTo>
                    <a:pt x="0" y="85691"/>
                  </a:lnTo>
                  <a:lnTo>
                    <a:pt x="8201" y="85722"/>
                  </a:lnTo>
                  <a:lnTo>
                    <a:pt x="16868" y="79178"/>
                  </a:lnTo>
                  <a:lnTo>
                    <a:pt x="25694" y="76024"/>
                  </a:lnTo>
                  <a:lnTo>
                    <a:pt x="36071" y="69915"/>
                  </a:lnTo>
                  <a:lnTo>
                    <a:pt x="51022" y="66577"/>
                  </a:lnTo>
                  <a:lnTo>
                    <a:pt x="97432" y="38043"/>
                  </a:lnTo>
                  <a:lnTo>
                    <a:pt x="108920" y="32783"/>
                  </a:lnTo>
                  <a:lnTo>
                    <a:pt x="130720" y="26584"/>
                  </a:lnTo>
                  <a:lnTo>
                    <a:pt x="149937" y="13496"/>
                  </a:lnTo>
                  <a:lnTo>
                    <a:pt x="169396" y="7488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6" name="SMARTInkShape-992"/>
            <p:cNvSpPr/>
            <p:nvPr>
              <p:custDataLst>
                <p:tags r:id="rId168"/>
              </p:custDataLst>
            </p:nvPr>
          </p:nvSpPr>
          <p:spPr>
            <a:xfrm>
              <a:off x="4695825" y="6143625"/>
              <a:ext cx="171451" cy="114298"/>
            </a:xfrm>
            <a:custGeom>
              <a:avLst/>
              <a:gdLst/>
              <a:ahLst/>
              <a:cxnLst/>
              <a:rect l="0" t="0" r="0" b="0"/>
              <a:pathLst>
                <a:path w="171451" h="114298">
                  <a:moveTo>
                    <a:pt x="19050" y="9525"/>
                  </a:moveTo>
                  <a:lnTo>
                    <a:pt x="19050" y="9525"/>
                  </a:lnTo>
                  <a:lnTo>
                    <a:pt x="24107" y="9525"/>
                  </a:lnTo>
                  <a:lnTo>
                    <a:pt x="25596" y="8467"/>
                  </a:lnTo>
                  <a:lnTo>
                    <a:pt x="26589" y="6703"/>
                  </a:lnTo>
                  <a:lnTo>
                    <a:pt x="27251" y="4469"/>
                  </a:lnTo>
                  <a:lnTo>
                    <a:pt x="28751" y="2980"/>
                  </a:lnTo>
                  <a:lnTo>
                    <a:pt x="36660" y="393"/>
                  </a:lnTo>
                  <a:lnTo>
                    <a:pt x="55396" y="10"/>
                  </a:lnTo>
                  <a:lnTo>
                    <a:pt x="55981" y="1065"/>
                  </a:lnTo>
                  <a:lnTo>
                    <a:pt x="57136" y="17610"/>
                  </a:lnTo>
                  <a:lnTo>
                    <a:pt x="50602" y="26370"/>
                  </a:lnTo>
                  <a:lnTo>
                    <a:pt x="48507" y="35212"/>
                  </a:lnTo>
                  <a:lnTo>
                    <a:pt x="48017" y="41403"/>
                  </a:lnTo>
                  <a:lnTo>
                    <a:pt x="46828" y="43477"/>
                  </a:lnTo>
                  <a:lnTo>
                    <a:pt x="44977" y="44860"/>
                  </a:lnTo>
                  <a:lnTo>
                    <a:pt x="42685" y="45781"/>
                  </a:lnTo>
                  <a:lnTo>
                    <a:pt x="41157" y="47454"/>
                  </a:lnTo>
                  <a:lnTo>
                    <a:pt x="35882" y="57743"/>
                  </a:lnTo>
                  <a:lnTo>
                    <a:pt x="31822" y="63764"/>
                  </a:lnTo>
                  <a:lnTo>
                    <a:pt x="28479" y="73103"/>
                  </a:lnTo>
                  <a:lnTo>
                    <a:pt x="22314" y="82573"/>
                  </a:lnTo>
                  <a:lnTo>
                    <a:pt x="20501" y="88910"/>
                  </a:lnTo>
                  <a:lnTo>
                    <a:pt x="18959" y="91024"/>
                  </a:lnTo>
                  <a:lnTo>
                    <a:pt x="16873" y="92433"/>
                  </a:lnTo>
                  <a:lnTo>
                    <a:pt x="14424" y="93371"/>
                  </a:lnTo>
                  <a:lnTo>
                    <a:pt x="12791" y="95056"/>
                  </a:lnTo>
                  <a:lnTo>
                    <a:pt x="9955" y="103287"/>
                  </a:lnTo>
                  <a:lnTo>
                    <a:pt x="9653" y="109390"/>
                  </a:lnTo>
                  <a:lnTo>
                    <a:pt x="8551" y="111027"/>
                  </a:lnTo>
                  <a:lnTo>
                    <a:pt x="6759" y="112118"/>
                  </a:lnTo>
                  <a:lnTo>
                    <a:pt x="10" y="114297"/>
                  </a:lnTo>
                  <a:lnTo>
                    <a:pt x="0" y="106099"/>
                  </a:lnTo>
                  <a:lnTo>
                    <a:pt x="8201" y="88489"/>
                  </a:lnTo>
                  <a:lnTo>
                    <a:pt x="17610" y="77767"/>
                  </a:lnTo>
                  <a:lnTo>
                    <a:pt x="21232" y="76896"/>
                  </a:lnTo>
                  <a:lnTo>
                    <a:pt x="42726" y="76204"/>
                  </a:lnTo>
                  <a:lnTo>
                    <a:pt x="44359" y="77261"/>
                  </a:lnTo>
                  <a:lnTo>
                    <a:pt x="45448" y="79024"/>
                  </a:lnTo>
                  <a:lnTo>
                    <a:pt x="46174" y="81257"/>
                  </a:lnTo>
                  <a:lnTo>
                    <a:pt x="47716" y="82747"/>
                  </a:lnTo>
                  <a:lnTo>
                    <a:pt x="55699" y="85333"/>
                  </a:lnTo>
                  <a:lnTo>
                    <a:pt x="56505" y="88374"/>
                  </a:lnTo>
                  <a:lnTo>
                    <a:pt x="57022" y="93892"/>
                  </a:lnTo>
                  <a:lnTo>
                    <a:pt x="66558" y="104648"/>
                  </a:lnTo>
                  <a:lnTo>
                    <a:pt x="89340" y="104775"/>
                  </a:lnTo>
                  <a:lnTo>
                    <a:pt x="91310" y="103716"/>
                  </a:lnTo>
                  <a:lnTo>
                    <a:pt x="92623" y="101953"/>
                  </a:lnTo>
                  <a:lnTo>
                    <a:pt x="93499" y="99719"/>
                  </a:lnTo>
                  <a:lnTo>
                    <a:pt x="95140" y="98230"/>
                  </a:lnTo>
                  <a:lnTo>
                    <a:pt x="99788" y="96574"/>
                  </a:lnTo>
                  <a:lnTo>
                    <a:pt x="101450" y="95074"/>
                  </a:lnTo>
                  <a:lnTo>
                    <a:pt x="103298" y="90586"/>
                  </a:lnTo>
                  <a:lnTo>
                    <a:pt x="104848" y="88965"/>
                  </a:lnTo>
                  <a:lnTo>
                    <a:pt x="109394" y="87165"/>
                  </a:lnTo>
                  <a:lnTo>
                    <a:pt x="111029" y="85627"/>
                  </a:lnTo>
                  <a:lnTo>
                    <a:pt x="121648" y="66483"/>
                  </a:lnTo>
                  <a:lnTo>
                    <a:pt x="122374" y="63372"/>
                  </a:lnTo>
                  <a:lnTo>
                    <a:pt x="123916" y="61298"/>
                  </a:lnTo>
                  <a:lnTo>
                    <a:pt x="126002" y="59915"/>
                  </a:lnTo>
                  <a:lnTo>
                    <a:pt x="128451" y="58994"/>
                  </a:lnTo>
                  <a:lnTo>
                    <a:pt x="130084" y="57321"/>
                  </a:lnTo>
                  <a:lnTo>
                    <a:pt x="131899" y="52640"/>
                  </a:lnTo>
                  <a:lnTo>
                    <a:pt x="132920" y="44054"/>
                  </a:lnTo>
                  <a:lnTo>
                    <a:pt x="130337" y="37924"/>
                  </a:lnTo>
                  <a:lnTo>
                    <a:pt x="126719" y="31672"/>
                  </a:lnTo>
                  <a:lnTo>
                    <a:pt x="125111" y="25366"/>
                  </a:lnTo>
                  <a:lnTo>
                    <a:pt x="123624" y="23260"/>
                  </a:lnTo>
                  <a:lnTo>
                    <a:pt x="121574" y="21857"/>
                  </a:lnTo>
                  <a:lnTo>
                    <a:pt x="119149" y="20921"/>
                  </a:lnTo>
                  <a:lnTo>
                    <a:pt x="104577" y="4219"/>
                  </a:lnTo>
                  <a:lnTo>
                    <a:pt x="98337" y="1875"/>
                  </a:lnTo>
                  <a:lnTo>
                    <a:pt x="50800" y="5"/>
                  </a:lnTo>
                  <a:lnTo>
                    <a:pt x="33601" y="0"/>
                  </a:lnTo>
                  <a:lnTo>
                    <a:pt x="27986" y="2822"/>
                  </a:lnTo>
                  <a:lnTo>
                    <a:pt x="9963" y="18623"/>
                  </a:lnTo>
                  <a:lnTo>
                    <a:pt x="9528" y="41713"/>
                  </a:lnTo>
                  <a:lnTo>
                    <a:pt x="10585" y="43684"/>
                  </a:lnTo>
                  <a:lnTo>
                    <a:pt x="12348" y="44998"/>
                  </a:lnTo>
                  <a:lnTo>
                    <a:pt x="17130" y="46458"/>
                  </a:lnTo>
                  <a:lnTo>
                    <a:pt x="55871" y="47611"/>
                  </a:lnTo>
                  <a:lnTo>
                    <a:pt x="64695" y="44797"/>
                  </a:lnTo>
                  <a:lnTo>
                    <a:pt x="73203" y="41077"/>
                  </a:lnTo>
                  <a:lnTo>
                    <a:pt x="108245" y="30757"/>
                  </a:lnTo>
                  <a:lnTo>
                    <a:pt x="152417" y="9467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2" name="SMARTInkShape-Group214"/>
          <p:cNvGrpSpPr/>
          <p:nvPr/>
        </p:nvGrpSpPr>
        <p:grpSpPr>
          <a:xfrm>
            <a:off x="3067050" y="6067459"/>
            <a:ext cx="247648" cy="151004"/>
            <a:chOff x="3067050" y="6067459"/>
            <a:chExt cx="247648" cy="151004"/>
          </a:xfrm>
        </p:grpSpPr>
        <p:sp>
          <p:nvSpPr>
            <p:cNvPr id="608" name="SMARTInkShape-993"/>
            <p:cNvSpPr/>
            <p:nvPr>
              <p:custDataLst>
                <p:tags r:id="rId159"/>
              </p:custDataLst>
            </p:nvPr>
          </p:nvSpPr>
          <p:spPr>
            <a:xfrm>
              <a:off x="3067050" y="6124575"/>
              <a:ext cx="9526" cy="93888"/>
            </a:xfrm>
            <a:custGeom>
              <a:avLst/>
              <a:gdLst/>
              <a:ahLst/>
              <a:cxnLst/>
              <a:rect l="0" t="0" r="0" b="0"/>
              <a:pathLst>
                <a:path w="9526" h="93888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45342"/>
                  </a:lnTo>
                  <a:lnTo>
                    <a:pt x="0" y="92184"/>
                  </a:lnTo>
                  <a:lnTo>
                    <a:pt x="0" y="93887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9" name="SMARTInkShape-994"/>
            <p:cNvSpPr/>
            <p:nvPr>
              <p:custDataLst>
                <p:tags r:id="rId160"/>
              </p:custDataLst>
            </p:nvPr>
          </p:nvSpPr>
          <p:spPr>
            <a:xfrm>
              <a:off x="3152775" y="6105525"/>
              <a:ext cx="28576" cy="95251"/>
            </a:xfrm>
            <a:custGeom>
              <a:avLst/>
              <a:gdLst/>
              <a:ahLst/>
              <a:cxnLst/>
              <a:rect l="0" t="0" r="0" b="0"/>
              <a:pathLst>
                <a:path w="28576" h="95251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525" y="17726"/>
                  </a:lnTo>
                  <a:lnTo>
                    <a:pt x="10583" y="18167"/>
                  </a:lnTo>
                  <a:lnTo>
                    <a:pt x="14581" y="18657"/>
                  </a:lnTo>
                  <a:lnTo>
                    <a:pt x="16071" y="19846"/>
                  </a:lnTo>
                  <a:lnTo>
                    <a:pt x="18658" y="27217"/>
                  </a:lnTo>
                  <a:lnTo>
                    <a:pt x="19050" y="65197"/>
                  </a:lnTo>
                  <a:lnTo>
                    <a:pt x="25596" y="73988"/>
                  </a:lnTo>
                  <a:lnTo>
                    <a:pt x="28540" y="85571"/>
                  </a:lnTo>
                  <a:lnTo>
                    <a:pt x="2857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0" name="SMARTInkShape-995"/>
            <p:cNvSpPr/>
            <p:nvPr>
              <p:custDataLst>
                <p:tags r:id="rId161"/>
              </p:custDataLst>
            </p:nvPr>
          </p:nvSpPr>
          <p:spPr>
            <a:xfrm>
              <a:off x="3105150" y="61150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1" name="SMARTInkShape-996"/>
            <p:cNvSpPr/>
            <p:nvPr>
              <p:custDataLst>
                <p:tags r:id="rId162"/>
              </p:custDataLst>
            </p:nvPr>
          </p:nvSpPr>
          <p:spPr>
            <a:xfrm>
              <a:off x="3105150" y="6067459"/>
              <a:ext cx="209548" cy="104742"/>
            </a:xfrm>
            <a:custGeom>
              <a:avLst/>
              <a:gdLst/>
              <a:ahLst/>
              <a:cxnLst/>
              <a:rect l="0" t="0" r="0" b="0"/>
              <a:pathLst>
                <a:path w="209548" h="104742">
                  <a:moveTo>
                    <a:pt x="0" y="38066"/>
                  </a:moveTo>
                  <a:lnTo>
                    <a:pt x="0" y="38066"/>
                  </a:lnTo>
                  <a:lnTo>
                    <a:pt x="23703" y="38066"/>
                  </a:lnTo>
                  <a:lnTo>
                    <a:pt x="29232" y="35244"/>
                  </a:lnTo>
                  <a:lnTo>
                    <a:pt x="36349" y="29865"/>
                  </a:lnTo>
                  <a:lnTo>
                    <a:pt x="45358" y="28803"/>
                  </a:lnTo>
                  <a:lnTo>
                    <a:pt x="51204" y="28657"/>
                  </a:lnTo>
                  <a:lnTo>
                    <a:pt x="57330" y="25770"/>
                  </a:lnTo>
                  <a:lnTo>
                    <a:pt x="63580" y="22017"/>
                  </a:lnTo>
                  <a:lnTo>
                    <a:pt x="76216" y="19609"/>
                  </a:lnTo>
                  <a:lnTo>
                    <a:pt x="79386" y="19411"/>
                  </a:lnTo>
                  <a:lnTo>
                    <a:pt x="81499" y="18221"/>
                  </a:lnTo>
                  <a:lnTo>
                    <a:pt x="82908" y="16370"/>
                  </a:lnTo>
                  <a:lnTo>
                    <a:pt x="83847" y="14077"/>
                  </a:lnTo>
                  <a:lnTo>
                    <a:pt x="85531" y="12548"/>
                  </a:lnTo>
                  <a:lnTo>
                    <a:pt x="90225" y="10849"/>
                  </a:lnTo>
                  <a:lnTo>
                    <a:pt x="109309" y="9526"/>
                  </a:lnTo>
                  <a:lnTo>
                    <a:pt x="110972" y="8457"/>
                  </a:lnTo>
                  <a:lnTo>
                    <a:pt x="112082" y="6684"/>
                  </a:lnTo>
                  <a:lnTo>
                    <a:pt x="113862" y="1293"/>
                  </a:lnTo>
                  <a:lnTo>
                    <a:pt x="116928" y="555"/>
                  </a:lnTo>
                  <a:lnTo>
                    <a:pt x="123421" y="0"/>
                  </a:lnTo>
                  <a:lnTo>
                    <a:pt x="123790" y="8170"/>
                  </a:lnTo>
                  <a:lnTo>
                    <a:pt x="124860" y="8610"/>
                  </a:lnTo>
                  <a:lnTo>
                    <a:pt x="128871" y="9100"/>
                  </a:lnTo>
                  <a:lnTo>
                    <a:pt x="130364" y="10289"/>
                  </a:lnTo>
                  <a:lnTo>
                    <a:pt x="132023" y="14431"/>
                  </a:lnTo>
                  <a:lnTo>
                    <a:pt x="133350" y="60418"/>
                  </a:lnTo>
                  <a:lnTo>
                    <a:pt x="133350" y="74296"/>
                  </a:lnTo>
                  <a:lnTo>
                    <a:pt x="139896" y="83401"/>
                  </a:lnTo>
                  <a:lnTo>
                    <a:pt x="142483" y="93451"/>
                  </a:lnTo>
                  <a:lnTo>
                    <a:pt x="151042" y="103262"/>
                  </a:lnTo>
                  <a:lnTo>
                    <a:pt x="154618" y="104084"/>
                  </a:lnTo>
                  <a:lnTo>
                    <a:pt x="180456" y="104741"/>
                  </a:lnTo>
                  <a:lnTo>
                    <a:pt x="195151" y="90552"/>
                  </a:lnTo>
                  <a:lnTo>
                    <a:pt x="197859" y="85029"/>
                  </a:lnTo>
                  <a:lnTo>
                    <a:pt x="198581" y="82075"/>
                  </a:lnTo>
                  <a:lnTo>
                    <a:pt x="208583" y="66810"/>
                  </a:lnTo>
                  <a:lnTo>
                    <a:pt x="209547" y="33557"/>
                  </a:lnTo>
                  <a:lnTo>
                    <a:pt x="208489" y="31885"/>
                  </a:lnTo>
                  <a:lnTo>
                    <a:pt x="206726" y="30770"/>
                  </a:lnTo>
                  <a:lnTo>
                    <a:pt x="204493" y="30027"/>
                  </a:lnTo>
                  <a:lnTo>
                    <a:pt x="203004" y="28474"/>
                  </a:lnTo>
                  <a:lnTo>
                    <a:pt x="201349" y="23924"/>
                  </a:lnTo>
                  <a:lnTo>
                    <a:pt x="199849" y="22289"/>
                  </a:lnTo>
                  <a:lnTo>
                    <a:pt x="181084" y="10460"/>
                  </a:lnTo>
                  <a:lnTo>
                    <a:pt x="158322" y="9502"/>
                  </a:lnTo>
                  <a:lnTo>
                    <a:pt x="156348" y="10556"/>
                  </a:lnTo>
                  <a:lnTo>
                    <a:pt x="155032" y="12318"/>
                  </a:lnTo>
                  <a:lnTo>
                    <a:pt x="154155" y="14551"/>
                  </a:lnTo>
                  <a:lnTo>
                    <a:pt x="152512" y="16039"/>
                  </a:lnTo>
                  <a:lnTo>
                    <a:pt x="147863" y="17693"/>
                  </a:lnTo>
                  <a:lnTo>
                    <a:pt x="146201" y="19192"/>
                  </a:lnTo>
                  <a:lnTo>
                    <a:pt x="143313" y="27101"/>
                  </a:lnTo>
                  <a:lnTo>
                    <a:pt x="142876" y="55362"/>
                  </a:lnTo>
                  <a:lnTo>
                    <a:pt x="147932" y="61652"/>
                  </a:lnTo>
                  <a:lnTo>
                    <a:pt x="153236" y="64424"/>
                  </a:lnTo>
                  <a:lnTo>
                    <a:pt x="161925" y="666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8" name="SMARTInkShape-Group215"/>
          <p:cNvGrpSpPr/>
          <p:nvPr/>
        </p:nvGrpSpPr>
        <p:grpSpPr>
          <a:xfrm>
            <a:off x="5086350" y="5781675"/>
            <a:ext cx="504826" cy="457198"/>
            <a:chOff x="5086350" y="5781675"/>
            <a:chExt cx="504826" cy="457198"/>
          </a:xfrm>
        </p:grpSpPr>
        <p:sp>
          <p:nvSpPr>
            <p:cNvPr id="613" name="SMARTInkShape-997"/>
            <p:cNvSpPr/>
            <p:nvPr>
              <p:custDataLst>
                <p:tags r:id="rId154"/>
              </p:custDataLst>
            </p:nvPr>
          </p:nvSpPr>
          <p:spPr>
            <a:xfrm>
              <a:off x="5086350" y="5972568"/>
              <a:ext cx="132948" cy="18658"/>
            </a:xfrm>
            <a:custGeom>
              <a:avLst/>
              <a:gdLst/>
              <a:ahLst/>
              <a:cxnLst/>
              <a:rect l="0" t="0" r="0" b="0"/>
              <a:pathLst>
                <a:path w="132948" h="18658">
                  <a:moveTo>
                    <a:pt x="0" y="18657"/>
                  </a:moveTo>
                  <a:lnTo>
                    <a:pt x="0" y="18657"/>
                  </a:lnTo>
                  <a:lnTo>
                    <a:pt x="44737" y="18657"/>
                  </a:lnTo>
                  <a:lnTo>
                    <a:pt x="55307" y="18657"/>
                  </a:lnTo>
                  <a:lnTo>
                    <a:pt x="64390" y="12112"/>
                  </a:lnTo>
                  <a:lnTo>
                    <a:pt x="73289" y="10015"/>
                  </a:lnTo>
                  <a:lnTo>
                    <a:pt x="120552" y="9132"/>
                  </a:lnTo>
                  <a:lnTo>
                    <a:pt x="123394" y="9132"/>
                  </a:lnTo>
                  <a:lnTo>
                    <a:pt x="132947" y="0"/>
                  </a:lnTo>
                  <a:lnTo>
                    <a:pt x="123825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4" name="SMARTInkShape-998"/>
            <p:cNvSpPr/>
            <p:nvPr>
              <p:custDataLst>
                <p:tags r:id="rId155"/>
              </p:custDataLst>
            </p:nvPr>
          </p:nvSpPr>
          <p:spPr>
            <a:xfrm>
              <a:off x="5095875" y="60579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5357" y="9525"/>
                  </a:lnTo>
                  <a:lnTo>
                    <a:pt x="64829" y="9525"/>
                  </a:lnTo>
                  <a:lnTo>
                    <a:pt x="73914" y="2980"/>
                  </a:lnTo>
                  <a:lnTo>
                    <a:pt x="82814" y="88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" name="SMARTInkShape-999"/>
            <p:cNvSpPr/>
            <p:nvPr>
              <p:custDataLst>
                <p:tags r:id="rId156"/>
              </p:custDataLst>
            </p:nvPr>
          </p:nvSpPr>
          <p:spPr>
            <a:xfrm>
              <a:off x="5429250" y="5781675"/>
              <a:ext cx="47626" cy="161926"/>
            </a:xfrm>
            <a:custGeom>
              <a:avLst/>
              <a:gdLst/>
              <a:ahLst/>
              <a:cxnLst/>
              <a:rect l="0" t="0" r="0" b="0"/>
              <a:pathLst>
                <a:path w="47626" h="161926">
                  <a:moveTo>
                    <a:pt x="0" y="85725"/>
                  </a:moveTo>
                  <a:lnTo>
                    <a:pt x="0" y="85725"/>
                  </a:lnTo>
                  <a:lnTo>
                    <a:pt x="0" y="76234"/>
                  </a:lnTo>
                  <a:lnTo>
                    <a:pt x="5056" y="76210"/>
                  </a:lnTo>
                  <a:lnTo>
                    <a:pt x="6545" y="75149"/>
                  </a:lnTo>
                  <a:lnTo>
                    <a:pt x="7539" y="73383"/>
                  </a:lnTo>
                  <a:lnTo>
                    <a:pt x="9133" y="68000"/>
                  </a:lnTo>
                  <a:lnTo>
                    <a:pt x="34835" y="40306"/>
                  </a:lnTo>
                  <a:lnTo>
                    <a:pt x="36649" y="34495"/>
                  </a:lnTo>
                  <a:lnTo>
                    <a:pt x="38191" y="32522"/>
                  </a:lnTo>
                  <a:lnTo>
                    <a:pt x="42726" y="30329"/>
                  </a:lnTo>
                  <a:lnTo>
                    <a:pt x="44359" y="28686"/>
                  </a:lnTo>
                  <a:lnTo>
                    <a:pt x="47195" y="20528"/>
                  </a:lnTo>
                  <a:lnTo>
                    <a:pt x="47625" y="36"/>
                  </a:lnTo>
                  <a:lnTo>
                    <a:pt x="38134" y="0"/>
                  </a:lnTo>
                  <a:lnTo>
                    <a:pt x="38100" y="14465"/>
                  </a:lnTo>
                  <a:lnTo>
                    <a:pt x="37042" y="15994"/>
                  </a:lnTo>
                  <a:lnTo>
                    <a:pt x="35278" y="17013"/>
                  </a:lnTo>
                  <a:lnTo>
                    <a:pt x="33044" y="17692"/>
                  </a:lnTo>
                  <a:lnTo>
                    <a:pt x="31555" y="19202"/>
                  </a:lnTo>
                  <a:lnTo>
                    <a:pt x="29899" y="23704"/>
                  </a:lnTo>
                  <a:lnTo>
                    <a:pt x="28967" y="32188"/>
                  </a:lnTo>
                  <a:lnTo>
                    <a:pt x="29895" y="34159"/>
                  </a:lnTo>
                  <a:lnTo>
                    <a:pt x="31572" y="35473"/>
                  </a:lnTo>
                  <a:lnTo>
                    <a:pt x="33748" y="36348"/>
                  </a:lnTo>
                  <a:lnTo>
                    <a:pt x="35199" y="37990"/>
                  </a:lnTo>
                  <a:lnTo>
                    <a:pt x="36811" y="42638"/>
                  </a:lnTo>
                  <a:lnTo>
                    <a:pt x="38100" y="89017"/>
                  </a:lnTo>
                  <a:lnTo>
                    <a:pt x="38100" y="117478"/>
                  </a:lnTo>
                  <a:lnTo>
                    <a:pt x="39158" y="119593"/>
                  </a:lnTo>
                  <a:lnTo>
                    <a:pt x="40922" y="121005"/>
                  </a:lnTo>
                  <a:lnTo>
                    <a:pt x="43156" y="121944"/>
                  </a:lnTo>
                  <a:lnTo>
                    <a:pt x="44645" y="123629"/>
                  </a:lnTo>
                  <a:lnTo>
                    <a:pt x="47233" y="131861"/>
                  </a:lnTo>
                  <a:lnTo>
                    <a:pt x="476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" name="SMARTInkShape-1000"/>
            <p:cNvSpPr/>
            <p:nvPr>
              <p:custDataLst>
                <p:tags r:id="rId157"/>
              </p:custDataLst>
            </p:nvPr>
          </p:nvSpPr>
          <p:spPr>
            <a:xfrm>
              <a:off x="5391150" y="5991341"/>
              <a:ext cx="200026" cy="18935"/>
            </a:xfrm>
            <a:custGeom>
              <a:avLst/>
              <a:gdLst/>
              <a:ahLst/>
              <a:cxnLst/>
              <a:rect l="0" t="0" r="0" b="0"/>
              <a:pathLst>
                <a:path w="200026" h="18935">
                  <a:moveTo>
                    <a:pt x="0" y="18934"/>
                  </a:moveTo>
                  <a:lnTo>
                    <a:pt x="0" y="18934"/>
                  </a:lnTo>
                  <a:lnTo>
                    <a:pt x="0" y="13878"/>
                  </a:lnTo>
                  <a:lnTo>
                    <a:pt x="1058" y="12389"/>
                  </a:lnTo>
                  <a:lnTo>
                    <a:pt x="2822" y="11395"/>
                  </a:lnTo>
                  <a:lnTo>
                    <a:pt x="17333" y="9525"/>
                  </a:lnTo>
                  <a:lnTo>
                    <a:pt x="63507" y="9409"/>
                  </a:lnTo>
                  <a:lnTo>
                    <a:pt x="108146" y="9409"/>
                  </a:lnTo>
                  <a:lnTo>
                    <a:pt x="126607" y="9409"/>
                  </a:lnTo>
                  <a:lnTo>
                    <a:pt x="133175" y="6587"/>
                  </a:lnTo>
                  <a:lnTo>
                    <a:pt x="139622" y="2864"/>
                  </a:lnTo>
                  <a:lnTo>
                    <a:pt x="152384" y="472"/>
                  </a:lnTo>
                  <a:lnTo>
                    <a:pt x="165097" y="0"/>
                  </a:lnTo>
                  <a:lnTo>
                    <a:pt x="167215" y="1020"/>
                  </a:lnTo>
                  <a:lnTo>
                    <a:pt x="168627" y="2758"/>
                  </a:lnTo>
                  <a:lnTo>
                    <a:pt x="169568" y="4974"/>
                  </a:lnTo>
                  <a:lnTo>
                    <a:pt x="171254" y="6453"/>
                  </a:lnTo>
                  <a:lnTo>
                    <a:pt x="179486" y="9019"/>
                  </a:lnTo>
                  <a:lnTo>
                    <a:pt x="200014" y="9409"/>
                  </a:lnTo>
                  <a:lnTo>
                    <a:pt x="200025" y="18818"/>
                  </a:lnTo>
                  <a:lnTo>
                    <a:pt x="190500" y="189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" name="SMARTInkShape-1001"/>
            <p:cNvSpPr/>
            <p:nvPr>
              <p:custDataLst>
                <p:tags r:id="rId158"/>
              </p:custDataLst>
            </p:nvPr>
          </p:nvSpPr>
          <p:spPr>
            <a:xfrm>
              <a:off x="5381625" y="6076984"/>
              <a:ext cx="152398" cy="161889"/>
            </a:xfrm>
            <a:custGeom>
              <a:avLst/>
              <a:gdLst/>
              <a:ahLst/>
              <a:cxnLst/>
              <a:rect l="0" t="0" r="0" b="0"/>
              <a:pathLst>
                <a:path w="152398" h="161889">
                  <a:moveTo>
                    <a:pt x="76200" y="19016"/>
                  </a:moveTo>
                  <a:lnTo>
                    <a:pt x="76200" y="19016"/>
                  </a:lnTo>
                  <a:lnTo>
                    <a:pt x="76200" y="13960"/>
                  </a:lnTo>
                  <a:lnTo>
                    <a:pt x="77258" y="12471"/>
                  </a:lnTo>
                  <a:lnTo>
                    <a:pt x="79022" y="11477"/>
                  </a:lnTo>
                  <a:lnTo>
                    <a:pt x="85901" y="9753"/>
                  </a:lnTo>
                  <a:lnTo>
                    <a:pt x="93809" y="9525"/>
                  </a:lnTo>
                  <a:lnTo>
                    <a:pt x="94290" y="8455"/>
                  </a:lnTo>
                  <a:lnTo>
                    <a:pt x="94823" y="4445"/>
                  </a:lnTo>
                  <a:lnTo>
                    <a:pt x="96024" y="2952"/>
                  </a:lnTo>
                  <a:lnTo>
                    <a:pt x="103414" y="359"/>
                  </a:lnTo>
                  <a:lnTo>
                    <a:pt x="112856" y="0"/>
                  </a:lnTo>
                  <a:lnTo>
                    <a:pt x="122374" y="8170"/>
                  </a:lnTo>
                  <a:lnTo>
                    <a:pt x="131899" y="9375"/>
                  </a:lnTo>
                  <a:lnTo>
                    <a:pt x="142445" y="18621"/>
                  </a:lnTo>
                  <a:lnTo>
                    <a:pt x="142837" y="27183"/>
                  </a:lnTo>
                  <a:lnTo>
                    <a:pt x="134671" y="36623"/>
                  </a:lnTo>
                  <a:lnTo>
                    <a:pt x="132552" y="45385"/>
                  </a:lnTo>
                  <a:lnTo>
                    <a:pt x="119171" y="61652"/>
                  </a:lnTo>
                  <a:lnTo>
                    <a:pt x="113643" y="64424"/>
                  </a:lnTo>
                  <a:lnTo>
                    <a:pt x="106527" y="66203"/>
                  </a:lnTo>
                  <a:lnTo>
                    <a:pt x="96728" y="74803"/>
                  </a:lnTo>
                  <a:lnTo>
                    <a:pt x="87178" y="76046"/>
                  </a:lnTo>
                  <a:lnTo>
                    <a:pt x="76200" y="76166"/>
                  </a:lnTo>
                  <a:lnTo>
                    <a:pt x="84401" y="67965"/>
                  </a:lnTo>
                  <a:lnTo>
                    <a:pt x="93809" y="66757"/>
                  </a:lnTo>
                  <a:lnTo>
                    <a:pt x="141120" y="66641"/>
                  </a:lnTo>
                  <a:lnTo>
                    <a:pt x="141705" y="67699"/>
                  </a:lnTo>
                  <a:lnTo>
                    <a:pt x="142721" y="74842"/>
                  </a:lnTo>
                  <a:lnTo>
                    <a:pt x="151062" y="84251"/>
                  </a:lnTo>
                  <a:lnTo>
                    <a:pt x="152283" y="93765"/>
                  </a:lnTo>
                  <a:lnTo>
                    <a:pt x="152397" y="109367"/>
                  </a:lnTo>
                  <a:lnTo>
                    <a:pt x="149577" y="114911"/>
                  </a:lnTo>
                  <a:lnTo>
                    <a:pt x="144199" y="122037"/>
                  </a:lnTo>
                  <a:lnTo>
                    <a:pt x="142078" y="131048"/>
                  </a:lnTo>
                  <a:lnTo>
                    <a:pt x="134708" y="141079"/>
                  </a:lnTo>
                  <a:lnTo>
                    <a:pt x="131132" y="142058"/>
                  </a:lnTo>
                  <a:lnTo>
                    <a:pt x="128696" y="142319"/>
                  </a:lnTo>
                  <a:lnTo>
                    <a:pt x="123168" y="145431"/>
                  </a:lnTo>
                  <a:lnTo>
                    <a:pt x="117183" y="149284"/>
                  </a:lnTo>
                  <a:lnTo>
                    <a:pt x="107864" y="152511"/>
                  </a:lnTo>
                  <a:lnTo>
                    <a:pt x="98399" y="158642"/>
                  </a:lnTo>
                  <a:lnTo>
                    <a:pt x="88893" y="160928"/>
                  </a:lnTo>
                  <a:lnTo>
                    <a:pt x="44450" y="161888"/>
                  </a:lnTo>
                  <a:lnTo>
                    <a:pt x="38100" y="159068"/>
                  </a:lnTo>
                  <a:lnTo>
                    <a:pt x="31750" y="155344"/>
                  </a:lnTo>
                  <a:lnTo>
                    <a:pt x="22225" y="152190"/>
                  </a:lnTo>
                  <a:lnTo>
                    <a:pt x="11406" y="144281"/>
                  </a:lnTo>
                  <a:lnTo>
                    <a:pt x="5026" y="143268"/>
                  </a:lnTo>
                  <a:lnTo>
                    <a:pt x="3350" y="142067"/>
                  </a:lnTo>
                  <a:lnTo>
                    <a:pt x="2234" y="140209"/>
                  </a:lnTo>
                  <a:lnTo>
                    <a:pt x="294" y="133166"/>
                  </a:lnTo>
                  <a:lnTo>
                    <a:pt x="0" y="114659"/>
                  </a:lnTo>
                  <a:lnTo>
                    <a:pt x="5056" y="114382"/>
                  </a:lnTo>
                  <a:lnTo>
                    <a:pt x="6545" y="115402"/>
                  </a:lnTo>
                  <a:lnTo>
                    <a:pt x="7539" y="117140"/>
                  </a:lnTo>
                  <a:lnTo>
                    <a:pt x="9491" y="123675"/>
                  </a:lnTo>
                  <a:lnTo>
                    <a:pt x="19050" y="1237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1" name="SMARTInkShape-Group216"/>
          <p:cNvGrpSpPr/>
          <p:nvPr/>
        </p:nvGrpSpPr>
        <p:grpSpPr>
          <a:xfrm>
            <a:off x="5791200" y="5909537"/>
            <a:ext cx="47616" cy="243614"/>
            <a:chOff x="5791200" y="5909537"/>
            <a:chExt cx="47616" cy="243614"/>
          </a:xfrm>
        </p:grpSpPr>
        <p:sp>
          <p:nvSpPr>
            <p:cNvPr id="619" name="SMARTInkShape-1002"/>
            <p:cNvSpPr/>
            <p:nvPr>
              <p:custDataLst>
                <p:tags r:id="rId152"/>
              </p:custDataLst>
            </p:nvPr>
          </p:nvSpPr>
          <p:spPr>
            <a:xfrm>
              <a:off x="5791200" y="5909537"/>
              <a:ext cx="9526" cy="5489"/>
            </a:xfrm>
            <a:custGeom>
              <a:avLst/>
              <a:gdLst/>
              <a:ahLst/>
              <a:cxnLst/>
              <a:rect l="0" t="0" r="0" b="0"/>
              <a:pathLst>
                <a:path w="9526" h="5489">
                  <a:moveTo>
                    <a:pt x="0" y="5488"/>
                  </a:moveTo>
                  <a:lnTo>
                    <a:pt x="0" y="5488"/>
                  </a:lnTo>
                  <a:lnTo>
                    <a:pt x="9525" y="5488"/>
                  </a:lnTo>
                  <a:lnTo>
                    <a:pt x="34" y="5488"/>
                  </a:lnTo>
                  <a:lnTo>
                    <a:pt x="9525" y="5488"/>
                  </a:lnTo>
                  <a:lnTo>
                    <a:pt x="4037" y="0"/>
                  </a:lnTo>
                  <a:lnTo>
                    <a:pt x="9525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" name="SMARTInkShape-1003"/>
            <p:cNvSpPr/>
            <p:nvPr>
              <p:custDataLst>
                <p:tags r:id="rId153"/>
              </p:custDataLst>
            </p:nvPr>
          </p:nvSpPr>
          <p:spPr>
            <a:xfrm>
              <a:off x="5810250" y="6086475"/>
              <a:ext cx="28566" cy="66676"/>
            </a:xfrm>
            <a:custGeom>
              <a:avLst/>
              <a:gdLst/>
              <a:ahLst/>
              <a:cxnLst/>
              <a:rect l="0" t="0" r="0" b="0"/>
              <a:pathLst>
                <a:path w="28566" h="66676">
                  <a:moveTo>
                    <a:pt x="19050" y="0"/>
                  </a:moveTo>
                  <a:lnTo>
                    <a:pt x="19050" y="0"/>
                  </a:lnTo>
                  <a:lnTo>
                    <a:pt x="24106" y="0"/>
                  </a:lnTo>
                  <a:lnTo>
                    <a:pt x="25595" y="1058"/>
                  </a:lnTo>
                  <a:lnTo>
                    <a:pt x="26589" y="2822"/>
                  </a:lnTo>
                  <a:lnTo>
                    <a:pt x="28313" y="9701"/>
                  </a:lnTo>
                  <a:lnTo>
                    <a:pt x="28565" y="23680"/>
                  </a:lnTo>
                  <a:lnTo>
                    <a:pt x="27510" y="25312"/>
                  </a:lnTo>
                  <a:lnTo>
                    <a:pt x="25748" y="26400"/>
                  </a:lnTo>
                  <a:lnTo>
                    <a:pt x="23515" y="27124"/>
                  </a:lnTo>
                  <a:lnTo>
                    <a:pt x="22027" y="28666"/>
                  </a:lnTo>
                  <a:lnTo>
                    <a:pt x="20373" y="33203"/>
                  </a:lnTo>
                  <a:lnTo>
                    <a:pt x="19166" y="45871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2" name="SMARTInkShape-1004"/>
          <p:cNvSpPr/>
          <p:nvPr>
            <p:custDataLst>
              <p:tags r:id="rId36"/>
            </p:custDataLst>
          </p:nvPr>
        </p:nvSpPr>
        <p:spPr>
          <a:xfrm>
            <a:off x="6210303" y="5457825"/>
            <a:ext cx="161912" cy="304801"/>
          </a:xfrm>
          <a:custGeom>
            <a:avLst/>
            <a:gdLst/>
            <a:ahLst/>
            <a:cxnLst/>
            <a:rect l="0" t="0" r="0" b="0"/>
            <a:pathLst>
              <a:path w="161912" h="304801">
                <a:moveTo>
                  <a:pt x="133347" y="76200"/>
                </a:moveTo>
                <a:lnTo>
                  <a:pt x="133347" y="76200"/>
                </a:lnTo>
                <a:lnTo>
                  <a:pt x="142756" y="66791"/>
                </a:lnTo>
                <a:lnTo>
                  <a:pt x="142862" y="58484"/>
                </a:lnTo>
                <a:lnTo>
                  <a:pt x="151072" y="40865"/>
                </a:lnTo>
                <a:lnTo>
                  <a:pt x="150455" y="38885"/>
                </a:lnTo>
                <a:lnTo>
                  <a:pt x="144080" y="30142"/>
                </a:lnTo>
                <a:lnTo>
                  <a:pt x="142979" y="20512"/>
                </a:lnTo>
                <a:lnTo>
                  <a:pt x="142904" y="14427"/>
                </a:lnTo>
                <a:lnTo>
                  <a:pt x="141835" y="12793"/>
                </a:lnTo>
                <a:lnTo>
                  <a:pt x="140064" y="11704"/>
                </a:lnTo>
                <a:lnTo>
                  <a:pt x="134674" y="9955"/>
                </a:lnTo>
                <a:lnTo>
                  <a:pt x="124249" y="403"/>
                </a:lnTo>
                <a:lnTo>
                  <a:pt x="90709" y="0"/>
                </a:lnTo>
                <a:lnTo>
                  <a:pt x="85116" y="2822"/>
                </a:lnTo>
                <a:lnTo>
                  <a:pt x="79103" y="6545"/>
                </a:lnTo>
                <a:lnTo>
                  <a:pt x="72902" y="8201"/>
                </a:lnTo>
                <a:lnTo>
                  <a:pt x="70825" y="9701"/>
                </a:lnTo>
                <a:lnTo>
                  <a:pt x="69441" y="11759"/>
                </a:lnTo>
                <a:lnTo>
                  <a:pt x="68518" y="14189"/>
                </a:lnTo>
                <a:lnTo>
                  <a:pt x="66844" y="15810"/>
                </a:lnTo>
                <a:lnTo>
                  <a:pt x="62163" y="17609"/>
                </a:lnTo>
                <a:lnTo>
                  <a:pt x="60491" y="19148"/>
                </a:lnTo>
                <a:lnTo>
                  <a:pt x="58633" y="23680"/>
                </a:lnTo>
                <a:lnTo>
                  <a:pt x="57080" y="25312"/>
                </a:lnTo>
                <a:lnTo>
                  <a:pt x="39852" y="36649"/>
                </a:lnTo>
                <a:lnTo>
                  <a:pt x="33561" y="42726"/>
                </a:lnTo>
                <a:lnTo>
                  <a:pt x="30789" y="48270"/>
                </a:lnTo>
                <a:lnTo>
                  <a:pt x="29010" y="60453"/>
                </a:lnTo>
                <a:lnTo>
                  <a:pt x="27806" y="62526"/>
                </a:lnTo>
                <a:lnTo>
                  <a:pt x="25945" y="63909"/>
                </a:lnTo>
                <a:lnTo>
                  <a:pt x="23646" y="64831"/>
                </a:lnTo>
                <a:lnTo>
                  <a:pt x="22112" y="66504"/>
                </a:lnTo>
                <a:lnTo>
                  <a:pt x="20410" y="71185"/>
                </a:lnTo>
                <a:lnTo>
                  <a:pt x="19050" y="108345"/>
                </a:lnTo>
                <a:lnTo>
                  <a:pt x="20107" y="110330"/>
                </a:lnTo>
                <a:lnTo>
                  <a:pt x="21870" y="111654"/>
                </a:lnTo>
                <a:lnTo>
                  <a:pt x="24104" y="112536"/>
                </a:lnTo>
                <a:lnTo>
                  <a:pt x="25594" y="114183"/>
                </a:lnTo>
                <a:lnTo>
                  <a:pt x="28180" y="122346"/>
                </a:lnTo>
                <a:lnTo>
                  <a:pt x="28456" y="128443"/>
                </a:lnTo>
                <a:lnTo>
                  <a:pt x="29553" y="130079"/>
                </a:lnTo>
                <a:lnTo>
                  <a:pt x="31343" y="131170"/>
                </a:lnTo>
                <a:lnTo>
                  <a:pt x="33595" y="131897"/>
                </a:lnTo>
                <a:lnTo>
                  <a:pt x="35096" y="133439"/>
                </a:lnTo>
                <a:lnTo>
                  <a:pt x="36763" y="137976"/>
                </a:lnTo>
                <a:lnTo>
                  <a:pt x="38266" y="139609"/>
                </a:lnTo>
                <a:lnTo>
                  <a:pt x="57038" y="151433"/>
                </a:lnTo>
                <a:lnTo>
                  <a:pt x="61685" y="151970"/>
                </a:lnTo>
                <a:lnTo>
                  <a:pt x="67278" y="155031"/>
                </a:lnTo>
                <a:lnTo>
                  <a:pt x="93034" y="177710"/>
                </a:lnTo>
                <a:lnTo>
                  <a:pt x="103017" y="180545"/>
                </a:lnTo>
                <a:lnTo>
                  <a:pt x="112029" y="187436"/>
                </a:lnTo>
                <a:lnTo>
                  <a:pt x="122060" y="190097"/>
                </a:lnTo>
                <a:lnTo>
                  <a:pt x="128357" y="195437"/>
                </a:lnTo>
                <a:lnTo>
                  <a:pt x="131129" y="200808"/>
                </a:lnTo>
                <a:lnTo>
                  <a:pt x="131868" y="203722"/>
                </a:lnTo>
                <a:lnTo>
                  <a:pt x="133420" y="205665"/>
                </a:lnTo>
                <a:lnTo>
                  <a:pt x="137965" y="207823"/>
                </a:lnTo>
                <a:lnTo>
                  <a:pt x="139601" y="209457"/>
                </a:lnTo>
                <a:lnTo>
                  <a:pt x="141418" y="214094"/>
                </a:lnTo>
                <a:lnTo>
                  <a:pt x="142961" y="215755"/>
                </a:lnTo>
                <a:lnTo>
                  <a:pt x="147498" y="217600"/>
                </a:lnTo>
                <a:lnTo>
                  <a:pt x="149131" y="219149"/>
                </a:lnTo>
                <a:lnTo>
                  <a:pt x="150946" y="223694"/>
                </a:lnTo>
                <a:lnTo>
                  <a:pt x="153169" y="235235"/>
                </a:lnTo>
                <a:lnTo>
                  <a:pt x="160560" y="245806"/>
                </a:lnTo>
                <a:lnTo>
                  <a:pt x="161802" y="255689"/>
                </a:lnTo>
                <a:lnTo>
                  <a:pt x="161911" y="270302"/>
                </a:lnTo>
                <a:lnTo>
                  <a:pt x="160857" y="272276"/>
                </a:lnTo>
                <a:lnTo>
                  <a:pt x="159095" y="273593"/>
                </a:lnTo>
                <a:lnTo>
                  <a:pt x="156862" y="274470"/>
                </a:lnTo>
                <a:lnTo>
                  <a:pt x="155374" y="276113"/>
                </a:lnTo>
                <a:lnTo>
                  <a:pt x="153720" y="280761"/>
                </a:lnTo>
                <a:lnTo>
                  <a:pt x="152221" y="282425"/>
                </a:lnTo>
                <a:lnTo>
                  <a:pt x="147732" y="284272"/>
                </a:lnTo>
                <a:lnTo>
                  <a:pt x="146112" y="285823"/>
                </a:lnTo>
                <a:lnTo>
                  <a:pt x="144312" y="290369"/>
                </a:lnTo>
                <a:lnTo>
                  <a:pt x="142774" y="292004"/>
                </a:lnTo>
                <a:lnTo>
                  <a:pt x="123932" y="303833"/>
                </a:lnTo>
                <a:lnTo>
                  <a:pt x="79365" y="304798"/>
                </a:lnTo>
                <a:lnTo>
                  <a:pt x="73019" y="304800"/>
                </a:lnTo>
                <a:lnTo>
                  <a:pt x="66671" y="301978"/>
                </a:lnTo>
                <a:lnTo>
                  <a:pt x="60322" y="298255"/>
                </a:lnTo>
                <a:lnTo>
                  <a:pt x="50797" y="295099"/>
                </a:lnTo>
                <a:lnTo>
                  <a:pt x="41272" y="288990"/>
                </a:lnTo>
                <a:lnTo>
                  <a:pt x="30453" y="286177"/>
                </a:lnTo>
                <a:lnTo>
                  <a:pt x="21339" y="279288"/>
                </a:lnTo>
                <a:lnTo>
                  <a:pt x="15479" y="277586"/>
                </a:lnTo>
                <a:lnTo>
                  <a:pt x="13493" y="276075"/>
                </a:lnTo>
                <a:lnTo>
                  <a:pt x="10045" y="268144"/>
                </a:lnTo>
                <a:lnTo>
                  <a:pt x="6933" y="267342"/>
                </a:lnTo>
                <a:lnTo>
                  <a:pt x="1366" y="266826"/>
                </a:lnTo>
                <a:lnTo>
                  <a:pt x="910" y="265726"/>
                </a:lnTo>
                <a:lnTo>
                  <a:pt x="0" y="257210"/>
                </a:lnTo>
                <a:lnTo>
                  <a:pt x="17689" y="257175"/>
                </a:lnTo>
                <a:lnTo>
                  <a:pt x="18141" y="258233"/>
                </a:lnTo>
                <a:lnTo>
                  <a:pt x="18928" y="265376"/>
                </a:lnTo>
                <a:lnTo>
                  <a:pt x="21817" y="266112"/>
                </a:lnTo>
                <a:lnTo>
                  <a:pt x="28572" y="2667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27" name="SMARTInkShape-Group218"/>
          <p:cNvGrpSpPr/>
          <p:nvPr/>
        </p:nvGrpSpPr>
        <p:grpSpPr>
          <a:xfrm>
            <a:off x="6172200" y="5676900"/>
            <a:ext cx="1076326" cy="333376"/>
            <a:chOff x="6172200" y="5676900"/>
            <a:chExt cx="1076326" cy="333376"/>
          </a:xfrm>
        </p:grpSpPr>
        <p:sp>
          <p:nvSpPr>
            <p:cNvPr id="623" name="SMARTInkShape-1005"/>
            <p:cNvSpPr/>
            <p:nvPr>
              <p:custDataLst>
                <p:tags r:id="rId148"/>
              </p:custDataLst>
            </p:nvPr>
          </p:nvSpPr>
          <p:spPr>
            <a:xfrm>
              <a:off x="6421177" y="5676900"/>
              <a:ext cx="332038" cy="142873"/>
            </a:xfrm>
            <a:custGeom>
              <a:avLst/>
              <a:gdLst/>
              <a:ahLst/>
              <a:cxnLst/>
              <a:rect l="0" t="0" r="0" b="0"/>
              <a:pathLst>
                <a:path w="332038" h="142873">
                  <a:moveTo>
                    <a:pt x="112973" y="0"/>
                  </a:moveTo>
                  <a:lnTo>
                    <a:pt x="112973" y="0"/>
                  </a:lnTo>
                  <a:lnTo>
                    <a:pt x="85841" y="0"/>
                  </a:lnTo>
                  <a:lnTo>
                    <a:pt x="76324" y="8201"/>
                  </a:lnTo>
                  <a:lnTo>
                    <a:pt x="66799" y="9409"/>
                  </a:lnTo>
                  <a:lnTo>
                    <a:pt x="60722" y="9491"/>
                  </a:lnTo>
                  <a:lnTo>
                    <a:pt x="59089" y="10561"/>
                  </a:lnTo>
                  <a:lnTo>
                    <a:pt x="58000" y="12332"/>
                  </a:lnTo>
                  <a:lnTo>
                    <a:pt x="56253" y="17723"/>
                  </a:lnTo>
                  <a:lnTo>
                    <a:pt x="53192" y="18461"/>
                  </a:lnTo>
                  <a:lnTo>
                    <a:pt x="50893" y="18657"/>
                  </a:lnTo>
                  <a:lnTo>
                    <a:pt x="49362" y="19846"/>
                  </a:lnTo>
                  <a:lnTo>
                    <a:pt x="45509" y="28727"/>
                  </a:lnTo>
                  <a:lnTo>
                    <a:pt x="37176" y="37672"/>
                  </a:lnTo>
                  <a:lnTo>
                    <a:pt x="36773" y="56747"/>
                  </a:lnTo>
                  <a:lnTo>
                    <a:pt x="41829" y="57031"/>
                  </a:lnTo>
                  <a:lnTo>
                    <a:pt x="43318" y="58129"/>
                  </a:lnTo>
                  <a:lnTo>
                    <a:pt x="45905" y="65341"/>
                  </a:lnTo>
                  <a:lnTo>
                    <a:pt x="48946" y="66082"/>
                  </a:lnTo>
                  <a:lnTo>
                    <a:pt x="64946" y="66675"/>
                  </a:lnTo>
                  <a:lnTo>
                    <a:pt x="65348" y="57160"/>
                  </a:lnTo>
                  <a:lnTo>
                    <a:pt x="65348" y="66283"/>
                  </a:lnTo>
                  <a:lnTo>
                    <a:pt x="57147" y="66641"/>
                  </a:lnTo>
                  <a:lnTo>
                    <a:pt x="47738" y="74873"/>
                  </a:lnTo>
                  <a:lnTo>
                    <a:pt x="41668" y="75807"/>
                  </a:lnTo>
                  <a:lnTo>
                    <a:pt x="40036" y="76996"/>
                  </a:lnTo>
                  <a:lnTo>
                    <a:pt x="38948" y="78848"/>
                  </a:lnTo>
                  <a:lnTo>
                    <a:pt x="38224" y="81140"/>
                  </a:lnTo>
                  <a:lnTo>
                    <a:pt x="36682" y="82669"/>
                  </a:lnTo>
                  <a:lnTo>
                    <a:pt x="32145" y="84367"/>
                  </a:lnTo>
                  <a:lnTo>
                    <a:pt x="23643" y="85322"/>
                  </a:lnTo>
                  <a:lnTo>
                    <a:pt x="21670" y="86515"/>
                  </a:lnTo>
                  <a:lnTo>
                    <a:pt x="20354" y="88368"/>
                  </a:lnTo>
                  <a:lnTo>
                    <a:pt x="19477" y="90662"/>
                  </a:lnTo>
                  <a:lnTo>
                    <a:pt x="17834" y="92191"/>
                  </a:lnTo>
                  <a:lnTo>
                    <a:pt x="13187" y="93891"/>
                  </a:lnTo>
                  <a:lnTo>
                    <a:pt x="11523" y="95402"/>
                  </a:lnTo>
                  <a:lnTo>
                    <a:pt x="8328" y="104347"/>
                  </a:lnTo>
                  <a:lnTo>
                    <a:pt x="8236" y="109705"/>
                  </a:lnTo>
                  <a:lnTo>
                    <a:pt x="7166" y="111237"/>
                  </a:lnTo>
                  <a:lnTo>
                    <a:pt x="5393" y="112258"/>
                  </a:lnTo>
                  <a:lnTo>
                    <a:pt x="3153" y="112938"/>
                  </a:lnTo>
                  <a:lnTo>
                    <a:pt x="1659" y="114450"/>
                  </a:lnTo>
                  <a:lnTo>
                    <a:pt x="0" y="118953"/>
                  </a:lnTo>
                  <a:lnTo>
                    <a:pt x="616" y="120577"/>
                  </a:lnTo>
                  <a:lnTo>
                    <a:pt x="2085" y="121659"/>
                  </a:lnTo>
                  <a:lnTo>
                    <a:pt x="4123" y="122381"/>
                  </a:lnTo>
                  <a:lnTo>
                    <a:pt x="5481" y="123920"/>
                  </a:lnTo>
                  <a:lnTo>
                    <a:pt x="7840" y="131899"/>
                  </a:lnTo>
                  <a:lnTo>
                    <a:pt x="10860" y="132705"/>
                  </a:lnTo>
                  <a:lnTo>
                    <a:pt x="13148" y="132920"/>
                  </a:lnTo>
                  <a:lnTo>
                    <a:pt x="18512" y="135981"/>
                  </a:lnTo>
                  <a:lnTo>
                    <a:pt x="24424" y="139811"/>
                  </a:lnTo>
                  <a:lnTo>
                    <a:pt x="33702" y="141968"/>
                  </a:lnTo>
                  <a:lnTo>
                    <a:pt x="78048" y="142872"/>
                  </a:lnTo>
                  <a:lnTo>
                    <a:pt x="108915" y="133174"/>
                  </a:lnTo>
                  <a:lnTo>
                    <a:pt x="120120" y="127065"/>
                  </a:lnTo>
                  <a:lnTo>
                    <a:pt x="135317" y="123727"/>
                  </a:lnTo>
                  <a:lnTo>
                    <a:pt x="146993" y="116505"/>
                  </a:lnTo>
                  <a:lnTo>
                    <a:pt x="191946" y="82539"/>
                  </a:lnTo>
                  <a:lnTo>
                    <a:pt x="223032" y="50800"/>
                  </a:lnTo>
                  <a:lnTo>
                    <a:pt x="225388" y="44450"/>
                  </a:lnTo>
                  <a:lnTo>
                    <a:pt x="227075" y="42333"/>
                  </a:lnTo>
                  <a:lnTo>
                    <a:pt x="233446" y="38296"/>
                  </a:lnTo>
                  <a:lnTo>
                    <a:pt x="235309" y="33601"/>
                  </a:lnTo>
                  <a:lnTo>
                    <a:pt x="236798" y="9525"/>
                  </a:lnTo>
                  <a:lnTo>
                    <a:pt x="228598" y="17726"/>
                  </a:lnTo>
                  <a:lnTo>
                    <a:pt x="227389" y="27134"/>
                  </a:lnTo>
                  <a:lnTo>
                    <a:pt x="227273" y="73294"/>
                  </a:lnTo>
                  <a:lnTo>
                    <a:pt x="227273" y="90234"/>
                  </a:lnTo>
                  <a:lnTo>
                    <a:pt x="230095" y="95843"/>
                  </a:lnTo>
                  <a:lnTo>
                    <a:pt x="235473" y="103011"/>
                  </a:lnTo>
                  <a:lnTo>
                    <a:pt x="236797" y="114289"/>
                  </a:lnTo>
                  <a:lnTo>
                    <a:pt x="236798" y="114300"/>
                  </a:lnTo>
                  <a:lnTo>
                    <a:pt x="236798" y="69769"/>
                  </a:lnTo>
                  <a:lnTo>
                    <a:pt x="236798" y="22460"/>
                  </a:lnTo>
                  <a:lnTo>
                    <a:pt x="236798" y="38"/>
                  </a:lnTo>
                  <a:lnTo>
                    <a:pt x="251263" y="0"/>
                  </a:lnTo>
                  <a:lnTo>
                    <a:pt x="252792" y="1058"/>
                  </a:lnTo>
                  <a:lnTo>
                    <a:pt x="253810" y="2822"/>
                  </a:lnTo>
                  <a:lnTo>
                    <a:pt x="255446" y="8201"/>
                  </a:lnTo>
                  <a:lnTo>
                    <a:pt x="264014" y="17609"/>
                  </a:lnTo>
                  <a:lnTo>
                    <a:pt x="270027" y="18623"/>
                  </a:lnTo>
                  <a:lnTo>
                    <a:pt x="271651" y="19824"/>
                  </a:lnTo>
                  <a:lnTo>
                    <a:pt x="274708" y="27970"/>
                  </a:lnTo>
                  <a:lnTo>
                    <a:pt x="274772" y="28172"/>
                  </a:lnTo>
                  <a:lnTo>
                    <a:pt x="279917" y="33512"/>
                  </a:lnTo>
                  <a:lnTo>
                    <a:pt x="280360" y="35041"/>
                  </a:lnTo>
                  <a:lnTo>
                    <a:pt x="279598" y="36061"/>
                  </a:lnTo>
                  <a:lnTo>
                    <a:pt x="278032" y="36740"/>
                  </a:lnTo>
                  <a:lnTo>
                    <a:pt x="276987" y="38252"/>
                  </a:lnTo>
                  <a:lnTo>
                    <a:pt x="275173" y="46182"/>
                  </a:lnTo>
                  <a:lnTo>
                    <a:pt x="257291" y="65224"/>
                  </a:lnTo>
                  <a:lnTo>
                    <a:pt x="246450" y="66664"/>
                  </a:lnTo>
                  <a:lnTo>
                    <a:pt x="246326" y="75807"/>
                  </a:lnTo>
                  <a:lnTo>
                    <a:pt x="246323" y="67964"/>
                  </a:lnTo>
                  <a:lnTo>
                    <a:pt x="247381" y="67535"/>
                  </a:lnTo>
                  <a:lnTo>
                    <a:pt x="272017" y="65624"/>
                  </a:lnTo>
                  <a:lnTo>
                    <a:pt x="278204" y="61621"/>
                  </a:lnTo>
                  <a:lnTo>
                    <a:pt x="281336" y="61189"/>
                  </a:lnTo>
                  <a:lnTo>
                    <a:pt x="304063" y="66553"/>
                  </a:lnTo>
                  <a:lnTo>
                    <a:pt x="307041" y="66593"/>
                  </a:lnTo>
                  <a:lnTo>
                    <a:pt x="309027" y="67679"/>
                  </a:lnTo>
                  <a:lnTo>
                    <a:pt x="310350" y="69461"/>
                  </a:lnTo>
                  <a:lnTo>
                    <a:pt x="311233" y="71707"/>
                  </a:lnTo>
                  <a:lnTo>
                    <a:pt x="312879" y="73205"/>
                  </a:lnTo>
                  <a:lnTo>
                    <a:pt x="317532" y="74869"/>
                  </a:lnTo>
                  <a:lnTo>
                    <a:pt x="319195" y="76371"/>
                  </a:lnTo>
                  <a:lnTo>
                    <a:pt x="321045" y="80862"/>
                  </a:lnTo>
                  <a:lnTo>
                    <a:pt x="322596" y="82483"/>
                  </a:lnTo>
                  <a:lnTo>
                    <a:pt x="330594" y="85298"/>
                  </a:lnTo>
                  <a:lnTo>
                    <a:pt x="331402" y="88357"/>
                  </a:lnTo>
                  <a:lnTo>
                    <a:pt x="332037" y="103331"/>
                  </a:lnTo>
                  <a:lnTo>
                    <a:pt x="330982" y="103812"/>
                  </a:lnTo>
                  <a:lnTo>
                    <a:pt x="326988" y="104347"/>
                  </a:lnTo>
                  <a:lnTo>
                    <a:pt x="325500" y="105548"/>
                  </a:lnTo>
                  <a:lnTo>
                    <a:pt x="323846" y="109705"/>
                  </a:lnTo>
                  <a:lnTo>
                    <a:pt x="322347" y="111237"/>
                  </a:lnTo>
                  <a:lnTo>
                    <a:pt x="314438" y="113896"/>
                  </a:lnTo>
                  <a:lnTo>
                    <a:pt x="308368" y="114180"/>
                  </a:lnTo>
                  <a:lnTo>
                    <a:pt x="302826" y="117069"/>
                  </a:lnTo>
                  <a:lnTo>
                    <a:pt x="295701" y="122491"/>
                  </a:lnTo>
                  <a:lnTo>
                    <a:pt x="286690" y="123561"/>
                  </a:lnTo>
                  <a:lnTo>
                    <a:pt x="265373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" name="SMARTInkShape-1006"/>
            <p:cNvSpPr/>
            <p:nvPr>
              <p:custDataLst>
                <p:tags r:id="rId149"/>
              </p:custDataLst>
            </p:nvPr>
          </p:nvSpPr>
          <p:spPr>
            <a:xfrm>
              <a:off x="6791360" y="5676900"/>
              <a:ext cx="285716" cy="123706"/>
            </a:xfrm>
            <a:custGeom>
              <a:avLst/>
              <a:gdLst/>
              <a:ahLst/>
              <a:cxnLst/>
              <a:rect l="0" t="0" r="0" b="0"/>
              <a:pathLst>
                <a:path w="285716" h="123706">
                  <a:moveTo>
                    <a:pt x="57115" y="28575"/>
                  </a:moveTo>
                  <a:lnTo>
                    <a:pt x="57115" y="28575"/>
                  </a:lnTo>
                  <a:lnTo>
                    <a:pt x="57115" y="19442"/>
                  </a:lnTo>
                  <a:lnTo>
                    <a:pt x="52059" y="19166"/>
                  </a:lnTo>
                  <a:lnTo>
                    <a:pt x="50570" y="18069"/>
                  </a:lnTo>
                  <a:lnTo>
                    <a:pt x="47983" y="10859"/>
                  </a:lnTo>
                  <a:lnTo>
                    <a:pt x="44942" y="10118"/>
                  </a:lnTo>
                  <a:lnTo>
                    <a:pt x="33127" y="9535"/>
                  </a:lnTo>
                  <a:lnTo>
                    <a:pt x="31599" y="10590"/>
                  </a:lnTo>
                  <a:lnTo>
                    <a:pt x="30579" y="12352"/>
                  </a:lnTo>
                  <a:lnTo>
                    <a:pt x="29899" y="14585"/>
                  </a:lnTo>
                  <a:lnTo>
                    <a:pt x="28387" y="16073"/>
                  </a:lnTo>
                  <a:lnTo>
                    <a:pt x="19443" y="18934"/>
                  </a:lnTo>
                  <a:lnTo>
                    <a:pt x="19141" y="24073"/>
                  </a:lnTo>
                  <a:lnTo>
                    <a:pt x="16249" y="29395"/>
                  </a:lnTo>
                  <a:lnTo>
                    <a:pt x="10826" y="36380"/>
                  </a:lnTo>
                  <a:lnTo>
                    <a:pt x="8695" y="45365"/>
                  </a:lnTo>
                  <a:lnTo>
                    <a:pt x="3022" y="54246"/>
                  </a:lnTo>
                  <a:lnTo>
                    <a:pt x="367" y="64829"/>
                  </a:lnTo>
                  <a:lnTo>
                    <a:pt x="0" y="79770"/>
                  </a:lnTo>
                  <a:lnTo>
                    <a:pt x="2803" y="85901"/>
                  </a:lnTo>
                  <a:lnTo>
                    <a:pt x="6518" y="92153"/>
                  </a:lnTo>
                  <a:lnTo>
                    <a:pt x="8169" y="98459"/>
                  </a:lnTo>
                  <a:lnTo>
                    <a:pt x="9668" y="100565"/>
                  </a:lnTo>
                  <a:lnTo>
                    <a:pt x="11726" y="101968"/>
                  </a:lnTo>
                  <a:lnTo>
                    <a:pt x="14156" y="102904"/>
                  </a:lnTo>
                  <a:lnTo>
                    <a:pt x="15775" y="104585"/>
                  </a:lnTo>
                  <a:lnTo>
                    <a:pt x="17575" y="109277"/>
                  </a:lnTo>
                  <a:lnTo>
                    <a:pt x="19113" y="110951"/>
                  </a:lnTo>
                  <a:lnTo>
                    <a:pt x="28631" y="115064"/>
                  </a:lnTo>
                  <a:lnTo>
                    <a:pt x="33168" y="119226"/>
                  </a:lnTo>
                  <a:lnTo>
                    <a:pt x="41533" y="121781"/>
                  </a:lnTo>
                  <a:lnTo>
                    <a:pt x="59094" y="123421"/>
                  </a:lnTo>
                  <a:lnTo>
                    <a:pt x="66108" y="120822"/>
                  </a:lnTo>
                  <a:lnTo>
                    <a:pt x="72754" y="117199"/>
                  </a:lnTo>
                  <a:lnTo>
                    <a:pt x="116494" y="102591"/>
                  </a:lnTo>
                  <a:lnTo>
                    <a:pt x="131153" y="94603"/>
                  </a:lnTo>
                  <a:lnTo>
                    <a:pt x="158631" y="70883"/>
                  </a:lnTo>
                  <a:lnTo>
                    <a:pt x="165028" y="68545"/>
                  </a:lnTo>
                  <a:lnTo>
                    <a:pt x="167157" y="66863"/>
                  </a:lnTo>
                  <a:lnTo>
                    <a:pt x="190448" y="38117"/>
                  </a:lnTo>
                  <a:lnTo>
                    <a:pt x="190464" y="38100"/>
                  </a:lnTo>
                  <a:lnTo>
                    <a:pt x="182265" y="46301"/>
                  </a:lnTo>
                  <a:lnTo>
                    <a:pt x="181056" y="55709"/>
                  </a:lnTo>
                  <a:lnTo>
                    <a:pt x="180974" y="61780"/>
                  </a:lnTo>
                  <a:lnTo>
                    <a:pt x="179904" y="63412"/>
                  </a:lnTo>
                  <a:lnTo>
                    <a:pt x="178133" y="64500"/>
                  </a:lnTo>
                  <a:lnTo>
                    <a:pt x="175894" y="65224"/>
                  </a:lnTo>
                  <a:lnTo>
                    <a:pt x="174401" y="66766"/>
                  </a:lnTo>
                  <a:lnTo>
                    <a:pt x="172742" y="71302"/>
                  </a:lnTo>
                  <a:lnTo>
                    <a:pt x="171415" y="116930"/>
                  </a:lnTo>
                  <a:lnTo>
                    <a:pt x="171415" y="123705"/>
                  </a:lnTo>
                  <a:lnTo>
                    <a:pt x="171415" y="82144"/>
                  </a:lnTo>
                  <a:lnTo>
                    <a:pt x="168593" y="76020"/>
                  </a:lnTo>
                  <a:lnTo>
                    <a:pt x="164870" y="69771"/>
                  </a:lnTo>
                  <a:lnTo>
                    <a:pt x="162478" y="57133"/>
                  </a:lnTo>
                  <a:lnTo>
                    <a:pt x="161890" y="14435"/>
                  </a:lnTo>
                  <a:lnTo>
                    <a:pt x="162948" y="12798"/>
                  </a:lnTo>
                  <a:lnTo>
                    <a:pt x="164712" y="11707"/>
                  </a:lnTo>
                  <a:lnTo>
                    <a:pt x="170090" y="9956"/>
                  </a:lnTo>
                  <a:lnTo>
                    <a:pt x="170827" y="6895"/>
                  </a:lnTo>
                  <a:lnTo>
                    <a:pt x="171381" y="403"/>
                  </a:lnTo>
                  <a:lnTo>
                    <a:pt x="216832" y="0"/>
                  </a:lnTo>
                  <a:lnTo>
                    <a:pt x="264258" y="0"/>
                  </a:lnTo>
                  <a:lnTo>
                    <a:pt x="2857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" name="SMARTInkShape-1007"/>
            <p:cNvSpPr/>
            <p:nvPr>
              <p:custDataLst>
                <p:tags r:id="rId150"/>
              </p:custDataLst>
            </p:nvPr>
          </p:nvSpPr>
          <p:spPr>
            <a:xfrm>
              <a:off x="6972300" y="5772150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8200" y="1324"/>
                  </a:lnTo>
                  <a:lnTo>
                    <a:pt x="17610" y="116"/>
                  </a:lnTo>
                  <a:lnTo>
                    <a:pt x="64831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" name="SMARTInkShape-1008"/>
            <p:cNvSpPr/>
            <p:nvPr>
              <p:custDataLst>
                <p:tags r:id="rId151"/>
              </p:custDataLst>
            </p:nvPr>
          </p:nvSpPr>
          <p:spPr>
            <a:xfrm>
              <a:off x="6172200" y="5934075"/>
              <a:ext cx="1076326" cy="76201"/>
            </a:xfrm>
            <a:custGeom>
              <a:avLst/>
              <a:gdLst/>
              <a:ahLst/>
              <a:cxnLst/>
              <a:rect l="0" t="0" r="0" b="0"/>
              <a:pathLst>
                <a:path w="1076326" h="76201">
                  <a:moveTo>
                    <a:pt x="0" y="76200"/>
                  </a:moveTo>
                  <a:lnTo>
                    <a:pt x="0" y="76200"/>
                  </a:lnTo>
                  <a:lnTo>
                    <a:pt x="0" y="66678"/>
                  </a:lnTo>
                  <a:lnTo>
                    <a:pt x="5056" y="66675"/>
                  </a:lnTo>
                  <a:lnTo>
                    <a:pt x="6545" y="65617"/>
                  </a:lnTo>
                  <a:lnTo>
                    <a:pt x="7539" y="63853"/>
                  </a:lnTo>
                  <a:lnTo>
                    <a:pt x="8201" y="61619"/>
                  </a:lnTo>
                  <a:lnTo>
                    <a:pt x="8642" y="61187"/>
                  </a:lnTo>
                  <a:lnTo>
                    <a:pt x="8937" y="61959"/>
                  </a:lnTo>
                  <a:lnTo>
                    <a:pt x="9132" y="63531"/>
                  </a:lnTo>
                  <a:lnTo>
                    <a:pt x="10321" y="64579"/>
                  </a:lnTo>
                  <a:lnTo>
                    <a:pt x="18648" y="66593"/>
                  </a:lnTo>
                  <a:lnTo>
                    <a:pt x="26575" y="60113"/>
                  </a:lnTo>
                  <a:lnTo>
                    <a:pt x="35273" y="58028"/>
                  </a:lnTo>
                  <a:lnTo>
                    <a:pt x="79612" y="57151"/>
                  </a:lnTo>
                  <a:lnTo>
                    <a:pt x="84824" y="57150"/>
                  </a:lnTo>
                  <a:lnTo>
                    <a:pt x="93438" y="54328"/>
                  </a:lnTo>
                  <a:lnTo>
                    <a:pt x="100795" y="50605"/>
                  </a:lnTo>
                  <a:lnTo>
                    <a:pt x="117369" y="48018"/>
                  </a:lnTo>
                  <a:lnTo>
                    <a:pt x="164707" y="47628"/>
                  </a:lnTo>
                  <a:lnTo>
                    <a:pt x="197002" y="46567"/>
                  </a:lnTo>
                  <a:lnTo>
                    <a:pt x="220806" y="39424"/>
                  </a:lnTo>
                  <a:lnTo>
                    <a:pt x="266891" y="38152"/>
                  </a:lnTo>
                  <a:lnTo>
                    <a:pt x="297416" y="37049"/>
                  </a:lnTo>
                  <a:lnTo>
                    <a:pt x="312020" y="31556"/>
                  </a:lnTo>
                  <a:lnTo>
                    <a:pt x="353997" y="28750"/>
                  </a:lnTo>
                  <a:lnTo>
                    <a:pt x="396967" y="28585"/>
                  </a:lnTo>
                  <a:lnTo>
                    <a:pt x="440272" y="28575"/>
                  </a:lnTo>
                  <a:lnTo>
                    <a:pt x="453830" y="27517"/>
                  </a:lnTo>
                  <a:lnTo>
                    <a:pt x="482993" y="20374"/>
                  </a:lnTo>
                  <a:lnTo>
                    <a:pt x="527073" y="19128"/>
                  </a:lnTo>
                  <a:lnTo>
                    <a:pt x="571501" y="19055"/>
                  </a:lnTo>
                  <a:lnTo>
                    <a:pt x="615950" y="19050"/>
                  </a:lnTo>
                  <a:lnTo>
                    <a:pt x="660400" y="19050"/>
                  </a:lnTo>
                  <a:lnTo>
                    <a:pt x="679450" y="17992"/>
                  </a:lnTo>
                  <a:lnTo>
                    <a:pt x="717550" y="10408"/>
                  </a:lnTo>
                  <a:lnTo>
                    <a:pt x="762000" y="9577"/>
                  </a:lnTo>
                  <a:lnTo>
                    <a:pt x="806450" y="9528"/>
                  </a:lnTo>
                  <a:lnTo>
                    <a:pt x="850900" y="9525"/>
                  </a:lnTo>
                  <a:lnTo>
                    <a:pt x="895350" y="9525"/>
                  </a:lnTo>
                  <a:lnTo>
                    <a:pt x="906992" y="8467"/>
                  </a:lnTo>
                  <a:lnTo>
                    <a:pt x="925912" y="1986"/>
                  </a:lnTo>
                  <a:lnTo>
                    <a:pt x="968256" y="78"/>
                  </a:lnTo>
                  <a:lnTo>
                    <a:pt x="1012696" y="0"/>
                  </a:lnTo>
                  <a:lnTo>
                    <a:pt x="1057275" y="0"/>
                  </a:lnTo>
                  <a:lnTo>
                    <a:pt x="1076325" y="0"/>
                  </a:lnTo>
                  <a:lnTo>
                    <a:pt x="10572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9" name="SMARTInkShape-Group219"/>
          <p:cNvGrpSpPr/>
          <p:nvPr/>
        </p:nvGrpSpPr>
        <p:grpSpPr>
          <a:xfrm>
            <a:off x="6229350" y="5886450"/>
            <a:ext cx="2390776" cy="466596"/>
            <a:chOff x="6229350" y="5886450"/>
            <a:chExt cx="2390776" cy="466596"/>
          </a:xfrm>
        </p:grpSpPr>
        <p:sp>
          <p:nvSpPr>
            <p:cNvPr id="628" name="SMARTInkShape-1009"/>
            <p:cNvSpPr/>
            <p:nvPr>
              <p:custDataLst>
                <p:tags r:id="rId137"/>
              </p:custDataLst>
            </p:nvPr>
          </p:nvSpPr>
          <p:spPr>
            <a:xfrm>
              <a:off x="6229350" y="6059263"/>
              <a:ext cx="123815" cy="255810"/>
            </a:xfrm>
            <a:custGeom>
              <a:avLst/>
              <a:gdLst/>
              <a:ahLst/>
              <a:cxnLst/>
              <a:rect l="0" t="0" r="0" b="0"/>
              <a:pathLst>
                <a:path w="123815" h="255810">
                  <a:moveTo>
                    <a:pt x="104775" y="36737"/>
                  </a:moveTo>
                  <a:lnTo>
                    <a:pt x="104775" y="36737"/>
                  </a:lnTo>
                  <a:lnTo>
                    <a:pt x="104775" y="74837"/>
                  </a:lnTo>
                  <a:lnTo>
                    <a:pt x="104775" y="29479"/>
                  </a:lnTo>
                  <a:lnTo>
                    <a:pt x="104775" y="23633"/>
                  </a:lnTo>
                  <a:lnTo>
                    <a:pt x="103717" y="21651"/>
                  </a:lnTo>
                  <a:lnTo>
                    <a:pt x="101953" y="20330"/>
                  </a:lnTo>
                  <a:lnTo>
                    <a:pt x="99719" y="19449"/>
                  </a:lnTo>
                  <a:lnTo>
                    <a:pt x="98230" y="17803"/>
                  </a:lnTo>
                  <a:lnTo>
                    <a:pt x="96574" y="13152"/>
                  </a:lnTo>
                  <a:lnTo>
                    <a:pt x="95074" y="11489"/>
                  </a:lnTo>
                  <a:lnTo>
                    <a:pt x="85627" y="7396"/>
                  </a:lnTo>
                  <a:lnTo>
                    <a:pt x="78405" y="1702"/>
                  </a:lnTo>
                  <a:lnTo>
                    <a:pt x="72594" y="0"/>
                  </a:lnTo>
                  <a:lnTo>
                    <a:pt x="70620" y="604"/>
                  </a:lnTo>
                  <a:lnTo>
                    <a:pt x="69305" y="2065"/>
                  </a:lnTo>
                  <a:lnTo>
                    <a:pt x="68428" y="4097"/>
                  </a:lnTo>
                  <a:lnTo>
                    <a:pt x="66785" y="5452"/>
                  </a:lnTo>
                  <a:lnTo>
                    <a:pt x="62138" y="6957"/>
                  </a:lnTo>
                  <a:lnTo>
                    <a:pt x="49387" y="8055"/>
                  </a:lnTo>
                  <a:lnTo>
                    <a:pt x="40368" y="14687"/>
                  </a:lnTo>
                  <a:lnTo>
                    <a:pt x="31481" y="17856"/>
                  </a:lnTo>
                  <a:lnTo>
                    <a:pt x="25281" y="22348"/>
                  </a:lnTo>
                  <a:lnTo>
                    <a:pt x="21820" y="27872"/>
                  </a:lnTo>
                  <a:lnTo>
                    <a:pt x="20896" y="30827"/>
                  </a:lnTo>
                  <a:lnTo>
                    <a:pt x="19222" y="32797"/>
                  </a:lnTo>
                  <a:lnTo>
                    <a:pt x="14541" y="34986"/>
                  </a:lnTo>
                  <a:lnTo>
                    <a:pt x="12869" y="36628"/>
                  </a:lnTo>
                  <a:lnTo>
                    <a:pt x="2182" y="55966"/>
                  </a:lnTo>
                  <a:lnTo>
                    <a:pt x="38" y="79339"/>
                  </a:lnTo>
                  <a:lnTo>
                    <a:pt x="0" y="107921"/>
                  </a:lnTo>
                  <a:lnTo>
                    <a:pt x="2822" y="113530"/>
                  </a:lnTo>
                  <a:lnTo>
                    <a:pt x="6545" y="119551"/>
                  </a:lnTo>
                  <a:lnTo>
                    <a:pt x="8201" y="125754"/>
                  </a:lnTo>
                  <a:lnTo>
                    <a:pt x="9701" y="127832"/>
                  </a:lnTo>
                  <a:lnTo>
                    <a:pt x="11759" y="129217"/>
                  </a:lnTo>
                  <a:lnTo>
                    <a:pt x="16868" y="131815"/>
                  </a:lnTo>
                  <a:lnTo>
                    <a:pt x="25693" y="138168"/>
                  </a:lnTo>
                  <a:lnTo>
                    <a:pt x="35012" y="141579"/>
                  </a:lnTo>
                  <a:lnTo>
                    <a:pt x="44476" y="147764"/>
                  </a:lnTo>
                  <a:lnTo>
                    <a:pt x="53982" y="151125"/>
                  </a:lnTo>
                  <a:lnTo>
                    <a:pt x="76200" y="167456"/>
                  </a:lnTo>
                  <a:lnTo>
                    <a:pt x="82550" y="169976"/>
                  </a:lnTo>
                  <a:lnTo>
                    <a:pt x="88900" y="174623"/>
                  </a:lnTo>
                  <a:lnTo>
                    <a:pt x="92428" y="180217"/>
                  </a:lnTo>
                  <a:lnTo>
                    <a:pt x="95054" y="186231"/>
                  </a:lnTo>
                  <a:lnTo>
                    <a:pt x="99749" y="192432"/>
                  </a:lnTo>
                  <a:lnTo>
                    <a:pt x="105363" y="195893"/>
                  </a:lnTo>
                  <a:lnTo>
                    <a:pt x="108343" y="196816"/>
                  </a:lnTo>
                  <a:lnTo>
                    <a:pt x="110329" y="198490"/>
                  </a:lnTo>
                  <a:lnTo>
                    <a:pt x="121607" y="217888"/>
                  </a:lnTo>
                  <a:lnTo>
                    <a:pt x="123787" y="235276"/>
                  </a:lnTo>
                  <a:lnTo>
                    <a:pt x="123814" y="241379"/>
                  </a:lnTo>
                  <a:lnTo>
                    <a:pt x="122760" y="243014"/>
                  </a:lnTo>
                  <a:lnTo>
                    <a:pt x="120998" y="244105"/>
                  </a:lnTo>
                  <a:lnTo>
                    <a:pt x="118765" y="244832"/>
                  </a:lnTo>
                  <a:lnTo>
                    <a:pt x="117277" y="246375"/>
                  </a:lnTo>
                  <a:lnTo>
                    <a:pt x="115623" y="250912"/>
                  </a:lnTo>
                  <a:lnTo>
                    <a:pt x="114124" y="252546"/>
                  </a:lnTo>
                  <a:lnTo>
                    <a:pt x="106215" y="255382"/>
                  </a:lnTo>
                  <a:lnTo>
                    <a:pt x="72987" y="255809"/>
                  </a:lnTo>
                  <a:lnTo>
                    <a:pt x="66658" y="252989"/>
                  </a:lnTo>
                  <a:lnTo>
                    <a:pt x="60318" y="249265"/>
                  </a:lnTo>
                  <a:lnTo>
                    <a:pt x="53972" y="247611"/>
                  </a:lnTo>
                  <a:lnTo>
                    <a:pt x="51857" y="246111"/>
                  </a:lnTo>
                  <a:lnTo>
                    <a:pt x="50445" y="244053"/>
                  </a:lnTo>
                  <a:lnTo>
                    <a:pt x="49506" y="241622"/>
                  </a:lnTo>
                  <a:lnTo>
                    <a:pt x="47821" y="240002"/>
                  </a:lnTo>
                  <a:lnTo>
                    <a:pt x="43126" y="238202"/>
                  </a:lnTo>
                  <a:lnTo>
                    <a:pt x="34532" y="237189"/>
                  </a:lnTo>
                  <a:lnTo>
                    <a:pt x="32546" y="235988"/>
                  </a:lnTo>
                  <a:lnTo>
                    <a:pt x="31223" y="234130"/>
                  </a:lnTo>
                  <a:lnTo>
                    <a:pt x="29098" y="228599"/>
                  </a:lnTo>
                  <a:lnTo>
                    <a:pt x="25986" y="227842"/>
                  </a:lnTo>
                  <a:lnTo>
                    <a:pt x="19170" y="227248"/>
                  </a:lnTo>
                  <a:lnTo>
                    <a:pt x="57150" y="2272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" name="SMARTInkShape-1010"/>
            <p:cNvSpPr/>
            <p:nvPr>
              <p:custDataLst>
                <p:tags r:id="rId138"/>
              </p:custDataLst>
            </p:nvPr>
          </p:nvSpPr>
          <p:spPr>
            <a:xfrm>
              <a:off x="6486525" y="6200775"/>
              <a:ext cx="76201" cy="142838"/>
            </a:xfrm>
            <a:custGeom>
              <a:avLst/>
              <a:gdLst/>
              <a:ahLst/>
              <a:cxnLst/>
              <a:rect l="0" t="0" r="0" b="0"/>
              <a:pathLst>
                <a:path w="76201" h="142838">
                  <a:moveTo>
                    <a:pt x="76200" y="0"/>
                  </a:moveTo>
                  <a:lnTo>
                    <a:pt x="76200" y="0"/>
                  </a:lnTo>
                  <a:lnTo>
                    <a:pt x="66791" y="0"/>
                  </a:lnTo>
                  <a:lnTo>
                    <a:pt x="66685" y="8201"/>
                  </a:lnTo>
                  <a:lnTo>
                    <a:pt x="65623" y="8642"/>
                  </a:lnTo>
                  <a:lnTo>
                    <a:pt x="61622" y="9132"/>
                  </a:lnTo>
                  <a:lnTo>
                    <a:pt x="60131" y="10321"/>
                  </a:lnTo>
                  <a:lnTo>
                    <a:pt x="57543" y="17692"/>
                  </a:lnTo>
                  <a:lnTo>
                    <a:pt x="54502" y="18446"/>
                  </a:lnTo>
                  <a:lnTo>
                    <a:pt x="52210" y="18648"/>
                  </a:lnTo>
                  <a:lnTo>
                    <a:pt x="50681" y="19840"/>
                  </a:lnTo>
                  <a:lnTo>
                    <a:pt x="40265" y="38332"/>
                  </a:lnTo>
                  <a:lnTo>
                    <a:pt x="37327" y="54006"/>
                  </a:lnTo>
                  <a:lnTo>
                    <a:pt x="30617" y="66681"/>
                  </a:lnTo>
                  <a:lnTo>
                    <a:pt x="29937" y="69854"/>
                  </a:lnTo>
                  <a:lnTo>
                    <a:pt x="23922" y="79377"/>
                  </a:lnTo>
                  <a:lnTo>
                    <a:pt x="13466" y="92075"/>
                  </a:lnTo>
                  <a:lnTo>
                    <a:pt x="10692" y="101600"/>
                  </a:lnTo>
                  <a:lnTo>
                    <a:pt x="10044" y="107950"/>
                  </a:lnTo>
                  <a:lnTo>
                    <a:pt x="6933" y="114300"/>
                  </a:lnTo>
                  <a:lnTo>
                    <a:pt x="3081" y="120650"/>
                  </a:lnTo>
                  <a:lnTo>
                    <a:pt x="406" y="131469"/>
                  </a:lnTo>
                  <a:lnTo>
                    <a:pt x="0" y="142837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" name="SMARTInkShape-1011"/>
            <p:cNvSpPr/>
            <p:nvPr>
              <p:custDataLst>
                <p:tags r:id="rId139"/>
              </p:custDataLst>
            </p:nvPr>
          </p:nvSpPr>
          <p:spPr>
            <a:xfrm>
              <a:off x="6534150" y="6219825"/>
              <a:ext cx="38101" cy="123826"/>
            </a:xfrm>
            <a:custGeom>
              <a:avLst/>
              <a:gdLst/>
              <a:ahLst/>
              <a:cxnLst/>
              <a:rect l="0" t="0" r="0" b="0"/>
              <a:pathLst>
                <a:path w="38101" h="123826">
                  <a:moveTo>
                    <a:pt x="0" y="0"/>
                  </a:moveTo>
                  <a:lnTo>
                    <a:pt x="0" y="0"/>
                  </a:lnTo>
                  <a:lnTo>
                    <a:pt x="8200" y="8201"/>
                  </a:lnTo>
                  <a:lnTo>
                    <a:pt x="9132" y="14189"/>
                  </a:lnTo>
                  <a:lnTo>
                    <a:pt x="9515" y="33113"/>
                  </a:lnTo>
                  <a:lnTo>
                    <a:pt x="12343" y="38706"/>
                  </a:lnTo>
                  <a:lnTo>
                    <a:pt x="16069" y="44719"/>
                  </a:lnTo>
                  <a:lnTo>
                    <a:pt x="18461" y="57204"/>
                  </a:lnTo>
                  <a:lnTo>
                    <a:pt x="18934" y="69861"/>
                  </a:lnTo>
                  <a:lnTo>
                    <a:pt x="21821" y="76205"/>
                  </a:lnTo>
                  <a:lnTo>
                    <a:pt x="25574" y="82552"/>
                  </a:lnTo>
                  <a:lnTo>
                    <a:pt x="27982" y="95250"/>
                  </a:lnTo>
                  <a:lnTo>
                    <a:pt x="28458" y="102894"/>
                  </a:lnTo>
                  <a:lnTo>
                    <a:pt x="35098" y="112008"/>
                  </a:lnTo>
                  <a:lnTo>
                    <a:pt x="3810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" name="SMARTInkShape-1012"/>
            <p:cNvSpPr/>
            <p:nvPr>
              <p:custDataLst>
                <p:tags r:id="rId140"/>
              </p:custDataLst>
            </p:nvPr>
          </p:nvSpPr>
          <p:spPr>
            <a:xfrm>
              <a:off x="6477402" y="6296025"/>
              <a:ext cx="104374" cy="19051"/>
            </a:xfrm>
            <a:custGeom>
              <a:avLst/>
              <a:gdLst/>
              <a:ahLst/>
              <a:cxnLst/>
              <a:rect l="0" t="0" r="0" b="0"/>
              <a:pathLst>
                <a:path w="104374" h="19051">
                  <a:moveTo>
                    <a:pt x="18648" y="0"/>
                  </a:moveTo>
                  <a:lnTo>
                    <a:pt x="18648" y="0"/>
                  </a:lnTo>
                  <a:lnTo>
                    <a:pt x="13592" y="0"/>
                  </a:lnTo>
                  <a:lnTo>
                    <a:pt x="12103" y="1058"/>
                  </a:lnTo>
                  <a:lnTo>
                    <a:pt x="11109" y="2822"/>
                  </a:lnTo>
                  <a:lnTo>
                    <a:pt x="9516" y="8201"/>
                  </a:lnTo>
                  <a:lnTo>
                    <a:pt x="6475" y="8937"/>
                  </a:lnTo>
                  <a:lnTo>
                    <a:pt x="0" y="9491"/>
                  </a:lnTo>
                  <a:lnTo>
                    <a:pt x="4774" y="9515"/>
                  </a:lnTo>
                  <a:lnTo>
                    <a:pt x="6224" y="10576"/>
                  </a:lnTo>
                  <a:lnTo>
                    <a:pt x="7835" y="14578"/>
                  </a:lnTo>
                  <a:lnTo>
                    <a:pt x="9323" y="16069"/>
                  </a:lnTo>
                  <a:lnTo>
                    <a:pt x="17211" y="18657"/>
                  </a:lnTo>
                  <a:lnTo>
                    <a:pt x="51734" y="19050"/>
                  </a:lnTo>
                  <a:lnTo>
                    <a:pt x="57341" y="16228"/>
                  </a:lnTo>
                  <a:lnTo>
                    <a:pt x="60319" y="13994"/>
                  </a:lnTo>
                  <a:lnTo>
                    <a:pt x="69270" y="11511"/>
                  </a:lnTo>
                  <a:lnTo>
                    <a:pt x="79247" y="9349"/>
                  </a:lnTo>
                  <a:lnTo>
                    <a:pt x="94275" y="2160"/>
                  </a:lnTo>
                  <a:lnTo>
                    <a:pt x="10437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2" name="SMARTInkShape-1013"/>
            <p:cNvSpPr/>
            <p:nvPr>
              <p:custDataLst>
                <p:tags r:id="rId141"/>
              </p:custDataLst>
            </p:nvPr>
          </p:nvSpPr>
          <p:spPr>
            <a:xfrm>
              <a:off x="6657975" y="6210300"/>
              <a:ext cx="104776" cy="142479"/>
            </a:xfrm>
            <a:custGeom>
              <a:avLst/>
              <a:gdLst/>
              <a:ahLst/>
              <a:cxnLst/>
              <a:rect l="0" t="0" r="0" b="0"/>
              <a:pathLst>
                <a:path w="104776" h="142479">
                  <a:moveTo>
                    <a:pt x="95250" y="9525"/>
                  </a:moveTo>
                  <a:lnTo>
                    <a:pt x="95250" y="9525"/>
                  </a:lnTo>
                  <a:lnTo>
                    <a:pt x="85841" y="116"/>
                  </a:lnTo>
                  <a:lnTo>
                    <a:pt x="57552" y="0"/>
                  </a:lnTo>
                  <a:lnTo>
                    <a:pt x="48984" y="8201"/>
                  </a:lnTo>
                  <a:lnTo>
                    <a:pt x="42971" y="9132"/>
                  </a:lnTo>
                  <a:lnTo>
                    <a:pt x="41347" y="10321"/>
                  </a:lnTo>
                  <a:lnTo>
                    <a:pt x="40265" y="12173"/>
                  </a:lnTo>
                  <a:lnTo>
                    <a:pt x="38528" y="17692"/>
                  </a:lnTo>
                  <a:lnTo>
                    <a:pt x="29937" y="27132"/>
                  </a:lnTo>
                  <a:lnTo>
                    <a:pt x="28611" y="37670"/>
                  </a:lnTo>
                  <a:lnTo>
                    <a:pt x="28575" y="47505"/>
                  </a:lnTo>
                  <a:lnTo>
                    <a:pt x="57149" y="47625"/>
                  </a:lnTo>
                  <a:lnTo>
                    <a:pt x="57150" y="56757"/>
                  </a:lnTo>
                  <a:lnTo>
                    <a:pt x="48950" y="57116"/>
                  </a:lnTo>
                  <a:lnTo>
                    <a:pt x="39540" y="65348"/>
                  </a:lnTo>
                  <a:lnTo>
                    <a:pt x="33470" y="66282"/>
                  </a:lnTo>
                  <a:lnTo>
                    <a:pt x="24969" y="66559"/>
                  </a:lnTo>
                  <a:lnTo>
                    <a:pt x="22995" y="67656"/>
                  </a:lnTo>
                  <a:lnTo>
                    <a:pt x="21680" y="69446"/>
                  </a:lnTo>
                  <a:lnTo>
                    <a:pt x="20803" y="71698"/>
                  </a:lnTo>
                  <a:lnTo>
                    <a:pt x="19161" y="73199"/>
                  </a:lnTo>
                  <a:lnTo>
                    <a:pt x="11003" y="75805"/>
                  </a:lnTo>
                  <a:lnTo>
                    <a:pt x="10182" y="78846"/>
                  </a:lnTo>
                  <a:lnTo>
                    <a:pt x="9963" y="81139"/>
                  </a:lnTo>
                  <a:lnTo>
                    <a:pt x="8758" y="82668"/>
                  </a:lnTo>
                  <a:lnTo>
                    <a:pt x="4599" y="84367"/>
                  </a:lnTo>
                  <a:lnTo>
                    <a:pt x="3066" y="85877"/>
                  </a:lnTo>
                  <a:lnTo>
                    <a:pt x="404" y="93807"/>
                  </a:lnTo>
                  <a:lnTo>
                    <a:pt x="0" y="127430"/>
                  </a:lnTo>
                  <a:lnTo>
                    <a:pt x="1058" y="129403"/>
                  </a:lnTo>
                  <a:lnTo>
                    <a:pt x="2822" y="130719"/>
                  </a:lnTo>
                  <a:lnTo>
                    <a:pt x="9132" y="133196"/>
                  </a:lnTo>
                  <a:lnTo>
                    <a:pt x="17052" y="139865"/>
                  </a:lnTo>
                  <a:lnTo>
                    <a:pt x="25748" y="141983"/>
                  </a:lnTo>
                  <a:lnTo>
                    <a:pt x="31905" y="142478"/>
                  </a:lnTo>
                  <a:lnTo>
                    <a:pt x="38169" y="139876"/>
                  </a:lnTo>
                  <a:lnTo>
                    <a:pt x="45757" y="134639"/>
                  </a:lnTo>
                  <a:lnTo>
                    <a:pt x="57741" y="133519"/>
                  </a:lnTo>
                  <a:lnTo>
                    <a:pt x="69967" y="133383"/>
                  </a:lnTo>
                  <a:lnTo>
                    <a:pt x="72045" y="132313"/>
                  </a:lnTo>
                  <a:lnTo>
                    <a:pt x="73430" y="130542"/>
                  </a:lnTo>
                  <a:lnTo>
                    <a:pt x="74354" y="128304"/>
                  </a:lnTo>
                  <a:lnTo>
                    <a:pt x="76027" y="126811"/>
                  </a:lnTo>
                  <a:lnTo>
                    <a:pt x="80709" y="125152"/>
                  </a:lnTo>
                  <a:lnTo>
                    <a:pt x="92339" y="123029"/>
                  </a:lnTo>
                  <a:lnTo>
                    <a:pt x="1047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3" name="SMARTInkShape-1014"/>
            <p:cNvSpPr/>
            <p:nvPr>
              <p:custDataLst>
                <p:tags r:id="rId142"/>
              </p:custDataLst>
            </p:nvPr>
          </p:nvSpPr>
          <p:spPr>
            <a:xfrm>
              <a:off x="6810375" y="6219825"/>
              <a:ext cx="123826" cy="133221"/>
            </a:xfrm>
            <a:custGeom>
              <a:avLst/>
              <a:gdLst/>
              <a:ahLst/>
              <a:cxnLst/>
              <a:rect l="0" t="0" r="0" b="0"/>
              <a:pathLst>
                <a:path w="123826" h="133221">
                  <a:moveTo>
                    <a:pt x="19050" y="9525"/>
                  </a:moveTo>
                  <a:lnTo>
                    <a:pt x="19050" y="9525"/>
                  </a:lnTo>
                  <a:lnTo>
                    <a:pt x="19050" y="27135"/>
                  </a:lnTo>
                  <a:lnTo>
                    <a:pt x="12505" y="35895"/>
                  </a:lnTo>
                  <a:lnTo>
                    <a:pt x="10408" y="44737"/>
                  </a:lnTo>
                  <a:lnTo>
                    <a:pt x="9528" y="79768"/>
                  </a:lnTo>
                  <a:lnTo>
                    <a:pt x="6704" y="85900"/>
                  </a:lnTo>
                  <a:lnTo>
                    <a:pt x="2980" y="92153"/>
                  </a:lnTo>
                  <a:lnTo>
                    <a:pt x="393" y="102904"/>
                  </a:lnTo>
                  <a:lnTo>
                    <a:pt x="0" y="133220"/>
                  </a:lnTo>
                  <a:lnTo>
                    <a:pt x="0" y="119157"/>
                  </a:lnTo>
                  <a:lnTo>
                    <a:pt x="2822" y="113636"/>
                  </a:lnTo>
                  <a:lnTo>
                    <a:pt x="6545" y="107655"/>
                  </a:lnTo>
                  <a:lnTo>
                    <a:pt x="9132" y="97092"/>
                  </a:lnTo>
                  <a:lnTo>
                    <a:pt x="10506" y="81464"/>
                  </a:lnTo>
                  <a:lnTo>
                    <a:pt x="17049" y="67088"/>
                  </a:lnTo>
                  <a:lnTo>
                    <a:pt x="19048" y="21965"/>
                  </a:lnTo>
                  <a:lnTo>
                    <a:pt x="19050" y="121"/>
                  </a:lnTo>
                  <a:lnTo>
                    <a:pt x="63846" y="0"/>
                  </a:lnTo>
                  <a:lnTo>
                    <a:pt x="111030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4" name="SMARTInkShape-1015"/>
            <p:cNvSpPr/>
            <p:nvPr>
              <p:custDataLst>
                <p:tags r:id="rId143"/>
              </p:custDataLst>
            </p:nvPr>
          </p:nvSpPr>
          <p:spPr>
            <a:xfrm>
              <a:off x="6810491" y="6267450"/>
              <a:ext cx="95135" cy="19051"/>
            </a:xfrm>
            <a:custGeom>
              <a:avLst/>
              <a:gdLst/>
              <a:ahLst/>
              <a:cxnLst/>
              <a:rect l="0" t="0" r="0" b="0"/>
              <a:pathLst>
                <a:path w="95135" h="19051">
                  <a:moveTo>
                    <a:pt x="9409" y="9525"/>
                  </a:moveTo>
                  <a:lnTo>
                    <a:pt x="9409" y="9525"/>
                  </a:lnTo>
                  <a:lnTo>
                    <a:pt x="0" y="18934"/>
                  </a:lnTo>
                  <a:lnTo>
                    <a:pt x="47398" y="19050"/>
                  </a:lnTo>
                  <a:lnTo>
                    <a:pt x="60613" y="19050"/>
                  </a:lnTo>
                  <a:lnTo>
                    <a:pt x="66738" y="16228"/>
                  </a:lnTo>
                  <a:lnTo>
                    <a:pt x="74238" y="10849"/>
                  </a:lnTo>
                  <a:lnTo>
                    <a:pt x="83323" y="9787"/>
                  </a:lnTo>
                  <a:lnTo>
                    <a:pt x="89180" y="9641"/>
                  </a:lnTo>
                  <a:lnTo>
                    <a:pt x="91164" y="8544"/>
                  </a:lnTo>
                  <a:lnTo>
                    <a:pt x="92488" y="6754"/>
                  </a:lnTo>
                  <a:lnTo>
                    <a:pt x="951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5" name="SMARTInkShape-1016"/>
            <p:cNvSpPr/>
            <p:nvPr>
              <p:custDataLst>
                <p:tags r:id="rId144"/>
              </p:custDataLst>
            </p:nvPr>
          </p:nvSpPr>
          <p:spPr>
            <a:xfrm>
              <a:off x="7000995" y="6181763"/>
              <a:ext cx="152281" cy="114260"/>
            </a:xfrm>
            <a:custGeom>
              <a:avLst/>
              <a:gdLst/>
              <a:ahLst/>
              <a:cxnLst/>
              <a:rect l="0" t="0" r="0" b="0"/>
              <a:pathLst>
                <a:path w="152281" h="114260">
                  <a:moveTo>
                    <a:pt x="85605" y="19012"/>
                  </a:moveTo>
                  <a:lnTo>
                    <a:pt x="85605" y="19012"/>
                  </a:lnTo>
                  <a:lnTo>
                    <a:pt x="85605" y="9880"/>
                  </a:lnTo>
                  <a:lnTo>
                    <a:pt x="85605" y="18630"/>
                  </a:lnTo>
                  <a:lnTo>
                    <a:pt x="77405" y="27179"/>
                  </a:lnTo>
                  <a:lnTo>
                    <a:pt x="76473" y="33191"/>
                  </a:lnTo>
                  <a:lnTo>
                    <a:pt x="76114" y="45835"/>
                  </a:lnTo>
                  <a:lnTo>
                    <a:pt x="69541" y="54846"/>
                  </a:lnTo>
                  <a:lnTo>
                    <a:pt x="66381" y="63731"/>
                  </a:lnTo>
                  <a:lnTo>
                    <a:pt x="50768" y="83401"/>
                  </a:lnTo>
                  <a:lnTo>
                    <a:pt x="48955" y="89258"/>
                  </a:lnTo>
                  <a:lnTo>
                    <a:pt x="47414" y="91242"/>
                  </a:lnTo>
                  <a:lnTo>
                    <a:pt x="42877" y="93448"/>
                  </a:lnTo>
                  <a:lnTo>
                    <a:pt x="41245" y="95095"/>
                  </a:lnTo>
                  <a:lnTo>
                    <a:pt x="39431" y="99746"/>
                  </a:lnTo>
                  <a:lnTo>
                    <a:pt x="37889" y="101409"/>
                  </a:lnTo>
                  <a:lnTo>
                    <a:pt x="19041" y="113293"/>
                  </a:lnTo>
                  <a:lnTo>
                    <a:pt x="1243" y="114259"/>
                  </a:lnTo>
                  <a:lnTo>
                    <a:pt x="788" y="113202"/>
                  </a:lnTo>
                  <a:lnTo>
                    <a:pt x="0" y="106061"/>
                  </a:lnTo>
                  <a:lnTo>
                    <a:pt x="1019" y="105620"/>
                  </a:lnTo>
                  <a:lnTo>
                    <a:pt x="4972" y="105129"/>
                  </a:lnTo>
                  <a:lnTo>
                    <a:pt x="6449" y="103940"/>
                  </a:lnTo>
                  <a:lnTo>
                    <a:pt x="10204" y="95060"/>
                  </a:lnTo>
                  <a:lnTo>
                    <a:pt x="17572" y="87130"/>
                  </a:lnTo>
                  <a:lnTo>
                    <a:pt x="27012" y="85814"/>
                  </a:lnTo>
                  <a:lnTo>
                    <a:pt x="36529" y="77497"/>
                  </a:lnTo>
                  <a:lnTo>
                    <a:pt x="47075" y="76196"/>
                  </a:lnTo>
                  <a:lnTo>
                    <a:pt x="47378" y="81230"/>
                  </a:lnTo>
                  <a:lnTo>
                    <a:pt x="48478" y="82715"/>
                  </a:lnTo>
                  <a:lnTo>
                    <a:pt x="56635" y="85571"/>
                  </a:lnTo>
                  <a:lnTo>
                    <a:pt x="75678" y="104335"/>
                  </a:lnTo>
                  <a:lnTo>
                    <a:pt x="81018" y="104618"/>
                  </a:lnTo>
                  <a:lnTo>
                    <a:pt x="82546" y="105716"/>
                  </a:lnTo>
                  <a:lnTo>
                    <a:pt x="83566" y="107507"/>
                  </a:lnTo>
                  <a:lnTo>
                    <a:pt x="85203" y="112928"/>
                  </a:lnTo>
                  <a:lnTo>
                    <a:pt x="88248" y="113669"/>
                  </a:lnTo>
                  <a:lnTo>
                    <a:pt x="93771" y="114145"/>
                  </a:lnTo>
                  <a:lnTo>
                    <a:pt x="103212" y="106050"/>
                  </a:lnTo>
                  <a:lnTo>
                    <a:pt x="111975" y="103939"/>
                  </a:lnTo>
                  <a:lnTo>
                    <a:pt x="120817" y="98268"/>
                  </a:lnTo>
                  <a:lnTo>
                    <a:pt x="127008" y="96570"/>
                  </a:lnTo>
                  <a:lnTo>
                    <a:pt x="129081" y="95059"/>
                  </a:lnTo>
                  <a:lnTo>
                    <a:pt x="130464" y="92994"/>
                  </a:lnTo>
                  <a:lnTo>
                    <a:pt x="132411" y="85030"/>
                  </a:lnTo>
                  <a:lnTo>
                    <a:pt x="132684" y="82074"/>
                  </a:lnTo>
                  <a:lnTo>
                    <a:pt x="133924" y="80103"/>
                  </a:lnTo>
                  <a:lnTo>
                    <a:pt x="135810" y="78789"/>
                  </a:lnTo>
                  <a:lnTo>
                    <a:pt x="138125" y="77914"/>
                  </a:lnTo>
                  <a:lnTo>
                    <a:pt x="139668" y="76272"/>
                  </a:lnTo>
                  <a:lnTo>
                    <a:pt x="141383" y="71624"/>
                  </a:lnTo>
                  <a:lnTo>
                    <a:pt x="142635" y="53817"/>
                  </a:lnTo>
                  <a:lnTo>
                    <a:pt x="139878" y="47533"/>
                  </a:lnTo>
                  <a:lnTo>
                    <a:pt x="136185" y="41213"/>
                  </a:lnTo>
                  <a:lnTo>
                    <a:pt x="133048" y="31705"/>
                  </a:lnTo>
                  <a:lnTo>
                    <a:pt x="128563" y="25359"/>
                  </a:lnTo>
                  <a:lnTo>
                    <a:pt x="123041" y="21832"/>
                  </a:lnTo>
                  <a:lnTo>
                    <a:pt x="117060" y="19208"/>
                  </a:lnTo>
                  <a:lnTo>
                    <a:pt x="107742" y="12837"/>
                  </a:lnTo>
                  <a:lnTo>
                    <a:pt x="101441" y="10976"/>
                  </a:lnTo>
                  <a:lnTo>
                    <a:pt x="99338" y="9422"/>
                  </a:lnTo>
                  <a:lnTo>
                    <a:pt x="97935" y="7327"/>
                  </a:lnTo>
                  <a:lnTo>
                    <a:pt x="97000" y="4872"/>
                  </a:lnTo>
                  <a:lnTo>
                    <a:pt x="95318" y="3235"/>
                  </a:lnTo>
                  <a:lnTo>
                    <a:pt x="90628" y="1417"/>
                  </a:lnTo>
                  <a:lnTo>
                    <a:pt x="63345" y="0"/>
                  </a:lnTo>
                  <a:lnTo>
                    <a:pt x="57014" y="2801"/>
                  </a:lnTo>
                  <a:lnTo>
                    <a:pt x="49383" y="8167"/>
                  </a:lnTo>
                  <a:lnTo>
                    <a:pt x="48340" y="11723"/>
                  </a:lnTo>
                  <a:lnTo>
                    <a:pt x="48062" y="14152"/>
                  </a:lnTo>
                  <a:lnTo>
                    <a:pt x="46817" y="15772"/>
                  </a:lnTo>
                  <a:lnTo>
                    <a:pt x="42613" y="17572"/>
                  </a:lnTo>
                  <a:lnTo>
                    <a:pt x="41069" y="19110"/>
                  </a:lnTo>
                  <a:lnTo>
                    <a:pt x="39353" y="23642"/>
                  </a:lnTo>
                  <a:lnTo>
                    <a:pt x="38016" y="45743"/>
                  </a:lnTo>
                  <a:lnTo>
                    <a:pt x="46184" y="55627"/>
                  </a:lnTo>
                  <a:lnTo>
                    <a:pt x="49741" y="56452"/>
                  </a:lnTo>
                  <a:lnTo>
                    <a:pt x="84350" y="57101"/>
                  </a:lnTo>
                  <a:lnTo>
                    <a:pt x="93162" y="54285"/>
                  </a:lnTo>
                  <a:lnTo>
                    <a:pt x="101664" y="50564"/>
                  </a:lnTo>
                  <a:lnTo>
                    <a:pt x="130498" y="42922"/>
                  </a:lnTo>
                  <a:lnTo>
                    <a:pt x="152280" y="285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6" name="SMARTInkShape-1017"/>
            <p:cNvSpPr/>
            <p:nvPr>
              <p:custDataLst>
                <p:tags r:id="rId145"/>
              </p:custDataLst>
            </p:nvPr>
          </p:nvSpPr>
          <p:spPr>
            <a:xfrm>
              <a:off x="7362825" y="5924550"/>
              <a:ext cx="104656" cy="9526"/>
            </a:xfrm>
            <a:custGeom>
              <a:avLst/>
              <a:gdLst/>
              <a:ahLst/>
              <a:cxnLst/>
              <a:rect l="0" t="0" r="0" b="0"/>
              <a:pathLst>
                <a:path w="104656" h="9526">
                  <a:moveTo>
                    <a:pt x="0" y="0"/>
                  </a:moveTo>
                  <a:lnTo>
                    <a:pt x="0" y="0"/>
                  </a:lnTo>
                  <a:lnTo>
                    <a:pt x="47516" y="0"/>
                  </a:lnTo>
                  <a:lnTo>
                    <a:pt x="94812" y="0"/>
                  </a:lnTo>
                  <a:lnTo>
                    <a:pt x="104371" y="0"/>
                  </a:lnTo>
                  <a:lnTo>
                    <a:pt x="104655" y="5056"/>
                  </a:lnTo>
                  <a:lnTo>
                    <a:pt x="103636" y="6545"/>
                  </a:lnTo>
                  <a:lnTo>
                    <a:pt x="101900" y="7539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7" name="SMARTInkShape-1018"/>
            <p:cNvSpPr/>
            <p:nvPr>
              <p:custDataLst>
                <p:tags r:id="rId146"/>
              </p:custDataLst>
            </p:nvPr>
          </p:nvSpPr>
          <p:spPr>
            <a:xfrm>
              <a:off x="7362825" y="5972175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4536" y="9525"/>
                  </a:lnTo>
                  <a:lnTo>
                    <a:pt x="79376" y="9525"/>
                  </a:lnTo>
                  <a:lnTo>
                    <a:pt x="85725" y="6703"/>
                  </a:lnTo>
                  <a:lnTo>
                    <a:pt x="88900" y="4469"/>
                  </a:lnTo>
                  <a:lnTo>
                    <a:pt x="103481" y="1324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8" name="SMARTInkShape-1019"/>
            <p:cNvSpPr/>
            <p:nvPr>
              <p:custDataLst>
                <p:tags r:id="rId147"/>
              </p:custDataLst>
            </p:nvPr>
          </p:nvSpPr>
          <p:spPr>
            <a:xfrm>
              <a:off x="7677150" y="5886450"/>
              <a:ext cx="942976" cy="76201"/>
            </a:xfrm>
            <a:custGeom>
              <a:avLst/>
              <a:gdLst/>
              <a:ahLst/>
              <a:cxnLst/>
              <a:rect l="0" t="0" r="0" b="0"/>
              <a:pathLst>
                <a:path w="942976" h="76201">
                  <a:moveTo>
                    <a:pt x="0" y="76200"/>
                  </a:moveTo>
                  <a:lnTo>
                    <a:pt x="0" y="76200"/>
                  </a:lnTo>
                  <a:lnTo>
                    <a:pt x="18623" y="76200"/>
                  </a:lnTo>
                  <a:lnTo>
                    <a:pt x="27213" y="67999"/>
                  </a:lnTo>
                  <a:lnTo>
                    <a:pt x="37672" y="66709"/>
                  </a:lnTo>
                  <a:lnTo>
                    <a:pt x="83881" y="66675"/>
                  </a:lnTo>
                  <a:lnTo>
                    <a:pt x="131132" y="66675"/>
                  </a:lnTo>
                  <a:lnTo>
                    <a:pt x="169606" y="66675"/>
                  </a:lnTo>
                  <a:lnTo>
                    <a:pt x="178691" y="60130"/>
                  </a:lnTo>
                  <a:lnTo>
                    <a:pt x="187589" y="58033"/>
                  </a:lnTo>
                  <a:lnTo>
                    <a:pt x="233218" y="57150"/>
                  </a:lnTo>
                  <a:lnTo>
                    <a:pt x="241728" y="57150"/>
                  </a:lnTo>
                  <a:lnTo>
                    <a:pt x="243701" y="56092"/>
                  </a:lnTo>
                  <a:lnTo>
                    <a:pt x="245018" y="54328"/>
                  </a:lnTo>
                  <a:lnTo>
                    <a:pt x="245895" y="52094"/>
                  </a:lnTo>
                  <a:lnTo>
                    <a:pt x="247538" y="50605"/>
                  </a:lnTo>
                  <a:lnTo>
                    <a:pt x="252186" y="48949"/>
                  </a:lnTo>
                  <a:lnTo>
                    <a:pt x="299809" y="47625"/>
                  </a:lnTo>
                  <a:lnTo>
                    <a:pt x="318859" y="47625"/>
                  </a:lnTo>
                  <a:lnTo>
                    <a:pt x="320522" y="46567"/>
                  </a:lnTo>
                  <a:lnTo>
                    <a:pt x="321632" y="44803"/>
                  </a:lnTo>
                  <a:lnTo>
                    <a:pt x="322372" y="42569"/>
                  </a:lnTo>
                  <a:lnTo>
                    <a:pt x="323923" y="41080"/>
                  </a:lnTo>
                  <a:lnTo>
                    <a:pt x="328468" y="39424"/>
                  </a:lnTo>
                  <a:lnTo>
                    <a:pt x="336978" y="38493"/>
                  </a:lnTo>
                  <a:lnTo>
                    <a:pt x="343090" y="41097"/>
                  </a:lnTo>
                  <a:lnTo>
                    <a:pt x="346201" y="43273"/>
                  </a:lnTo>
                  <a:lnTo>
                    <a:pt x="348276" y="43666"/>
                  </a:lnTo>
                  <a:lnTo>
                    <a:pt x="349659" y="42869"/>
                  </a:lnTo>
                  <a:lnTo>
                    <a:pt x="350581" y="41279"/>
                  </a:lnTo>
                  <a:lnTo>
                    <a:pt x="357250" y="39513"/>
                  </a:lnTo>
                  <a:lnTo>
                    <a:pt x="403334" y="38102"/>
                  </a:lnTo>
                  <a:lnTo>
                    <a:pt x="432193" y="38100"/>
                  </a:lnTo>
                  <a:lnTo>
                    <a:pt x="438324" y="40922"/>
                  </a:lnTo>
                  <a:lnTo>
                    <a:pt x="445828" y="46301"/>
                  </a:lnTo>
                  <a:lnTo>
                    <a:pt x="454914" y="47363"/>
                  </a:lnTo>
                  <a:lnTo>
                    <a:pt x="489069" y="47625"/>
                  </a:lnTo>
                  <a:lnTo>
                    <a:pt x="491146" y="46566"/>
                  </a:lnTo>
                  <a:lnTo>
                    <a:pt x="492530" y="44803"/>
                  </a:lnTo>
                  <a:lnTo>
                    <a:pt x="493454" y="42569"/>
                  </a:lnTo>
                  <a:lnTo>
                    <a:pt x="495127" y="41080"/>
                  </a:lnTo>
                  <a:lnTo>
                    <a:pt x="499809" y="39424"/>
                  </a:lnTo>
                  <a:lnTo>
                    <a:pt x="547425" y="38100"/>
                  </a:lnTo>
                  <a:lnTo>
                    <a:pt x="579154" y="38100"/>
                  </a:lnTo>
                  <a:lnTo>
                    <a:pt x="588259" y="31555"/>
                  </a:lnTo>
                  <a:lnTo>
                    <a:pt x="597162" y="29458"/>
                  </a:lnTo>
                  <a:lnTo>
                    <a:pt x="642684" y="28575"/>
                  </a:lnTo>
                  <a:lnTo>
                    <a:pt x="661759" y="28575"/>
                  </a:lnTo>
                  <a:lnTo>
                    <a:pt x="663422" y="27517"/>
                  </a:lnTo>
                  <a:lnTo>
                    <a:pt x="664532" y="25753"/>
                  </a:lnTo>
                  <a:lnTo>
                    <a:pt x="665272" y="23519"/>
                  </a:lnTo>
                  <a:lnTo>
                    <a:pt x="666823" y="22030"/>
                  </a:lnTo>
                  <a:lnTo>
                    <a:pt x="671368" y="20374"/>
                  </a:lnTo>
                  <a:lnTo>
                    <a:pt x="716552" y="19050"/>
                  </a:lnTo>
                  <a:lnTo>
                    <a:pt x="762778" y="19050"/>
                  </a:lnTo>
                  <a:lnTo>
                    <a:pt x="776070" y="19050"/>
                  </a:lnTo>
                  <a:lnTo>
                    <a:pt x="777730" y="17992"/>
                  </a:lnTo>
                  <a:lnTo>
                    <a:pt x="778837" y="16228"/>
                  </a:lnTo>
                  <a:lnTo>
                    <a:pt x="779574" y="13994"/>
                  </a:lnTo>
                  <a:lnTo>
                    <a:pt x="781124" y="12505"/>
                  </a:lnTo>
                  <a:lnTo>
                    <a:pt x="789121" y="9918"/>
                  </a:lnTo>
                  <a:lnTo>
                    <a:pt x="836438" y="9525"/>
                  </a:lnTo>
                  <a:lnTo>
                    <a:pt x="883617" y="9525"/>
                  </a:lnTo>
                  <a:lnTo>
                    <a:pt x="894830" y="9525"/>
                  </a:lnTo>
                  <a:lnTo>
                    <a:pt x="903505" y="1324"/>
                  </a:lnTo>
                  <a:lnTo>
                    <a:pt x="912956" y="116"/>
                  </a:lnTo>
                  <a:lnTo>
                    <a:pt x="942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5" name="SMARTInkShape-Group220"/>
          <p:cNvGrpSpPr/>
          <p:nvPr/>
        </p:nvGrpSpPr>
        <p:grpSpPr>
          <a:xfrm>
            <a:off x="7715250" y="5514975"/>
            <a:ext cx="390526" cy="133351"/>
            <a:chOff x="7715250" y="5514975"/>
            <a:chExt cx="390526" cy="133351"/>
          </a:xfrm>
        </p:grpSpPr>
        <p:sp>
          <p:nvSpPr>
            <p:cNvPr id="640" name="SMARTInkShape-1020"/>
            <p:cNvSpPr/>
            <p:nvPr>
              <p:custDataLst>
                <p:tags r:id="rId132"/>
              </p:custDataLst>
            </p:nvPr>
          </p:nvSpPr>
          <p:spPr>
            <a:xfrm>
              <a:off x="7715250" y="5514975"/>
              <a:ext cx="9526" cy="104742"/>
            </a:xfrm>
            <a:custGeom>
              <a:avLst/>
              <a:gdLst/>
              <a:ahLst/>
              <a:cxnLst/>
              <a:rect l="0" t="0" r="0" b="0"/>
              <a:pathLst>
                <a:path w="9526" h="104742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9525"/>
                  </a:lnTo>
                  <a:lnTo>
                    <a:pt x="9525" y="9525"/>
                  </a:lnTo>
                  <a:lnTo>
                    <a:pt x="9525" y="33598"/>
                  </a:lnTo>
                  <a:lnTo>
                    <a:pt x="8467" y="35099"/>
                  </a:lnTo>
                  <a:lnTo>
                    <a:pt x="6703" y="36099"/>
                  </a:lnTo>
                  <a:lnTo>
                    <a:pt x="1325" y="37705"/>
                  </a:lnTo>
                  <a:lnTo>
                    <a:pt x="588" y="40746"/>
                  </a:lnTo>
                  <a:lnTo>
                    <a:pt x="0" y="65314"/>
                  </a:lnTo>
                  <a:lnTo>
                    <a:pt x="1058" y="65768"/>
                  </a:lnTo>
                  <a:lnTo>
                    <a:pt x="5056" y="66272"/>
                  </a:lnTo>
                  <a:lnTo>
                    <a:pt x="6545" y="67464"/>
                  </a:lnTo>
                  <a:lnTo>
                    <a:pt x="9409" y="75797"/>
                  </a:lnTo>
                  <a:lnTo>
                    <a:pt x="9525" y="104741"/>
                  </a:lnTo>
                  <a:lnTo>
                    <a:pt x="952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1" name="SMARTInkShape-1021"/>
            <p:cNvSpPr/>
            <p:nvPr>
              <p:custDataLst>
                <p:tags r:id="rId133"/>
              </p:custDataLst>
            </p:nvPr>
          </p:nvSpPr>
          <p:spPr>
            <a:xfrm>
              <a:off x="7715250" y="5514975"/>
              <a:ext cx="84392" cy="133351"/>
            </a:xfrm>
            <a:custGeom>
              <a:avLst/>
              <a:gdLst/>
              <a:ahLst/>
              <a:cxnLst/>
              <a:rect l="0" t="0" r="0" b="0"/>
              <a:pathLst>
                <a:path w="84392" h="133351">
                  <a:moveTo>
                    <a:pt x="0" y="9525"/>
                  </a:moveTo>
                  <a:lnTo>
                    <a:pt x="0" y="9525"/>
                  </a:lnTo>
                  <a:lnTo>
                    <a:pt x="0" y="116"/>
                  </a:lnTo>
                  <a:lnTo>
                    <a:pt x="45873" y="0"/>
                  </a:lnTo>
                  <a:lnTo>
                    <a:pt x="46458" y="1058"/>
                  </a:lnTo>
                  <a:lnTo>
                    <a:pt x="47472" y="8201"/>
                  </a:lnTo>
                  <a:lnTo>
                    <a:pt x="50379" y="8937"/>
                  </a:lnTo>
                  <a:lnTo>
                    <a:pt x="56753" y="9491"/>
                  </a:lnTo>
                  <a:lnTo>
                    <a:pt x="57150" y="33505"/>
                  </a:lnTo>
                  <a:lnTo>
                    <a:pt x="56092" y="35037"/>
                  </a:lnTo>
                  <a:lnTo>
                    <a:pt x="54328" y="36058"/>
                  </a:lnTo>
                  <a:lnTo>
                    <a:pt x="52094" y="36739"/>
                  </a:lnTo>
                  <a:lnTo>
                    <a:pt x="50605" y="38250"/>
                  </a:lnTo>
                  <a:lnTo>
                    <a:pt x="46829" y="47720"/>
                  </a:lnTo>
                  <a:lnTo>
                    <a:pt x="39459" y="55699"/>
                  </a:lnTo>
                  <a:lnTo>
                    <a:pt x="33446" y="56720"/>
                  </a:lnTo>
                  <a:lnTo>
                    <a:pt x="31822" y="57922"/>
                  </a:lnTo>
                  <a:lnTo>
                    <a:pt x="29003" y="65313"/>
                  </a:lnTo>
                  <a:lnTo>
                    <a:pt x="25943" y="66070"/>
                  </a:lnTo>
                  <a:lnTo>
                    <a:pt x="20412" y="66555"/>
                  </a:lnTo>
                  <a:lnTo>
                    <a:pt x="19958" y="67653"/>
                  </a:lnTo>
                  <a:lnTo>
                    <a:pt x="19454" y="71696"/>
                  </a:lnTo>
                  <a:lnTo>
                    <a:pt x="18261" y="73197"/>
                  </a:lnTo>
                  <a:lnTo>
                    <a:pt x="9533" y="76198"/>
                  </a:lnTo>
                  <a:lnTo>
                    <a:pt x="9525" y="76200"/>
                  </a:lnTo>
                  <a:lnTo>
                    <a:pt x="56746" y="76200"/>
                  </a:lnTo>
                  <a:lnTo>
                    <a:pt x="84391" y="103441"/>
                  </a:lnTo>
                  <a:lnTo>
                    <a:pt x="83777" y="103886"/>
                  </a:lnTo>
                  <a:lnTo>
                    <a:pt x="77407" y="104658"/>
                  </a:lnTo>
                  <a:lnTo>
                    <a:pt x="76736" y="107545"/>
                  </a:lnTo>
                  <a:lnTo>
                    <a:pt x="76210" y="119239"/>
                  </a:lnTo>
                  <a:lnTo>
                    <a:pt x="75148" y="120768"/>
                  </a:lnTo>
                  <a:lnTo>
                    <a:pt x="73382" y="121787"/>
                  </a:lnTo>
                  <a:lnTo>
                    <a:pt x="67068" y="123706"/>
                  </a:lnTo>
                  <a:lnTo>
                    <a:pt x="61735" y="123790"/>
                  </a:lnTo>
                  <a:lnTo>
                    <a:pt x="60206" y="124859"/>
                  </a:lnTo>
                  <a:lnTo>
                    <a:pt x="59188" y="126632"/>
                  </a:lnTo>
                  <a:lnTo>
                    <a:pt x="58509" y="128871"/>
                  </a:lnTo>
                  <a:lnTo>
                    <a:pt x="56997" y="130364"/>
                  </a:lnTo>
                  <a:lnTo>
                    <a:pt x="49068" y="132957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2" name="SMARTInkShape-1022"/>
            <p:cNvSpPr/>
            <p:nvPr>
              <p:custDataLst>
                <p:tags r:id="rId134"/>
              </p:custDataLst>
            </p:nvPr>
          </p:nvSpPr>
          <p:spPr>
            <a:xfrm>
              <a:off x="7830884" y="5543584"/>
              <a:ext cx="122492" cy="104742"/>
            </a:xfrm>
            <a:custGeom>
              <a:avLst/>
              <a:gdLst/>
              <a:ahLst/>
              <a:cxnLst/>
              <a:rect l="0" t="0" r="0" b="0"/>
              <a:pathLst>
                <a:path w="122492" h="104742">
                  <a:moveTo>
                    <a:pt x="84391" y="9491"/>
                  </a:moveTo>
                  <a:lnTo>
                    <a:pt x="84391" y="9491"/>
                  </a:lnTo>
                  <a:lnTo>
                    <a:pt x="79335" y="9491"/>
                  </a:lnTo>
                  <a:lnTo>
                    <a:pt x="77846" y="8433"/>
                  </a:lnTo>
                  <a:lnTo>
                    <a:pt x="76853" y="6669"/>
                  </a:lnTo>
                  <a:lnTo>
                    <a:pt x="75259" y="1290"/>
                  </a:lnTo>
                  <a:lnTo>
                    <a:pt x="72218" y="554"/>
                  </a:lnTo>
                  <a:lnTo>
                    <a:pt x="65743" y="0"/>
                  </a:lnTo>
                  <a:lnTo>
                    <a:pt x="57175" y="8170"/>
                  </a:lnTo>
                  <a:lnTo>
                    <a:pt x="47734" y="9375"/>
                  </a:lnTo>
                  <a:lnTo>
                    <a:pt x="38217" y="9481"/>
                  </a:lnTo>
                  <a:lnTo>
                    <a:pt x="28692" y="17691"/>
                  </a:lnTo>
                  <a:lnTo>
                    <a:pt x="27671" y="23680"/>
                  </a:lnTo>
                  <a:lnTo>
                    <a:pt x="26470" y="25300"/>
                  </a:lnTo>
                  <a:lnTo>
                    <a:pt x="19078" y="28114"/>
                  </a:lnTo>
                  <a:lnTo>
                    <a:pt x="18321" y="31173"/>
                  </a:lnTo>
                  <a:lnTo>
                    <a:pt x="18120" y="33471"/>
                  </a:lnTo>
                  <a:lnTo>
                    <a:pt x="16927" y="35003"/>
                  </a:lnTo>
                  <a:lnTo>
                    <a:pt x="12779" y="36705"/>
                  </a:lnTo>
                  <a:lnTo>
                    <a:pt x="11251" y="38216"/>
                  </a:lnTo>
                  <a:lnTo>
                    <a:pt x="8594" y="46147"/>
                  </a:lnTo>
                  <a:lnTo>
                    <a:pt x="8310" y="52219"/>
                  </a:lnTo>
                  <a:lnTo>
                    <a:pt x="7211" y="53851"/>
                  </a:lnTo>
                  <a:lnTo>
                    <a:pt x="5421" y="54940"/>
                  </a:lnTo>
                  <a:lnTo>
                    <a:pt x="3169" y="55665"/>
                  </a:lnTo>
                  <a:lnTo>
                    <a:pt x="1668" y="57207"/>
                  </a:lnTo>
                  <a:lnTo>
                    <a:pt x="0" y="61742"/>
                  </a:lnTo>
                  <a:lnTo>
                    <a:pt x="614" y="63375"/>
                  </a:lnTo>
                  <a:lnTo>
                    <a:pt x="2081" y="64464"/>
                  </a:lnTo>
                  <a:lnTo>
                    <a:pt x="4118" y="65190"/>
                  </a:lnTo>
                  <a:lnTo>
                    <a:pt x="5476" y="66732"/>
                  </a:lnTo>
                  <a:lnTo>
                    <a:pt x="7834" y="74715"/>
                  </a:lnTo>
                  <a:lnTo>
                    <a:pt x="8085" y="80792"/>
                  </a:lnTo>
                  <a:lnTo>
                    <a:pt x="10966" y="86336"/>
                  </a:lnTo>
                  <a:lnTo>
                    <a:pt x="13216" y="89296"/>
                  </a:lnTo>
                  <a:lnTo>
                    <a:pt x="18538" y="92585"/>
                  </a:lnTo>
                  <a:lnTo>
                    <a:pt x="24432" y="95105"/>
                  </a:lnTo>
                  <a:lnTo>
                    <a:pt x="34933" y="103263"/>
                  </a:lnTo>
                  <a:lnTo>
                    <a:pt x="41279" y="104303"/>
                  </a:lnTo>
                  <a:lnTo>
                    <a:pt x="87683" y="104741"/>
                  </a:lnTo>
                  <a:lnTo>
                    <a:pt x="93968" y="101919"/>
                  </a:lnTo>
                  <a:lnTo>
                    <a:pt x="101570" y="96540"/>
                  </a:lnTo>
                  <a:lnTo>
                    <a:pt x="110675" y="95478"/>
                  </a:lnTo>
                  <a:lnTo>
                    <a:pt x="116534" y="95332"/>
                  </a:lnTo>
                  <a:lnTo>
                    <a:pt x="118520" y="94235"/>
                  </a:lnTo>
                  <a:lnTo>
                    <a:pt x="119843" y="92445"/>
                  </a:lnTo>
                  <a:lnTo>
                    <a:pt x="122491" y="856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3" name="SMARTInkShape-1023"/>
            <p:cNvSpPr/>
            <p:nvPr>
              <p:custDataLst>
                <p:tags r:id="rId135"/>
              </p:custDataLst>
            </p:nvPr>
          </p:nvSpPr>
          <p:spPr>
            <a:xfrm>
              <a:off x="8010525" y="55911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8200" y="9525"/>
                  </a:lnTo>
                  <a:lnTo>
                    <a:pt x="16867" y="2980"/>
                  </a:lnTo>
                  <a:lnTo>
                    <a:pt x="26824" y="392"/>
                  </a:lnTo>
                  <a:lnTo>
                    <a:pt x="74354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4" name="SMARTInkShape-1024"/>
            <p:cNvSpPr/>
            <p:nvPr>
              <p:custDataLst>
                <p:tags r:id="rId136"/>
              </p:custDataLst>
            </p:nvPr>
          </p:nvSpPr>
          <p:spPr>
            <a:xfrm>
              <a:off x="8058150" y="5553075"/>
              <a:ext cx="19051" cy="76201"/>
            </a:xfrm>
            <a:custGeom>
              <a:avLst/>
              <a:gdLst/>
              <a:ahLst/>
              <a:cxnLst/>
              <a:rect l="0" t="0" r="0" b="0"/>
              <a:pathLst>
                <a:path w="19051" h="76201">
                  <a:moveTo>
                    <a:pt x="0" y="0"/>
                  </a:moveTo>
                  <a:lnTo>
                    <a:pt x="0" y="0"/>
                  </a:lnTo>
                  <a:lnTo>
                    <a:pt x="9515" y="0"/>
                  </a:lnTo>
                  <a:lnTo>
                    <a:pt x="9522" y="5056"/>
                  </a:lnTo>
                  <a:lnTo>
                    <a:pt x="10582" y="6545"/>
                  </a:lnTo>
                  <a:lnTo>
                    <a:pt x="12346" y="7539"/>
                  </a:lnTo>
                  <a:lnTo>
                    <a:pt x="14581" y="8201"/>
                  </a:lnTo>
                  <a:lnTo>
                    <a:pt x="16070" y="9701"/>
                  </a:lnTo>
                  <a:lnTo>
                    <a:pt x="17725" y="14189"/>
                  </a:lnTo>
                  <a:lnTo>
                    <a:pt x="19050" y="47194"/>
                  </a:lnTo>
                  <a:lnTo>
                    <a:pt x="10850" y="55788"/>
                  </a:lnTo>
                  <a:lnTo>
                    <a:pt x="9559" y="66247"/>
                  </a:lnTo>
                  <a:lnTo>
                    <a:pt x="952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55" name="SMARTInkShape-Group221"/>
          <p:cNvGrpSpPr/>
          <p:nvPr/>
        </p:nvGrpSpPr>
        <p:grpSpPr>
          <a:xfrm>
            <a:off x="7734300" y="5524500"/>
            <a:ext cx="1190626" cy="400051"/>
            <a:chOff x="7734300" y="5524500"/>
            <a:chExt cx="1190626" cy="400051"/>
          </a:xfrm>
        </p:grpSpPr>
        <p:sp>
          <p:nvSpPr>
            <p:cNvPr id="646" name="SMARTInkShape-1025"/>
            <p:cNvSpPr/>
            <p:nvPr>
              <p:custDataLst>
                <p:tags r:id="rId123"/>
              </p:custDataLst>
            </p:nvPr>
          </p:nvSpPr>
          <p:spPr>
            <a:xfrm>
              <a:off x="8181976" y="5524500"/>
              <a:ext cx="238125" cy="114301"/>
            </a:xfrm>
            <a:custGeom>
              <a:avLst/>
              <a:gdLst/>
              <a:ahLst/>
              <a:cxnLst/>
              <a:rect l="0" t="0" r="0" b="0"/>
              <a:pathLst>
                <a:path w="238125" h="114301">
                  <a:moveTo>
                    <a:pt x="47624" y="19050"/>
                  </a:moveTo>
                  <a:lnTo>
                    <a:pt x="47624" y="19050"/>
                  </a:lnTo>
                  <a:lnTo>
                    <a:pt x="47624" y="10849"/>
                  </a:lnTo>
                  <a:lnTo>
                    <a:pt x="46566" y="10408"/>
                  </a:lnTo>
                  <a:lnTo>
                    <a:pt x="29933" y="9528"/>
                  </a:lnTo>
                  <a:lnTo>
                    <a:pt x="19477" y="18658"/>
                  </a:lnTo>
                  <a:lnTo>
                    <a:pt x="14119" y="18934"/>
                  </a:lnTo>
                  <a:lnTo>
                    <a:pt x="12587" y="20031"/>
                  </a:lnTo>
                  <a:lnTo>
                    <a:pt x="11566" y="21821"/>
                  </a:lnTo>
                  <a:lnTo>
                    <a:pt x="9793" y="28744"/>
                  </a:lnTo>
                  <a:lnTo>
                    <a:pt x="9644" y="33236"/>
                  </a:lnTo>
                  <a:lnTo>
                    <a:pt x="8546" y="34858"/>
                  </a:lnTo>
                  <a:lnTo>
                    <a:pt x="6755" y="35938"/>
                  </a:lnTo>
                  <a:lnTo>
                    <a:pt x="1333" y="37673"/>
                  </a:lnTo>
                  <a:lnTo>
                    <a:pt x="592" y="40732"/>
                  </a:lnTo>
                  <a:lnTo>
                    <a:pt x="33" y="52278"/>
                  </a:lnTo>
                  <a:lnTo>
                    <a:pt x="1080" y="53902"/>
                  </a:lnTo>
                  <a:lnTo>
                    <a:pt x="2837" y="54984"/>
                  </a:lnTo>
                  <a:lnTo>
                    <a:pt x="9133" y="57024"/>
                  </a:lnTo>
                  <a:lnTo>
                    <a:pt x="9409" y="62169"/>
                  </a:lnTo>
                  <a:lnTo>
                    <a:pt x="10505" y="63671"/>
                  </a:lnTo>
                  <a:lnTo>
                    <a:pt x="17715" y="66280"/>
                  </a:lnTo>
                  <a:lnTo>
                    <a:pt x="38099" y="66675"/>
                  </a:lnTo>
                  <a:lnTo>
                    <a:pt x="38099" y="71731"/>
                  </a:lnTo>
                  <a:lnTo>
                    <a:pt x="37041" y="73220"/>
                  </a:lnTo>
                  <a:lnTo>
                    <a:pt x="35277" y="74214"/>
                  </a:lnTo>
                  <a:lnTo>
                    <a:pt x="28967" y="76084"/>
                  </a:lnTo>
                  <a:lnTo>
                    <a:pt x="10967" y="76200"/>
                  </a:lnTo>
                  <a:lnTo>
                    <a:pt x="10487" y="77258"/>
                  </a:lnTo>
                  <a:lnTo>
                    <a:pt x="9650" y="84401"/>
                  </a:lnTo>
                  <a:lnTo>
                    <a:pt x="6758" y="85137"/>
                  </a:lnTo>
                  <a:lnTo>
                    <a:pt x="394" y="85691"/>
                  </a:lnTo>
                  <a:lnTo>
                    <a:pt x="0" y="103417"/>
                  </a:lnTo>
                  <a:lnTo>
                    <a:pt x="1057" y="103869"/>
                  </a:lnTo>
                  <a:lnTo>
                    <a:pt x="5055" y="104372"/>
                  </a:lnTo>
                  <a:lnTo>
                    <a:pt x="6544" y="105565"/>
                  </a:lnTo>
                  <a:lnTo>
                    <a:pt x="9131" y="112941"/>
                  </a:lnTo>
                  <a:lnTo>
                    <a:pt x="12172" y="113696"/>
                  </a:lnTo>
                  <a:lnTo>
                    <a:pt x="59152" y="114300"/>
                  </a:lnTo>
                  <a:lnTo>
                    <a:pt x="61660" y="114300"/>
                  </a:lnTo>
                  <a:lnTo>
                    <a:pt x="67267" y="111478"/>
                  </a:lnTo>
                  <a:lnTo>
                    <a:pt x="73288" y="107755"/>
                  </a:lnTo>
                  <a:lnTo>
                    <a:pt x="101578" y="96691"/>
                  </a:lnTo>
                  <a:lnTo>
                    <a:pt x="111746" y="88988"/>
                  </a:lnTo>
                  <a:lnTo>
                    <a:pt x="117751" y="87176"/>
                  </a:lnTo>
                  <a:lnTo>
                    <a:pt x="119775" y="85634"/>
                  </a:lnTo>
                  <a:lnTo>
                    <a:pt x="142442" y="57588"/>
                  </a:lnTo>
                  <a:lnTo>
                    <a:pt x="142836" y="48988"/>
                  </a:lnTo>
                  <a:lnTo>
                    <a:pt x="143906" y="48533"/>
                  </a:lnTo>
                  <a:lnTo>
                    <a:pt x="152365" y="47628"/>
                  </a:lnTo>
                  <a:lnTo>
                    <a:pt x="144195" y="47625"/>
                  </a:lnTo>
                  <a:lnTo>
                    <a:pt x="143754" y="48683"/>
                  </a:lnTo>
                  <a:lnTo>
                    <a:pt x="142908" y="61814"/>
                  </a:lnTo>
                  <a:lnTo>
                    <a:pt x="141838" y="63435"/>
                  </a:lnTo>
                  <a:lnTo>
                    <a:pt x="140067" y="64515"/>
                  </a:lnTo>
                  <a:lnTo>
                    <a:pt x="137828" y="65234"/>
                  </a:lnTo>
                  <a:lnTo>
                    <a:pt x="136335" y="66773"/>
                  </a:lnTo>
                  <a:lnTo>
                    <a:pt x="133742" y="74749"/>
                  </a:lnTo>
                  <a:lnTo>
                    <a:pt x="133349" y="114300"/>
                  </a:lnTo>
                  <a:lnTo>
                    <a:pt x="133349" y="106099"/>
                  </a:lnTo>
                  <a:lnTo>
                    <a:pt x="141549" y="96691"/>
                  </a:lnTo>
                  <a:lnTo>
                    <a:pt x="142481" y="90620"/>
                  </a:lnTo>
                  <a:lnTo>
                    <a:pt x="142874" y="44057"/>
                  </a:lnTo>
                  <a:lnTo>
                    <a:pt x="142874" y="25366"/>
                  </a:lnTo>
                  <a:lnTo>
                    <a:pt x="143932" y="23260"/>
                  </a:lnTo>
                  <a:lnTo>
                    <a:pt x="145696" y="21857"/>
                  </a:lnTo>
                  <a:lnTo>
                    <a:pt x="147930" y="20921"/>
                  </a:lnTo>
                  <a:lnTo>
                    <a:pt x="149419" y="19240"/>
                  </a:lnTo>
                  <a:lnTo>
                    <a:pt x="152283" y="9966"/>
                  </a:lnTo>
                  <a:lnTo>
                    <a:pt x="152399" y="0"/>
                  </a:lnTo>
                  <a:lnTo>
                    <a:pt x="199915" y="0"/>
                  </a:lnTo>
                  <a:lnTo>
                    <a:pt x="23812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7" name="SMARTInkShape-1026"/>
            <p:cNvSpPr/>
            <p:nvPr>
              <p:custDataLst>
                <p:tags r:id="rId124"/>
              </p:custDataLst>
            </p:nvPr>
          </p:nvSpPr>
          <p:spPr>
            <a:xfrm>
              <a:off x="8315718" y="5600700"/>
              <a:ext cx="75808" cy="9526"/>
            </a:xfrm>
            <a:custGeom>
              <a:avLst/>
              <a:gdLst/>
              <a:ahLst/>
              <a:cxnLst/>
              <a:rect l="0" t="0" r="0" b="0"/>
              <a:pathLst>
                <a:path w="75808" h="9526">
                  <a:moveTo>
                    <a:pt x="9132" y="0"/>
                  </a:moveTo>
                  <a:lnTo>
                    <a:pt x="9132" y="0"/>
                  </a:lnTo>
                  <a:lnTo>
                    <a:pt x="0" y="9133"/>
                  </a:lnTo>
                  <a:lnTo>
                    <a:pt x="44972" y="9525"/>
                  </a:lnTo>
                  <a:lnTo>
                    <a:pt x="7580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8" name="SMARTInkShape-1027"/>
            <p:cNvSpPr/>
            <p:nvPr>
              <p:custDataLst>
                <p:tags r:id="rId125"/>
              </p:custDataLst>
            </p:nvPr>
          </p:nvSpPr>
          <p:spPr>
            <a:xfrm>
              <a:off x="7734300" y="5695950"/>
              <a:ext cx="695326" cy="47626"/>
            </a:xfrm>
            <a:custGeom>
              <a:avLst/>
              <a:gdLst/>
              <a:ahLst/>
              <a:cxnLst/>
              <a:rect l="0" t="0" r="0" b="0"/>
              <a:pathLst>
                <a:path w="695326" h="47626">
                  <a:moveTo>
                    <a:pt x="0" y="47625"/>
                  </a:moveTo>
                  <a:lnTo>
                    <a:pt x="0" y="47625"/>
                  </a:lnTo>
                  <a:lnTo>
                    <a:pt x="31799" y="47625"/>
                  </a:lnTo>
                  <a:lnTo>
                    <a:pt x="38122" y="44803"/>
                  </a:lnTo>
                  <a:lnTo>
                    <a:pt x="44460" y="41080"/>
                  </a:lnTo>
                  <a:lnTo>
                    <a:pt x="57152" y="38688"/>
                  </a:lnTo>
                  <a:lnTo>
                    <a:pt x="102788" y="38105"/>
                  </a:lnTo>
                  <a:lnTo>
                    <a:pt x="126934" y="37042"/>
                  </a:lnTo>
                  <a:lnTo>
                    <a:pt x="145057" y="30561"/>
                  </a:lnTo>
                  <a:lnTo>
                    <a:pt x="191146" y="28627"/>
                  </a:lnTo>
                  <a:lnTo>
                    <a:pt x="215788" y="27524"/>
                  </a:lnTo>
                  <a:lnTo>
                    <a:pt x="239822" y="20375"/>
                  </a:lnTo>
                  <a:lnTo>
                    <a:pt x="284026" y="19084"/>
                  </a:lnTo>
                  <a:lnTo>
                    <a:pt x="331562" y="19050"/>
                  </a:lnTo>
                  <a:lnTo>
                    <a:pt x="379185" y="19050"/>
                  </a:lnTo>
                  <a:lnTo>
                    <a:pt x="402435" y="17992"/>
                  </a:lnTo>
                  <a:lnTo>
                    <a:pt x="421139" y="11511"/>
                  </a:lnTo>
                  <a:lnTo>
                    <a:pt x="468764" y="9577"/>
                  </a:lnTo>
                  <a:lnTo>
                    <a:pt x="480330" y="8489"/>
                  </a:lnTo>
                  <a:lnTo>
                    <a:pt x="511058" y="885"/>
                  </a:lnTo>
                  <a:lnTo>
                    <a:pt x="555077" y="16"/>
                  </a:lnTo>
                  <a:lnTo>
                    <a:pt x="601806" y="0"/>
                  </a:lnTo>
                  <a:lnTo>
                    <a:pt x="631788" y="0"/>
                  </a:lnTo>
                  <a:lnTo>
                    <a:pt x="638159" y="2822"/>
                  </a:lnTo>
                  <a:lnTo>
                    <a:pt x="644518" y="6545"/>
                  </a:lnTo>
                  <a:lnTo>
                    <a:pt x="657224" y="8937"/>
                  </a:lnTo>
                  <a:lnTo>
                    <a:pt x="695170" y="9525"/>
                  </a:lnTo>
                  <a:lnTo>
                    <a:pt x="6953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9" name="SMARTInkShape-1028"/>
            <p:cNvSpPr/>
            <p:nvPr>
              <p:custDataLst>
                <p:tags r:id="rId126"/>
              </p:custDataLst>
            </p:nvPr>
          </p:nvSpPr>
          <p:spPr>
            <a:xfrm>
              <a:off x="7991476" y="5791200"/>
              <a:ext cx="142875" cy="104381"/>
            </a:xfrm>
            <a:custGeom>
              <a:avLst/>
              <a:gdLst/>
              <a:ahLst/>
              <a:cxnLst/>
              <a:rect l="0" t="0" r="0" b="0"/>
              <a:pathLst>
                <a:path w="142875" h="104381">
                  <a:moveTo>
                    <a:pt x="85724" y="19050"/>
                  </a:moveTo>
                  <a:lnTo>
                    <a:pt x="85724" y="19050"/>
                  </a:lnTo>
                  <a:lnTo>
                    <a:pt x="77524" y="19050"/>
                  </a:lnTo>
                  <a:lnTo>
                    <a:pt x="77082" y="20108"/>
                  </a:lnTo>
                  <a:lnTo>
                    <a:pt x="76209" y="28459"/>
                  </a:lnTo>
                  <a:lnTo>
                    <a:pt x="58474" y="28575"/>
                  </a:lnTo>
                  <a:lnTo>
                    <a:pt x="65466" y="20374"/>
                  </a:lnTo>
                  <a:lnTo>
                    <a:pt x="66642" y="9952"/>
                  </a:lnTo>
                  <a:lnTo>
                    <a:pt x="71721" y="9652"/>
                  </a:lnTo>
                  <a:lnTo>
                    <a:pt x="73213" y="8551"/>
                  </a:lnTo>
                  <a:lnTo>
                    <a:pt x="74872" y="4506"/>
                  </a:lnTo>
                  <a:lnTo>
                    <a:pt x="76373" y="3004"/>
                  </a:lnTo>
                  <a:lnTo>
                    <a:pt x="84284" y="395"/>
                  </a:lnTo>
                  <a:lnTo>
                    <a:pt x="103412" y="0"/>
                  </a:lnTo>
                  <a:lnTo>
                    <a:pt x="103866" y="1059"/>
                  </a:lnTo>
                  <a:lnTo>
                    <a:pt x="104773" y="26848"/>
                  </a:lnTo>
                  <a:lnTo>
                    <a:pt x="96574" y="36624"/>
                  </a:lnTo>
                  <a:lnTo>
                    <a:pt x="94453" y="45413"/>
                  </a:lnTo>
                  <a:lnTo>
                    <a:pt x="88780" y="54260"/>
                  </a:lnTo>
                  <a:lnTo>
                    <a:pt x="87083" y="60452"/>
                  </a:lnTo>
                  <a:lnTo>
                    <a:pt x="85571" y="62526"/>
                  </a:lnTo>
                  <a:lnTo>
                    <a:pt x="83506" y="63909"/>
                  </a:lnTo>
                  <a:lnTo>
                    <a:pt x="78389" y="66504"/>
                  </a:lnTo>
                  <a:lnTo>
                    <a:pt x="62136" y="80817"/>
                  </a:lnTo>
                  <a:lnTo>
                    <a:pt x="59365" y="86366"/>
                  </a:lnTo>
                  <a:lnTo>
                    <a:pt x="58626" y="89327"/>
                  </a:lnTo>
                  <a:lnTo>
                    <a:pt x="57075" y="91301"/>
                  </a:lnTo>
                  <a:lnTo>
                    <a:pt x="52530" y="93495"/>
                  </a:lnTo>
                  <a:lnTo>
                    <a:pt x="9962" y="95250"/>
                  </a:lnTo>
                  <a:lnTo>
                    <a:pt x="119" y="85841"/>
                  </a:lnTo>
                  <a:lnTo>
                    <a:pt x="0" y="76317"/>
                  </a:lnTo>
                  <a:lnTo>
                    <a:pt x="5055" y="76234"/>
                  </a:lnTo>
                  <a:lnTo>
                    <a:pt x="6544" y="75164"/>
                  </a:lnTo>
                  <a:lnTo>
                    <a:pt x="8936" y="68666"/>
                  </a:lnTo>
                  <a:lnTo>
                    <a:pt x="9131" y="68002"/>
                  </a:lnTo>
                  <a:lnTo>
                    <a:pt x="12172" y="67264"/>
                  </a:lnTo>
                  <a:lnTo>
                    <a:pt x="14464" y="67068"/>
                  </a:lnTo>
                  <a:lnTo>
                    <a:pt x="15993" y="67995"/>
                  </a:lnTo>
                  <a:lnTo>
                    <a:pt x="17011" y="69672"/>
                  </a:lnTo>
                  <a:lnTo>
                    <a:pt x="17690" y="71848"/>
                  </a:lnTo>
                  <a:lnTo>
                    <a:pt x="19202" y="73299"/>
                  </a:lnTo>
                  <a:lnTo>
                    <a:pt x="23703" y="74910"/>
                  </a:lnTo>
                  <a:lnTo>
                    <a:pt x="51203" y="76190"/>
                  </a:lnTo>
                  <a:lnTo>
                    <a:pt x="53185" y="77251"/>
                  </a:lnTo>
                  <a:lnTo>
                    <a:pt x="54507" y="79018"/>
                  </a:lnTo>
                  <a:lnTo>
                    <a:pt x="55387" y="81253"/>
                  </a:lnTo>
                  <a:lnTo>
                    <a:pt x="57034" y="82744"/>
                  </a:lnTo>
                  <a:lnTo>
                    <a:pt x="67279" y="87958"/>
                  </a:lnTo>
                  <a:lnTo>
                    <a:pt x="74436" y="93810"/>
                  </a:lnTo>
                  <a:lnTo>
                    <a:pt x="84246" y="95123"/>
                  </a:lnTo>
                  <a:lnTo>
                    <a:pt x="93037" y="101771"/>
                  </a:lnTo>
                  <a:lnTo>
                    <a:pt x="103019" y="104380"/>
                  </a:lnTo>
                  <a:lnTo>
                    <a:pt x="112821" y="96540"/>
                  </a:lnTo>
                  <a:lnTo>
                    <a:pt x="121612" y="95505"/>
                  </a:lnTo>
                  <a:lnTo>
                    <a:pt x="14287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0" name="SMARTInkShape-1029"/>
            <p:cNvSpPr/>
            <p:nvPr>
              <p:custDataLst>
                <p:tags r:id="rId127"/>
              </p:custDataLst>
            </p:nvPr>
          </p:nvSpPr>
          <p:spPr>
            <a:xfrm>
              <a:off x="8486785" y="5705509"/>
              <a:ext cx="38091" cy="28542"/>
            </a:xfrm>
            <a:custGeom>
              <a:avLst/>
              <a:gdLst/>
              <a:ahLst/>
              <a:cxnLst/>
              <a:rect l="0" t="0" r="0" b="0"/>
              <a:pathLst>
                <a:path w="38091" h="28542">
                  <a:moveTo>
                    <a:pt x="28565" y="9491"/>
                  </a:moveTo>
                  <a:lnTo>
                    <a:pt x="28565" y="9491"/>
                  </a:lnTo>
                  <a:lnTo>
                    <a:pt x="10840" y="9491"/>
                  </a:lnTo>
                  <a:lnTo>
                    <a:pt x="10399" y="10549"/>
                  </a:lnTo>
                  <a:lnTo>
                    <a:pt x="9631" y="17692"/>
                  </a:lnTo>
                  <a:lnTo>
                    <a:pt x="6744" y="18428"/>
                  </a:lnTo>
                  <a:lnTo>
                    <a:pt x="4493" y="18624"/>
                  </a:lnTo>
                  <a:lnTo>
                    <a:pt x="2992" y="19812"/>
                  </a:lnTo>
                  <a:lnTo>
                    <a:pt x="0" y="28506"/>
                  </a:lnTo>
                  <a:lnTo>
                    <a:pt x="9400" y="28541"/>
                  </a:lnTo>
                  <a:lnTo>
                    <a:pt x="17706" y="20340"/>
                  </a:lnTo>
                  <a:lnTo>
                    <a:pt x="27124" y="19132"/>
                  </a:lnTo>
                  <a:lnTo>
                    <a:pt x="27604" y="18035"/>
                  </a:lnTo>
                  <a:lnTo>
                    <a:pt x="28565" y="0"/>
                  </a:lnTo>
                  <a:lnTo>
                    <a:pt x="28565" y="8170"/>
                  </a:lnTo>
                  <a:lnTo>
                    <a:pt x="27507" y="8610"/>
                  </a:lnTo>
                  <a:lnTo>
                    <a:pt x="19156" y="9481"/>
                  </a:lnTo>
                  <a:lnTo>
                    <a:pt x="19040" y="19016"/>
                  </a:lnTo>
                  <a:lnTo>
                    <a:pt x="28449" y="19016"/>
                  </a:lnTo>
                  <a:lnTo>
                    <a:pt x="38090" y="9491"/>
                  </a:lnTo>
                  <a:lnTo>
                    <a:pt x="28575" y="9491"/>
                  </a:lnTo>
                  <a:lnTo>
                    <a:pt x="19040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1" name="SMARTInkShape-1030"/>
            <p:cNvSpPr/>
            <p:nvPr>
              <p:custDataLst>
                <p:tags r:id="rId128"/>
              </p:custDataLst>
            </p:nvPr>
          </p:nvSpPr>
          <p:spPr>
            <a:xfrm>
              <a:off x="8610600" y="5638834"/>
              <a:ext cx="76200" cy="104622"/>
            </a:xfrm>
            <a:custGeom>
              <a:avLst/>
              <a:gdLst/>
              <a:ahLst/>
              <a:cxnLst/>
              <a:rect l="0" t="0" r="0" b="0"/>
              <a:pathLst>
                <a:path w="76200" h="104622">
                  <a:moveTo>
                    <a:pt x="38100" y="9491"/>
                  </a:moveTo>
                  <a:lnTo>
                    <a:pt x="38100" y="9491"/>
                  </a:lnTo>
                  <a:lnTo>
                    <a:pt x="28609" y="0"/>
                  </a:lnTo>
                  <a:lnTo>
                    <a:pt x="20377" y="8170"/>
                  </a:lnTo>
                  <a:lnTo>
                    <a:pt x="19166" y="17576"/>
                  </a:lnTo>
                  <a:lnTo>
                    <a:pt x="10859" y="27090"/>
                  </a:lnTo>
                  <a:lnTo>
                    <a:pt x="9642" y="36615"/>
                  </a:lnTo>
                  <a:lnTo>
                    <a:pt x="9559" y="42692"/>
                  </a:lnTo>
                  <a:lnTo>
                    <a:pt x="6718" y="48236"/>
                  </a:lnTo>
                  <a:lnTo>
                    <a:pt x="2986" y="54228"/>
                  </a:lnTo>
                  <a:lnTo>
                    <a:pt x="393" y="64797"/>
                  </a:lnTo>
                  <a:lnTo>
                    <a:pt x="0" y="94786"/>
                  </a:lnTo>
                  <a:lnTo>
                    <a:pt x="8200" y="103379"/>
                  </a:lnTo>
                  <a:lnTo>
                    <a:pt x="14189" y="104338"/>
                  </a:lnTo>
                  <a:lnTo>
                    <a:pt x="22666" y="104621"/>
                  </a:lnTo>
                  <a:lnTo>
                    <a:pt x="28771" y="101866"/>
                  </a:lnTo>
                  <a:lnTo>
                    <a:pt x="36257" y="96529"/>
                  </a:lnTo>
                  <a:lnTo>
                    <a:pt x="45341" y="94416"/>
                  </a:lnTo>
                  <a:lnTo>
                    <a:pt x="67279" y="78331"/>
                  </a:lnTo>
                  <a:lnTo>
                    <a:pt x="70252" y="77609"/>
                  </a:lnTo>
                  <a:lnTo>
                    <a:pt x="72235" y="76070"/>
                  </a:lnTo>
                  <a:lnTo>
                    <a:pt x="75678" y="68092"/>
                  </a:lnTo>
                  <a:lnTo>
                    <a:pt x="76199" y="33447"/>
                  </a:lnTo>
                  <a:lnTo>
                    <a:pt x="75142" y="31812"/>
                  </a:lnTo>
                  <a:lnTo>
                    <a:pt x="73378" y="30721"/>
                  </a:lnTo>
                  <a:lnTo>
                    <a:pt x="66499" y="28828"/>
                  </a:lnTo>
                  <a:lnTo>
                    <a:pt x="42972" y="28541"/>
                  </a:lnTo>
                  <a:lnTo>
                    <a:pt x="41349" y="29599"/>
                  </a:lnTo>
                  <a:lnTo>
                    <a:pt x="40266" y="31363"/>
                  </a:lnTo>
                  <a:lnTo>
                    <a:pt x="39544" y="33597"/>
                  </a:lnTo>
                  <a:lnTo>
                    <a:pt x="38005" y="35086"/>
                  </a:lnTo>
                  <a:lnTo>
                    <a:pt x="30026" y="37674"/>
                  </a:lnTo>
                  <a:lnTo>
                    <a:pt x="29220" y="40714"/>
                  </a:lnTo>
                  <a:lnTo>
                    <a:pt x="29005" y="43006"/>
                  </a:lnTo>
                  <a:lnTo>
                    <a:pt x="25943" y="48375"/>
                  </a:lnTo>
                  <a:lnTo>
                    <a:pt x="20412" y="55390"/>
                  </a:lnTo>
                  <a:lnTo>
                    <a:pt x="19170" y="65166"/>
                  </a:lnTo>
                  <a:lnTo>
                    <a:pt x="10859" y="74713"/>
                  </a:lnTo>
                  <a:lnTo>
                    <a:pt x="11473" y="75197"/>
                  </a:lnTo>
                  <a:lnTo>
                    <a:pt x="19050" y="761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2" name="SMARTInkShape-1031"/>
            <p:cNvSpPr/>
            <p:nvPr>
              <p:custDataLst>
                <p:tags r:id="rId129"/>
              </p:custDataLst>
            </p:nvPr>
          </p:nvSpPr>
          <p:spPr>
            <a:xfrm>
              <a:off x="8743950" y="5638800"/>
              <a:ext cx="114182" cy="85726"/>
            </a:xfrm>
            <a:custGeom>
              <a:avLst/>
              <a:gdLst/>
              <a:ahLst/>
              <a:cxnLst/>
              <a:rect l="0" t="0" r="0" b="0"/>
              <a:pathLst>
                <a:path w="114182" h="85726">
                  <a:moveTo>
                    <a:pt x="19050" y="0"/>
                  </a:moveTo>
                  <a:lnTo>
                    <a:pt x="19050" y="0"/>
                  </a:lnTo>
                  <a:lnTo>
                    <a:pt x="10849" y="0"/>
                  </a:lnTo>
                  <a:lnTo>
                    <a:pt x="10406" y="1058"/>
                  </a:lnTo>
                  <a:lnTo>
                    <a:pt x="9525" y="47816"/>
                  </a:lnTo>
                  <a:lnTo>
                    <a:pt x="9525" y="50928"/>
                  </a:lnTo>
                  <a:lnTo>
                    <a:pt x="8467" y="53001"/>
                  </a:lnTo>
                  <a:lnTo>
                    <a:pt x="6703" y="54384"/>
                  </a:lnTo>
                  <a:lnTo>
                    <a:pt x="4468" y="55306"/>
                  </a:lnTo>
                  <a:lnTo>
                    <a:pt x="2979" y="56979"/>
                  </a:lnTo>
                  <a:lnTo>
                    <a:pt x="1324" y="61660"/>
                  </a:lnTo>
                  <a:lnTo>
                    <a:pt x="0" y="85725"/>
                  </a:lnTo>
                  <a:lnTo>
                    <a:pt x="0" y="80669"/>
                  </a:lnTo>
                  <a:lnTo>
                    <a:pt x="1058" y="79180"/>
                  </a:lnTo>
                  <a:lnTo>
                    <a:pt x="2822" y="78186"/>
                  </a:lnTo>
                  <a:lnTo>
                    <a:pt x="5057" y="77524"/>
                  </a:lnTo>
                  <a:lnTo>
                    <a:pt x="6546" y="76024"/>
                  </a:lnTo>
                  <a:lnTo>
                    <a:pt x="8201" y="71536"/>
                  </a:lnTo>
                  <a:lnTo>
                    <a:pt x="9701" y="69915"/>
                  </a:lnTo>
                  <a:lnTo>
                    <a:pt x="14191" y="68116"/>
                  </a:lnTo>
                  <a:lnTo>
                    <a:pt x="15810" y="66577"/>
                  </a:lnTo>
                  <a:lnTo>
                    <a:pt x="17611" y="62045"/>
                  </a:lnTo>
                  <a:lnTo>
                    <a:pt x="19148" y="60413"/>
                  </a:lnTo>
                  <a:lnTo>
                    <a:pt x="32181" y="52523"/>
                  </a:lnTo>
                  <a:lnTo>
                    <a:pt x="45781" y="39854"/>
                  </a:lnTo>
                  <a:lnTo>
                    <a:pt x="49628" y="38880"/>
                  </a:lnTo>
                  <a:lnTo>
                    <a:pt x="60721" y="38254"/>
                  </a:lnTo>
                  <a:lnTo>
                    <a:pt x="62705" y="37145"/>
                  </a:lnTo>
                  <a:lnTo>
                    <a:pt x="64028" y="35346"/>
                  </a:lnTo>
                  <a:lnTo>
                    <a:pt x="64911" y="33089"/>
                  </a:lnTo>
                  <a:lnTo>
                    <a:pt x="66557" y="31585"/>
                  </a:lnTo>
                  <a:lnTo>
                    <a:pt x="71209" y="29913"/>
                  </a:lnTo>
                  <a:lnTo>
                    <a:pt x="112939" y="28575"/>
                  </a:lnTo>
                  <a:lnTo>
                    <a:pt x="113392" y="29633"/>
                  </a:lnTo>
                  <a:lnTo>
                    <a:pt x="114181" y="36776"/>
                  </a:lnTo>
                  <a:lnTo>
                    <a:pt x="113163" y="37217"/>
                  </a:lnTo>
                  <a:lnTo>
                    <a:pt x="1047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3" name="SMARTInkShape-1032"/>
            <p:cNvSpPr/>
            <p:nvPr>
              <p:custDataLst>
                <p:tags r:id="rId130"/>
              </p:custDataLst>
            </p:nvPr>
          </p:nvSpPr>
          <p:spPr>
            <a:xfrm>
              <a:off x="8772525" y="5715000"/>
              <a:ext cx="85726" cy="38101"/>
            </a:xfrm>
            <a:custGeom>
              <a:avLst/>
              <a:gdLst/>
              <a:ahLst/>
              <a:cxnLst/>
              <a:rect l="0" t="0" r="0" b="0"/>
              <a:pathLst>
                <a:path w="85726" h="38101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9134" y="18647"/>
                  </a:lnTo>
                  <a:lnTo>
                    <a:pt x="14465" y="18931"/>
                  </a:lnTo>
                  <a:lnTo>
                    <a:pt x="15994" y="20029"/>
                  </a:lnTo>
                  <a:lnTo>
                    <a:pt x="17691" y="24071"/>
                  </a:lnTo>
                  <a:lnTo>
                    <a:pt x="19202" y="25572"/>
                  </a:lnTo>
                  <a:lnTo>
                    <a:pt x="27131" y="28180"/>
                  </a:lnTo>
                  <a:lnTo>
                    <a:pt x="42727" y="28565"/>
                  </a:lnTo>
                  <a:lnTo>
                    <a:pt x="48271" y="31392"/>
                  </a:lnTo>
                  <a:lnTo>
                    <a:pt x="55396" y="36775"/>
                  </a:lnTo>
                  <a:lnTo>
                    <a:pt x="64408" y="37838"/>
                  </a:lnTo>
                  <a:lnTo>
                    <a:pt x="857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4" name="SMARTInkShape-1033"/>
            <p:cNvSpPr/>
            <p:nvPr>
              <p:custDataLst>
                <p:tags r:id="rId131"/>
              </p:custDataLst>
            </p:nvPr>
          </p:nvSpPr>
          <p:spPr>
            <a:xfrm>
              <a:off x="8591550" y="5905500"/>
              <a:ext cx="333376" cy="19051"/>
            </a:xfrm>
            <a:custGeom>
              <a:avLst/>
              <a:gdLst/>
              <a:ahLst/>
              <a:cxnLst/>
              <a:rect l="0" t="0" r="0" b="0"/>
              <a:pathLst>
                <a:path w="333376" h="19051">
                  <a:moveTo>
                    <a:pt x="0" y="19050"/>
                  </a:moveTo>
                  <a:lnTo>
                    <a:pt x="0" y="19050"/>
                  </a:lnTo>
                  <a:lnTo>
                    <a:pt x="0" y="9528"/>
                  </a:lnTo>
                  <a:lnTo>
                    <a:pt x="44737" y="9525"/>
                  </a:lnTo>
                  <a:lnTo>
                    <a:pt x="89098" y="9525"/>
                  </a:lnTo>
                  <a:lnTo>
                    <a:pt x="117410" y="8467"/>
                  </a:lnTo>
                  <a:lnTo>
                    <a:pt x="135532" y="1986"/>
                  </a:lnTo>
                  <a:lnTo>
                    <a:pt x="183018" y="52"/>
                  </a:lnTo>
                  <a:lnTo>
                    <a:pt x="227816" y="1"/>
                  </a:lnTo>
                  <a:lnTo>
                    <a:pt x="272780" y="0"/>
                  </a:lnTo>
                  <a:lnTo>
                    <a:pt x="318707" y="0"/>
                  </a:lnTo>
                  <a:lnTo>
                    <a:pt x="333375" y="0"/>
                  </a:lnTo>
                  <a:lnTo>
                    <a:pt x="3048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70" name="SMARTInkShape-Group222"/>
          <p:cNvGrpSpPr/>
          <p:nvPr/>
        </p:nvGrpSpPr>
        <p:grpSpPr>
          <a:xfrm>
            <a:off x="7781928" y="5886450"/>
            <a:ext cx="1371598" cy="504823"/>
            <a:chOff x="7781928" y="5886450"/>
            <a:chExt cx="1371598" cy="504823"/>
          </a:xfrm>
        </p:grpSpPr>
        <p:sp>
          <p:nvSpPr>
            <p:cNvPr id="656" name="SMARTInkShape-1034"/>
            <p:cNvSpPr/>
            <p:nvPr>
              <p:custDataLst>
                <p:tags r:id="rId109"/>
              </p:custDataLst>
            </p:nvPr>
          </p:nvSpPr>
          <p:spPr>
            <a:xfrm>
              <a:off x="7781928" y="6038850"/>
              <a:ext cx="238123" cy="114298"/>
            </a:xfrm>
            <a:custGeom>
              <a:avLst/>
              <a:gdLst/>
              <a:ahLst/>
              <a:cxnLst/>
              <a:rect l="0" t="0" r="0" b="0"/>
              <a:pathLst>
                <a:path w="238123" h="114298">
                  <a:moveTo>
                    <a:pt x="76197" y="0"/>
                  </a:moveTo>
                  <a:lnTo>
                    <a:pt x="76197" y="0"/>
                  </a:lnTo>
                  <a:lnTo>
                    <a:pt x="52209" y="0"/>
                  </a:lnTo>
                  <a:lnTo>
                    <a:pt x="50681" y="1058"/>
                  </a:lnTo>
                  <a:lnTo>
                    <a:pt x="49661" y="2822"/>
                  </a:lnTo>
                  <a:lnTo>
                    <a:pt x="48981" y="5056"/>
                  </a:lnTo>
                  <a:lnTo>
                    <a:pt x="47469" y="6545"/>
                  </a:lnTo>
                  <a:lnTo>
                    <a:pt x="39540" y="9132"/>
                  </a:lnTo>
                  <a:lnTo>
                    <a:pt x="33469" y="9409"/>
                  </a:lnTo>
                  <a:lnTo>
                    <a:pt x="31836" y="10506"/>
                  </a:lnTo>
                  <a:lnTo>
                    <a:pt x="30748" y="12296"/>
                  </a:lnTo>
                  <a:lnTo>
                    <a:pt x="28859" y="19219"/>
                  </a:lnTo>
                  <a:lnTo>
                    <a:pt x="28699" y="23711"/>
                  </a:lnTo>
                  <a:lnTo>
                    <a:pt x="27598" y="25333"/>
                  </a:lnTo>
                  <a:lnTo>
                    <a:pt x="25806" y="26413"/>
                  </a:lnTo>
                  <a:lnTo>
                    <a:pt x="20383" y="28148"/>
                  </a:lnTo>
                  <a:lnTo>
                    <a:pt x="19640" y="31207"/>
                  </a:lnTo>
                  <a:lnTo>
                    <a:pt x="19057" y="46181"/>
                  </a:lnTo>
                  <a:lnTo>
                    <a:pt x="20113" y="46662"/>
                  </a:lnTo>
                  <a:lnTo>
                    <a:pt x="24107" y="47197"/>
                  </a:lnTo>
                  <a:lnTo>
                    <a:pt x="25595" y="48398"/>
                  </a:lnTo>
                  <a:lnTo>
                    <a:pt x="28457" y="56746"/>
                  </a:lnTo>
                  <a:lnTo>
                    <a:pt x="47622" y="57150"/>
                  </a:lnTo>
                  <a:lnTo>
                    <a:pt x="20409" y="57150"/>
                  </a:lnTo>
                  <a:lnTo>
                    <a:pt x="1359" y="74842"/>
                  </a:lnTo>
                  <a:lnTo>
                    <a:pt x="33" y="85297"/>
                  </a:lnTo>
                  <a:lnTo>
                    <a:pt x="0" y="93888"/>
                  </a:lnTo>
                  <a:lnTo>
                    <a:pt x="17607" y="112849"/>
                  </a:lnTo>
                  <a:lnTo>
                    <a:pt x="27122" y="114173"/>
                  </a:lnTo>
                  <a:lnTo>
                    <a:pt x="50925" y="114297"/>
                  </a:lnTo>
                  <a:lnTo>
                    <a:pt x="57204" y="111477"/>
                  </a:lnTo>
                  <a:lnTo>
                    <a:pt x="63522" y="107753"/>
                  </a:lnTo>
                  <a:lnTo>
                    <a:pt x="76202" y="105363"/>
                  </a:lnTo>
                  <a:lnTo>
                    <a:pt x="79374" y="105167"/>
                  </a:lnTo>
                  <a:lnTo>
                    <a:pt x="85723" y="102126"/>
                  </a:lnTo>
                  <a:lnTo>
                    <a:pt x="101597" y="89610"/>
                  </a:lnTo>
                  <a:lnTo>
                    <a:pt x="114297" y="83670"/>
                  </a:lnTo>
                  <a:lnTo>
                    <a:pt x="160157" y="39864"/>
                  </a:lnTo>
                  <a:lnTo>
                    <a:pt x="161138" y="36062"/>
                  </a:lnTo>
                  <a:lnTo>
                    <a:pt x="161399" y="33566"/>
                  </a:lnTo>
                  <a:lnTo>
                    <a:pt x="162631" y="31903"/>
                  </a:lnTo>
                  <a:lnTo>
                    <a:pt x="171042" y="28705"/>
                  </a:lnTo>
                  <a:lnTo>
                    <a:pt x="171444" y="28575"/>
                  </a:lnTo>
                  <a:lnTo>
                    <a:pt x="171447" y="28575"/>
                  </a:lnTo>
                  <a:lnTo>
                    <a:pt x="171447" y="33631"/>
                  </a:lnTo>
                  <a:lnTo>
                    <a:pt x="170389" y="35120"/>
                  </a:lnTo>
                  <a:lnTo>
                    <a:pt x="168625" y="36114"/>
                  </a:lnTo>
                  <a:lnTo>
                    <a:pt x="163247" y="37707"/>
                  </a:lnTo>
                  <a:lnTo>
                    <a:pt x="162510" y="40748"/>
                  </a:lnTo>
                  <a:lnTo>
                    <a:pt x="161932" y="61694"/>
                  </a:lnTo>
                  <a:lnTo>
                    <a:pt x="160871" y="63355"/>
                  </a:lnTo>
                  <a:lnTo>
                    <a:pt x="159104" y="64462"/>
                  </a:lnTo>
                  <a:lnTo>
                    <a:pt x="156869" y="65199"/>
                  </a:lnTo>
                  <a:lnTo>
                    <a:pt x="155378" y="66749"/>
                  </a:lnTo>
                  <a:lnTo>
                    <a:pt x="153722" y="71294"/>
                  </a:lnTo>
                  <a:lnTo>
                    <a:pt x="152397" y="104644"/>
                  </a:lnTo>
                  <a:lnTo>
                    <a:pt x="161919" y="104775"/>
                  </a:lnTo>
                  <a:lnTo>
                    <a:pt x="161922" y="62165"/>
                  </a:lnTo>
                  <a:lnTo>
                    <a:pt x="164744" y="56557"/>
                  </a:lnTo>
                  <a:lnTo>
                    <a:pt x="168467" y="50536"/>
                  </a:lnTo>
                  <a:lnTo>
                    <a:pt x="170859" y="38048"/>
                  </a:lnTo>
                  <a:lnTo>
                    <a:pt x="171447" y="9525"/>
                  </a:lnTo>
                  <a:lnTo>
                    <a:pt x="179647" y="1324"/>
                  </a:lnTo>
                  <a:lnTo>
                    <a:pt x="189057" y="116"/>
                  </a:lnTo>
                  <a:lnTo>
                    <a:pt x="236670" y="0"/>
                  </a:lnTo>
                  <a:lnTo>
                    <a:pt x="2381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7" name="SMARTInkShape-1035"/>
            <p:cNvSpPr/>
            <p:nvPr>
              <p:custDataLst>
                <p:tags r:id="rId110"/>
              </p:custDataLst>
            </p:nvPr>
          </p:nvSpPr>
          <p:spPr>
            <a:xfrm>
              <a:off x="7953375" y="611505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80"/>
                  </a:lnTo>
                  <a:lnTo>
                    <a:pt x="2822" y="1986"/>
                  </a:lnTo>
                  <a:lnTo>
                    <a:pt x="9409" y="34"/>
                  </a:lnTo>
                  <a:lnTo>
                    <a:pt x="55814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8" name="SMARTInkShape-1036"/>
            <p:cNvSpPr/>
            <p:nvPr>
              <p:custDataLst>
                <p:tags r:id="rId111"/>
              </p:custDataLst>
            </p:nvPr>
          </p:nvSpPr>
          <p:spPr>
            <a:xfrm>
              <a:off x="8115693" y="6086475"/>
              <a:ext cx="94858" cy="9526"/>
            </a:xfrm>
            <a:custGeom>
              <a:avLst/>
              <a:gdLst/>
              <a:ahLst/>
              <a:cxnLst/>
              <a:rect l="0" t="0" r="0" b="0"/>
              <a:pathLst>
                <a:path w="94858" h="9526">
                  <a:moveTo>
                    <a:pt x="9132" y="9525"/>
                  </a:moveTo>
                  <a:lnTo>
                    <a:pt x="9132" y="9525"/>
                  </a:lnTo>
                  <a:lnTo>
                    <a:pt x="0" y="9525"/>
                  </a:lnTo>
                  <a:lnTo>
                    <a:pt x="45024" y="9525"/>
                  </a:lnTo>
                  <a:lnTo>
                    <a:pt x="91855" y="9525"/>
                  </a:lnTo>
                  <a:lnTo>
                    <a:pt x="93523" y="9525"/>
                  </a:lnTo>
                  <a:lnTo>
                    <a:pt x="93968" y="8467"/>
                  </a:lnTo>
                  <a:lnTo>
                    <a:pt x="948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9" name="SMARTInkShape-1037"/>
            <p:cNvSpPr/>
            <p:nvPr>
              <p:custDataLst>
                <p:tags r:id="rId112"/>
              </p:custDataLst>
            </p:nvPr>
          </p:nvSpPr>
          <p:spPr>
            <a:xfrm>
              <a:off x="8162925" y="6057900"/>
              <a:ext cx="19051" cy="76201"/>
            </a:xfrm>
            <a:custGeom>
              <a:avLst/>
              <a:gdLst/>
              <a:ahLst/>
              <a:cxnLst/>
              <a:rect l="0" t="0" r="0" b="0"/>
              <a:pathLst>
                <a:path w="19051" h="76201">
                  <a:moveTo>
                    <a:pt x="19050" y="0"/>
                  </a:moveTo>
                  <a:lnTo>
                    <a:pt x="19050" y="0"/>
                  </a:lnTo>
                  <a:lnTo>
                    <a:pt x="19050" y="23989"/>
                  </a:lnTo>
                  <a:lnTo>
                    <a:pt x="17992" y="25518"/>
                  </a:lnTo>
                  <a:lnTo>
                    <a:pt x="16228" y="26537"/>
                  </a:lnTo>
                  <a:lnTo>
                    <a:pt x="13994" y="27217"/>
                  </a:lnTo>
                  <a:lnTo>
                    <a:pt x="12505" y="28727"/>
                  </a:lnTo>
                  <a:lnTo>
                    <a:pt x="9918" y="36657"/>
                  </a:lnTo>
                  <a:lnTo>
                    <a:pt x="9559" y="46174"/>
                  </a:lnTo>
                  <a:lnTo>
                    <a:pt x="1327" y="55699"/>
                  </a:lnTo>
                  <a:lnTo>
                    <a:pt x="34" y="66245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0" name="SMARTInkShape-1038"/>
            <p:cNvSpPr/>
            <p:nvPr>
              <p:custDataLst>
                <p:tags r:id="rId113"/>
              </p:custDataLst>
            </p:nvPr>
          </p:nvSpPr>
          <p:spPr>
            <a:xfrm>
              <a:off x="8315328" y="5991225"/>
              <a:ext cx="66673" cy="94856"/>
            </a:xfrm>
            <a:custGeom>
              <a:avLst/>
              <a:gdLst/>
              <a:ahLst/>
              <a:cxnLst/>
              <a:rect l="0" t="0" r="0" b="0"/>
              <a:pathLst>
                <a:path w="66673" h="94856">
                  <a:moveTo>
                    <a:pt x="66672" y="0"/>
                  </a:moveTo>
                  <a:lnTo>
                    <a:pt x="66672" y="0"/>
                  </a:lnTo>
                  <a:lnTo>
                    <a:pt x="57540" y="9132"/>
                  </a:lnTo>
                  <a:lnTo>
                    <a:pt x="57263" y="14465"/>
                  </a:lnTo>
                  <a:lnTo>
                    <a:pt x="54376" y="19834"/>
                  </a:lnTo>
                  <a:lnTo>
                    <a:pt x="41339" y="35838"/>
                  </a:lnTo>
                  <a:lnTo>
                    <a:pt x="39538" y="41681"/>
                  </a:lnTo>
                  <a:lnTo>
                    <a:pt x="37999" y="43662"/>
                  </a:lnTo>
                  <a:lnTo>
                    <a:pt x="33468" y="45864"/>
                  </a:lnTo>
                  <a:lnTo>
                    <a:pt x="31835" y="47509"/>
                  </a:lnTo>
                  <a:lnTo>
                    <a:pt x="20014" y="66558"/>
                  </a:lnTo>
                  <a:lnTo>
                    <a:pt x="19477" y="71209"/>
                  </a:lnTo>
                  <a:lnTo>
                    <a:pt x="18276" y="72872"/>
                  </a:lnTo>
                  <a:lnTo>
                    <a:pt x="16415" y="73982"/>
                  </a:lnTo>
                  <a:lnTo>
                    <a:pt x="14118" y="74721"/>
                  </a:lnTo>
                  <a:lnTo>
                    <a:pt x="12586" y="76273"/>
                  </a:lnTo>
                  <a:lnTo>
                    <a:pt x="10884" y="80818"/>
                  </a:lnTo>
                  <a:lnTo>
                    <a:pt x="9372" y="82454"/>
                  </a:lnTo>
                  <a:lnTo>
                    <a:pt x="425" y="85598"/>
                  </a:lnTo>
                  <a:lnTo>
                    <a:pt x="8" y="94855"/>
                  </a:lnTo>
                  <a:lnTo>
                    <a:pt x="0" y="90077"/>
                  </a:lnTo>
                  <a:lnTo>
                    <a:pt x="1057" y="88626"/>
                  </a:lnTo>
                  <a:lnTo>
                    <a:pt x="9522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1" name="SMARTInkShape-1039"/>
            <p:cNvSpPr/>
            <p:nvPr>
              <p:custDataLst>
                <p:tags r:id="rId114"/>
              </p:custDataLst>
            </p:nvPr>
          </p:nvSpPr>
          <p:spPr>
            <a:xfrm>
              <a:off x="8382000" y="6000750"/>
              <a:ext cx="9526" cy="85726"/>
            </a:xfrm>
            <a:custGeom>
              <a:avLst/>
              <a:gdLst/>
              <a:ahLst/>
              <a:cxnLst/>
              <a:rect l="0" t="0" r="0" b="0"/>
              <a:pathLst>
                <a:path w="9526" h="85726">
                  <a:moveTo>
                    <a:pt x="9525" y="0"/>
                  </a:moveTo>
                  <a:lnTo>
                    <a:pt x="9525" y="0"/>
                  </a:lnTo>
                  <a:lnTo>
                    <a:pt x="393" y="0"/>
                  </a:lnTo>
                  <a:lnTo>
                    <a:pt x="0" y="47454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2" name="SMARTInkShape-1040"/>
            <p:cNvSpPr/>
            <p:nvPr>
              <p:custDataLst>
                <p:tags r:id="rId115"/>
              </p:custDataLst>
            </p:nvPr>
          </p:nvSpPr>
          <p:spPr>
            <a:xfrm>
              <a:off x="8448675" y="5982106"/>
              <a:ext cx="114301" cy="94845"/>
            </a:xfrm>
            <a:custGeom>
              <a:avLst/>
              <a:gdLst/>
              <a:ahLst/>
              <a:cxnLst/>
              <a:rect l="0" t="0" r="0" b="0"/>
              <a:pathLst>
                <a:path w="114301" h="94845">
                  <a:moveTo>
                    <a:pt x="57150" y="37694"/>
                  </a:moveTo>
                  <a:lnTo>
                    <a:pt x="57150" y="37694"/>
                  </a:lnTo>
                  <a:lnTo>
                    <a:pt x="57150" y="42750"/>
                  </a:lnTo>
                  <a:lnTo>
                    <a:pt x="56092" y="44239"/>
                  </a:lnTo>
                  <a:lnTo>
                    <a:pt x="54328" y="45233"/>
                  </a:lnTo>
                  <a:lnTo>
                    <a:pt x="48950" y="46826"/>
                  </a:lnTo>
                  <a:lnTo>
                    <a:pt x="48213" y="49867"/>
                  </a:lnTo>
                  <a:lnTo>
                    <a:pt x="48018" y="52159"/>
                  </a:lnTo>
                  <a:lnTo>
                    <a:pt x="46829" y="53688"/>
                  </a:lnTo>
                  <a:lnTo>
                    <a:pt x="42685" y="55386"/>
                  </a:lnTo>
                  <a:lnTo>
                    <a:pt x="41156" y="56896"/>
                  </a:lnTo>
                  <a:lnTo>
                    <a:pt x="37310" y="66365"/>
                  </a:lnTo>
                  <a:lnTo>
                    <a:pt x="29934" y="74343"/>
                  </a:lnTo>
                  <a:lnTo>
                    <a:pt x="28694" y="83868"/>
                  </a:lnTo>
                  <a:lnTo>
                    <a:pt x="20384" y="93393"/>
                  </a:lnTo>
                  <a:lnTo>
                    <a:pt x="9952" y="94807"/>
                  </a:lnTo>
                  <a:lnTo>
                    <a:pt x="404" y="94844"/>
                  </a:lnTo>
                  <a:lnTo>
                    <a:pt x="0" y="76196"/>
                  </a:lnTo>
                  <a:lnTo>
                    <a:pt x="8200" y="67627"/>
                  </a:lnTo>
                  <a:lnTo>
                    <a:pt x="18623" y="66304"/>
                  </a:lnTo>
                  <a:lnTo>
                    <a:pt x="28171" y="66269"/>
                  </a:lnTo>
                  <a:lnTo>
                    <a:pt x="36740" y="74470"/>
                  </a:lnTo>
                  <a:lnTo>
                    <a:pt x="37697" y="80458"/>
                  </a:lnTo>
                  <a:lnTo>
                    <a:pt x="38890" y="82079"/>
                  </a:lnTo>
                  <a:lnTo>
                    <a:pt x="45586" y="84679"/>
                  </a:lnTo>
                  <a:lnTo>
                    <a:pt x="46266" y="84892"/>
                  </a:lnTo>
                  <a:lnTo>
                    <a:pt x="47021" y="87951"/>
                  </a:lnTo>
                  <a:lnTo>
                    <a:pt x="47506" y="93482"/>
                  </a:lnTo>
                  <a:lnTo>
                    <a:pt x="48605" y="93937"/>
                  </a:lnTo>
                  <a:lnTo>
                    <a:pt x="66549" y="94844"/>
                  </a:lnTo>
                  <a:lnTo>
                    <a:pt x="74864" y="86643"/>
                  </a:lnTo>
                  <a:lnTo>
                    <a:pt x="75805" y="80655"/>
                  </a:lnTo>
                  <a:lnTo>
                    <a:pt x="76083" y="72178"/>
                  </a:lnTo>
                  <a:lnTo>
                    <a:pt x="77181" y="70208"/>
                  </a:lnTo>
                  <a:lnTo>
                    <a:pt x="78970" y="68895"/>
                  </a:lnTo>
                  <a:lnTo>
                    <a:pt x="81222" y="68020"/>
                  </a:lnTo>
                  <a:lnTo>
                    <a:pt x="82723" y="66378"/>
                  </a:lnTo>
                  <a:lnTo>
                    <a:pt x="84391" y="61731"/>
                  </a:lnTo>
                  <a:lnTo>
                    <a:pt x="85691" y="39540"/>
                  </a:lnTo>
                  <a:lnTo>
                    <a:pt x="77521" y="29655"/>
                  </a:lnTo>
                  <a:lnTo>
                    <a:pt x="75402" y="20858"/>
                  </a:lnTo>
                  <a:lnTo>
                    <a:pt x="68034" y="10874"/>
                  </a:lnTo>
                  <a:lnTo>
                    <a:pt x="64457" y="9899"/>
                  </a:lnTo>
                  <a:lnTo>
                    <a:pt x="62021" y="9640"/>
                  </a:lnTo>
                  <a:lnTo>
                    <a:pt x="60397" y="8407"/>
                  </a:lnTo>
                  <a:lnTo>
                    <a:pt x="58593" y="4217"/>
                  </a:lnTo>
                  <a:lnTo>
                    <a:pt x="57055" y="2676"/>
                  </a:lnTo>
                  <a:lnTo>
                    <a:pt x="49076" y="0"/>
                  </a:lnTo>
                  <a:lnTo>
                    <a:pt x="39551" y="7831"/>
                  </a:lnTo>
                  <a:lnTo>
                    <a:pt x="33474" y="8737"/>
                  </a:lnTo>
                  <a:lnTo>
                    <a:pt x="31841" y="9923"/>
                  </a:lnTo>
                  <a:lnTo>
                    <a:pt x="30752" y="11772"/>
                  </a:lnTo>
                  <a:lnTo>
                    <a:pt x="29220" y="19430"/>
                  </a:lnTo>
                  <a:lnTo>
                    <a:pt x="28612" y="32713"/>
                  </a:lnTo>
                  <a:lnTo>
                    <a:pt x="29658" y="34374"/>
                  </a:lnTo>
                  <a:lnTo>
                    <a:pt x="31414" y="35481"/>
                  </a:lnTo>
                  <a:lnTo>
                    <a:pt x="33642" y="36218"/>
                  </a:lnTo>
                  <a:lnTo>
                    <a:pt x="35128" y="37768"/>
                  </a:lnTo>
                  <a:lnTo>
                    <a:pt x="36779" y="42313"/>
                  </a:lnTo>
                  <a:lnTo>
                    <a:pt x="38278" y="43948"/>
                  </a:lnTo>
                  <a:lnTo>
                    <a:pt x="42766" y="45765"/>
                  </a:lnTo>
                  <a:lnTo>
                    <a:pt x="54269" y="47991"/>
                  </a:lnTo>
                  <a:lnTo>
                    <a:pt x="63588" y="53680"/>
                  </a:lnTo>
                  <a:lnTo>
                    <a:pt x="74330" y="56340"/>
                  </a:lnTo>
                  <a:lnTo>
                    <a:pt x="89293" y="56708"/>
                  </a:lnTo>
                  <a:lnTo>
                    <a:pt x="95424" y="53906"/>
                  </a:lnTo>
                  <a:lnTo>
                    <a:pt x="101677" y="50191"/>
                  </a:lnTo>
                  <a:lnTo>
                    <a:pt x="114300" y="472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3" name="SMARTInkShape-1041"/>
            <p:cNvSpPr/>
            <p:nvPr>
              <p:custDataLst>
                <p:tags r:id="rId116"/>
              </p:custDataLst>
            </p:nvPr>
          </p:nvSpPr>
          <p:spPr>
            <a:xfrm>
              <a:off x="7858125" y="6153150"/>
              <a:ext cx="657190" cy="47626"/>
            </a:xfrm>
            <a:custGeom>
              <a:avLst/>
              <a:gdLst/>
              <a:ahLst/>
              <a:cxnLst/>
              <a:rect l="0" t="0" r="0" b="0"/>
              <a:pathLst>
                <a:path w="657190" h="47626">
                  <a:moveTo>
                    <a:pt x="0" y="28575"/>
                  </a:moveTo>
                  <a:lnTo>
                    <a:pt x="0" y="28575"/>
                  </a:lnTo>
                  <a:lnTo>
                    <a:pt x="5056" y="28575"/>
                  </a:lnTo>
                  <a:lnTo>
                    <a:pt x="6545" y="29633"/>
                  </a:lnTo>
                  <a:lnTo>
                    <a:pt x="7538" y="31397"/>
                  </a:lnTo>
                  <a:lnTo>
                    <a:pt x="8200" y="33631"/>
                  </a:lnTo>
                  <a:lnTo>
                    <a:pt x="9701" y="35120"/>
                  </a:lnTo>
                  <a:lnTo>
                    <a:pt x="17610" y="37707"/>
                  </a:lnTo>
                  <a:lnTo>
                    <a:pt x="50838" y="38097"/>
                  </a:lnTo>
                  <a:lnTo>
                    <a:pt x="57167" y="40920"/>
                  </a:lnTo>
                  <a:lnTo>
                    <a:pt x="63507" y="44645"/>
                  </a:lnTo>
                  <a:lnTo>
                    <a:pt x="74085" y="46742"/>
                  </a:lnTo>
                  <a:lnTo>
                    <a:pt x="121665" y="47609"/>
                  </a:lnTo>
                  <a:lnTo>
                    <a:pt x="165388" y="47625"/>
                  </a:lnTo>
                  <a:lnTo>
                    <a:pt x="184235" y="46567"/>
                  </a:lnTo>
                  <a:lnTo>
                    <a:pt x="228804" y="38983"/>
                  </a:lnTo>
                  <a:lnTo>
                    <a:pt x="269615" y="37119"/>
                  </a:lnTo>
                  <a:lnTo>
                    <a:pt x="307953" y="29464"/>
                  </a:lnTo>
                  <a:lnTo>
                    <a:pt x="352619" y="27595"/>
                  </a:lnTo>
                  <a:lnTo>
                    <a:pt x="394496" y="19939"/>
                  </a:lnTo>
                  <a:lnTo>
                    <a:pt x="440419" y="18070"/>
                  </a:lnTo>
                  <a:lnTo>
                    <a:pt x="485722" y="10118"/>
                  </a:lnTo>
                  <a:lnTo>
                    <a:pt x="517518" y="8545"/>
                  </a:lnTo>
                  <a:lnTo>
                    <a:pt x="559153" y="593"/>
                  </a:lnTo>
                  <a:lnTo>
                    <a:pt x="606131" y="7"/>
                  </a:lnTo>
                  <a:lnTo>
                    <a:pt x="631813" y="0"/>
                  </a:lnTo>
                  <a:lnTo>
                    <a:pt x="633934" y="1058"/>
                  </a:lnTo>
                  <a:lnTo>
                    <a:pt x="635348" y="2822"/>
                  </a:lnTo>
                  <a:lnTo>
                    <a:pt x="636290" y="5056"/>
                  </a:lnTo>
                  <a:lnTo>
                    <a:pt x="637977" y="6545"/>
                  </a:lnTo>
                  <a:lnTo>
                    <a:pt x="647259" y="9409"/>
                  </a:lnTo>
                  <a:lnTo>
                    <a:pt x="657189" y="9525"/>
                  </a:lnTo>
                  <a:lnTo>
                    <a:pt x="6477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4" name="SMARTInkShape-1042"/>
            <p:cNvSpPr/>
            <p:nvPr>
              <p:custDataLst>
                <p:tags r:id="rId117"/>
              </p:custDataLst>
            </p:nvPr>
          </p:nvSpPr>
          <p:spPr>
            <a:xfrm>
              <a:off x="8134361" y="6248400"/>
              <a:ext cx="200015" cy="142873"/>
            </a:xfrm>
            <a:custGeom>
              <a:avLst/>
              <a:gdLst/>
              <a:ahLst/>
              <a:cxnLst/>
              <a:rect l="0" t="0" r="0" b="0"/>
              <a:pathLst>
                <a:path w="200015" h="142873">
                  <a:moveTo>
                    <a:pt x="104764" y="9525"/>
                  </a:moveTo>
                  <a:lnTo>
                    <a:pt x="104764" y="9525"/>
                  </a:lnTo>
                  <a:lnTo>
                    <a:pt x="104764" y="19047"/>
                  </a:lnTo>
                  <a:lnTo>
                    <a:pt x="104764" y="10849"/>
                  </a:lnTo>
                  <a:lnTo>
                    <a:pt x="105822" y="10408"/>
                  </a:lnTo>
                  <a:lnTo>
                    <a:pt x="114286" y="9525"/>
                  </a:lnTo>
                  <a:lnTo>
                    <a:pt x="106088" y="9525"/>
                  </a:lnTo>
                  <a:lnTo>
                    <a:pt x="105646" y="10583"/>
                  </a:lnTo>
                  <a:lnTo>
                    <a:pt x="104798" y="18657"/>
                  </a:lnTo>
                  <a:lnTo>
                    <a:pt x="95632" y="28173"/>
                  </a:lnTo>
                  <a:lnTo>
                    <a:pt x="76192" y="28575"/>
                  </a:lnTo>
                  <a:lnTo>
                    <a:pt x="76189" y="14386"/>
                  </a:lnTo>
                  <a:lnTo>
                    <a:pt x="77247" y="12765"/>
                  </a:lnTo>
                  <a:lnTo>
                    <a:pt x="79011" y="11685"/>
                  </a:lnTo>
                  <a:lnTo>
                    <a:pt x="85890" y="9810"/>
                  </a:lnTo>
                  <a:lnTo>
                    <a:pt x="90378" y="9652"/>
                  </a:lnTo>
                  <a:lnTo>
                    <a:pt x="91998" y="8551"/>
                  </a:lnTo>
                  <a:lnTo>
                    <a:pt x="93079" y="6759"/>
                  </a:lnTo>
                  <a:lnTo>
                    <a:pt x="93799" y="4506"/>
                  </a:lnTo>
                  <a:lnTo>
                    <a:pt x="95337" y="3004"/>
                  </a:lnTo>
                  <a:lnTo>
                    <a:pt x="104334" y="117"/>
                  </a:lnTo>
                  <a:lnTo>
                    <a:pt x="119226" y="0"/>
                  </a:lnTo>
                  <a:lnTo>
                    <a:pt x="120754" y="1059"/>
                  </a:lnTo>
                  <a:lnTo>
                    <a:pt x="121775" y="2822"/>
                  </a:lnTo>
                  <a:lnTo>
                    <a:pt x="123695" y="9132"/>
                  </a:lnTo>
                  <a:lnTo>
                    <a:pt x="123813" y="32188"/>
                  </a:lnTo>
                  <a:lnTo>
                    <a:pt x="122756" y="34159"/>
                  </a:lnTo>
                  <a:lnTo>
                    <a:pt x="120992" y="35473"/>
                  </a:lnTo>
                  <a:lnTo>
                    <a:pt x="118758" y="36348"/>
                  </a:lnTo>
                  <a:lnTo>
                    <a:pt x="117269" y="37990"/>
                  </a:lnTo>
                  <a:lnTo>
                    <a:pt x="112056" y="48231"/>
                  </a:lnTo>
                  <a:lnTo>
                    <a:pt x="108005" y="54244"/>
                  </a:lnTo>
                  <a:lnTo>
                    <a:pt x="104666" y="63579"/>
                  </a:lnTo>
                  <a:lnTo>
                    <a:pt x="88344" y="85730"/>
                  </a:lnTo>
                  <a:lnTo>
                    <a:pt x="85825" y="92077"/>
                  </a:lnTo>
                  <a:lnTo>
                    <a:pt x="69570" y="116612"/>
                  </a:lnTo>
                  <a:lnTo>
                    <a:pt x="40380" y="139579"/>
                  </a:lnTo>
                  <a:lnTo>
                    <a:pt x="31477" y="141898"/>
                  </a:lnTo>
                  <a:lnTo>
                    <a:pt x="1477" y="142872"/>
                  </a:lnTo>
                  <a:lnTo>
                    <a:pt x="981" y="141815"/>
                  </a:lnTo>
                  <a:lnTo>
                    <a:pt x="0" y="125265"/>
                  </a:lnTo>
                  <a:lnTo>
                    <a:pt x="1055" y="124785"/>
                  </a:lnTo>
                  <a:lnTo>
                    <a:pt x="5049" y="124252"/>
                  </a:lnTo>
                  <a:lnTo>
                    <a:pt x="6537" y="123051"/>
                  </a:lnTo>
                  <a:lnTo>
                    <a:pt x="10312" y="114150"/>
                  </a:lnTo>
                  <a:lnTo>
                    <a:pt x="17680" y="106219"/>
                  </a:lnTo>
                  <a:lnTo>
                    <a:pt x="23693" y="105203"/>
                  </a:lnTo>
                  <a:lnTo>
                    <a:pt x="32177" y="104902"/>
                  </a:lnTo>
                  <a:lnTo>
                    <a:pt x="38284" y="102009"/>
                  </a:lnTo>
                  <a:lnTo>
                    <a:pt x="44525" y="98254"/>
                  </a:lnTo>
                  <a:lnTo>
                    <a:pt x="55269" y="95645"/>
                  </a:lnTo>
                  <a:lnTo>
                    <a:pt x="67254" y="102841"/>
                  </a:lnTo>
                  <a:lnTo>
                    <a:pt x="93753" y="104765"/>
                  </a:lnTo>
                  <a:lnTo>
                    <a:pt x="103309" y="112975"/>
                  </a:lnTo>
                  <a:lnTo>
                    <a:pt x="109389" y="113907"/>
                  </a:lnTo>
                  <a:lnTo>
                    <a:pt x="111023" y="115096"/>
                  </a:lnTo>
                  <a:lnTo>
                    <a:pt x="112111" y="116948"/>
                  </a:lnTo>
                  <a:lnTo>
                    <a:pt x="112837" y="119240"/>
                  </a:lnTo>
                  <a:lnTo>
                    <a:pt x="114379" y="120769"/>
                  </a:lnTo>
                  <a:lnTo>
                    <a:pt x="122363" y="123423"/>
                  </a:lnTo>
                  <a:lnTo>
                    <a:pt x="131888" y="123790"/>
                  </a:lnTo>
                  <a:lnTo>
                    <a:pt x="132372" y="124859"/>
                  </a:lnTo>
                  <a:lnTo>
                    <a:pt x="132909" y="128871"/>
                  </a:lnTo>
                  <a:lnTo>
                    <a:pt x="134110" y="130364"/>
                  </a:lnTo>
                  <a:lnTo>
                    <a:pt x="141502" y="132957"/>
                  </a:lnTo>
                  <a:lnTo>
                    <a:pt x="147517" y="133234"/>
                  </a:lnTo>
                  <a:lnTo>
                    <a:pt x="149140" y="132214"/>
                  </a:lnTo>
                  <a:lnTo>
                    <a:pt x="150223" y="130476"/>
                  </a:lnTo>
                  <a:lnTo>
                    <a:pt x="150945" y="128260"/>
                  </a:lnTo>
                  <a:lnTo>
                    <a:pt x="152484" y="126781"/>
                  </a:lnTo>
                  <a:lnTo>
                    <a:pt x="157017" y="125138"/>
                  </a:lnTo>
                  <a:lnTo>
                    <a:pt x="158650" y="123642"/>
                  </a:lnTo>
                  <a:lnTo>
                    <a:pt x="160463" y="119157"/>
                  </a:lnTo>
                  <a:lnTo>
                    <a:pt x="162005" y="117538"/>
                  </a:lnTo>
                  <a:lnTo>
                    <a:pt x="180853" y="105742"/>
                  </a:lnTo>
                  <a:lnTo>
                    <a:pt x="185500" y="105205"/>
                  </a:lnTo>
                  <a:lnTo>
                    <a:pt x="187164" y="104003"/>
                  </a:lnTo>
                  <a:lnTo>
                    <a:pt x="188272" y="102144"/>
                  </a:lnTo>
                  <a:lnTo>
                    <a:pt x="189011" y="99845"/>
                  </a:lnTo>
                  <a:lnTo>
                    <a:pt x="190563" y="98314"/>
                  </a:lnTo>
                  <a:lnTo>
                    <a:pt x="195108" y="96612"/>
                  </a:lnTo>
                  <a:lnTo>
                    <a:pt x="196744" y="95100"/>
                  </a:lnTo>
                  <a:lnTo>
                    <a:pt x="20001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5" name="SMARTInkShape-1043"/>
            <p:cNvSpPr/>
            <p:nvPr>
              <p:custDataLst>
                <p:tags r:id="rId118"/>
              </p:custDataLst>
            </p:nvPr>
          </p:nvSpPr>
          <p:spPr>
            <a:xfrm>
              <a:off x="8620125" y="6134100"/>
              <a:ext cx="9516" cy="28573"/>
            </a:xfrm>
            <a:custGeom>
              <a:avLst/>
              <a:gdLst/>
              <a:ahLst/>
              <a:cxnLst/>
              <a:rect l="0" t="0" r="0" b="0"/>
              <a:pathLst>
                <a:path w="9516" h="28573">
                  <a:moveTo>
                    <a:pt x="0" y="9525"/>
                  </a:moveTo>
                  <a:lnTo>
                    <a:pt x="0" y="9525"/>
                  </a:lnTo>
                  <a:lnTo>
                    <a:pt x="0" y="27250"/>
                  </a:lnTo>
                  <a:lnTo>
                    <a:pt x="0" y="9651"/>
                  </a:lnTo>
                  <a:lnTo>
                    <a:pt x="9515" y="10"/>
                  </a:lnTo>
                  <a:lnTo>
                    <a:pt x="1323" y="0"/>
                  </a:lnTo>
                  <a:lnTo>
                    <a:pt x="882" y="1059"/>
                  </a:lnTo>
                  <a:lnTo>
                    <a:pt x="0" y="28572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6" name="SMARTInkShape-1044"/>
            <p:cNvSpPr/>
            <p:nvPr>
              <p:custDataLst>
                <p:tags r:id="rId119"/>
              </p:custDataLst>
            </p:nvPr>
          </p:nvSpPr>
          <p:spPr>
            <a:xfrm>
              <a:off x="8715375" y="6058028"/>
              <a:ext cx="66664" cy="114162"/>
            </a:xfrm>
            <a:custGeom>
              <a:avLst/>
              <a:gdLst/>
              <a:ahLst/>
              <a:cxnLst/>
              <a:rect l="0" t="0" r="0" b="0"/>
              <a:pathLst>
                <a:path w="66664" h="114162">
                  <a:moveTo>
                    <a:pt x="19050" y="18922"/>
                  </a:moveTo>
                  <a:lnTo>
                    <a:pt x="19050" y="18922"/>
                  </a:lnTo>
                  <a:lnTo>
                    <a:pt x="19050" y="36532"/>
                  </a:lnTo>
                  <a:lnTo>
                    <a:pt x="12504" y="45292"/>
                  </a:lnTo>
                  <a:lnTo>
                    <a:pt x="9916" y="55269"/>
                  </a:lnTo>
                  <a:lnTo>
                    <a:pt x="3056" y="64280"/>
                  </a:lnTo>
                  <a:lnTo>
                    <a:pt x="402" y="74310"/>
                  </a:lnTo>
                  <a:lnTo>
                    <a:pt x="0" y="113732"/>
                  </a:lnTo>
                  <a:lnTo>
                    <a:pt x="14191" y="114161"/>
                  </a:lnTo>
                  <a:lnTo>
                    <a:pt x="15810" y="113107"/>
                  </a:lnTo>
                  <a:lnTo>
                    <a:pt x="16890" y="111345"/>
                  </a:lnTo>
                  <a:lnTo>
                    <a:pt x="17611" y="109112"/>
                  </a:lnTo>
                  <a:lnTo>
                    <a:pt x="19148" y="107624"/>
                  </a:lnTo>
                  <a:lnTo>
                    <a:pt x="29222" y="102413"/>
                  </a:lnTo>
                  <a:lnTo>
                    <a:pt x="32181" y="99982"/>
                  </a:lnTo>
                  <a:lnTo>
                    <a:pt x="35470" y="94460"/>
                  </a:lnTo>
                  <a:lnTo>
                    <a:pt x="37989" y="88479"/>
                  </a:lnTo>
                  <a:lnTo>
                    <a:pt x="44299" y="79160"/>
                  </a:lnTo>
                  <a:lnTo>
                    <a:pt x="47699" y="69696"/>
                  </a:lnTo>
                  <a:lnTo>
                    <a:pt x="64498" y="46908"/>
                  </a:lnTo>
                  <a:lnTo>
                    <a:pt x="66637" y="20793"/>
                  </a:lnTo>
                  <a:lnTo>
                    <a:pt x="66663" y="14420"/>
                  </a:lnTo>
                  <a:lnTo>
                    <a:pt x="65609" y="12746"/>
                  </a:lnTo>
                  <a:lnTo>
                    <a:pt x="63848" y="11629"/>
                  </a:lnTo>
                  <a:lnTo>
                    <a:pt x="61616" y="10885"/>
                  </a:lnTo>
                  <a:lnTo>
                    <a:pt x="60127" y="9331"/>
                  </a:lnTo>
                  <a:lnTo>
                    <a:pt x="57541" y="1327"/>
                  </a:lnTo>
                  <a:lnTo>
                    <a:pt x="54502" y="519"/>
                  </a:lnTo>
                  <a:lnTo>
                    <a:pt x="48984" y="0"/>
                  </a:lnTo>
                  <a:lnTo>
                    <a:pt x="23948" y="23552"/>
                  </a:lnTo>
                  <a:lnTo>
                    <a:pt x="21227" y="29094"/>
                  </a:lnTo>
                  <a:lnTo>
                    <a:pt x="20501" y="32053"/>
                  </a:lnTo>
                  <a:lnTo>
                    <a:pt x="11702" y="47554"/>
                  </a:lnTo>
                  <a:lnTo>
                    <a:pt x="9543" y="85597"/>
                  </a:lnTo>
                  <a:lnTo>
                    <a:pt x="9525" y="95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7" name="SMARTInkShape-1045"/>
            <p:cNvSpPr/>
            <p:nvPr>
              <p:custDataLst>
                <p:tags r:id="rId120"/>
              </p:custDataLst>
            </p:nvPr>
          </p:nvSpPr>
          <p:spPr>
            <a:xfrm>
              <a:off x="8782050" y="6076950"/>
              <a:ext cx="142876" cy="95251"/>
            </a:xfrm>
            <a:custGeom>
              <a:avLst/>
              <a:gdLst/>
              <a:ahLst/>
              <a:cxnLst/>
              <a:rect l="0" t="0" r="0" b="0"/>
              <a:pathLst>
                <a:path w="142876" h="95251">
                  <a:moveTo>
                    <a:pt x="0" y="95250"/>
                  </a:moveTo>
                  <a:lnTo>
                    <a:pt x="0" y="95250"/>
                  </a:lnTo>
                  <a:lnTo>
                    <a:pt x="17714" y="95250"/>
                  </a:lnTo>
                  <a:lnTo>
                    <a:pt x="33204" y="81061"/>
                  </a:lnTo>
                  <a:lnTo>
                    <a:pt x="35924" y="75538"/>
                  </a:lnTo>
                  <a:lnTo>
                    <a:pt x="36650" y="72584"/>
                  </a:lnTo>
                  <a:lnTo>
                    <a:pt x="38192" y="70614"/>
                  </a:lnTo>
                  <a:lnTo>
                    <a:pt x="51231" y="62137"/>
                  </a:lnTo>
                  <a:lnTo>
                    <a:pt x="54518" y="56544"/>
                  </a:lnTo>
                  <a:lnTo>
                    <a:pt x="57039" y="50531"/>
                  </a:lnTo>
                  <a:lnTo>
                    <a:pt x="65197" y="39946"/>
                  </a:lnTo>
                  <a:lnTo>
                    <a:pt x="66237" y="33591"/>
                  </a:lnTo>
                  <a:lnTo>
                    <a:pt x="66546" y="25004"/>
                  </a:lnTo>
                  <a:lnTo>
                    <a:pt x="67646" y="23020"/>
                  </a:lnTo>
                  <a:lnTo>
                    <a:pt x="69440" y="21696"/>
                  </a:lnTo>
                  <a:lnTo>
                    <a:pt x="71694" y="20814"/>
                  </a:lnTo>
                  <a:lnTo>
                    <a:pt x="73196" y="19167"/>
                  </a:lnTo>
                  <a:lnTo>
                    <a:pt x="76083" y="9963"/>
                  </a:lnTo>
                  <a:lnTo>
                    <a:pt x="76200" y="36"/>
                  </a:lnTo>
                  <a:lnTo>
                    <a:pt x="67999" y="3"/>
                  </a:lnTo>
                  <a:lnTo>
                    <a:pt x="67556" y="1060"/>
                  </a:lnTo>
                  <a:lnTo>
                    <a:pt x="66675" y="47815"/>
                  </a:lnTo>
                  <a:lnTo>
                    <a:pt x="66675" y="71292"/>
                  </a:lnTo>
                  <a:lnTo>
                    <a:pt x="67733" y="72927"/>
                  </a:lnTo>
                  <a:lnTo>
                    <a:pt x="69497" y="74018"/>
                  </a:lnTo>
                  <a:lnTo>
                    <a:pt x="75809" y="76072"/>
                  </a:lnTo>
                  <a:lnTo>
                    <a:pt x="76085" y="71106"/>
                  </a:lnTo>
                  <a:lnTo>
                    <a:pt x="77182" y="69628"/>
                  </a:lnTo>
                  <a:lnTo>
                    <a:pt x="93532" y="58590"/>
                  </a:lnTo>
                  <a:lnTo>
                    <a:pt x="111396" y="42045"/>
                  </a:lnTo>
                  <a:lnTo>
                    <a:pt x="117596" y="39853"/>
                  </a:lnTo>
                  <a:lnTo>
                    <a:pt x="119673" y="38210"/>
                  </a:lnTo>
                  <a:lnTo>
                    <a:pt x="121979" y="33563"/>
                  </a:lnTo>
                  <a:lnTo>
                    <a:pt x="124519" y="21956"/>
                  </a:lnTo>
                  <a:lnTo>
                    <a:pt x="142447" y="440"/>
                  </a:lnTo>
                  <a:lnTo>
                    <a:pt x="142874" y="0"/>
                  </a:lnTo>
                  <a:lnTo>
                    <a:pt x="142875" y="5056"/>
                  </a:lnTo>
                  <a:lnTo>
                    <a:pt x="140053" y="10361"/>
                  </a:lnTo>
                  <a:lnTo>
                    <a:pt x="136329" y="16247"/>
                  </a:lnTo>
                  <a:lnTo>
                    <a:pt x="133938" y="28648"/>
                  </a:lnTo>
                  <a:lnTo>
                    <a:pt x="133465" y="41290"/>
                  </a:lnTo>
                  <a:lnTo>
                    <a:pt x="130579" y="47632"/>
                  </a:lnTo>
                  <a:lnTo>
                    <a:pt x="126827" y="53978"/>
                  </a:lnTo>
                  <a:lnTo>
                    <a:pt x="124220" y="64794"/>
                  </a:lnTo>
                  <a:lnTo>
                    <a:pt x="123826" y="85570"/>
                  </a:lnTo>
                  <a:lnTo>
                    <a:pt x="1333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8" name="SMARTInkShape-1046"/>
            <p:cNvSpPr/>
            <p:nvPr>
              <p:custDataLst>
                <p:tags r:id="rId121"/>
              </p:custDataLst>
            </p:nvPr>
          </p:nvSpPr>
          <p:spPr>
            <a:xfrm>
              <a:off x="9048750" y="5886450"/>
              <a:ext cx="104766" cy="9526"/>
            </a:xfrm>
            <a:custGeom>
              <a:avLst/>
              <a:gdLst/>
              <a:ahLst/>
              <a:cxnLst/>
              <a:rect l="0" t="0" r="0" b="0"/>
              <a:pathLst>
                <a:path w="104766" h="9526">
                  <a:moveTo>
                    <a:pt x="0" y="9525"/>
                  </a:moveTo>
                  <a:lnTo>
                    <a:pt x="0" y="9525"/>
                  </a:lnTo>
                  <a:lnTo>
                    <a:pt x="9491" y="34"/>
                  </a:lnTo>
                  <a:lnTo>
                    <a:pt x="54943" y="0"/>
                  </a:lnTo>
                  <a:lnTo>
                    <a:pt x="101709" y="0"/>
                  </a:lnTo>
                  <a:lnTo>
                    <a:pt x="104765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9" name="SMARTInkShape-1047"/>
            <p:cNvSpPr/>
            <p:nvPr>
              <p:custDataLst>
                <p:tags r:id="rId122"/>
              </p:custDataLst>
            </p:nvPr>
          </p:nvSpPr>
          <p:spPr>
            <a:xfrm>
              <a:off x="9048750" y="5953125"/>
              <a:ext cx="104776" cy="1"/>
            </a:xfrm>
            <a:custGeom>
              <a:avLst/>
              <a:gdLst/>
              <a:ahLst/>
              <a:cxnLst/>
              <a:rect l="0" t="0" r="0" b="0"/>
              <a:pathLst>
                <a:path w="104776" h="1">
                  <a:moveTo>
                    <a:pt x="0" y="0"/>
                  </a:moveTo>
                  <a:lnTo>
                    <a:pt x="0" y="0"/>
                  </a:lnTo>
                  <a:lnTo>
                    <a:pt x="47514" y="0"/>
                  </a:lnTo>
                  <a:lnTo>
                    <a:pt x="95135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76" name="SMARTInkShape-Group223"/>
          <p:cNvGrpSpPr/>
          <p:nvPr/>
        </p:nvGrpSpPr>
        <p:grpSpPr>
          <a:xfrm>
            <a:off x="7791450" y="5800725"/>
            <a:ext cx="581026" cy="752476"/>
            <a:chOff x="7791450" y="5800725"/>
            <a:chExt cx="581026" cy="752476"/>
          </a:xfrm>
        </p:grpSpPr>
        <p:sp>
          <p:nvSpPr>
            <p:cNvPr id="671" name="SMARTInkShape-1048"/>
            <p:cNvSpPr/>
            <p:nvPr>
              <p:custDataLst>
                <p:tags r:id="rId104"/>
              </p:custDataLst>
            </p:nvPr>
          </p:nvSpPr>
          <p:spPr>
            <a:xfrm>
              <a:off x="7858125" y="5800725"/>
              <a:ext cx="352426" cy="142876"/>
            </a:xfrm>
            <a:custGeom>
              <a:avLst/>
              <a:gdLst/>
              <a:ahLst/>
              <a:cxnLst/>
              <a:rect l="0" t="0" r="0" b="0"/>
              <a:pathLst>
                <a:path w="352426" h="142876">
                  <a:moveTo>
                    <a:pt x="0" y="142875"/>
                  </a:moveTo>
                  <a:lnTo>
                    <a:pt x="0" y="142875"/>
                  </a:lnTo>
                  <a:lnTo>
                    <a:pt x="9132" y="142875"/>
                  </a:lnTo>
                  <a:lnTo>
                    <a:pt x="9515" y="133743"/>
                  </a:lnTo>
                  <a:lnTo>
                    <a:pt x="35219" y="132294"/>
                  </a:lnTo>
                  <a:lnTo>
                    <a:pt x="45782" y="125149"/>
                  </a:lnTo>
                  <a:lnTo>
                    <a:pt x="81745" y="114148"/>
                  </a:lnTo>
                  <a:lnTo>
                    <a:pt x="108075" y="99191"/>
                  </a:lnTo>
                  <a:lnTo>
                    <a:pt x="136453" y="87991"/>
                  </a:lnTo>
                  <a:lnTo>
                    <a:pt x="149322" y="80164"/>
                  </a:lnTo>
                  <a:lnTo>
                    <a:pt x="178230" y="71665"/>
                  </a:lnTo>
                  <a:lnTo>
                    <a:pt x="196738" y="61114"/>
                  </a:lnTo>
                  <a:lnTo>
                    <a:pt x="243301" y="47552"/>
                  </a:lnTo>
                  <a:lnTo>
                    <a:pt x="269968" y="32523"/>
                  </a:lnTo>
                  <a:lnTo>
                    <a:pt x="281662" y="28687"/>
                  </a:lnTo>
                  <a:lnTo>
                    <a:pt x="291829" y="22375"/>
                  </a:lnTo>
                  <a:lnTo>
                    <a:pt x="301545" y="18977"/>
                  </a:lnTo>
                  <a:lnTo>
                    <a:pt x="311126" y="12796"/>
                  </a:lnTo>
                  <a:lnTo>
                    <a:pt x="320668" y="9436"/>
                  </a:lnTo>
                  <a:lnTo>
                    <a:pt x="331492" y="1451"/>
                  </a:lnTo>
                  <a:lnTo>
                    <a:pt x="342459" y="37"/>
                  </a:lnTo>
                  <a:lnTo>
                    <a:pt x="3524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2" name="SMARTInkShape-1049"/>
            <p:cNvSpPr/>
            <p:nvPr>
              <p:custDataLst>
                <p:tags r:id="rId105"/>
              </p:custDataLst>
            </p:nvPr>
          </p:nvSpPr>
          <p:spPr>
            <a:xfrm>
              <a:off x="7791450" y="58388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3" name="SMARTInkShape-1050"/>
            <p:cNvSpPr/>
            <p:nvPr>
              <p:custDataLst>
                <p:tags r:id="rId106"/>
              </p:custDataLst>
            </p:nvPr>
          </p:nvSpPr>
          <p:spPr>
            <a:xfrm>
              <a:off x="7800975" y="5800725"/>
              <a:ext cx="28576" cy="66676"/>
            </a:xfrm>
            <a:custGeom>
              <a:avLst/>
              <a:gdLst/>
              <a:ahLst/>
              <a:cxnLst/>
              <a:rect l="0" t="0" r="0" b="0"/>
              <a:pathLst>
                <a:path w="28576" h="66676">
                  <a:moveTo>
                    <a:pt x="0" y="38100"/>
                  </a:moveTo>
                  <a:lnTo>
                    <a:pt x="0" y="38100"/>
                  </a:lnTo>
                  <a:lnTo>
                    <a:pt x="0" y="28968"/>
                  </a:lnTo>
                  <a:lnTo>
                    <a:pt x="5056" y="28691"/>
                  </a:lnTo>
                  <a:lnTo>
                    <a:pt x="6545" y="27594"/>
                  </a:lnTo>
                  <a:lnTo>
                    <a:pt x="9409" y="19445"/>
                  </a:lnTo>
                  <a:lnTo>
                    <a:pt x="9491" y="14111"/>
                  </a:lnTo>
                  <a:lnTo>
                    <a:pt x="10561" y="12582"/>
                  </a:lnTo>
                  <a:lnTo>
                    <a:pt x="12332" y="11563"/>
                  </a:lnTo>
                  <a:lnTo>
                    <a:pt x="17723" y="9927"/>
                  </a:lnTo>
                  <a:lnTo>
                    <a:pt x="18460" y="6882"/>
                  </a:lnTo>
                  <a:lnTo>
                    <a:pt x="18934" y="1358"/>
                  </a:lnTo>
                  <a:lnTo>
                    <a:pt x="20031" y="906"/>
                  </a:lnTo>
                  <a:lnTo>
                    <a:pt x="28575" y="0"/>
                  </a:lnTo>
                  <a:lnTo>
                    <a:pt x="28575" y="47515"/>
                  </a:lnTo>
                  <a:lnTo>
                    <a:pt x="285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4" name="SMARTInkShape-1051"/>
            <p:cNvSpPr/>
            <p:nvPr>
              <p:custDataLst>
                <p:tags r:id="rId107"/>
              </p:custDataLst>
            </p:nvPr>
          </p:nvSpPr>
          <p:spPr>
            <a:xfrm>
              <a:off x="8029575" y="6248400"/>
              <a:ext cx="314326" cy="219076"/>
            </a:xfrm>
            <a:custGeom>
              <a:avLst/>
              <a:gdLst/>
              <a:ahLst/>
              <a:cxnLst/>
              <a:rect l="0" t="0" r="0" b="0"/>
              <a:pathLst>
                <a:path w="314326" h="219076">
                  <a:moveTo>
                    <a:pt x="0" y="219075"/>
                  </a:moveTo>
                  <a:lnTo>
                    <a:pt x="0" y="219075"/>
                  </a:lnTo>
                  <a:lnTo>
                    <a:pt x="5056" y="219075"/>
                  </a:lnTo>
                  <a:lnTo>
                    <a:pt x="6545" y="218017"/>
                  </a:lnTo>
                  <a:lnTo>
                    <a:pt x="7538" y="216253"/>
                  </a:lnTo>
                  <a:lnTo>
                    <a:pt x="9132" y="210874"/>
                  </a:lnTo>
                  <a:lnTo>
                    <a:pt x="23704" y="195395"/>
                  </a:lnTo>
                  <a:lnTo>
                    <a:pt x="29232" y="192675"/>
                  </a:lnTo>
                  <a:lnTo>
                    <a:pt x="32188" y="191951"/>
                  </a:lnTo>
                  <a:lnTo>
                    <a:pt x="41404" y="185872"/>
                  </a:lnTo>
                  <a:lnTo>
                    <a:pt x="50839" y="177370"/>
                  </a:lnTo>
                  <a:lnTo>
                    <a:pt x="54345" y="171259"/>
                  </a:lnTo>
                  <a:lnTo>
                    <a:pt x="55280" y="168147"/>
                  </a:lnTo>
                  <a:lnTo>
                    <a:pt x="56962" y="166074"/>
                  </a:lnTo>
                  <a:lnTo>
                    <a:pt x="76374" y="154629"/>
                  </a:lnTo>
                  <a:lnTo>
                    <a:pt x="79492" y="153885"/>
                  </a:lnTo>
                  <a:lnTo>
                    <a:pt x="88935" y="147783"/>
                  </a:lnTo>
                  <a:lnTo>
                    <a:pt x="111127" y="127974"/>
                  </a:lnTo>
                  <a:lnTo>
                    <a:pt x="123825" y="121822"/>
                  </a:lnTo>
                  <a:lnTo>
                    <a:pt x="169764" y="92041"/>
                  </a:lnTo>
                  <a:lnTo>
                    <a:pt x="187423" y="80426"/>
                  </a:lnTo>
                  <a:lnTo>
                    <a:pt x="207374" y="74213"/>
                  </a:lnTo>
                  <a:lnTo>
                    <a:pt x="253959" y="39971"/>
                  </a:lnTo>
                  <a:lnTo>
                    <a:pt x="273234" y="23021"/>
                  </a:lnTo>
                  <a:lnTo>
                    <a:pt x="285786" y="17013"/>
                  </a:lnTo>
                  <a:lnTo>
                    <a:pt x="304359" y="431"/>
                  </a:lnTo>
                  <a:lnTo>
                    <a:pt x="3143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5" name="SMARTInkShape-1052"/>
            <p:cNvSpPr/>
            <p:nvPr>
              <p:custDataLst>
                <p:tags r:id="rId108"/>
              </p:custDataLst>
            </p:nvPr>
          </p:nvSpPr>
          <p:spPr>
            <a:xfrm>
              <a:off x="8319794" y="6477010"/>
              <a:ext cx="52682" cy="76191"/>
            </a:xfrm>
            <a:custGeom>
              <a:avLst/>
              <a:gdLst/>
              <a:ahLst/>
              <a:cxnLst/>
              <a:rect l="0" t="0" r="0" b="0"/>
              <a:pathLst>
                <a:path w="52682" h="76191">
                  <a:moveTo>
                    <a:pt x="5056" y="28565"/>
                  </a:moveTo>
                  <a:lnTo>
                    <a:pt x="5056" y="28565"/>
                  </a:lnTo>
                  <a:lnTo>
                    <a:pt x="5056" y="47578"/>
                  </a:lnTo>
                  <a:lnTo>
                    <a:pt x="0" y="52660"/>
                  </a:lnTo>
                  <a:lnTo>
                    <a:pt x="19579" y="33092"/>
                  </a:lnTo>
                  <a:lnTo>
                    <a:pt x="22094" y="27755"/>
                  </a:lnTo>
                  <a:lnTo>
                    <a:pt x="22766" y="24849"/>
                  </a:lnTo>
                  <a:lnTo>
                    <a:pt x="24270" y="22913"/>
                  </a:lnTo>
                  <a:lnTo>
                    <a:pt x="32190" y="19550"/>
                  </a:lnTo>
                  <a:lnTo>
                    <a:pt x="32990" y="16444"/>
                  </a:lnTo>
                  <a:lnTo>
                    <a:pt x="33204" y="14134"/>
                  </a:lnTo>
                  <a:lnTo>
                    <a:pt x="34405" y="12594"/>
                  </a:lnTo>
                  <a:lnTo>
                    <a:pt x="42752" y="9635"/>
                  </a:lnTo>
                  <a:lnTo>
                    <a:pt x="52670" y="0"/>
                  </a:lnTo>
                  <a:lnTo>
                    <a:pt x="52681" y="17715"/>
                  </a:lnTo>
                  <a:lnTo>
                    <a:pt x="43549" y="28138"/>
                  </a:lnTo>
                  <a:lnTo>
                    <a:pt x="43156" y="76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77" name="SMARTInkShape-1053"/>
          <p:cNvSpPr/>
          <p:nvPr>
            <p:custDataLst>
              <p:tags r:id="rId37"/>
            </p:custDataLst>
          </p:nvPr>
        </p:nvSpPr>
        <p:spPr>
          <a:xfrm>
            <a:off x="9344025" y="5638810"/>
            <a:ext cx="85726" cy="123816"/>
          </a:xfrm>
          <a:custGeom>
            <a:avLst/>
            <a:gdLst/>
            <a:ahLst/>
            <a:cxnLst/>
            <a:rect l="0" t="0" r="0" b="0"/>
            <a:pathLst>
              <a:path w="85726" h="123816">
                <a:moveTo>
                  <a:pt x="85725" y="47615"/>
                </a:moveTo>
                <a:lnTo>
                  <a:pt x="85725" y="47615"/>
                </a:lnTo>
                <a:lnTo>
                  <a:pt x="76315" y="38206"/>
                </a:lnTo>
                <a:lnTo>
                  <a:pt x="76200" y="20398"/>
                </a:lnTo>
                <a:lnTo>
                  <a:pt x="57552" y="393"/>
                </a:lnTo>
                <a:lnTo>
                  <a:pt x="42971" y="0"/>
                </a:lnTo>
                <a:lnTo>
                  <a:pt x="41347" y="1055"/>
                </a:lnTo>
                <a:lnTo>
                  <a:pt x="40265" y="2817"/>
                </a:lnTo>
                <a:lnTo>
                  <a:pt x="39544" y="5050"/>
                </a:lnTo>
                <a:lnTo>
                  <a:pt x="38005" y="6538"/>
                </a:lnTo>
                <a:lnTo>
                  <a:pt x="28483" y="10312"/>
                </a:lnTo>
                <a:lnTo>
                  <a:pt x="23948" y="14455"/>
                </a:lnTo>
                <a:lnTo>
                  <a:pt x="21227" y="19824"/>
                </a:lnTo>
                <a:lnTo>
                  <a:pt x="20501" y="22738"/>
                </a:lnTo>
                <a:lnTo>
                  <a:pt x="18959" y="24680"/>
                </a:lnTo>
                <a:lnTo>
                  <a:pt x="14423" y="26839"/>
                </a:lnTo>
                <a:lnTo>
                  <a:pt x="12790" y="28472"/>
                </a:lnTo>
                <a:lnTo>
                  <a:pt x="10976" y="33109"/>
                </a:lnTo>
                <a:lnTo>
                  <a:pt x="8551" y="54044"/>
                </a:lnTo>
                <a:lnTo>
                  <a:pt x="1336" y="64794"/>
                </a:lnTo>
                <a:lnTo>
                  <a:pt x="117" y="74702"/>
                </a:lnTo>
                <a:lnTo>
                  <a:pt x="0" y="94810"/>
                </a:lnTo>
                <a:lnTo>
                  <a:pt x="9410" y="104645"/>
                </a:lnTo>
                <a:lnTo>
                  <a:pt x="17714" y="104755"/>
                </a:lnTo>
                <a:lnTo>
                  <a:pt x="18160" y="103700"/>
                </a:lnTo>
                <a:lnTo>
                  <a:pt x="18655" y="99705"/>
                </a:lnTo>
                <a:lnTo>
                  <a:pt x="19845" y="98217"/>
                </a:lnTo>
                <a:lnTo>
                  <a:pt x="28727" y="94443"/>
                </a:lnTo>
                <a:lnTo>
                  <a:pt x="36656" y="87073"/>
                </a:lnTo>
                <a:lnTo>
                  <a:pt x="37672" y="81061"/>
                </a:lnTo>
                <a:lnTo>
                  <a:pt x="38874" y="79437"/>
                </a:lnTo>
                <a:lnTo>
                  <a:pt x="43030" y="77633"/>
                </a:lnTo>
                <a:lnTo>
                  <a:pt x="44562" y="76094"/>
                </a:lnTo>
                <a:lnTo>
                  <a:pt x="46264" y="71562"/>
                </a:lnTo>
                <a:lnTo>
                  <a:pt x="47776" y="69930"/>
                </a:lnTo>
                <a:lnTo>
                  <a:pt x="52278" y="68116"/>
                </a:lnTo>
                <a:lnTo>
                  <a:pt x="53901" y="66574"/>
                </a:lnTo>
                <a:lnTo>
                  <a:pt x="55706" y="62039"/>
                </a:lnTo>
                <a:lnTo>
                  <a:pt x="57245" y="60406"/>
                </a:lnTo>
                <a:lnTo>
                  <a:pt x="66246" y="57267"/>
                </a:lnTo>
                <a:lnTo>
                  <a:pt x="66663" y="48010"/>
                </a:lnTo>
                <a:lnTo>
                  <a:pt x="75807" y="47625"/>
                </a:lnTo>
                <a:lnTo>
                  <a:pt x="76200" y="94721"/>
                </a:lnTo>
                <a:lnTo>
                  <a:pt x="76200" y="123699"/>
                </a:lnTo>
                <a:lnTo>
                  <a:pt x="85725" y="12381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86" name="SMARTInkShape-Group225"/>
          <p:cNvGrpSpPr/>
          <p:nvPr/>
        </p:nvGrpSpPr>
        <p:grpSpPr>
          <a:xfrm>
            <a:off x="9286875" y="5600700"/>
            <a:ext cx="866776" cy="295276"/>
            <a:chOff x="9286875" y="5600700"/>
            <a:chExt cx="866776" cy="295276"/>
          </a:xfrm>
        </p:grpSpPr>
        <p:sp>
          <p:nvSpPr>
            <p:cNvPr id="678" name="SMARTInkShape-1054"/>
            <p:cNvSpPr/>
            <p:nvPr>
              <p:custDataLst>
                <p:tags r:id="rId96"/>
              </p:custDataLst>
            </p:nvPr>
          </p:nvSpPr>
          <p:spPr>
            <a:xfrm>
              <a:off x="9525000" y="5676900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36656" y="19050"/>
                  </a:lnTo>
                  <a:lnTo>
                    <a:pt x="46175" y="10849"/>
                  </a:lnTo>
                  <a:lnTo>
                    <a:pt x="55699" y="9641"/>
                  </a:lnTo>
                  <a:lnTo>
                    <a:pt x="80827" y="9525"/>
                  </a:lnTo>
                  <a:lnTo>
                    <a:pt x="82460" y="8467"/>
                  </a:lnTo>
                  <a:lnTo>
                    <a:pt x="83548" y="6703"/>
                  </a:lnTo>
                  <a:lnTo>
                    <a:pt x="85725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9" name="SMARTInkShape-1055"/>
            <p:cNvSpPr/>
            <p:nvPr>
              <p:custDataLst>
                <p:tags r:id="rId97"/>
              </p:custDataLst>
            </p:nvPr>
          </p:nvSpPr>
          <p:spPr>
            <a:xfrm>
              <a:off x="9572625" y="5638800"/>
              <a:ext cx="19051" cy="85726"/>
            </a:xfrm>
            <a:custGeom>
              <a:avLst/>
              <a:gdLst/>
              <a:ahLst/>
              <a:cxnLst/>
              <a:rect l="0" t="0" r="0" b="0"/>
              <a:pathLst>
                <a:path w="19051" h="85726">
                  <a:moveTo>
                    <a:pt x="19050" y="0"/>
                  </a:moveTo>
                  <a:lnTo>
                    <a:pt x="19050" y="0"/>
                  </a:lnTo>
                  <a:lnTo>
                    <a:pt x="19050" y="14189"/>
                  </a:lnTo>
                  <a:lnTo>
                    <a:pt x="17992" y="15810"/>
                  </a:lnTo>
                  <a:lnTo>
                    <a:pt x="16228" y="16890"/>
                  </a:lnTo>
                  <a:lnTo>
                    <a:pt x="13993" y="17609"/>
                  </a:lnTo>
                  <a:lnTo>
                    <a:pt x="12504" y="19148"/>
                  </a:lnTo>
                  <a:lnTo>
                    <a:pt x="9916" y="27124"/>
                  </a:lnTo>
                  <a:lnTo>
                    <a:pt x="9528" y="46174"/>
                  </a:lnTo>
                  <a:lnTo>
                    <a:pt x="2980" y="54942"/>
                  </a:lnTo>
                  <a:lnTo>
                    <a:pt x="115" y="66155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0" name="SMARTInkShape-1056"/>
            <p:cNvSpPr/>
            <p:nvPr>
              <p:custDataLst>
                <p:tags r:id="rId98"/>
              </p:custDataLst>
            </p:nvPr>
          </p:nvSpPr>
          <p:spPr>
            <a:xfrm>
              <a:off x="9715500" y="5610225"/>
              <a:ext cx="66676" cy="114301"/>
            </a:xfrm>
            <a:custGeom>
              <a:avLst/>
              <a:gdLst/>
              <a:ahLst/>
              <a:cxnLst/>
              <a:rect l="0" t="0" r="0" b="0"/>
              <a:pathLst>
                <a:path w="66676" h="114301">
                  <a:moveTo>
                    <a:pt x="0" y="66675"/>
                  </a:moveTo>
                  <a:lnTo>
                    <a:pt x="0" y="66675"/>
                  </a:lnTo>
                  <a:lnTo>
                    <a:pt x="0" y="61619"/>
                  </a:lnTo>
                  <a:lnTo>
                    <a:pt x="1058" y="60130"/>
                  </a:lnTo>
                  <a:lnTo>
                    <a:pt x="2822" y="59136"/>
                  </a:lnTo>
                  <a:lnTo>
                    <a:pt x="8201" y="57542"/>
                  </a:lnTo>
                  <a:lnTo>
                    <a:pt x="8937" y="54502"/>
                  </a:lnTo>
                  <a:lnTo>
                    <a:pt x="9134" y="52210"/>
                  </a:lnTo>
                  <a:lnTo>
                    <a:pt x="10323" y="50681"/>
                  </a:lnTo>
                  <a:lnTo>
                    <a:pt x="14465" y="48983"/>
                  </a:lnTo>
                  <a:lnTo>
                    <a:pt x="25750" y="46835"/>
                  </a:lnTo>
                  <a:lnTo>
                    <a:pt x="40106" y="35882"/>
                  </a:lnTo>
                  <a:lnTo>
                    <a:pt x="46139" y="30018"/>
                  </a:lnTo>
                  <a:lnTo>
                    <a:pt x="47185" y="23947"/>
                  </a:lnTo>
                  <a:lnTo>
                    <a:pt x="48389" y="22315"/>
                  </a:lnTo>
                  <a:lnTo>
                    <a:pt x="52551" y="20501"/>
                  </a:lnTo>
                  <a:lnTo>
                    <a:pt x="54084" y="18959"/>
                  </a:lnTo>
                  <a:lnTo>
                    <a:pt x="57114" y="9652"/>
                  </a:lnTo>
                  <a:lnTo>
                    <a:pt x="66673" y="2"/>
                  </a:lnTo>
                  <a:lnTo>
                    <a:pt x="66674" y="0"/>
                  </a:lnTo>
                  <a:lnTo>
                    <a:pt x="66675" y="5056"/>
                  </a:lnTo>
                  <a:lnTo>
                    <a:pt x="65617" y="6545"/>
                  </a:lnTo>
                  <a:lnTo>
                    <a:pt x="63851" y="7539"/>
                  </a:lnTo>
                  <a:lnTo>
                    <a:pt x="58473" y="9133"/>
                  </a:lnTo>
                  <a:lnTo>
                    <a:pt x="57738" y="12173"/>
                  </a:lnTo>
                  <a:lnTo>
                    <a:pt x="57265" y="22748"/>
                  </a:lnTo>
                  <a:lnTo>
                    <a:pt x="56168" y="24690"/>
                  </a:lnTo>
                  <a:lnTo>
                    <a:pt x="54379" y="25986"/>
                  </a:lnTo>
                  <a:lnTo>
                    <a:pt x="52128" y="26849"/>
                  </a:lnTo>
                  <a:lnTo>
                    <a:pt x="50627" y="28482"/>
                  </a:lnTo>
                  <a:lnTo>
                    <a:pt x="48020" y="36625"/>
                  </a:lnTo>
                  <a:lnTo>
                    <a:pt x="47743" y="42719"/>
                  </a:lnTo>
                  <a:lnTo>
                    <a:pt x="44855" y="48267"/>
                  </a:lnTo>
                  <a:lnTo>
                    <a:pt x="39436" y="55395"/>
                  </a:lnTo>
                  <a:lnTo>
                    <a:pt x="37305" y="64407"/>
                  </a:lnTo>
                  <a:lnTo>
                    <a:pt x="31632" y="73294"/>
                  </a:lnTo>
                  <a:lnTo>
                    <a:pt x="28977" y="83879"/>
                  </a:lnTo>
                  <a:lnTo>
                    <a:pt x="20409" y="93764"/>
                  </a:lnTo>
                  <a:lnTo>
                    <a:pt x="19085" y="104344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1" name="SMARTInkShape-1057"/>
            <p:cNvSpPr/>
            <p:nvPr>
              <p:custDataLst>
                <p:tags r:id="rId99"/>
              </p:custDataLst>
            </p:nvPr>
          </p:nvSpPr>
          <p:spPr>
            <a:xfrm>
              <a:off x="9754924" y="5715000"/>
              <a:ext cx="26861" cy="47626"/>
            </a:xfrm>
            <a:custGeom>
              <a:avLst/>
              <a:gdLst/>
              <a:ahLst/>
              <a:cxnLst/>
              <a:rect l="0" t="0" r="0" b="0"/>
              <a:pathLst>
                <a:path w="26861" h="47626">
                  <a:moveTo>
                    <a:pt x="17726" y="0"/>
                  </a:moveTo>
                  <a:lnTo>
                    <a:pt x="17726" y="0"/>
                  </a:lnTo>
                  <a:lnTo>
                    <a:pt x="26860" y="9133"/>
                  </a:lnTo>
                  <a:lnTo>
                    <a:pt x="22078" y="9409"/>
                  </a:lnTo>
                  <a:lnTo>
                    <a:pt x="20627" y="10506"/>
                  </a:lnTo>
                  <a:lnTo>
                    <a:pt x="16923" y="19219"/>
                  </a:lnTo>
                  <a:lnTo>
                    <a:pt x="9558" y="27134"/>
                  </a:lnTo>
                  <a:lnTo>
                    <a:pt x="8236" y="37671"/>
                  </a:lnTo>
                  <a:lnTo>
                    <a:pt x="8204" y="46263"/>
                  </a:lnTo>
                  <a:lnTo>
                    <a:pt x="7144" y="46718"/>
                  </a:lnTo>
                  <a:lnTo>
                    <a:pt x="0" y="47505"/>
                  </a:lnTo>
                  <a:lnTo>
                    <a:pt x="8201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2" name="SMARTInkShape-1058"/>
            <p:cNvSpPr/>
            <p:nvPr>
              <p:custDataLst>
                <p:tags r:id="rId100"/>
              </p:custDataLst>
            </p:nvPr>
          </p:nvSpPr>
          <p:spPr>
            <a:xfrm>
              <a:off x="9848850" y="5619750"/>
              <a:ext cx="57151" cy="95251"/>
            </a:xfrm>
            <a:custGeom>
              <a:avLst/>
              <a:gdLst/>
              <a:ahLst/>
              <a:cxnLst/>
              <a:rect l="0" t="0" r="0" b="0"/>
              <a:pathLst>
                <a:path w="57151" h="95251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9528" y="0"/>
                  </a:lnTo>
                  <a:lnTo>
                    <a:pt x="9525" y="14465"/>
                  </a:lnTo>
                  <a:lnTo>
                    <a:pt x="10583" y="15994"/>
                  </a:lnTo>
                  <a:lnTo>
                    <a:pt x="12349" y="17013"/>
                  </a:lnTo>
                  <a:lnTo>
                    <a:pt x="17727" y="18647"/>
                  </a:lnTo>
                  <a:lnTo>
                    <a:pt x="18462" y="21693"/>
                  </a:lnTo>
                  <a:lnTo>
                    <a:pt x="18659" y="23987"/>
                  </a:lnTo>
                  <a:lnTo>
                    <a:pt x="19848" y="25516"/>
                  </a:lnTo>
                  <a:lnTo>
                    <a:pt x="23990" y="27216"/>
                  </a:lnTo>
                  <a:lnTo>
                    <a:pt x="25518" y="28727"/>
                  </a:lnTo>
                  <a:lnTo>
                    <a:pt x="30793" y="38757"/>
                  </a:lnTo>
                  <a:lnTo>
                    <a:pt x="56720" y="66244"/>
                  </a:lnTo>
                  <a:lnTo>
                    <a:pt x="57150" y="84391"/>
                  </a:lnTo>
                  <a:lnTo>
                    <a:pt x="56092" y="84836"/>
                  </a:lnTo>
                  <a:lnTo>
                    <a:pt x="42959" y="85690"/>
                  </a:lnTo>
                  <a:lnTo>
                    <a:pt x="41340" y="86761"/>
                  </a:lnTo>
                  <a:lnTo>
                    <a:pt x="40260" y="88532"/>
                  </a:lnTo>
                  <a:lnTo>
                    <a:pt x="39541" y="90771"/>
                  </a:lnTo>
                  <a:lnTo>
                    <a:pt x="38001" y="92264"/>
                  </a:lnTo>
                  <a:lnTo>
                    <a:pt x="30025" y="94857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3" name="SMARTInkShape-1059"/>
            <p:cNvSpPr/>
            <p:nvPr>
              <p:custDataLst>
                <p:tags r:id="rId101"/>
              </p:custDataLst>
            </p:nvPr>
          </p:nvSpPr>
          <p:spPr>
            <a:xfrm>
              <a:off x="9867900" y="560070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0" y="9535"/>
                  </a:lnTo>
                  <a:lnTo>
                    <a:pt x="45418" y="9525"/>
                  </a:lnTo>
                  <a:lnTo>
                    <a:pt x="55395" y="9525"/>
                  </a:lnTo>
                  <a:lnTo>
                    <a:pt x="64408" y="2980"/>
                  </a:lnTo>
                  <a:lnTo>
                    <a:pt x="74437" y="392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4" name="SMARTInkShape-1060"/>
            <p:cNvSpPr/>
            <p:nvPr>
              <p:custDataLst>
                <p:tags r:id="rId102"/>
              </p:custDataLst>
            </p:nvPr>
          </p:nvSpPr>
          <p:spPr>
            <a:xfrm>
              <a:off x="9991726" y="5638800"/>
              <a:ext cx="152400" cy="84399"/>
            </a:xfrm>
            <a:custGeom>
              <a:avLst/>
              <a:gdLst/>
              <a:ahLst/>
              <a:cxnLst/>
              <a:rect l="0" t="0" r="0" b="0"/>
              <a:pathLst>
                <a:path w="152400" h="84399">
                  <a:moveTo>
                    <a:pt x="76199" y="28575"/>
                  </a:moveTo>
                  <a:lnTo>
                    <a:pt x="76199" y="28575"/>
                  </a:lnTo>
                  <a:lnTo>
                    <a:pt x="76199" y="23519"/>
                  </a:lnTo>
                  <a:lnTo>
                    <a:pt x="75141" y="22030"/>
                  </a:lnTo>
                  <a:lnTo>
                    <a:pt x="73375" y="21036"/>
                  </a:lnTo>
                  <a:lnTo>
                    <a:pt x="67997" y="19442"/>
                  </a:lnTo>
                  <a:lnTo>
                    <a:pt x="67262" y="16402"/>
                  </a:lnTo>
                  <a:lnTo>
                    <a:pt x="66684" y="4588"/>
                  </a:lnTo>
                  <a:lnTo>
                    <a:pt x="65623" y="3059"/>
                  </a:lnTo>
                  <a:lnTo>
                    <a:pt x="63856" y="2039"/>
                  </a:lnTo>
                  <a:lnTo>
                    <a:pt x="57542" y="119"/>
                  </a:lnTo>
                  <a:lnTo>
                    <a:pt x="30024" y="0"/>
                  </a:lnTo>
                  <a:lnTo>
                    <a:pt x="14423" y="14189"/>
                  </a:lnTo>
                  <a:lnTo>
                    <a:pt x="11701" y="19712"/>
                  </a:lnTo>
                  <a:lnTo>
                    <a:pt x="9954" y="26824"/>
                  </a:lnTo>
                  <a:lnTo>
                    <a:pt x="3062" y="35834"/>
                  </a:lnTo>
                  <a:lnTo>
                    <a:pt x="402" y="45863"/>
                  </a:lnTo>
                  <a:lnTo>
                    <a:pt x="0" y="65312"/>
                  </a:lnTo>
                  <a:lnTo>
                    <a:pt x="1057" y="65767"/>
                  </a:lnTo>
                  <a:lnTo>
                    <a:pt x="22747" y="66672"/>
                  </a:lnTo>
                  <a:lnTo>
                    <a:pt x="24689" y="65615"/>
                  </a:lnTo>
                  <a:lnTo>
                    <a:pt x="25985" y="63852"/>
                  </a:lnTo>
                  <a:lnTo>
                    <a:pt x="26848" y="61618"/>
                  </a:lnTo>
                  <a:lnTo>
                    <a:pt x="28482" y="60128"/>
                  </a:lnTo>
                  <a:lnTo>
                    <a:pt x="38173" y="56353"/>
                  </a:lnTo>
                  <a:lnTo>
                    <a:pt x="45411" y="50681"/>
                  </a:lnTo>
                  <a:lnTo>
                    <a:pt x="51227" y="48983"/>
                  </a:lnTo>
                  <a:lnTo>
                    <a:pt x="53201" y="47473"/>
                  </a:lnTo>
                  <a:lnTo>
                    <a:pt x="57047" y="38385"/>
                  </a:lnTo>
                  <a:lnTo>
                    <a:pt x="57103" y="38226"/>
                  </a:lnTo>
                  <a:lnTo>
                    <a:pt x="66559" y="28692"/>
                  </a:lnTo>
                  <a:lnTo>
                    <a:pt x="57264" y="37984"/>
                  </a:lnTo>
                  <a:lnTo>
                    <a:pt x="57149" y="75797"/>
                  </a:lnTo>
                  <a:lnTo>
                    <a:pt x="65351" y="76164"/>
                  </a:lnTo>
                  <a:lnTo>
                    <a:pt x="74016" y="82739"/>
                  </a:lnTo>
                  <a:lnTo>
                    <a:pt x="79817" y="84398"/>
                  </a:lnTo>
                  <a:lnTo>
                    <a:pt x="82843" y="83782"/>
                  </a:lnTo>
                  <a:lnTo>
                    <a:pt x="95307" y="78012"/>
                  </a:lnTo>
                  <a:lnTo>
                    <a:pt x="142759" y="76200"/>
                  </a:lnTo>
                  <a:lnTo>
                    <a:pt x="147409" y="76200"/>
                  </a:lnTo>
                  <a:lnTo>
                    <a:pt x="149071" y="75142"/>
                  </a:lnTo>
                  <a:lnTo>
                    <a:pt x="150181" y="73378"/>
                  </a:lnTo>
                  <a:lnTo>
                    <a:pt x="152398" y="66680"/>
                  </a:lnTo>
                  <a:lnTo>
                    <a:pt x="152398" y="66678"/>
                  </a:lnTo>
                  <a:lnTo>
                    <a:pt x="152399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5" name="SMARTInkShape-1061"/>
            <p:cNvSpPr/>
            <p:nvPr>
              <p:custDataLst>
                <p:tags r:id="rId103"/>
              </p:custDataLst>
            </p:nvPr>
          </p:nvSpPr>
          <p:spPr>
            <a:xfrm>
              <a:off x="9286875" y="5838825"/>
              <a:ext cx="866776" cy="57151"/>
            </a:xfrm>
            <a:custGeom>
              <a:avLst/>
              <a:gdLst/>
              <a:ahLst/>
              <a:cxnLst/>
              <a:rect l="0" t="0" r="0" b="0"/>
              <a:pathLst>
                <a:path w="866776" h="57151">
                  <a:moveTo>
                    <a:pt x="0" y="57150"/>
                  </a:moveTo>
                  <a:lnTo>
                    <a:pt x="0" y="57150"/>
                  </a:lnTo>
                  <a:lnTo>
                    <a:pt x="47514" y="57150"/>
                  </a:lnTo>
                  <a:lnTo>
                    <a:pt x="60728" y="57150"/>
                  </a:lnTo>
                  <a:lnTo>
                    <a:pt x="66854" y="54328"/>
                  </a:lnTo>
                  <a:lnTo>
                    <a:pt x="74354" y="48949"/>
                  </a:lnTo>
                  <a:lnTo>
                    <a:pt x="120712" y="47627"/>
                  </a:lnTo>
                  <a:lnTo>
                    <a:pt x="146053" y="47625"/>
                  </a:lnTo>
                  <a:lnTo>
                    <a:pt x="152401" y="44803"/>
                  </a:lnTo>
                  <a:lnTo>
                    <a:pt x="158750" y="41080"/>
                  </a:lnTo>
                  <a:lnTo>
                    <a:pt x="169333" y="38983"/>
                  </a:lnTo>
                  <a:lnTo>
                    <a:pt x="212610" y="38110"/>
                  </a:lnTo>
                  <a:lnTo>
                    <a:pt x="219023" y="35283"/>
                  </a:lnTo>
                  <a:lnTo>
                    <a:pt x="225403" y="31556"/>
                  </a:lnTo>
                  <a:lnTo>
                    <a:pt x="236001" y="29458"/>
                  </a:lnTo>
                  <a:lnTo>
                    <a:pt x="282497" y="28582"/>
                  </a:lnTo>
                  <a:lnTo>
                    <a:pt x="288891" y="28578"/>
                  </a:lnTo>
                  <a:lnTo>
                    <a:pt x="333201" y="19225"/>
                  </a:lnTo>
                  <a:lnTo>
                    <a:pt x="378883" y="19050"/>
                  </a:lnTo>
                  <a:lnTo>
                    <a:pt x="426465" y="19050"/>
                  </a:lnTo>
                  <a:lnTo>
                    <a:pt x="430359" y="19050"/>
                  </a:lnTo>
                  <a:lnTo>
                    <a:pt x="437511" y="16228"/>
                  </a:lnTo>
                  <a:lnTo>
                    <a:pt x="444216" y="12505"/>
                  </a:lnTo>
                  <a:lnTo>
                    <a:pt x="454999" y="10408"/>
                  </a:lnTo>
                  <a:lnTo>
                    <a:pt x="501572" y="9532"/>
                  </a:lnTo>
                  <a:lnTo>
                    <a:pt x="546295" y="9525"/>
                  </a:lnTo>
                  <a:lnTo>
                    <a:pt x="574560" y="9525"/>
                  </a:lnTo>
                  <a:lnTo>
                    <a:pt x="580973" y="6703"/>
                  </a:lnTo>
                  <a:lnTo>
                    <a:pt x="587353" y="2980"/>
                  </a:lnTo>
                  <a:lnTo>
                    <a:pt x="600071" y="588"/>
                  </a:lnTo>
                  <a:lnTo>
                    <a:pt x="644603" y="0"/>
                  </a:lnTo>
                  <a:lnTo>
                    <a:pt x="691168" y="0"/>
                  </a:lnTo>
                  <a:lnTo>
                    <a:pt x="737927" y="0"/>
                  </a:lnTo>
                  <a:lnTo>
                    <a:pt x="783103" y="0"/>
                  </a:lnTo>
                  <a:lnTo>
                    <a:pt x="829726" y="0"/>
                  </a:lnTo>
                  <a:lnTo>
                    <a:pt x="838085" y="0"/>
                  </a:lnTo>
                  <a:lnTo>
                    <a:pt x="838190" y="8201"/>
                  </a:lnTo>
                  <a:lnTo>
                    <a:pt x="839251" y="8642"/>
                  </a:lnTo>
                  <a:lnTo>
                    <a:pt x="866775" y="9525"/>
                  </a:lnTo>
                  <a:lnTo>
                    <a:pt x="857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99" name="SMARTInkShape-Group226"/>
          <p:cNvGrpSpPr/>
          <p:nvPr/>
        </p:nvGrpSpPr>
        <p:grpSpPr>
          <a:xfrm>
            <a:off x="9296400" y="5600817"/>
            <a:ext cx="1123951" cy="495184"/>
            <a:chOff x="9296400" y="5600817"/>
            <a:chExt cx="1123951" cy="495184"/>
          </a:xfrm>
        </p:grpSpPr>
        <p:sp>
          <p:nvSpPr>
            <p:cNvPr id="687" name="SMARTInkShape-1062"/>
            <p:cNvSpPr/>
            <p:nvPr>
              <p:custDataLst>
                <p:tags r:id="rId84"/>
              </p:custDataLst>
            </p:nvPr>
          </p:nvSpPr>
          <p:spPr>
            <a:xfrm>
              <a:off x="9296400" y="5972175"/>
              <a:ext cx="76201" cy="104776"/>
            </a:xfrm>
            <a:custGeom>
              <a:avLst/>
              <a:gdLst/>
              <a:ahLst/>
              <a:cxnLst/>
              <a:rect l="0" t="0" r="0" b="0"/>
              <a:pathLst>
                <a:path w="76201" h="104776">
                  <a:moveTo>
                    <a:pt x="0" y="66675"/>
                  </a:moveTo>
                  <a:lnTo>
                    <a:pt x="0" y="66675"/>
                  </a:lnTo>
                  <a:lnTo>
                    <a:pt x="5057" y="66675"/>
                  </a:lnTo>
                  <a:lnTo>
                    <a:pt x="6546" y="65617"/>
                  </a:lnTo>
                  <a:lnTo>
                    <a:pt x="7540" y="63853"/>
                  </a:lnTo>
                  <a:lnTo>
                    <a:pt x="8201" y="61619"/>
                  </a:lnTo>
                  <a:lnTo>
                    <a:pt x="9701" y="60130"/>
                  </a:lnTo>
                  <a:lnTo>
                    <a:pt x="14191" y="58474"/>
                  </a:lnTo>
                  <a:lnTo>
                    <a:pt x="22666" y="57543"/>
                  </a:lnTo>
                  <a:lnTo>
                    <a:pt x="24635" y="56354"/>
                  </a:lnTo>
                  <a:lnTo>
                    <a:pt x="25949" y="54502"/>
                  </a:lnTo>
                  <a:lnTo>
                    <a:pt x="26824" y="52210"/>
                  </a:lnTo>
                  <a:lnTo>
                    <a:pt x="28466" y="50681"/>
                  </a:lnTo>
                  <a:lnTo>
                    <a:pt x="33113" y="48983"/>
                  </a:lnTo>
                  <a:lnTo>
                    <a:pt x="34775" y="47473"/>
                  </a:lnTo>
                  <a:lnTo>
                    <a:pt x="36622" y="42971"/>
                  </a:lnTo>
                  <a:lnTo>
                    <a:pt x="38174" y="41347"/>
                  </a:lnTo>
                  <a:lnTo>
                    <a:pt x="42718" y="39543"/>
                  </a:lnTo>
                  <a:lnTo>
                    <a:pt x="51228" y="38528"/>
                  </a:lnTo>
                  <a:lnTo>
                    <a:pt x="53202" y="37327"/>
                  </a:lnTo>
                  <a:lnTo>
                    <a:pt x="54518" y="35468"/>
                  </a:lnTo>
                  <a:lnTo>
                    <a:pt x="55395" y="33170"/>
                  </a:lnTo>
                  <a:lnTo>
                    <a:pt x="57038" y="31638"/>
                  </a:lnTo>
                  <a:lnTo>
                    <a:pt x="65197" y="28979"/>
                  </a:lnTo>
                  <a:lnTo>
                    <a:pt x="66018" y="25932"/>
                  </a:lnTo>
                  <a:lnTo>
                    <a:pt x="66237" y="23638"/>
                  </a:lnTo>
                  <a:lnTo>
                    <a:pt x="67441" y="22109"/>
                  </a:lnTo>
                  <a:lnTo>
                    <a:pt x="71602" y="20410"/>
                  </a:lnTo>
                  <a:lnTo>
                    <a:pt x="73134" y="18898"/>
                  </a:lnTo>
                  <a:lnTo>
                    <a:pt x="76081" y="9953"/>
                  </a:lnTo>
                  <a:lnTo>
                    <a:pt x="76200" y="0"/>
                  </a:lnTo>
                  <a:lnTo>
                    <a:pt x="67066" y="9132"/>
                  </a:lnTo>
                  <a:lnTo>
                    <a:pt x="66790" y="14465"/>
                  </a:lnTo>
                  <a:lnTo>
                    <a:pt x="65693" y="15994"/>
                  </a:lnTo>
                  <a:lnTo>
                    <a:pt x="63904" y="17013"/>
                  </a:lnTo>
                  <a:lnTo>
                    <a:pt x="61653" y="17692"/>
                  </a:lnTo>
                  <a:lnTo>
                    <a:pt x="60152" y="19202"/>
                  </a:lnTo>
                  <a:lnTo>
                    <a:pt x="57545" y="27132"/>
                  </a:lnTo>
                  <a:lnTo>
                    <a:pt x="57267" y="33204"/>
                  </a:lnTo>
                  <a:lnTo>
                    <a:pt x="56170" y="34835"/>
                  </a:lnTo>
                  <a:lnTo>
                    <a:pt x="54380" y="35924"/>
                  </a:lnTo>
                  <a:lnTo>
                    <a:pt x="52128" y="36649"/>
                  </a:lnTo>
                  <a:lnTo>
                    <a:pt x="50627" y="38191"/>
                  </a:lnTo>
                  <a:lnTo>
                    <a:pt x="48020" y="46174"/>
                  </a:lnTo>
                  <a:lnTo>
                    <a:pt x="47742" y="52251"/>
                  </a:lnTo>
                  <a:lnTo>
                    <a:pt x="44855" y="57795"/>
                  </a:lnTo>
                  <a:lnTo>
                    <a:pt x="39436" y="64921"/>
                  </a:lnTo>
                  <a:lnTo>
                    <a:pt x="38217" y="74722"/>
                  </a:lnTo>
                  <a:lnTo>
                    <a:pt x="38103" y="93495"/>
                  </a:lnTo>
                  <a:lnTo>
                    <a:pt x="2857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8" name="SMARTInkShape-1063"/>
            <p:cNvSpPr/>
            <p:nvPr>
              <p:custDataLst>
                <p:tags r:id="rId85"/>
              </p:custDataLst>
            </p:nvPr>
          </p:nvSpPr>
          <p:spPr>
            <a:xfrm>
              <a:off x="9372600" y="6057900"/>
              <a:ext cx="19017" cy="38101"/>
            </a:xfrm>
            <a:custGeom>
              <a:avLst/>
              <a:gdLst/>
              <a:ahLst/>
              <a:cxnLst/>
              <a:rect l="0" t="0" r="0" b="0"/>
              <a:pathLst>
                <a:path w="19017" h="38101">
                  <a:moveTo>
                    <a:pt x="9525" y="0"/>
                  </a:moveTo>
                  <a:lnTo>
                    <a:pt x="9525" y="0"/>
                  </a:lnTo>
                  <a:lnTo>
                    <a:pt x="17726" y="0"/>
                  </a:lnTo>
                  <a:lnTo>
                    <a:pt x="18169" y="1058"/>
                  </a:lnTo>
                  <a:lnTo>
                    <a:pt x="19016" y="9132"/>
                  </a:lnTo>
                  <a:lnTo>
                    <a:pt x="13984" y="9409"/>
                  </a:lnTo>
                  <a:lnTo>
                    <a:pt x="12498" y="10506"/>
                  </a:lnTo>
                  <a:lnTo>
                    <a:pt x="9640" y="18655"/>
                  </a:lnTo>
                  <a:lnTo>
                    <a:pt x="9535" y="27217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9" name="SMARTInkShape-1064"/>
            <p:cNvSpPr/>
            <p:nvPr>
              <p:custDataLst>
                <p:tags r:id="rId86"/>
              </p:custDataLst>
            </p:nvPr>
          </p:nvSpPr>
          <p:spPr>
            <a:xfrm>
              <a:off x="9448803" y="5972291"/>
              <a:ext cx="66278" cy="95135"/>
            </a:xfrm>
            <a:custGeom>
              <a:avLst/>
              <a:gdLst/>
              <a:ahLst/>
              <a:cxnLst/>
              <a:rect l="0" t="0" r="0" b="0"/>
              <a:pathLst>
                <a:path w="66278" h="95135">
                  <a:moveTo>
                    <a:pt x="19047" y="9409"/>
                  </a:moveTo>
                  <a:lnTo>
                    <a:pt x="19047" y="9409"/>
                  </a:lnTo>
                  <a:lnTo>
                    <a:pt x="19047" y="1208"/>
                  </a:lnTo>
                  <a:lnTo>
                    <a:pt x="17989" y="767"/>
                  </a:lnTo>
                  <a:lnTo>
                    <a:pt x="10846" y="0"/>
                  </a:lnTo>
                  <a:lnTo>
                    <a:pt x="10403" y="1020"/>
                  </a:lnTo>
                  <a:lnTo>
                    <a:pt x="9913" y="4974"/>
                  </a:lnTo>
                  <a:lnTo>
                    <a:pt x="8724" y="6453"/>
                  </a:lnTo>
                  <a:lnTo>
                    <a:pt x="1356" y="9019"/>
                  </a:lnTo>
                  <a:lnTo>
                    <a:pt x="601" y="12058"/>
                  </a:lnTo>
                  <a:lnTo>
                    <a:pt x="0" y="27101"/>
                  </a:lnTo>
                  <a:lnTo>
                    <a:pt x="1057" y="27553"/>
                  </a:lnTo>
                  <a:lnTo>
                    <a:pt x="5054" y="28057"/>
                  </a:lnTo>
                  <a:lnTo>
                    <a:pt x="6543" y="29249"/>
                  </a:lnTo>
                  <a:lnTo>
                    <a:pt x="9131" y="36626"/>
                  </a:lnTo>
                  <a:lnTo>
                    <a:pt x="12170" y="37380"/>
                  </a:lnTo>
                  <a:lnTo>
                    <a:pt x="14462" y="37582"/>
                  </a:lnTo>
                  <a:lnTo>
                    <a:pt x="19831" y="40627"/>
                  </a:lnTo>
                  <a:lnTo>
                    <a:pt x="26846" y="46151"/>
                  </a:lnTo>
                  <a:lnTo>
                    <a:pt x="35834" y="48299"/>
                  </a:lnTo>
                  <a:lnTo>
                    <a:pt x="57018" y="66432"/>
                  </a:lnTo>
                  <a:lnTo>
                    <a:pt x="62166" y="66522"/>
                  </a:lnTo>
                  <a:lnTo>
                    <a:pt x="63668" y="67593"/>
                  </a:lnTo>
                  <a:lnTo>
                    <a:pt x="64669" y="69365"/>
                  </a:lnTo>
                  <a:lnTo>
                    <a:pt x="66277" y="74757"/>
                  </a:lnTo>
                  <a:lnTo>
                    <a:pt x="65350" y="75199"/>
                  </a:lnTo>
                  <a:lnTo>
                    <a:pt x="57529" y="76050"/>
                  </a:lnTo>
                  <a:lnTo>
                    <a:pt x="57261" y="81130"/>
                  </a:lnTo>
                  <a:lnTo>
                    <a:pt x="56164" y="82623"/>
                  </a:lnTo>
                  <a:lnTo>
                    <a:pt x="48956" y="85216"/>
                  </a:lnTo>
                  <a:lnTo>
                    <a:pt x="23669" y="85609"/>
                  </a:lnTo>
                  <a:lnTo>
                    <a:pt x="22128" y="86667"/>
                  </a:lnTo>
                  <a:lnTo>
                    <a:pt x="21102" y="88431"/>
                  </a:lnTo>
                  <a:lnTo>
                    <a:pt x="20417" y="90665"/>
                  </a:lnTo>
                  <a:lnTo>
                    <a:pt x="18901" y="92154"/>
                  </a:lnTo>
                  <a:lnTo>
                    <a:pt x="9522" y="951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0" name="SMARTInkShape-1065"/>
            <p:cNvSpPr/>
            <p:nvPr>
              <p:custDataLst>
                <p:tags r:id="rId87"/>
              </p:custDataLst>
            </p:nvPr>
          </p:nvSpPr>
          <p:spPr>
            <a:xfrm>
              <a:off x="9458325" y="596265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45358" y="9525"/>
                  </a:lnTo>
                  <a:lnTo>
                    <a:pt x="61685" y="9525"/>
                  </a:lnTo>
                  <a:lnTo>
                    <a:pt x="63347" y="8467"/>
                  </a:lnTo>
                  <a:lnTo>
                    <a:pt x="64457" y="6703"/>
                  </a:lnTo>
                  <a:lnTo>
                    <a:pt x="65197" y="4469"/>
                  </a:lnTo>
                  <a:lnTo>
                    <a:pt x="66747" y="2980"/>
                  </a:lnTo>
                  <a:lnTo>
                    <a:pt x="71293" y="1324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1" name="SMARTInkShape-1066"/>
            <p:cNvSpPr/>
            <p:nvPr>
              <p:custDataLst>
                <p:tags r:id="rId88"/>
              </p:custDataLst>
            </p:nvPr>
          </p:nvSpPr>
          <p:spPr>
            <a:xfrm>
              <a:off x="9563110" y="6000753"/>
              <a:ext cx="76191" cy="85723"/>
            </a:xfrm>
            <a:custGeom>
              <a:avLst/>
              <a:gdLst/>
              <a:ahLst/>
              <a:cxnLst/>
              <a:rect l="0" t="0" r="0" b="0"/>
              <a:pathLst>
                <a:path w="76191" h="85723">
                  <a:moveTo>
                    <a:pt x="76190" y="9522"/>
                  </a:moveTo>
                  <a:lnTo>
                    <a:pt x="76190" y="9522"/>
                  </a:lnTo>
                  <a:lnTo>
                    <a:pt x="67056" y="9522"/>
                  </a:lnTo>
                  <a:lnTo>
                    <a:pt x="66780" y="4466"/>
                  </a:lnTo>
                  <a:lnTo>
                    <a:pt x="65683" y="2977"/>
                  </a:lnTo>
                  <a:lnTo>
                    <a:pt x="57535" y="113"/>
                  </a:lnTo>
                  <a:lnTo>
                    <a:pt x="42961" y="0"/>
                  </a:lnTo>
                  <a:lnTo>
                    <a:pt x="41337" y="1057"/>
                  </a:lnTo>
                  <a:lnTo>
                    <a:pt x="40255" y="2820"/>
                  </a:lnTo>
                  <a:lnTo>
                    <a:pt x="39534" y="5054"/>
                  </a:lnTo>
                  <a:lnTo>
                    <a:pt x="37995" y="6544"/>
                  </a:lnTo>
                  <a:lnTo>
                    <a:pt x="28473" y="10319"/>
                  </a:lnTo>
                  <a:lnTo>
                    <a:pt x="20491" y="17689"/>
                  </a:lnTo>
                  <a:lnTo>
                    <a:pt x="18269" y="26383"/>
                  </a:lnTo>
                  <a:lnTo>
                    <a:pt x="12578" y="35214"/>
                  </a:lnTo>
                  <a:lnTo>
                    <a:pt x="10423" y="44533"/>
                  </a:lnTo>
                  <a:lnTo>
                    <a:pt x="9918" y="50836"/>
                  </a:lnTo>
                  <a:lnTo>
                    <a:pt x="8725" y="52939"/>
                  </a:lnTo>
                  <a:lnTo>
                    <a:pt x="6871" y="54342"/>
                  </a:lnTo>
                  <a:lnTo>
                    <a:pt x="4578" y="55277"/>
                  </a:lnTo>
                  <a:lnTo>
                    <a:pt x="3048" y="56959"/>
                  </a:lnTo>
                  <a:lnTo>
                    <a:pt x="1349" y="61649"/>
                  </a:lnTo>
                  <a:lnTo>
                    <a:pt x="0" y="76042"/>
                  </a:lnTo>
                  <a:lnTo>
                    <a:pt x="8192" y="84384"/>
                  </a:lnTo>
                  <a:lnTo>
                    <a:pt x="8634" y="83772"/>
                  </a:lnTo>
                  <a:lnTo>
                    <a:pt x="9124" y="80269"/>
                  </a:lnTo>
                  <a:lnTo>
                    <a:pt x="10313" y="78912"/>
                  </a:lnTo>
                  <a:lnTo>
                    <a:pt x="14455" y="77403"/>
                  </a:lnTo>
                  <a:lnTo>
                    <a:pt x="22738" y="76555"/>
                  </a:lnTo>
                  <a:lnTo>
                    <a:pt x="24681" y="75377"/>
                  </a:lnTo>
                  <a:lnTo>
                    <a:pt x="25976" y="73535"/>
                  </a:lnTo>
                  <a:lnTo>
                    <a:pt x="26839" y="71247"/>
                  </a:lnTo>
                  <a:lnTo>
                    <a:pt x="28473" y="69722"/>
                  </a:lnTo>
                  <a:lnTo>
                    <a:pt x="38698" y="64452"/>
                  </a:lnTo>
                  <a:lnTo>
                    <a:pt x="41670" y="62017"/>
                  </a:lnTo>
                  <a:lnTo>
                    <a:pt x="44973" y="56489"/>
                  </a:lnTo>
                  <a:lnTo>
                    <a:pt x="45854" y="53534"/>
                  </a:lnTo>
                  <a:lnTo>
                    <a:pt x="47500" y="51563"/>
                  </a:lnTo>
                  <a:lnTo>
                    <a:pt x="52150" y="49374"/>
                  </a:lnTo>
                  <a:lnTo>
                    <a:pt x="53812" y="47732"/>
                  </a:lnTo>
                  <a:lnTo>
                    <a:pt x="56702" y="39574"/>
                  </a:lnTo>
                  <a:lnTo>
                    <a:pt x="57011" y="33478"/>
                  </a:lnTo>
                  <a:lnTo>
                    <a:pt x="58111" y="31843"/>
                  </a:lnTo>
                  <a:lnTo>
                    <a:pt x="59905" y="30752"/>
                  </a:lnTo>
                  <a:lnTo>
                    <a:pt x="66270" y="28699"/>
                  </a:lnTo>
                  <a:lnTo>
                    <a:pt x="66655" y="19442"/>
                  </a:lnTo>
                  <a:lnTo>
                    <a:pt x="66664" y="27282"/>
                  </a:lnTo>
                  <a:lnTo>
                    <a:pt x="65607" y="27712"/>
                  </a:lnTo>
                  <a:lnTo>
                    <a:pt x="61608" y="28190"/>
                  </a:lnTo>
                  <a:lnTo>
                    <a:pt x="60119" y="29376"/>
                  </a:lnTo>
                  <a:lnTo>
                    <a:pt x="57531" y="36739"/>
                  </a:lnTo>
                  <a:lnTo>
                    <a:pt x="57140" y="71298"/>
                  </a:lnTo>
                  <a:lnTo>
                    <a:pt x="56082" y="72931"/>
                  </a:lnTo>
                  <a:lnTo>
                    <a:pt x="54318" y="74020"/>
                  </a:lnTo>
                  <a:lnTo>
                    <a:pt x="47649" y="76186"/>
                  </a:lnTo>
                  <a:lnTo>
                    <a:pt x="57140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2" name="SMARTInkShape-1067"/>
            <p:cNvSpPr/>
            <p:nvPr>
              <p:custDataLst>
                <p:tags r:id="rId89"/>
              </p:custDataLst>
            </p:nvPr>
          </p:nvSpPr>
          <p:spPr>
            <a:xfrm>
              <a:off x="9677400" y="599122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46264" y="9525"/>
                  </a:lnTo>
                  <a:lnTo>
                    <a:pt x="52278" y="9525"/>
                  </a:lnTo>
                  <a:lnTo>
                    <a:pt x="53901" y="8467"/>
                  </a:lnTo>
                  <a:lnTo>
                    <a:pt x="54985" y="6703"/>
                  </a:lnTo>
                  <a:lnTo>
                    <a:pt x="56722" y="1324"/>
                  </a:lnTo>
                  <a:lnTo>
                    <a:pt x="59782" y="588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3" name="SMARTInkShape-1068"/>
            <p:cNvSpPr/>
            <p:nvPr>
              <p:custDataLst>
                <p:tags r:id="rId90"/>
              </p:custDataLst>
            </p:nvPr>
          </p:nvSpPr>
          <p:spPr>
            <a:xfrm>
              <a:off x="9715500" y="5962650"/>
              <a:ext cx="9526" cy="66676"/>
            </a:xfrm>
            <a:custGeom>
              <a:avLst/>
              <a:gdLst/>
              <a:ahLst/>
              <a:cxnLst/>
              <a:rect l="0" t="0" r="0" b="0"/>
              <a:pathLst>
                <a:path w="9526" h="66676">
                  <a:moveTo>
                    <a:pt x="9525" y="0"/>
                  </a:moveTo>
                  <a:lnTo>
                    <a:pt x="9525" y="0"/>
                  </a:lnTo>
                  <a:lnTo>
                    <a:pt x="9525" y="32190"/>
                  </a:lnTo>
                  <a:lnTo>
                    <a:pt x="8467" y="34160"/>
                  </a:lnTo>
                  <a:lnTo>
                    <a:pt x="6703" y="35474"/>
                  </a:lnTo>
                  <a:lnTo>
                    <a:pt x="4468" y="36349"/>
                  </a:lnTo>
                  <a:lnTo>
                    <a:pt x="2979" y="37991"/>
                  </a:lnTo>
                  <a:lnTo>
                    <a:pt x="391" y="46148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4" name="SMARTInkShape-1069"/>
            <p:cNvSpPr/>
            <p:nvPr>
              <p:custDataLst>
                <p:tags r:id="rId91"/>
              </p:custDataLst>
            </p:nvPr>
          </p:nvSpPr>
          <p:spPr>
            <a:xfrm>
              <a:off x="9848850" y="5915025"/>
              <a:ext cx="57151" cy="114301"/>
            </a:xfrm>
            <a:custGeom>
              <a:avLst/>
              <a:gdLst/>
              <a:ahLst/>
              <a:cxnLst/>
              <a:rect l="0" t="0" r="0" b="0"/>
              <a:pathLst>
                <a:path w="57151" h="114301">
                  <a:moveTo>
                    <a:pt x="9525" y="9525"/>
                  </a:moveTo>
                  <a:lnTo>
                    <a:pt x="9525" y="9525"/>
                  </a:lnTo>
                  <a:lnTo>
                    <a:pt x="26860" y="9525"/>
                  </a:lnTo>
                  <a:lnTo>
                    <a:pt x="27431" y="8467"/>
                  </a:lnTo>
                  <a:lnTo>
                    <a:pt x="28067" y="4469"/>
                  </a:lnTo>
                  <a:lnTo>
                    <a:pt x="29294" y="2980"/>
                  </a:lnTo>
                  <a:lnTo>
                    <a:pt x="33480" y="1324"/>
                  </a:lnTo>
                  <a:lnTo>
                    <a:pt x="57021" y="0"/>
                  </a:lnTo>
                  <a:lnTo>
                    <a:pt x="57138" y="8201"/>
                  </a:lnTo>
                  <a:lnTo>
                    <a:pt x="48948" y="17610"/>
                  </a:lnTo>
                  <a:lnTo>
                    <a:pt x="42959" y="18623"/>
                  </a:lnTo>
                  <a:lnTo>
                    <a:pt x="41340" y="19824"/>
                  </a:lnTo>
                  <a:lnTo>
                    <a:pt x="39541" y="23980"/>
                  </a:lnTo>
                  <a:lnTo>
                    <a:pt x="38001" y="25512"/>
                  </a:lnTo>
                  <a:lnTo>
                    <a:pt x="33470" y="27213"/>
                  </a:lnTo>
                  <a:lnTo>
                    <a:pt x="20803" y="28455"/>
                  </a:lnTo>
                  <a:lnTo>
                    <a:pt x="20219" y="29553"/>
                  </a:lnTo>
                  <a:lnTo>
                    <a:pt x="19570" y="33596"/>
                  </a:lnTo>
                  <a:lnTo>
                    <a:pt x="18339" y="35097"/>
                  </a:lnTo>
                  <a:lnTo>
                    <a:pt x="9550" y="38093"/>
                  </a:lnTo>
                  <a:lnTo>
                    <a:pt x="9528" y="38100"/>
                  </a:lnTo>
                  <a:lnTo>
                    <a:pt x="23716" y="38100"/>
                  </a:lnTo>
                  <a:lnTo>
                    <a:pt x="29238" y="35278"/>
                  </a:lnTo>
                  <a:lnTo>
                    <a:pt x="36349" y="29899"/>
                  </a:lnTo>
                  <a:lnTo>
                    <a:pt x="37991" y="30516"/>
                  </a:lnTo>
                  <a:lnTo>
                    <a:pt x="45358" y="35383"/>
                  </a:lnTo>
                  <a:lnTo>
                    <a:pt x="56628" y="37993"/>
                  </a:lnTo>
                  <a:lnTo>
                    <a:pt x="57150" y="83457"/>
                  </a:lnTo>
                  <a:lnTo>
                    <a:pt x="57150" y="89303"/>
                  </a:lnTo>
                  <a:lnTo>
                    <a:pt x="56092" y="91286"/>
                  </a:lnTo>
                  <a:lnTo>
                    <a:pt x="54326" y="92607"/>
                  </a:lnTo>
                  <a:lnTo>
                    <a:pt x="49544" y="95133"/>
                  </a:lnTo>
                  <a:lnTo>
                    <a:pt x="43893" y="99784"/>
                  </a:lnTo>
                  <a:lnTo>
                    <a:pt x="40674" y="105379"/>
                  </a:lnTo>
                  <a:lnTo>
                    <a:pt x="38608" y="112537"/>
                  </a:lnTo>
                  <a:lnTo>
                    <a:pt x="37381" y="113125"/>
                  </a:lnTo>
                  <a:lnTo>
                    <a:pt x="403" y="114300"/>
                  </a:lnTo>
                  <a:lnTo>
                    <a:pt x="0" y="95652"/>
                  </a:lnTo>
                  <a:lnTo>
                    <a:pt x="952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5" name="SMARTInkShape-1070"/>
            <p:cNvSpPr/>
            <p:nvPr>
              <p:custDataLst>
                <p:tags r:id="rId92"/>
              </p:custDataLst>
            </p:nvPr>
          </p:nvSpPr>
          <p:spPr>
            <a:xfrm>
              <a:off x="9953663" y="5953135"/>
              <a:ext cx="76163" cy="95241"/>
            </a:xfrm>
            <a:custGeom>
              <a:avLst/>
              <a:gdLst/>
              <a:ahLst/>
              <a:cxnLst/>
              <a:rect l="0" t="0" r="0" b="0"/>
              <a:pathLst>
                <a:path w="76163" h="95241">
                  <a:moveTo>
                    <a:pt x="76162" y="19040"/>
                  </a:moveTo>
                  <a:lnTo>
                    <a:pt x="76162" y="19040"/>
                  </a:lnTo>
                  <a:lnTo>
                    <a:pt x="71105" y="19040"/>
                  </a:lnTo>
                  <a:lnTo>
                    <a:pt x="69616" y="17982"/>
                  </a:lnTo>
                  <a:lnTo>
                    <a:pt x="68624" y="16218"/>
                  </a:lnTo>
                  <a:lnTo>
                    <a:pt x="66672" y="9631"/>
                  </a:lnTo>
                  <a:lnTo>
                    <a:pt x="66640" y="1324"/>
                  </a:lnTo>
                  <a:lnTo>
                    <a:pt x="65580" y="879"/>
                  </a:lnTo>
                  <a:lnTo>
                    <a:pt x="52172" y="0"/>
                  </a:lnTo>
                  <a:lnTo>
                    <a:pt x="50644" y="1055"/>
                  </a:lnTo>
                  <a:lnTo>
                    <a:pt x="49625" y="2817"/>
                  </a:lnTo>
                  <a:lnTo>
                    <a:pt x="47989" y="8192"/>
                  </a:lnTo>
                  <a:lnTo>
                    <a:pt x="22954" y="35202"/>
                  </a:lnTo>
                  <a:lnTo>
                    <a:pt x="20763" y="41393"/>
                  </a:lnTo>
                  <a:lnTo>
                    <a:pt x="19121" y="43467"/>
                  </a:lnTo>
                  <a:lnTo>
                    <a:pt x="12813" y="47444"/>
                  </a:lnTo>
                  <a:lnTo>
                    <a:pt x="90" y="66511"/>
                  </a:lnTo>
                  <a:lnTo>
                    <a:pt x="0" y="66620"/>
                  </a:lnTo>
                  <a:lnTo>
                    <a:pt x="8167" y="74862"/>
                  </a:lnTo>
                  <a:lnTo>
                    <a:pt x="9665" y="74246"/>
                  </a:lnTo>
                  <a:lnTo>
                    <a:pt x="16832" y="69382"/>
                  </a:lnTo>
                  <a:lnTo>
                    <a:pt x="28733" y="67201"/>
                  </a:lnTo>
                  <a:lnTo>
                    <a:pt x="41277" y="66772"/>
                  </a:lnTo>
                  <a:lnTo>
                    <a:pt x="43380" y="65677"/>
                  </a:lnTo>
                  <a:lnTo>
                    <a:pt x="44782" y="63890"/>
                  </a:lnTo>
                  <a:lnTo>
                    <a:pt x="45717" y="61640"/>
                  </a:lnTo>
                  <a:lnTo>
                    <a:pt x="47399" y="60140"/>
                  </a:lnTo>
                  <a:lnTo>
                    <a:pt x="52090" y="58474"/>
                  </a:lnTo>
                  <a:lnTo>
                    <a:pt x="60681" y="57535"/>
                  </a:lnTo>
                  <a:lnTo>
                    <a:pt x="62666" y="56345"/>
                  </a:lnTo>
                  <a:lnTo>
                    <a:pt x="63991" y="54494"/>
                  </a:lnTo>
                  <a:lnTo>
                    <a:pt x="64872" y="52201"/>
                  </a:lnTo>
                  <a:lnTo>
                    <a:pt x="66519" y="50672"/>
                  </a:lnTo>
                  <a:lnTo>
                    <a:pt x="74683" y="48017"/>
                  </a:lnTo>
                  <a:lnTo>
                    <a:pt x="75505" y="44972"/>
                  </a:lnTo>
                  <a:lnTo>
                    <a:pt x="76161" y="38101"/>
                  </a:lnTo>
                  <a:lnTo>
                    <a:pt x="76162" y="38098"/>
                  </a:lnTo>
                  <a:lnTo>
                    <a:pt x="76162" y="38093"/>
                  </a:lnTo>
                  <a:lnTo>
                    <a:pt x="76162" y="43147"/>
                  </a:lnTo>
                  <a:lnTo>
                    <a:pt x="75104" y="44637"/>
                  </a:lnTo>
                  <a:lnTo>
                    <a:pt x="73338" y="45629"/>
                  </a:lnTo>
                  <a:lnTo>
                    <a:pt x="71105" y="46291"/>
                  </a:lnTo>
                  <a:lnTo>
                    <a:pt x="69616" y="47791"/>
                  </a:lnTo>
                  <a:lnTo>
                    <a:pt x="67028" y="55700"/>
                  </a:lnTo>
                  <a:lnTo>
                    <a:pt x="63989" y="56500"/>
                  </a:lnTo>
                  <a:lnTo>
                    <a:pt x="61697" y="56713"/>
                  </a:lnTo>
                  <a:lnTo>
                    <a:pt x="60169" y="57914"/>
                  </a:lnTo>
                  <a:lnTo>
                    <a:pt x="58471" y="62070"/>
                  </a:lnTo>
                  <a:lnTo>
                    <a:pt x="57112" y="90733"/>
                  </a:lnTo>
                  <a:lnTo>
                    <a:pt x="58170" y="92236"/>
                  </a:lnTo>
                  <a:lnTo>
                    <a:pt x="59936" y="93237"/>
                  </a:lnTo>
                  <a:lnTo>
                    <a:pt x="66637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6" name="SMARTInkShape-1071"/>
            <p:cNvSpPr/>
            <p:nvPr>
              <p:custDataLst>
                <p:tags r:id="rId93"/>
              </p:custDataLst>
            </p:nvPr>
          </p:nvSpPr>
          <p:spPr>
            <a:xfrm>
              <a:off x="10191750" y="5819809"/>
              <a:ext cx="19051" cy="28542"/>
            </a:xfrm>
            <a:custGeom>
              <a:avLst/>
              <a:gdLst/>
              <a:ahLst/>
              <a:cxnLst/>
              <a:rect l="0" t="0" r="0" b="0"/>
              <a:pathLst>
                <a:path w="19051" h="28542">
                  <a:moveTo>
                    <a:pt x="0" y="9491"/>
                  </a:moveTo>
                  <a:lnTo>
                    <a:pt x="0" y="9491"/>
                  </a:lnTo>
                  <a:lnTo>
                    <a:pt x="0" y="17692"/>
                  </a:lnTo>
                  <a:lnTo>
                    <a:pt x="1058" y="18133"/>
                  </a:lnTo>
                  <a:lnTo>
                    <a:pt x="8202" y="18900"/>
                  </a:lnTo>
                  <a:lnTo>
                    <a:pt x="8937" y="21787"/>
                  </a:lnTo>
                  <a:lnTo>
                    <a:pt x="9524" y="28531"/>
                  </a:lnTo>
                  <a:lnTo>
                    <a:pt x="9525" y="28534"/>
                  </a:lnTo>
                  <a:lnTo>
                    <a:pt x="9525" y="28541"/>
                  </a:lnTo>
                  <a:lnTo>
                    <a:pt x="9525" y="13993"/>
                  </a:lnTo>
                  <a:lnTo>
                    <a:pt x="10583" y="12492"/>
                  </a:lnTo>
                  <a:lnTo>
                    <a:pt x="12349" y="11492"/>
                  </a:lnTo>
                  <a:lnTo>
                    <a:pt x="18659" y="9608"/>
                  </a:lnTo>
                  <a:lnTo>
                    <a:pt x="19049" y="0"/>
                  </a:lnTo>
                  <a:lnTo>
                    <a:pt x="9916" y="9100"/>
                  </a:lnTo>
                  <a:lnTo>
                    <a:pt x="9525" y="28541"/>
                  </a:lnTo>
                  <a:lnTo>
                    <a:pt x="14582" y="28541"/>
                  </a:lnTo>
                  <a:lnTo>
                    <a:pt x="16071" y="27483"/>
                  </a:lnTo>
                  <a:lnTo>
                    <a:pt x="17063" y="25719"/>
                  </a:lnTo>
                  <a:lnTo>
                    <a:pt x="19050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7" name="SMARTInkShape-1072"/>
            <p:cNvSpPr/>
            <p:nvPr>
              <p:custDataLst>
                <p:tags r:id="rId94"/>
              </p:custDataLst>
            </p:nvPr>
          </p:nvSpPr>
          <p:spPr>
            <a:xfrm>
              <a:off x="10287003" y="5600817"/>
              <a:ext cx="133348" cy="218924"/>
            </a:xfrm>
            <a:custGeom>
              <a:avLst/>
              <a:gdLst/>
              <a:ahLst/>
              <a:cxnLst/>
              <a:rect l="0" t="0" r="0" b="0"/>
              <a:pathLst>
                <a:path w="133348" h="218924">
                  <a:moveTo>
                    <a:pt x="47622" y="95133"/>
                  </a:moveTo>
                  <a:lnTo>
                    <a:pt x="47622" y="95133"/>
                  </a:lnTo>
                  <a:lnTo>
                    <a:pt x="55824" y="95133"/>
                  </a:lnTo>
                  <a:lnTo>
                    <a:pt x="56264" y="94075"/>
                  </a:lnTo>
                  <a:lnTo>
                    <a:pt x="57032" y="86932"/>
                  </a:lnTo>
                  <a:lnTo>
                    <a:pt x="59918" y="86196"/>
                  </a:lnTo>
                  <a:lnTo>
                    <a:pt x="65336" y="85724"/>
                  </a:lnTo>
                  <a:lnTo>
                    <a:pt x="66079" y="82837"/>
                  </a:lnTo>
                  <a:lnTo>
                    <a:pt x="66277" y="80585"/>
                  </a:lnTo>
                  <a:lnTo>
                    <a:pt x="67466" y="79084"/>
                  </a:lnTo>
                  <a:lnTo>
                    <a:pt x="71611" y="77417"/>
                  </a:lnTo>
                  <a:lnTo>
                    <a:pt x="79895" y="76478"/>
                  </a:lnTo>
                  <a:lnTo>
                    <a:pt x="81837" y="75288"/>
                  </a:lnTo>
                  <a:lnTo>
                    <a:pt x="83133" y="73437"/>
                  </a:lnTo>
                  <a:lnTo>
                    <a:pt x="83996" y="71144"/>
                  </a:lnTo>
                  <a:lnTo>
                    <a:pt x="85630" y="69615"/>
                  </a:lnTo>
                  <a:lnTo>
                    <a:pt x="90267" y="67916"/>
                  </a:lnTo>
                  <a:lnTo>
                    <a:pt x="91926" y="66406"/>
                  </a:lnTo>
                  <a:lnTo>
                    <a:pt x="93771" y="61904"/>
                  </a:lnTo>
                  <a:lnTo>
                    <a:pt x="94810" y="53420"/>
                  </a:lnTo>
                  <a:lnTo>
                    <a:pt x="96013" y="51449"/>
                  </a:lnTo>
                  <a:lnTo>
                    <a:pt x="97874" y="50135"/>
                  </a:lnTo>
                  <a:lnTo>
                    <a:pt x="100174" y="49260"/>
                  </a:lnTo>
                  <a:lnTo>
                    <a:pt x="101706" y="47618"/>
                  </a:lnTo>
                  <a:lnTo>
                    <a:pt x="103410" y="42970"/>
                  </a:lnTo>
                  <a:lnTo>
                    <a:pt x="104923" y="41308"/>
                  </a:lnTo>
                  <a:lnTo>
                    <a:pt x="109425" y="39461"/>
                  </a:lnTo>
                  <a:lnTo>
                    <a:pt x="111048" y="37910"/>
                  </a:lnTo>
                  <a:lnTo>
                    <a:pt x="112854" y="33364"/>
                  </a:lnTo>
                  <a:lnTo>
                    <a:pt x="114297" y="1218"/>
                  </a:lnTo>
                  <a:lnTo>
                    <a:pt x="113239" y="773"/>
                  </a:lnTo>
                  <a:lnTo>
                    <a:pt x="106095" y="0"/>
                  </a:lnTo>
                  <a:lnTo>
                    <a:pt x="105655" y="1019"/>
                  </a:lnTo>
                  <a:lnTo>
                    <a:pt x="104807" y="9018"/>
                  </a:lnTo>
                  <a:lnTo>
                    <a:pt x="96574" y="17575"/>
                  </a:lnTo>
                  <a:lnTo>
                    <a:pt x="95640" y="23587"/>
                  </a:lnTo>
                  <a:lnTo>
                    <a:pt x="95282" y="41288"/>
                  </a:lnTo>
                  <a:lnTo>
                    <a:pt x="92440" y="47565"/>
                  </a:lnTo>
                  <a:lnTo>
                    <a:pt x="88708" y="53884"/>
                  </a:lnTo>
                  <a:lnTo>
                    <a:pt x="86115" y="64679"/>
                  </a:lnTo>
                  <a:lnTo>
                    <a:pt x="84740" y="74850"/>
                  </a:lnTo>
                  <a:lnTo>
                    <a:pt x="76592" y="102418"/>
                  </a:lnTo>
                  <a:lnTo>
                    <a:pt x="76197" y="149637"/>
                  </a:lnTo>
                  <a:lnTo>
                    <a:pt x="76197" y="160329"/>
                  </a:lnTo>
                  <a:lnTo>
                    <a:pt x="75139" y="160822"/>
                  </a:lnTo>
                  <a:lnTo>
                    <a:pt x="71140" y="161370"/>
                  </a:lnTo>
                  <a:lnTo>
                    <a:pt x="69651" y="162574"/>
                  </a:lnTo>
                  <a:lnTo>
                    <a:pt x="67063" y="169970"/>
                  </a:lnTo>
                  <a:lnTo>
                    <a:pt x="64024" y="170727"/>
                  </a:lnTo>
                  <a:lnTo>
                    <a:pt x="58506" y="171213"/>
                  </a:lnTo>
                  <a:lnTo>
                    <a:pt x="48050" y="180463"/>
                  </a:lnTo>
                  <a:lnTo>
                    <a:pt x="42692" y="180741"/>
                  </a:lnTo>
                  <a:lnTo>
                    <a:pt x="41160" y="181838"/>
                  </a:lnTo>
                  <a:lnTo>
                    <a:pt x="40140" y="183628"/>
                  </a:lnTo>
                  <a:lnTo>
                    <a:pt x="39458" y="185880"/>
                  </a:lnTo>
                  <a:lnTo>
                    <a:pt x="37946" y="187380"/>
                  </a:lnTo>
                  <a:lnTo>
                    <a:pt x="30015" y="189988"/>
                  </a:lnTo>
                  <a:lnTo>
                    <a:pt x="20497" y="190349"/>
                  </a:lnTo>
                  <a:lnTo>
                    <a:pt x="9951" y="199515"/>
                  </a:lnTo>
                  <a:lnTo>
                    <a:pt x="117" y="199905"/>
                  </a:lnTo>
                  <a:lnTo>
                    <a:pt x="0" y="209040"/>
                  </a:lnTo>
                  <a:lnTo>
                    <a:pt x="5055" y="214373"/>
                  </a:lnTo>
                  <a:lnTo>
                    <a:pt x="10358" y="216921"/>
                  </a:lnTo>
                  <a:lnTo>
                    <a:pt x="27098" y="218923"/>
                  </a:lnTo>
                  <a:lnTo>
                    <a:pt x="35884" y="212405"/>
                  </a:lnTo>
                  <a:lnTo>
                    <a:pt x="44731" y="210314"/>
                  </a:lnTo>
                  <a:lnTo>
                    <a:pt x="88897" y="209436"/>
                  </a:lnTo>
                  <a:lnTo>
                    <a:pt x="91014" y="208377"/>
                  </a:lnTo>
                  <a:lnTo>
                    <a:pt x="92423" y="206613"/>
                  </a:lnTo>
                  <a:lnTo>
                    <a:pt x="93366" y="204377"/>
                  </a:lnTo>
                  <a:lnTo>
                    <a:pt x="95051" y="202888"/>
                  </a:lnTo>
                  <a:lnTo>
                    <a:pt x="99746" y="201232"/>
                  </a:lnTo>
                  <a:lnTo>
                    <a:pt x="133347" y="1999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8" name="SMARTInkShape-1073"/>
            <p:cNvSpPr/>
            <p:nvPr>
              <p:custDataLst>
                <p:tags r:id="rId95"/>
              </p:custDataLst>
            </p:nvPr>
          </p:nvSpPr>
          <p:spPr>
            <a:xfrm>
              <a:off x="10287000" y="5886460"/>
              <a:ext cx="85599" cy="142866"/>
            </a:xfrm>
            <a:custGeom>
              <a:avLst/>
              <a:gdLst/>
              <a:ahLst/>
              <a:cxnLst/>
              <a:rect l="0" t="0" r="0" b="0"/>
              <a:pathLst>
                <a:path w="85599" h="142866">
                  <a:moveTo>
                    <a:pt x="19050" y="28565"/>
                  </a:moveTo>
                  <a:lnTo>
                    <a:pt x="19050" y="28565"/>
                  </a:lnTo>
                  <a:lnTo>
                    <a:pt x="19050" y="19156"/>
                  </a:lnTo>
                  <a:lnTo>
                    <a:pt x="24107" y="19074"/>
                  </a:lnTo>
                  <a:lnTo>
                    <a:pt x="25596" y="18004"/>
                  </a:lnTo>
                  <a:lnTo>
                    <a:pt x="28184" y="10842"/>
                  </a:lnTo>
                  <a:lnTo>
                    <a:pt x="31223" y="10104"/>
                  </a:lnTo>
                  <a:lnTo>
                    <a:pt x="42753" y="9549"/>
                  </a:lnTo>
                  <a:lnTo>
                    <a:pt x="44378" y="8479"/>
                  </a:lnTo>
                  <a:lnTo>
                    <a:pt x="45460" y="6708"/>
                  </a:lnTo>
                  <a:lnTo>
                    <a:pt x="47197" y="1317"/>
                  </a:lnTo>
                  <a:lnTo>
                    <a:pt x="50257" y="579"/>
                  </a:lnTo>
                  <a:lnTo>
                    <a:pt x="62088" y="0"/>
                  </a:lnTo>
                  <a:lnTo>
                    <a:pt x="63617" y="1055"/>
                  </a:lnTo>
                  <a:lnTo>
                    <a:pt x="64637" y="2817"/>
                  </a:lnTo>
                  <a:lnTo>
                    <a:pt x="66640" y="9399"/>
                  </a:lnTo>
                  <a:lnTo>
                    <a:pt x="66675" y="27207"/>
                  </a:lnTo>
                  <a:lnTo>
                    <a:pt x="49066" y="46164"/>
                  </a:lnTo>
                  <a:lnTo>
                    <a:pt x="48052" y="52241"/>
                  </a:lnTo>
                  <a:lnTo>
                    <a:pt x="46852" y="53874"/>
                  </a:lnTo>
                  <a:lnTo>
                    <a:pt x="42695" y="55689"/>
                  </a:lnTo>
                  <a:lnTo>
                    <a:pt x="37949" y="56853"/>
                  </a:lnTo>
                  <a:lnTo>
                    <a:pt x="33447" y="57013"/>
                  </a:lnTo>
                  <a:lnTo>
                    <a:pt x="31824" y="58113"/>
                  </a:lnTo>
                  <a:lnTo>
                    <a:pt x="30740" y="59906"/>
                  </a:lnTo>
                  <a:lnTo>
                    <a:pt x="28702" y="66270"/>
                  </a:lnTo>
                  <a:lnTo>
                    <a:pt x="19445" y="66655"/>
                  </a:lnTo>
                  <a:lnTo>
                    <a:pt x="27285" y="66665"/>
                  </a:lnTo>
                  <a:lnTo>
                    <a:pt x="28001" y="63843"/>
                  </a:lnTo>
                  <a:lnTo>
                    <a:pt x="28461" y="58464"/>
                  </a:lnTo>
                  <a:lnTo>
                    <a:pt x="31347" y="57728"/>
                  </a:lnTo>
                  <a:lnTo>
                    <a:pt x="74839" y="57140"/>
                  </a:lnTo>
                  <a:lnTo>
                    <a:pt x="85297" y="66272"/>
                  </a:lnTo>
                  <a:lnTo>
                    <a:pt x="85598" y="71605"/>
                  </a:lnTo>
                  <a:lnTo>
                    <a:pt x="84582" y="73134"/>
                  </a:lnTo>
                  <a:lnTo>
                    <a:pt x="82845" y="74153"/>
                  </a:lnTo>
                  <a:lnTo>
                    <a:pt x="80631" y="74832"/>
                  </a:lnTo>
                  <a:lnTo>
                    <a:pt x="79155" y="76342"/>
                  </a:lnTo>
                  <a:lnTo>
                    <a:pt x="76588" y="84272"/>
                  </a:lnTo>
                  <a:lnTo>
                    <a:pt x="76235" y="93789"/>
                  </a:lnTo>
                  <a:lnTo>
                    <a:pt x="69661" y="102557"/>
                  </a:lnTo>
                  <a:lnTo>
                    <a:pt x="68002" y="108370"/>
                  </a:lnTo>
                  <a:lnTo>
                    <a:pt x="66501" y="110343"/>
                  </a:lnTo>
                  <a:lnTo>
                    <a:pt x="60391" y="114179"/>
                  </a:lnTo>
                  <a:lnTo>
                    <a:pt x="58591" y="118826"/>
                  </a:lnTo>
                  <a:lnTo>
                    <a:pt x="57053" y="120490"/>
                  </a:lnTo>
                  <a:lnTo>
                    <a:pt x="52520" y="122337"/>
                  </a:lnTo>
                  <a:lnTo>
                    <a:pt x="50889" y="123888"/>
                  </a:lnTo>
                  <a:lnTo>
                    <a:pt x="49075" y="128434"/>
                  </a:lnTo>
                  <a:lnTo>
                    <a:pt x="47533" y="130069"/>
                  </a:lnTo>
                  <a:lnTo>
                    <a:pt x="38009" y="134112"/>
                  </a:lnTo>
                  <a:lnTo>
                    <a:pt x="30026" y="141503"/>
                  </a:lnTo>
                  <a:lnTo>
                    <a:pt x="20501" y="142745"/>
                  </a:lnTo>
                  <a:lnTo>
                    <a:pt x="1451" y="142865"/>
                  </a:lnTo>
                  <a:lnTo>
                    <a:pt x="967" y="141806"/>
                  </a:lnTo>
                  <a:lnTo>
                    <a:pt x="0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02" name="SMARTInkShape-Group227"/>
          <p:cNvGrpSpPr/>
          <p:nvPr/>
        </p:nvGrpSpPr>
        <p:grpSpPr>
          <a:xfrm>
            <a:off x="10496550" y="5762625"/>
            <a:ext cx="114301" cy="85726"/>
            <a:chOff x="10496550" y="5762625"/>
            <a:chExt cx="114301" cy="85726"/>
          </a:xfrm>
        </p:grpSpPr>
        <p:sp>
          <p:nvSpPr>
            <p:cNvPr id="700" name="SMARTInkShape-1074"/>
            <p:cNvSpPr/>
            <p:nvPr>
              <p:custDataLst>
                <p:tags r:id="rId82"/>
              </p:custDataLst>
            </p:nvPr>
          </p:nvSpPr>
          <p:spPr>
            <a:xfrm>
              <a:off x="10496550" y="576262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47531" y="9525"/>
                  </a:lnTo>
                  <a:lnTo>
                    <a:pt x="55674" y="9525"/>
                  </a:lnTo>
                  <a:lnTo>
                    <a:pt x="64462" y="2980"/>
                  </a:lnTo>
                  <a:lnTo>
                    <a:pt x="75680" y="116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1" name="SMARTInkShape-1075"/>
            <p:cNvSpPr/>
            <p:nvPr>
              <p:custDataLst>
                <p:tags r:id="rId83"/>
              </p:custDataLst>
            </p:nvPr>
          </p:nvSpPr>
          <p:spPr>
            <a:xfrm>
              <a:off x="10515600" y="583882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17714" y="9525"/>
                  </a:lnTo>
                  <a:lnTo>
                    <a:pt x="28148" y="393"/>
                  </a:lnTo>
                  <a:lnTo>
                    <a:pt x="75596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03" name="SMARTInkShape-1076"/>
          <p:cNvSpPr/>
          <p:nvPr>
            <p:custDataLst>
              <p:tags r:id="rId38"/>
            </p:custDataLst>
          </p:nvPr>
        </p:nvSpPr>
        <p:spPr>
          <a:xfrm>
            <a:off x="10706100" y="5772150"/>
            <a:ext cx="390526" cy="28576"/>
          </a:xfrm>
          <a:custGeom>
            <a:avLst/>
            <a:gdLst/>
            <a:ahLst/>
            <a:cxnLst/>
            <a:rect l="0" t="0" r="0" b="0"/>
            <a:pathLst>
              <a:path w="390526" h="28576">
                <a:moveTo>
                  <a:pt x="0" y="28575"/>
                </a:moveTo>
                <a:lnTo>
                  <a:pt x="0" y="28575"/>
                </a:lnTo>
                <a:lnTo>
                  <a:pt x="0" y="20374"/>
                </a:lnTo>
                <a:lnTo>
                  <a:pt x="1058" y="19933"/>
                </a:lnTo>
                <a:lnTo>
                  <a:pt x="48604" y="19050"/>
                </a:lnTo>
                <a:lnTo>
                  <a:pt x="94822" y="19050"/>
                </a:lnTo>
                <a:lnTo>
                  <a:pt x="104372" y="9918"/>
                </a:lnTo>
                <a:lnTo>
                  <a:pt x="151039" y="9525"/>
                </a:lnTo>
                <a:lnTo>
                  <a:pt x="185904" y="9525"/>
                </a:lnTo>
                <a:lnTo>
                  <a:pt x="187437" y="8467"/>
                </a:lnTo>
                <a:lnTo>
                  <a:pt x="188457" y="6703"/>
                </a:lnTo>
                <a:lnTo>
                  <a:pt x="189138" y="4469"/>
                </a:lnTo>
                <a:lnTo>
                  <a:pt x="190651" y="2980"/>
                </a:lnTo>
                <a:lnTo>
                  <a:pt x="199597" y="116"/>
                </a:lnTo>
                <a:lnTo>
                  <a:pt x="247059" y="0"/>
                </a:lnTo>
                <a:lnTo>
                  <a:pt x="255848" y="0"/>
                </a:lnTo>
                <a:lnTo>
                  <a:pt x="256291" y="1058"/>
                </a:lnTo>
                <a:lnTo>
                  <a:pt x="256782" y="5056"/>
                </a:lnTo>
                <a:lnTo>
                  <a:pt x="257971" y="6545"/>
                </a:lnTo>
                <a:lnTo>
                  <a:pt x="265341" y="9132"/>
                </a:lnTo>
                <a:lnTo>
                  <a:pt x="293916" y="9525"/>
                </a:lnTo>
                <a:lnTo>
                  <a:pt x="294370" y="8467"/>
                </a:lnTo>
                <a:lnTo>
                  <a:pt x="295240" y="392"/>
                </a:lnTo>
                <a:lnTo>
                  <a:pt x="342780" y="0"/>
                </a:lnTo>
                <a:lnTo>
                  <a:pt x="390348" y="0"/>
                </a:lnTo>
                <a:lnTo>
                  <a:pt x="390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09" name="SMARTInkShape-Group229"/>
          <p:cNvGrpSpPr/>
          <p:nvPr/>
        </p:nvGrpSpPr>
        <p:grpSpPr>
          <a:xfrm>
            <a:off x="10725160" y="5514975"/>
            <a:ext cx="419091" cy="161923"/>
            <a:chOff x="10725160" y="5514975"/>
            <a:chExt cx="419091" cy="161923"/>
          </a:xfrm>
        </p:grpSpPr>
        <p:sp>
          <p:nvSpPr>
            <p:cNvPr id="704" name="SMARTInkShape-1077"/>
            <p:cNvSpPr/>
            <p:nvPr>
              <p:custDataLst>
                <p:tags r:id="rId77"/>
              </p:custDataLst>
            </p:nvPr>
          </p:nvSpPr>
          <p:spPr>
            <a:xfrm>
              <a:off x="10725160" y="5524500"/>
              <a:ext cx="95241" cy="152398"/>
            </a:xfrm>
            <a:custGeom>
              <a:avLst/>
              <a:gdLst/>
              <a:ahLst/>
              <a:cxnLst/>
              <a:rect l="0" t="0" r="0" b="0"/>
              <a:pathLst>
                <a:path w="95241" h="152398">
                  <a:moveTo>
                    <a:pt x="47615" y="28575"/>
                  </a:moveTo>
                  <a:lnTo>
                    <a:pt x="47615" y="28575"/>
                  </a:lnTo>
                  <a:lnTo>
                    <a:pt x="38205" y="28575"/>
                  </a:lnTo>
                  <a:lnTo>
                    <a:pt x="38090" y="47499"/>
                  </a:lnTo>
                  <a:lnTo>
                    <a:pt x="20364" y="47625"/>
                  </a:lnTo>
                  <a:lnTo>
                    <a:pt x="19923" y="46567"/>
                  </a:lnTo>
                  <a:lnTo>
                    <a:pt x="19049" y="33160"/>
                  </a:lnTo>
                  <a:lnTo>
                    <a:pt x="20104" y="31631"/>
                  </a:lnTo>
                  <a:lnTo>
                    <a:pt x="21867" y="30612"/>
                  </a:lnTo>
                  <a:lnTo>
                    <a:pt x="24099" y="29933"/>
                  </a:lnTo>
                  <a:lnTo>
                    <a:pt x="25588" y="28423"/>
                  </a:lnTo>
                  <a:lnTo>
                    <a:pt x="28450" y="19478"/>
                  </a:lnTo>
                  <a:lnTo>
                    <a:pt x="28530" y="14120"/>
                  </a:lnTo>
                  <a:lnTo>
                    <a:pt x="29600" y="12588"/>
                  </a:lnTo>
                  <a:lnTo>
                    <a:pt x="31372" y="11567"/>
                  </a:lnTo>
                  <a:lnTo>
                    <a:pt x="36763" y="9928"/>
                  </a:lnTo>
                  <a:lnTo>
                    <a:pt x="37499" y="6882"/>
                  </a:lnTo>
                  <a:lnTo>
                    <a:pt x="37975" y="1360"/>
                  </a:lnTo>
                  <a:lnTo>
                    <a:pt x="40861" y="605"/>
                  </a:lnTo>
                  <a:lnTo>
                    <a:pt x="65306" y="0"/>
                  </a:lnTo>
                  <a:lnTo>
                    <a:pt x="65760" y="1058"/>
                  </a:lnTo>
                  <a:lnTo>
                    <a:pt x="66263" y="5056"/>
                  </a:lnTo>
                  <a:lnTo>
                    <a:pt x="67456" y="6545"/>
                  </a:lnTo>
                  <a:lnTo>
                    <a:pt x="71603" y="8201"/>
                  </a:lnTo>
                  <a:lnTo>
                    <a:pt x="73132" y="9701"/>
                  </a:lnTo>
                  <a:lnTo>
                    <a:pt x="76070" y="18623"/>
                  </a:lnTo>
                  <a:lnTo>
                    <a:pt x="76187" y="36373"/>
                  </a:lnTo>
                  <a:lnTo>
                    <a:pt x="69644" y="45363"/>
                  </a:lnTo>
                  <a:lnTo>
                    <a:pt x="67056" y="55388"/>
                  </a:lnTo>
                  <a:lnTo>
                    <a:pt x="60197" y="64407"/>
                  </a:lnTo>
                  <a:lnTo>
                    <a:pt x="58499" y="70253"/>
                  </a:lnTo>
                  <a:lnTo>
                    <a:pt x="56988" y="72236"/>
                  </a:lnTo>
                  <a:lnTo>
                    <a:pt x="50862" y="76083"/>
                  </a:lnTo>
                  <a:lnTo>
                    <a:pt x="38519" y="94728"/>
                  </a:lnTo>
                  <a:lnTo>
                    <a:pt x="19468" y="113872"/>
                  </a:lnTo>
                  <a:lnTo>
                    <a:pt x="0" y="114300"/>
                  </a:lnTo>
                  <a:lnTo>
                    <a:pt x="18613" y="95677"/>
                  </a:lnTo>
                  <a:lnTo>
                    <a:pt x="27204" y="95288"/>
                  </a:lnTo>
                  <a:lnTo>
                    <a:pt x="27657" y="96333"/>
                  </a:lnTo>
                  <a:lnTo>
                    <a:pt x="28162" y="100318"/>
                  </a:lnTo>
                  <a:lnTo>
                    <a:pt x="29356" y="101803"/>
                  </a:lnTo>
                  <a:lnTo>
                    <a:pt x="36731" y="104384"/>
                  </a:lnTo>
                  <a:lnTo>
                    <a:pt x="37486" y="107424"/>
                  </a:lnTo>
                  <a:lnTo>
                    <a:pt x="38087" y="122466"/>
                  </a:lnTo>
                  <a:lnTo>
                    <a:pt x="39147" y="122919"/>
                  </a:lnTo>
                  <a:lnTo>
                    <a:pt x="43146" y="123422"/>
                  </a:lnTo>
                  <a:lnTo>
                    <a:pt x="44635" y="124615"/>
                  </a:lnTo>
                  <a:lnTo>
                    <a:pt x="47563" y="133171"/>
                  </a:lnTo>
                  <a:lnTo>
                    <a:pt x="47580" y="133231"/>
                  </a:lnTo>
                  <a:lnTo>
                    <a:pt x="47614" y="142480"/>
                  </a:lnTo>
                  <a:lnTo>
                    <a:pt x="55221" y="136251"/>
                  </a:lnTo>
                  <a:lnTo>
                    <a:pt x="60872" y="134639"/>
                  </a:lnTo>
                  <a:lnTo>
                    <a:pt x="62802" y="133152"/>
                  </a:lnTo>
                  <a:lnTo>
                    <a:pt x="64950" y="128676"/>
                  </a:lnTo>
                  <a:lnTo>
                    <a:pt x="66579" y="127059"/>
                  </a:lnTo>
                  <a:lnTo>
                    <a:pt x="76265" y="123051"/>
                  </a:lnTo>
                  <a:lnTo>
                    <a:pt x="84262" y="115661"/>
                  </a:lnTo>
                  <a:lnTo>
                    <a:pt x="85284" y="109647"/>
                  </a:lnTo>
                  <a:lnTo>
                    <a:pt x="86486" y="108023"/>
                  </a:lnTo>
                  <a:lnTo>
                    <a:pt x="94837" y="104901"/>
                  </a:lnTo>
                  <a:lnTo>
                    <a:pt x="95237" y="104775"/>
                  </a:lnTo>
                  <a:lnTo>
                    <a:pt x="95240" y="152397"/>
                  </a:lnTo>
                  <a:lnTo>
                    <a:pt x="9524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5" name="SMARTInkShape-1078"/>
            <p:cNvSpPr/>
            <p:nvPr>
              <p:custDataLst>
                <p:tags r:id="rId78"/>
              </p:custDataLst>
            </p:nvPr>
          </p:nvSpPr>
          <p:spPr>
            <a:xfrm>
              <a:off x="10915650" y="55530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6" name="SMARTInkShape-1079"/>
            <p:cNvSpPr/>
            <p:nvPr>
              <p:custDataLst>
                <p:tags r:id="rId79"/>
              </p:custDataLst>
            </p:nvPr>
          </p:nvSpPr>
          <p:spPr>
            <a:xfrm>
              <a:off x="10906125" y="5534025"/>
              <a:ext cx="28576" cy="95251"/>
            </a:xfrm>
            <a:custGeom>
              <a:avLst/>
              <a:gdLst/>
              <a:ahLst/>
              <a:cxnLst/>
              <a:rect l="0" t="0" r="0" b="0"/>
              <a:pathLst>
                <a:path w="28576" h="95251">
                  <a:moveTo>
                    <a:pt x="9525" y="0"/>
                  </a:moveTo>
                  <a:lnTo>
                    <a:pt x="9525" y="0"/>
                  </a:lnTo>
                  <a:lnTo>
                    <a:pt x="35" y="0"/>
                  </a:lnTo>
                  <a:lnTo>
                    <a:pt x="0" y="36659"/>
                  </a:lnTo>
                  <a:lnTo>
                    <a:pt x="1058" y="37139"/>
                  </a:lnTo>
                  <a:lnTo>
                    <a:pt x="5057" y="37673"/>
                  </a:lnTo>
                  <a:lnTo>
                    <a:pt x="6546" y="38874"/>
                  </a:lnTo>
                  <a:lnTo>
                    <a:pt x="9134" y="46264"/>
                  </a:lnTo>
                  <a:lnTo>
                    <a:pt x="12173" y="47020"/>
                  </a:lnTo>
                  <a:lnTo>
                    <a:pt x="14465" y="47222"/>
                  </a:lnTo>
                  <a:lnTo>
                    <a:pt x="15993" y="48414"/>
                  </a:lnTo>
                  <a:lnTo>
                    <a:pt x="19015" y="57031"/>
                  </a:lnTo>
                  <a:lnTo>
                    <a:pt x="28182" y="66280"/>
                  </a:lnTo>
                  <a:lnTo>
                    <a:pt x="28575" y="76190"/>
                  </a:lnTo>
                  <a:lnTo>
                    <a:pt x="19165" y="85609"/>
                  </a:lnTo>
                  <a:lnTo>
                    <a:pt x="10861" y="85715"/>
                  </a:lnTo>
                  <a:lnTo>
                    <a:pt x="10415" y="86776"/>
                  </a:lnTo>
                  <a:lnTo>
                    <a:pt x="9535" y="95134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7" name="SMARTInkShape-1080"/>
            <p:cNvSpPr/>
            <p:nvPr>
              <p:custDataLst>
                <p:tags r:id="rId80"/>
              </p:custDataLst>
            </p:nvPr>
          </p:nvSpPr>
          <p:spPr>
            <a:xfrm>
              <a:off x="10906125" y="551497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9134" y="9917"/>
                  </a:lnTo>
                  <a:lnTo>
                    <a:pt x="55672" y="9525"/>
                  </a:lnTo>
                  <a:lnTo>
                    <a:pt x="64462" y="2980"/>
                  </a:lnTo>
                  <a:lnTo>
                    <a:pt x="73309" y="883"/>
                  </a:lnTo>
                  <a:lnTo>
                    <a:pt x="95214" y="0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8" name="SMARTInkShape-1081"/>
            <p:cNvSpPr/>
            <p:nvPr>
              <p:custDataLst>
                <p:tags r:id="rId81"/>
              </p:custDataLst>
            </p:nvPr>
          </p:nvSpPr>
          <p:spPr>
            <a:xfrm>
              <a:off x="11002737" y="5572125"/>
              <a:ext cx="141514" cy="66676"/>
            </a:xfrm>
            <a:custGeom>
              <a:avLst/>
              <a:gdLst/>
              <a:ahLst/>
              <a:cxnLst/>
              <a:rect l="0" t="0" r="0" b="0"/>
              <a:pathLst>
                <a:path w="141514" h="66676">
                  <a:moveTo>
                    <a:pt x="74838" y="19050"/>
                  </a:moveTo>
                  <a:lnTo>
                    <a:pt x="74838" y="19050"/>
                  </a:lnTo>
                  <a:lnTo>
                    <a:pt x="74838" y="395"/>
                  </a:lnTo>
                  <a:lnTo>
                    <a:pt x="51135" y="0"/>
                  </a:lnTo>
                  <a:lnTo>
                    <a:pt x="49510" y="1058"/>
                  </a:lnTo>
                  <a:lnTo>
                    <a:pt x="48428" y="2822"/>
                  </a:lnTo>
                  <a:lnTo>
                    <a:pt x="46691" y="8201"/>
                  </a:lnTo>
                  <a:lnTo>
                    <a:pt x="43631" y="8937"/>
                  </a:lnTo>
                  <a:lnTo>
                    <a:pt x="41333" y="9133"/>
                  </a:lnTo>
                  <a:lnTo>
                    <a:pt x="39801" y="10321"/>
                  </a:lnTo>
                  <a:lnTo>
                    <a:pt x="38099" y="14465"/>
                  </a:lnTo>
                  <a:lnTo>
                    <a:pt x="36587" y="15994"/>
                  </a:lnTo>
                  <a:lnTo>
                    <a:pt x="32085" y="17692"/>
                  </a:lnTo>
                  <a:lnTo>
                    <a:pt x="30462" y="19202"/>
                  </a:lnTo>
                  <a:lnTo>
                    <a:pt x="19138" y="36348"/>
                  </a:lnTo>
                  <a:lnTo>
                    <a:pt x="9614" y="46147"/>
                  </a:lnTo>
                  <a:lnTo>
                    <a:pt x="8592" y="52244"/>
                  </a:lnTo>
                  <a:lnTo>
                    <a:pt x="7391" y="53879"/>
                  </a:lnTo>
                  <a:lnTo>
                    <a:pt x="5531" y="54970"/>
                  </a:lnTo>
                  <a:lnTo>
                    <a:pt x="0" y="56719"/>
                  </a:lnTo>
                  <a:lnTo>
                    <a:pt x="2065" y="59781"/>
                  </a:lnTo>
                  <a:lnTo>
                    <a:pt x="7806" y="66272"/>
                  </a:lnTo>
                  <a:lnTo>
                    <a:pt x="22343" y="66665"/>
                  </a:lnTo>
                  <a:lnTo>
                    <a:pt x="27870" y="63848"/>
                  </a:lnTo>
                  <a:lnTo>
                    <a:pt x="34987" y="58473"/>
                  </a:lnTo>
                  <a:lnTo>
                    <a:pt x="41275" y="57542"/>
                  </a:lnTo>
                  <a:lnTo>
                    <a:pt x="42937" y="56353"/>
                  </a:lnTo>
                  <a:lnTo>
                    <a:pt x="44046" y="54501"/>
                  </a:lnTo>
                  <a:lnTo>
                    <a:pt x="44785" y="52210"/>
                  </a:lnTo>
                  <a:lnTo>
                    <a:pt x="46337" y="50681"/>
                  </a:lnTo>
                  <a:lnTo>
                    <a:pt x="55878" y="46835"/>
                  </a:lnTo>
                  <a:lnTo>
                    <a:pt x="64883" y="38503"/>
                  </a:lnTo>
                  <a:lnTo>
                    <a:pt x="74835" y="38100"/>
                  </a:lnTo>
                  <a:lnTo>
                    <a:pt x="65704" y="38100"/>
                  </a:lnTo>
                  <a:lnTo>
                    <a:pt x="65313" y="65341"/>
                  </a:lnTo>
                  <a:lnTo>
                    <a:pt x="66371" y="65786"/>
                  </a:lnTo>
                  <a:lnTo>
                    <a:pt x="113030" y="66675"/>
                  </a:lnTo>
                  <a:lnTo>
                    <a:pt x="130233" y="66675"/>
                  </a:lnTo>
                  <a:lnTo>
                    <a:pt x="130818" y="65617"/>
                  </a:lnTo>
                  <a:lnTo>
                    <a:pt x="131468" y="61619"/>
                  </a:lnTo>
                  <a:lnTo>
                    <a:pt x="132699" y="60130"/>
                  </a:lnTo>
                  <a:lnTo>
                    <a:pt x="141488" y="57157"/>
                  </a:lnTo>
                  <a:lnTo>
                    <a:pt x="141510" y="57150"/>
                  </a:lnTo>
                  <a:lnTo>
                    <a:pt x="141511" y="57150"/>
                  </a:lnTo>
                  <a:lnTo>
                    <a:pt x="141512" y="57150"/>
                  </a:lnTo>
                  <a:lnTo>
                    <a:pt x="141513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0" name="SMARTInkShape-Group230"/>
          <p:cNvGrpSpPr/>
          <p:nvPr/>
        </p:nvGrpSpPr>
        <p:grpSpPr>
          <a:xfrm>
            <a:off x="10715625" y="5762625"/>
            <a:ext cx="533401" cy="247651"/>
            <a:chOff x="10715625" y="5762625"/>
            <a:chExt cx="533401" cy="247651"/>
          </a:xfrm>
        </p:grpSpPr>
        <p:sp>
          <p:nvSpPr>
            <p:cNvPr id="710" name="SMARTInkShape-1082"/>
            <p:cNvSpPr/>
            <p:nvPr>
              <p:custDataLst>
                <p:tags r:id="rId67"/>
              </p:custDataLst>
            </p:nvPr>
          </p:nvSpPr>
          <p:spPr>
            <a:xfrm>
              <a:off x="10715625" y="5895975"/>
              <a:ext cx="66676" cy="38101"/>
            </a:xfrm>
            <a:custGeom>
              <a:avLst/>
              <a:gdLst/>
              <a:ahLst/>
              <a:cxnLst/>
              <a:rect l="0" t="0" r="0" b="0"/>
              <a:pathLst>
                <a:path w="66676" h="38101">
                  <a:moveTo>
                    <a:pt x="28575" y="0"/>
                  </a:moveTo>
                  <a:lnTo>
                    <a:pt x="28575" y="0"/>
                  </a:lnTo>
                  <a:lnTo>
                    <a:pt x="28575" y="8201"/>
                  </a:lnTo>
                  <a:lnTo>
                    <a:pt x="20373" y="17610"/>
                  </a:lnTo>
                  <a:lnTo>
                    <a:pt x="19441" y="23680"/>
                  </a:lnTo>
                  <a:lnTo>
                    <a:pt x="18252" y="25312"/>
                  </a:lnTo>
                  <a:lnTo>
                    <a:pt x="16402" y="26400"/>
                  </a:lnTo>
                  <a:lnTo>
                    <a:pt x="10884" y="28145"/>
                  </a:lnTo>
                  <a:lnTo>
                    <a:pt x="10129" y="31206"/>
                  </a:lnTo>
                  <a:lnTo>
                    <a:pt x="9927" y="33505"/>
                  </a:lnTo>
                  <a:lnTo>
                    <a:pt x="8734" y="35036"/>
                  </a:lnTo>
                  <a:lnTo>
                    <a:pt x="78" y="38076"/>
                  </a:lnTo>
                  <a:lnTo>
                    <a:pt x="3" y="38100"/>
                  </a:lnTo>
                  <a:lnTo>
                    <a:pt x="2" y="38100"/>
                  </a:lnTo>
                  <a:lnTo>
                    <a:pt x="1" y="38100"/>
                  </a:lnTo>
                  <a:lnTo>
                    <a:pt x="0" y="38100"/>
                  </a:lnTo>
                  <a:lnTo>
                    <a:pt x="5057" y="38100"/>
                  </a:lnTo>
                  <a:lnTo>
                    <a:pt x="6546" y="37042"/>
                  </a:lnTo>
                  <a:lnTo>
                    <a:pt x="7538" y="35278"/>
                  </a:lnTo>
                  <a:lnTo>
                    <a:pt x="8202" y="33044"/>
                  </a:lnTo>
                  <a:lnTo>
                    <a:pt x="9702" y="31555"/>
                  </a:lnTo>
                  <a:lnTo>
                    <a:pt x="17609" y="28968"/>
                  </a:lnTo>
                  <a:lnTo>
                    <a:pt x="42637" y="28578"/>
                  </a:lnTo>
                  <a:lnTo>
                    <a:pt x="44299" y="27519"/>
                  </a:lnTo>
                  <a:lnTo>
                    <a:pt x="45408" y="25755"/>
                  </a:lnTo>
                  <a:lnTo>
                    <a:pt x="47496" y="19443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1" name="SMARTInkShape-1083"/>
            <p:cNvSpPr/>
            <p:nvPr>
              <p:custDataLst>
                <p:tags r:id="rId68"/>
              </p:custDataLst>
            </p:nvPr>
          </p:nvSpPr>
          <p:spPr>
            <a:xfrm>
              <a:off x="10753725" y="5876928"/>
              <a:ext cx="47626" cy="123823"/>
            </a:xfrm>
            <a:custGeom>
              <a:avLst/>
              <a:gdLst/>
              <a:ahLst/>
              <a:cxnLst/>
              <a:rect l="0" t="0" r="0" b="0"/>
              <a:pathLst>
                <a:path w="47626" h="123823">
                  <a:moveTo>
                    <a:pt x="47625" y="9522"/>
                  </a:moveTo>
                  <a:lnTo>
                    <a:pt x="47625" y="9522"/>
                  </a:lnTo>
                  <a:lnTo>
                    <a:pt x="47625" y="0"/>
                  </a:lnTo>
                  <a:lnTo>
                    <a:pt x="47625" y="5054"/>
                  </a:lnTo>
                  <a:lnTo>
                    <a:pt x="46567" y="6544"/>
                  </a:lnTo>
                  <a:lnTo>
                    <a:pt x="44801" y="7536"/>
                  </a:lnTo>
                  <a:lnTo>
                    <a:pt x="42568" y="8198"/>
                  </a:lnTo>
                  <a:lnTo>
                    <a:pt x="41079" y="9698"/>
                  </a:lnTo>
                  <a:lnTo>
                    <a:pt x="38491" y="17607"/>
                  </a:lnTo>
                  <a:lnTo>
                    <a:pt x="38215" y="23677"/>
                  </a:lnTo>
                  <a:lnTo>
                    <a:pt x="35329" y="29219"/>
                  </a:lnTo>
                  <a:lnTo>
                    <a:pt x="31577" y="35209"/>
                  </a:lnTo>
                  <a:lnTo>
                    <a:pt x="29911" y="41400"/>
                  </a:lnTo>
                  <a:lnTo>
                    <a:pt x="28407" y="43474"/>
                  </a:lnTo>
                  <a:lnTo>
                    <a:pt x="26346" y="44857"/>
                  </a:lnTo>
                  <a:lnTo>
                    <a:pt x="23914" y="45778"/>
                  </a:lnTo>
                  <a:lnTo>
                    <a:pt x="22293" y="47451"/>
                  </a:lnTo>
                  <a:lnTo>
                    <a:pt x="20492" y="52132"/>
                  </a:lnTo>
                  <a:lnTo>
                    <a:pt x="18277" y="63761"/>
                  </a:lnTo>
                  <a:lnTo>
                    <a:pt x="12588" y="73100"/>
                  </a:lnTo>
                  <a:lnTo>
                    <a:pt x="9928" y="83851"/>
                  </a:lnTo>
                  <a:lnTo>
                    <a:pt x="9645" y="90224"/>
                  </a:lnTo>
                  <a:lnTo>
                    <a:pt x="6755" y="95836"/>
                  </a:lnTo>
                  <a:lnTo>
                    <a:pt x="3002" y="101859"/>
                  </a:lnTo>
                  <a:lnTo>
                    <a:pt x="395" y="112450"/>
                  </a:lnTo>
                  <a:lnTo>
                    <a:pt x="0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2" name="SMARTInkShape-1084"/>
            <p:cNvSpPr/>
            <p:nvPr>
              <p:custDataLst>
                <p:tags r:id="rId69"/>
              </p:custDataLst>
            </p:nvPr>
          </p:nvSpPr>
          <p:spPr>
            <a:xfrm>
              <a:off x="10801350" y="5972175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9525" y="0"/>
                  </a:moveTo>
                  <a:lnTo>
                    <a:pt x="9525" y="0"/>
                  </a:lnTo>
                  <a:lnTo>
                    <a:pt x="9525" y="28180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3" name="SMARTInkShape-1085"/>
            <p:cNvSpPr/>
            <p:nvPr>
              <p:custDataLst>
                <p:tags r:id="rId70"/>
              </p:custDataLst>
            </p:nvPr>
          </p:nvSpPr>
          <p:spPr>
            <a:xfrm>
              <a:off x="10877550" y="5943600"/>
              <a:ext cx="28576" cy="57151"/>
            </a:xfrm>
            <a:custGeom>
              <a:avLst/>
              <a:gdLst/>
              <a:ahLst/>
              <a:cxnLst/>
              <a:rect l="0" t="0" r="0" b="0"/>
              <a:pathLst>
                <a:path w="28576" h="57151">
                  <a:moveTo>
                    <a:pt x="19050" y="0"/>
                  </a:moveTo>
                  <a:lnTo>
                    <a:pt x="19050" y="0"/>
                  </a:lnTo>
                  <a:lnTo>
                    <a:pt x="28460" y="9409"/>
                  </a:lnTo>
                  <a:lnTo>
                    <a:pt x="28575" y="37696"/>
                  </a:lnTo>
                  <a:lnTo>
                    <a:pt x="20373" y="46265"/>
                  </a:lnTo>
                  <a:lnTo>
                    <a:pt x="19441" y="52279"/>
                  </a:lnTo>
                  <a:lnTo>
                    <a:pt x="18252" y="53903"/>
                  </a:lnTo>
                  <a:lnTo>
                    <a:pt x="16402" y="54985"/>
                  </a:lnTo>
                  <a:lnTo>
                    <a:pt x="9373" y="56865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4" name="SMARTInkShape-1086"/>
            <p:cNvSpPr/>
            <p:nvPr>
              <p:custDataLst>
                <p:tags r:id="rId71"/>
              </p:custDataLst>
            </p:nvPr>
          </p:nvSpPr>
          <p:spPr>
            <a:xfrm>
              <a:off x="10877550" y="58674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5" name="SMARTInkShape-1087"/>
            <p:cNvSpPr/>
            <p:nvPr>
              <p:custDataLst>
                <p:tags r:id="rId72"/>
              </p:custDataLst>
            </p:nvPr>
          </p:nvSpPr>
          <p:spPr>
            <a:xfrm>
              <a:off x="10887075" y="584835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19050"/>
                  </a:moveTo>
                  <a:lnTo>
                    <a:pt x="0" y="19050"/>
                  </a:lnTo>
                  <a:lnTo>
                    <a:pt x="8202" y="19050"/>
                  </a:lnTo>
                  <a:lnTo>
                    <a:pt x="17609" y="10849"/>
                  </a:lnTo>
                  <a:lnTo>
                    <a:pt x="23680" y="9918"/>
                  </a:lnTo>
                  <a:lnTo>
                    <a:pt x="50837" y="9535"/>
                  </a:lnTo>
                  <a:lnTo>
                    <a:pt x="57168" y="6708"/>
                  </a:lnTo>
                  <a:lnTo>
                    <a:pt x="60337" y="4472"/>
                  </a:lnTo>
                  <a:lnTo>
                    <a:pt x="63509" y="4039"/>
                  </a:lnTo>
                  <a:lnTo>
                    <a:pt x="69854" y="6381"/>
                  </a:lnTo>
                  <a:lnTo>
                    <a:pt x="73027" y="6371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6" name="SMARTInkShape-1088"/>
            <p:cNvSpPr/>
            <p:nvPr>
              <p:custDataLst>
                <p:tags r:id="rId73"/>
              </p:custDataLst>
            </p:nvPr>
          </p:nvSpPr>
          <p:spPr>
            <a:xfrm>
              <a:off x="10972803" y="5915025"/>
              <a:ext cx="47623" cy="76201"/>
            </a:xfrm>
            <a:custGeom>
              <a:avLst/>
              <a:gdLst/>
              <a:ahLst/>
              <a:cxnLst/>
              <a:rect l="0" t="0" r="0" b="0"/>
              <a:pathLst>
                <a:path w="47623" h="76201">
                  <a:moveTo>
                    <a:pt x="47622" y="9525"/>
                  </a:moveTo>
                  <a:lnTo>
                    <a:pt x="47622" y="9525"/>
                  </a:lnTo>
                  <a:lnTo>
                    <a:pt x="47622" y="393"/>
                  </a:lnTo>
                  <a:lnTo>
                    <a:pt x="28974" y="0"/>
                  </a:lnTo>
                  <a:lnTo>
                    <a:pt x="28692" y="5056"/>
                  </a:lnTo>
                  <a:lnTo>
                    <a:pt x="27593" y="6545"/>
                  </a:lnTo>
                  <a:lnTo>
                    <a:pt x="23550" y="8201"/>
                  </a:lnTo>
                  <a:lnTo>
                    <a:pt x="22049" y="9701"/>
                  </a:lnTo>
                  <a:lnTo>
                    <a:pt x="20383" y="14189"/>
                  </a:lnTo>
                  <a:lnTo>
                    <a:pt x="18879" y="15810"/>
                  </a:lnTo>
                  <a:lnTo>
                    <a:pt x="14386" y="17610"/>
                  </a:lnTo>
                  <a:lnTo>
                    <a:pt x="12765" y="19148"/>
                  </a:lnTo>
                  <a:lnTo>
                    <a:pt x="8749" y="28666"/>
                  </a:lnTo>
                  <a:lnTo>
                    <a:pt x="400" y="37670"/>
                  </a:lnTo>
                  <a:lnTo>
                    <a:pt x="0" y="47505"/>
                  </a:lnTo>
                  <a:lnTo>
                    <a:pt x="17688" y="47625"/>
                  </a:lnTo>
                  <a:lnTo>
                    <a:pt x="28144" y="38493"/>
                  </a:lnTo>
                  <a:lnTo>
                    <a:pt x="36736" y="38134"/>
                  </a:lnTo>
                  <a:lnTo>
                    <a:pt x="37189" y="37064"/>
                  </a:lnTo>
                  <a:lnTo>
                    <a:pt x="38094" y="28609"/>
                  </a:lnTo>
                  <a:lnTo>
                    <a:pt x="46298" y="36779"/>
                  </a:lnTo>
                  <a:lnTo>
                    <a:pt x="45680" y="37219"/>
                  </a:lnTo>
                  <a:lnTo>
                    <a:pt x="39305" y="37984"/>
                  </a:lnTo>
                  <a:lnTo>
                    <a:pt x="38633" y="40871"/>
                  </a:lnTo>
                  <a:lnTo>
                    <a:pt x="38097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7" name="SMARTInkShape-1089"/>
            <p:cNvSpPr/>
            <p:nvPr>
              <p:custDataLst>
                <p:tags r:id="rId74"/>
              </p:custDataLst>
            </p:nvPr>
          </p:nvSpPr>
          <p:spPr>
            <a:xfrm>
              <a:off x="11087103" y="5915025"/>
              <a:ext cx="9523" cy="9526"/>
            </a:xfrm>
            <a:custGeom>
              <a:avLst/>
              <a:gdLst/>
              <a:ahLst/>
              <a:cxnLst/>
              <a:rect l="0" t="0" r="0" b="0"/>
              <a:pathLst>
                <a:path w="9523" h="9526">
                  <a:moveTo>
                    <a:pt x="9522" y="0"/>
                  </a:moveTo>
                  <a:lnTo>
                    <a:pt x="9522" y="0"/>
                  </a:lnTo>
                  <a:lnTo>
                    <a:pt x="9522" y="8201"/>
                  </a:lnTo>
                  <a:lnTo>
                    <a:pt x="8464" y="8642"/>
                  </a:lnTo>
                  <a:lnTo>
                    <a:pt x="0" y="9525"/>
                  </a:lnTo>
                  <a:lnTo>
                    <a:pt x="9513" y="9525"/>
                  </a:lnTo>
                  <a:lnTo>
                    <a:pt x="9522" y="0"/>
                  </a:lnTo>
                  <a:lnTo>
                    <a:pt x="952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8" name="SMARTInkShape-1090"/>
            <p:cNvSpPr/>
            <p:nvPr>
              <p:custDataLst>
                <p:tags r:id="rId75"/>
              </p:custDataLst>
            </p:nvPr>
          </p:nvSpPr>
          <p:spPr>
            <a:xfrm>
              <a:off x="11163300" y="5829300"/>
              <a:ext cx="85691" cy="123826"/>
            </a:xfrm>
            <a:custGeom>
              <a:avLst/>
              <a:gdLst/>
              <a:ahLst/>
              <a:cxnLst/>
              <a:rect l="0" t="0" r="0" b="0"/>
              <a:pathLst>
                <a:path w="85691" h="123826">
                  <a:moveTo>
                    <a:pt x="47625" y="0"/>
                  </a:moveTo>
                  <a:lnTo>
                    <a:pt x="47625" y="0"/>
                  </a:lnTo>
                  <a:lnTo>
                    <a:pt x="84397" y="0"/>
                  </a:lnTo>
                  <a:lnTo>
                    <a:pt x="84839" y="1058"/>
                  </a:lnTo>
                  <a:lnTo>
                    <a:pt x="85690" y="14189"/>
                  </a:lnTo>
                  <a:lnTo>
                    <a:pt x="84644" y="15810"/>
                  </a:lnTo>
                  <a:lnTo>
                    <a:pt x="82888" y="16890"/>
                  </a:lnTo>
                  <a:lnTo>
                    <a:pt x="80659" y="17610"/>
                  </a:lnTo>
                  <a:lnTo>
                    <a:pt x="79173" y="19148"/>
                  </a:lnTo>
                  <a:lnTo>
                    <a:pt x="75402" y="28666"/>
                  </a:lnTo>
                  <a:lnTo>
                    <a:pt x="71260" y="33203"/>
                  </a:lnTo>
                  <a:lnTo>
                    <a:pt x="65891" y="35923"/>
                  </a:lnTo>
                  <a:lnTo>
                    <a:pt x="62977" y="36649"/>
                  </a:lnTo>
                  <a:lnTo>
                    <a:pt x="61035" y="38191"/>
                  </a:lnTo>
                  <a:lnTo>
                    <a:pt x="58876" y="42726"/>
                  </a:lnTo>
                  <a:lnTo>
                    <a:pt x="57242" y="44359"/>
                  </a:lnTo>
                  <a:lnTo>
                    <a:pt x="38215" y="56183"/>
                  </a:lnTo>
                  <a:lnTo>
                    <a:pt x="28578" y="57150"/>
                  </a:lnTo>
                  <a:lnTo>
                    <a:pt x="74747" y="57150"/>
                  </a:lnTo>
                  <a:lnTo>
                    <a:pt x="75230" y="58208"/>
                  </a:lnTo>
                  <a:lnTo>
                    <a:pt x="76072" y="65351"/>
                  </a:lnTo>
                  <a:lnTo>
                    <a:pt x="78966" y="66087"/>
                  </a:lnTo>
                  <a:lnTo>
                    <a:pt x="81219" y="66282"/>
                  </a:lnTo>
                  <a:lnTo>
                    <a:pt x="82721" y="67471"/>
                  </a:lnTo>
                  <a:lnTo>
                    <a:pt x="85330" y="74842"/>
                  </a:lnTo>
                  <a:lnTo>
                    <a:pt x="85690" y="84282"/>
                  </a:lnTo>
                  <a:lnTo>
                    <a:pt x="77522" y="93799"/>
                  </a:lnTo>
                  <a:lnTo>
                    <a:pt x="76315" y="103324"/>
                  </a:lnTo>
                  <a:lnTo>
                    <a:pt x="71178" y="109401"/>
                  </a:lnTo>
                  <a:lnTo>
                    <a:pt x="65854" y="112123"/>
                  </a:lnTo>
                  <a:lnTo>
                    <a:pt x="49885" y="115273"/>
                  </a:lnTo>
                  <a:lnTo>
                    <a:pt x="39860" y="122490"/>
                  </a:lnTo>
                  <a:lnTo>
                    <a:pt x="30054" y="123708"/>
                  </a:lnTo>
                  <a:lnTo>
                    <a:pt x="397" y="123825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9" name="SMARTInkShape-1091"/>
            <p:cNvSpPr/>
            <p:nvPr>
              <p:custDataLst>
                <p:tags r:id="rId76"/>
              </p:custDataLst>
            </p:nvPr>
          </p:nvSpPr>
          <p:spPr>
            <a:xfrm>
              <a:off x="11039475" y="5762625"/>
              <a:ext cx="209551" cy="9526"/>
            </a:xfrm>
            <a:custGeom>
              <a:avLst/>
              <a:gdLst/>
              <a:ahLst/>
              <a:cxnLst/>
              <a:rect l="0" t="0" r="0" b="0"/>
              <a:pathLst>
                <a:path w="209551" h="9526">
                  <a:moveTo>
                    <a:pt x="0" y="9525"/>
                  </a:moveTo>
                  <a:lnTo>
                    <a:pt x="0" y="9525"/>
                  </a:lnTo>
                  <a:lnTo>
                    <a:pt x="44738" y="9525"/>
                  </a:lnTo>
                  <a:lnTo>
                    <a:pt x="92075" y="9525"/>
                  </a:lnTo>
                  <a:lnTo>
                    <a:pt x="117671" y="8467"/>
                  </a:lnTo>
                  <a:lnTo>
                    <a:pt x="136132" y="1324"/>
                  </a:lnTo>
                  <a:lnTo>
                    <a:pt x="182962" y="1"/>
                  </a:lnTo>
                  <a:lnTo>
                    <a:pt x="209550" y="0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5" name="SMARTInkShape-Group231"/>
          <p:cNvGrpSpPr/>
          <p:nvPr/>
        </p:nvGrpSpPr>
        <p:grpSpPr>
          <a:xfrm>
            <a:off x="10906125" y="5457828"/>
            <a:ext cx="323848" cy="742948"/>
            <a:chOff x="10906125" y="5457828"/>
            <a:chExt cx="323848" cy="742948"/>
          </a:xfrm>
        </p:grpSpPr>
        <p:sp>
          <p:nvSpPr>
            <p:cNvPr id="721" name="SMARTInkShape-1092"/>
            <p:cNvSpPr/>
            <p:nvPr>
              <p:custDataLst>
                <p:tags r:id="rId63"/>
              </p:custDataLst>
            </p:nvPr>
          </p:nvSpPr>
          <p:spPr>
            <a:xfrm>
              <a:off x="11001375" y="5486403"/>
              <a:ext cx="114301" cy="171448"/>
            </a:xfrm>
            <a:custGeom>
              <a:avLst/>
              <a:gdLst/>
              <a:ahLst/>
              <a:cxnLst/>
              <a:rect l="0" t="0" r="0" b="0"/>
              <a:pathLst>
                <a:path w="114301" h="171448">
                  <a:moveTo>
                    <a:pt x="114300" y="9522"/>
                  </a:moveTo>
                  <a:lnTo>
                    <a:pt x="114300" y="9522"/>
                  </a:lnTo>
                  <a:lnTo>
                    <a:pt x="114300" y="0"/>
                  </a:lnTo>
                  <a:lnTo>
                    <a:pt x="114300" y="8198"/>
                  </a:lnTo>
                  <a:lnTo>
                    <a:pt x="113242" y="8639"/>
                  </a:lnTo>
                  <a:lnTo>
                    <a:pt x="109243" y="9130"/>
                  </a:lnTo>
                  <a:lnTo>
                    <a:pt x="107754" y="10319"/>
                  </a:lnTo>
                  <a:lnTo>
                    <a:pt x="103977" y="19199"/>
                  </a:lnTo>
                  <a:lnTo>
                    <a:pt x="98307" y="26383"/>
                  </a:lnTo>
                  <a:lnTo>
                    <a:pt x="95652" y="36345"/>
                  </a:lnTo>
                  <a:lnTo>
                    <a:pt x="80085" y="54241"/>
                  </a:lnTo>
                  <a:lnTo>
                    <a:pt x="74144" y="66726"/>
                  </a:lnTo>
                  <a:lnTo>
                    <a:pt x="61113" y="82554"/>
                  </a:lnTo>
                  <a:lnTo>
                    <a:pt x="55111" y="95248"/>
                  </a:lnTo>
                  <a:lnTo>
                    <a:pt x="42065" y="111122"/>
                  </a:lnTo>
                  <a:lnTo>
                    <a:pt x="39863" y="117472"/>
                  </a:lnTo>
                  <a:lnTo>
                    <a:pt x="38215" y="119589"/>
                  </a:lnTo>
                  <a:lnTo>
                    <a:pt x="14517" y="137962"/>
                  </a:lnTo>
                  <a:lnTo>
                    <a:pt x="11743" y="143512"/>
                  </a:lnTo>
                  <a:lnTo>
                    <a:pt x="9962" y="150642"/>
                  </a:lnTo>
                  <a:lnTo>
                    <a:pt x="8759" y="151227"/>
                  </a:lnTo>
                  <a:lnTo>
                    <a:pt x="4598" y="151876"/>
                  </a:lnTo>
                  <a:lnTo>
                    <a:pt x="3066" y="153109"/>
                  </a:lnTo>
                  <a:lnTo>
                    <a:pt x="35" y="161802"/>
                  </a:lnTo>
                  <a:lnTo>
                    <a:pt x="10" y="161886"/>
                  </a:lnTo>
                  <a:lnTo>
                    <a:pt x="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2" name="SMARTInkShape-1093"/>
            <p:cNvSpPr/>
            <p:nvPr>
              <p:custDataLst>
                <p:tags r:id="rId64"/>
              </p:custDataLst>
            </p:nvPr>
          </p:nvSpPr>
          <p:spPr>
            <a:xfrm>
              <a:off x="10906125" y="5905500"/>
              <a:ext cx="95251" cy="161926"/>
            </a:xfrm>
            <a:custGeom>
              <a:avLst/>
              <a:gdLst/>
              <a:ahLst/>
              <a:cxnLst/>
              <a:rect l="0" t="0" r="0" b="0"/>
              <a:pathLst>
                <a:path w="95251" h="161926">
                  <a:moveTo>
                    <a:pt x="95250" y="0"/>
                  </a:moveTo>
                  <a:lnTo>
                    <a:pt x="95250" y="0"/>
                  </a:lnTo>
                  <a:lnTo>
                    <a:pt x="95250" y="8201"/>
                  </a:lnTo>
                  <a:lnTo>
                    <a:pt x="87048" y="17610"/>
                  </a:lnTo>
                  <a:lnTo>
                    <a:pt x="84927" y="26370"/>
                  </a:lnTo>
                  <a:lnTo>
                    <a:pt x="59777" y="57329"/>
                  </a:lnTo>
                  <a:lnTo>
                    <a:pt x="57259" y="63579"/>
                  </a:lnTo>
                  <a:lnTo>
                    <a:pt x="50951" y="73049"/>
                  </a:lnTo>
                  <a:lnTo>
                    <a:pt x="47551" y="82557"/>
                  </a:lnTo>
                  <a:lnTo>
                    <a:pt x="31207" y="104775"/>
                  </a:lnTo>
                  <a:lnTo>
                    <a:pt x="28687" y="111125"/>
                  </a:lnTo>
                  <a:lnTo>
                    <a:pt x="22376" y="120650"/>
                  </a:lnTo>
                  <a:lnTo>
                    <a:pt x="20035" y="130175"/>
                  </a:lnTo>
                  <a:lnTo>
                    <a:pt x="19487" y="136525"/>
                  </a:lnTo>
                  <a:lnTo>
                    <a:pt x="18284" y="138642"/>
                  </a:lnTo>
                  <a:lnTo>
                    <a:pt x="16423" y="140053"/>
                  </a:lnTo>
                  <a:lnTo>
                    <a:pt x="14123" y="140994"/>
                  </a:lnTo>
                  <a:lnTo>
                    <a:pt x="12591" y="142679"/>
                  </a:lnTo>
                  <a:lnTo>
                    <a:pt x="8734" y="152465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" name="SMARTInkShape-1094"/>
            <p:cNvSpPr/>
            <p:nvPr>
              <p:custDataLst>
                <p:tags r:id="rId65"/>
              </p:custDataLst>
            </p:nvPr>
          </p:nvSpPr>
          <p:spPr>
            <a:xfrm>
              <a:off x="10915651" y="6134100"/>
              <a:ext cx="76200" cy="66676"/>
            </a:xfrm>
            <a:custGeom>
              <a:avLst/>
              <a:gdLst/>
              <a:ahLst/>
              <a:cxnLst/>
              <a:rect l="0" t="0" r="0" b="0"/>
              <a:pathLst>
                <a:path w="76200" h="66676">
                  <a:moveTo>
                    <a:pt x="28574" y="19050"/>
                  </a:moveTo>
                  <a:lnTo>
                    <a:pt x="28574" y="19050"/>
                  </a:lnTo>
                  <a:lnTo>
                    <a:pt x="20372" y="19050"/>
                  </a:lnTo>
                  <a:lnTo>
                    <a:pt x="0" y="28575"/>
                  </a:lnTo>
                  <a:lnTo>
                    <a:pt x="23679" y="28575"/>
                  </a:lnTo>
                  <a:lnTo>
                    <a:pt x="29221" y="25753"/>
                  </a:lnTo>
                  <a:lnTo>
                    <a:pt x="35212" y="22030"/>
                  </a:lnTo>
                  <a:lnTo>
                    <a:pt x="41401" y="20374"/>
                  </a:lnTo>
                  <a:lnTo>
                    <a:pt x="43475" y="18874"/>
                  </a:lnTo>
                  <a:lnTo>
                    <a:pt x="44858" y="16816"/>
                  </a:lnTo>
                  <a:lnTo>
                    <a:pt x="45780" y="14386"/>
                  </a:lnTo>
                  <a:lnTo>
                    <a:pt x="47453" y="12765"/>
                  </a:lnTo>
                  <a:lnTo>
                    <a:pt x="52135" y="10965"/>
                  </a:lnTo>
                  <a:lnTo>
                    <a:pt x="60720" y="9952"/>
                  </a:lnTo>
                  <a:lnTo>
                    <a:pt x="62704" y="8751"/>
                  </a:lnTo>
                  <a:lnTo>
                    <a:pt x="64028" y="6893"/>
                  </a:lnTo>
                  <a:lnTo>
                    <a:pt x="64910" y="4595"/>
                  </a:lnTo>
                  <a:lnTo>
                    <a:pt x="66556" y="3063"/>
                  </a:lnTo>
                  <a:lnTo>
                    <a:pt x="76196" y="0"/>
                  </a:lnTo>
                  <a:lnTo>
                    <a:pt x="76197" y="0"/>
                  </a:lnTo>
                  <a:lnTo>
                    <a:pt x="76198" y="0"/>
                  </a:lnTo>
                  <a:lnTo>
                    <a:pt x="76199" y="17610"/>
                  </a:lnTo>
                  <a:lnTo>
                    <a:pt x="75141" y="18090"/>
                  </a:lnTo>
                  <a:lnTo>
                    <a:pt x="71142" y="18623"/>
                  </a:lnTo>
                  <a:lnTo>
                    <a:pt x="69653" y="19824"/>
                  </a:lnTo>
                  <a:lnTo>
                    <a:pt x="65876" y="28725"/>
                  </a:lnTo>
                  <a:lnTo>
                    <a:pt x="49067" y="46174"/>
                  </a:lnTo>
                  <a:lnTo>
                    <a:pt x="48052" y="52251"/>
                  </a:lnTo>
                  <a:lnTo>
                    <a:pt x="46851" y="53884"/>
                  </a:lnTo>
                  <a:lnTo>
                    <a:pt x="42694" y="55699"/>
                  </a:lnTo>
                  <a:lnTo>
                    <a:pt x="41162" y="57241"/>
                  </a:lnTo>
                  <a:lnTo>
                    <a:pt x="38103" y="66658"/>
                  </a:lnTo>
                  <a:lnTo>
                    <a:pt x="38099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4" name="SMARTInkShape-1095"/>
            <p:cNvSpPr/>
            <p:nvPr>
              <p:custDataLst>
                <p:tags r:id="rId66"/>
              </p:custDataLst>
            </p:nvPr>
          </p:nvSpPr>
          <p:spPr>
            <a:xfrm>
              <a:off x="11172825" y="5457828"/>
              <a:ext cx="57148" cy="123823"/>
            </a:xfrm>
            <a:custGeom>
              <a:avLst/>
              <a:gdLst/>
              <a:ahLst/>
              <a:cxnLst/>
              <a:rect l="0" t="0" r="0" b="0"/>
              <a:pathLst>
                <a:path w="57148" h="123823">
                  <a:moveTo>
                    <a:pt x="0" y="47622"/>
                  </a:moveTo>
                  <a:lnTo>
                    <a:pt x="0" y="47622"/>
                  </a:lnTo>
                  <a:lnTo>
                    <a:pt x="9410" y="38213"/>
                  </a:lnTo>
                  <a:lnTo>
                    <a:pt x="27239" y="38097"/>
                  </a:lnTo>
                  <a:lnTo>
                    <a:pt x="27685" y="37039"/>
                  </a:lnTo>
                  <a:lnTo>
                    <a:pt x="28180" y="33041"/>
                  </a:lnTo>
                  <a:lnTo>
                    <a:pt x="29369" y="31552"/>
                  </a:lnTo>
                  <a:lnTo>
                    <a:pt x="36741" y="28964"/>
                  </a:lnTo>
                  <a:lnTo>
                    <a:pt x="37496" y="25924"/>
                  </a:lnTo>
                  <a:lnTo>
                    <a:pt x="37698" y="23632"/>
                  </a:lnTo>
                  <a:lnTo>
                    <a:pt x="38891" y="22103"/>
                  </a:lnTo>
                  <a:lnTo>
                    <a:pt x="43038" y="20405"/>
                  </a:lnTo>
                  <a:lnTo>
                    <a:pt x="44567" y="18895"/>
                  </a:lnTo>
                  <a:lnTo>
                    <a:pt x="47505" y="9950"/>
                  </a:lnTo>
                  <a:lnTo>
                    <a:pt x="57147" y="0"/>
                  </a:lnTo>
                  <a:lnTo>
                    <a:pt x="48948" y="8198"/>
                  </a:lnTo>
                  <a:lnTo>
                    <a:pt x="47740" y="17607"/>
                  </a:lnTo>
                  <a:lnTo>
                    <a:pt x="41102" y="26367"/>
                  </a:lnTo>
                  <a:lnTo>
                    <a:pt x="37932" y="35209"/>
                  </a:lnTo>
                  <a:lnTo>
                    <a:pt x="31818" y="44533"/>
                  </a:lnTo>
                  <a:lnTo>
                    <a:pt x="28478" y="53997"/>
                  </a:lnTo>
                  <a:lnTo>
                    <a:pt x="22314" y="63504"/>
                  </a:lnTo>
                  <a:lnTo>
                    <a:pt x="20017" y="73024"/>
                  </a:lnTo>
                  <a:lnTo>
                    <a:pt x="19088" y="98422"/>
                  </a:lnTo>
                  <a:lnTo>
                    <a:pt x="18018" y="100539"/>
                  </a:lnTo>
                  <a:lnTo>
                    <a:pt x="16245" y="101950"/>
                  </a:lnTo>
                  <a:lnTo>
                    <a:pt x="14005" y="102891"/>
                  </a:lnTo>
                  <a:lnTo>
                    <a:pt x="12512" y="104576"/>
                  </a:lnTo>
                  <a:lnTo>
                    <a:pt x="10853" y="109271"/>
                  </a:lnTo>
                  <a:lnTo>
                    <a:pt x="9525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9" name="SMARTInkShape-Group232"/>
          <p:cNvGrpSpPr/>
          <p:nvPr/>
        </p:nvGrpSpPr>
        <p:grpSpPr>
          <a:xfrm>
            <a:off x="10668000" y="5495925"/>
            <a:ext cx="295276" cy="781051"/>
            <a:chOff x="10668000" y="5495925"/>
            <a:chExt cx="295276" cy="781051"/>
          </a:xfrm>
        </p:grpSpPr>
        <p:sp>
          <p:nvSpPr>
            <p:cNvPr id="726" name="SMARTInkShape-1096"/>
            <p:cNvSpPr/>
            <p:nvPr>
              <p:custDataLst>
                <p:tags r:id="rId60"/>
              </p:custDataLst>
            </p:nvPr>
          </p:nvSpPr>
          <p:spPr>
            <a:xfrm>
              <a:off x="10763250" y="5495925"/>
              <a:ext cx="200026" cy="142876"/>
            </a:xfrm>
            <a:custGeom>
              <a:avLst/>
              <a:gdLst/>
              <a:ahLst/>
              <a:cxnLst/>
              <a:rect l="0" t="0" r="0" b="0"/>
              <a:pathLst>
                <a:path w="200026" h="142876">
                  <a:moveTo>
                    <a:pt x="200025" y="0"/>
                  </a:moveTo>
                  <a:lnTo>
                    <a:pt x="200025" y="0"/>
                  </a:lnTo>
                  <a:lnTo>
                    <a:pt x="185560" y="0"/>
                  </a:lnTo>
                  <a:lnTo>
                    <a:pt x="184032" y="1058"/>
                  </a:lnTo>
                  <a:lnTo>
                    <a:pt x="183013" y="2822"/>
                  </a:lnTo>
                  <a:lnTo>
                    <a:pt x="181377" y="8201"/>
                  </a:lnTo>
                  <a:lnTo>
                    <a:pt x="178331" y="8937"/>
                  </a:lnTo>
                  <a:lnTo>
                    <a:pt x="172809" y="9409"/>
                  </a:lnTo>
                  <a:lnTo>
                    <a:pt x="163368" y="17716"/>
                  </a:lnTo>
                  <a:lnTo>
                    <a:pt x="157296" y="18655"/>
                  </a:lnTo>
                  <a:lnTo>
                    <a:pt x="155664" y="19845"/>
                  </a:lnTo>
                  <a:lnTo>
                    <a:pt x="154576" y="21696"/>
                  </a:lnTo>
                  <a:lnTo>
                    <a:pt x="153850" y="23989"/>
                  </a:lnTo>
                  <a:lnTo>
                    <a:pt x="152308" y="25518"/>
                  </a:lnTo>
                  <a:lnTo>
                    <a:pt x="147774" y="27217"/>
                  </a:lnTo>
                  <a:lnTo>
                    <a:pt x="146140" y="28727"/>
                  </a:lnTo>
                  <a:lnTo>
                    <a:pt x="144326" y="33229"/>
                  </a:lnTo>
                  <a:lnTo>
                    <a:pt x="142784" y="34853"/>
                  </a:lnTo>
                  <a:lnTo>
                    <a:pt x="129744" y="42728"/>
                  </a:lnTo>
                  <a:lnTo>
                    <a:pt x="126457" y="48271"/>
                  </a:lnTo>
                  <a:lnTo>
                    <a:pt x="125580" y="51231"/>
                  </a:lnTo>
                  <a:lnTo>
                    <a:pt x="123937" y="53204"/>
                  </a:lnTo>
                  <a:lnTo>
                    <a:pt x="98347" y="73294"/>
                  </a:lnTo>
                  <a:lnTo>
                    <a:pt x="88876" y="81572"/>
                  </a:lnTo>
                  <a:lnTo>
                    <a:pt x="76196" y="87726"/>
                  </a:lnTo>
                  <a:lnTo>
                    <a:pt x="69848" y="91906"/>
                  </a:lnTo>
                  <a:lnTo>
                    <a:pt x="63500" y="93764"/>
                  </a:lnTo>
                  <a:lnTo>
                    <a:pt x="61383" y="95317"/>
                  </a:lnTo>
                  <a:lnTo>
                    <a:pt x="59974" y="97412"/>
                  </a:lnTo>
                  <a:lnTo>
                    <a:pt x="57346" y="102561"/>
                  </a:lnTo>
                  <a:lnTo>
                    <a:pt x="52651" y="108377"/>
                  </a:lnTo>
                  <a:lnTo>
                    <a:pt x="47037" y="111668"/>
                  </a:lnTo>
                  <a:lnTo>
                    <a:pt x="39865" y="113779"/>
                  </a:lnTo>
                  <a:lnTo>
                    <a:pt x="30845" y="120743"/>
                  </a:lnTo>
                  <a:lnTo>
                    <a:pt x="20813" y="123419"/>
                  </a:lnTo>
                  <a:lnTo>
                    <a:pt x="14517" y="123705"/>
                  </a:lnTo>
                  <a:lnTo>
                    <a:pt x="12853" y="124803"/>
                  </a:lnTo>
                  <a:lnTo>
                    <a:pt x="11743" y="126594"/>
                  </a:lnTo>
                  <a:lnTo>
                    <a:pt x="9654" y="132955"/>
                  </a:lnTo>
                  <a:lnTo>
                    <a:pt x="35" y="133350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" name="SMARTInkShape-1097"/>
            <p:cNvSpPr/>
            <p:nvPr>
              <p:custDataLst>
                <p:tags r:id="rId61"/>
              </p:custDataLst>
            </p:nvPr>
          </p:nvSpPr>
          <p:spPr>
            <a:xfrm>
              <a:off x="10744203" y="5848350"/>
              <a:ext cx="180973" cy="190385"/>
            </a:xfrm>
            <a:custGeom>
              <a:avLst/>
              <a:gdLst/>
              <a:ahLst/>
              <a:cxnLst/>
              <a:rect l="0" t="0" r="0" b="0"/>
              <a:pathLst>
                <a:path w="180973" h="190385">
                  <a:moveTo>
                    <a:pt x="180972" y="0"/>
                  </a:moveTo>
                  <a:lnTo>
                    <a:pt x="180972" y="0"/>
                  </a:lnTo>
                  <a:lnTo>
                    <a:pt x="172770" y="0"/>
                  </a:lnTo>
                  <a:lnTo>
                    <a:pt x="172330" y="1058"/>
                  </a:lnTo>
                  <a:lnTo>
                    <a:pt x="171456" y="9409"/>
                  </a:lnTo>
                  <a:lnTo>
                    <a:pt x="162313" y="18655"/>
                  </a:lnTo>
                  <a:lnTo>
                    <a:pt x="162037" y="23989"/>
                  </a:lnTo>
                  <a:lnTo>
                    <a:pt x="160940" y="25518"/>
                  </a:lnTo>
                  <a:lnTo>
                    <a:pt x="159151" y="26537"/>
                  </a:lnTo>
                  <a:lnTo>
                    <a:pt x="156900" y="27217"/>
                  </a:lnTo>
                  <a:lnTo>
                    <a:pt x="155399" y="28727"/>
                  </a:lnTo>
                  <a:lnTo>
                    <a:pt x="151603" y="38196"/>
                  </a:lnTo>
                  <a:lnTo>
                    <a:pt x="144231" y="46174"/>
                  </a:lnTo>
                  <a:lnTo>
                    <a:pt x="138219" y="47195"/>
                  </a:lnTo>
                  <a:lnTo>
                    <a:pt x="136594" y="48397"/>
                  </a:lnTo>
                  <a:lnTo>
                    <a:pt x="125272" y="64947"/>
                  </a:lnTo>
                  <a:lnTo>
                    <a:pt x="121645" y="65907"/>
                  </a:lnTo>
                  <a:lnTo>
                    <a:pt x="119196" y="66163"/>
                  </a:lnTo>
                  <a:lnTo>
                    <a:pt x="117562" y="67392"/>
                  </a:lnTo>
                  <a:lnTo>
                    <a:pt x="115748" y="71579"/>
                  </a:lnTo>
                  <a:lnTo>
                    <a:pt x="114206" y="73120"/>
                  </a:lnTo>
                  <a:lnTo>
                    <a:pt x="104125" y="78413"/>
                  </a:lnTo>
                  <a:lnTo>
                    <a:pt x="62139" y="118835"/>
                  </a:lnTo>
                  <a:lnTo>
                    <a:pt x="59365" y="124430"/>
                  </a:lnTo>
                  <a:lnTo>
                    <a:pt x="58626" y="127403"/>
                  </a:lnTo>
                  <a:lnTo>
                    <a:pt x="52529" y="136644"/>
                  </a:lnTo>
                  <a:lnTo>
                    <a:pt x="46980" y="140105"/>
                  </a:lnTo>
                  <a:lnTo>
                    <a:pt x="44019" y="141029"/>
                  </a:lnTo>
                  <a:lnTo>
                    <a:pt x="42045" y="142703"/>
                  </a:lnTo>
                  <a:lnTo>
                    <a:pt x="39852" y="147384"/>
                  </a:lnTo>
                  <a:lnTo>
                    <a:pt x="38209" y="149056"/>
                  </a:lnTo>
                  <a:lnTo>
                    <a:pt x="33560" y="150914"/>
                  </a:lnTo>
                  <a:lnTo>
                    <a:pt x="31898" y="152467"/>
                  </a:lnTo>
                  <a:lnTo>
                    <a:pt x="30050" y="157017"/>
                  </a:lnTo>
                  <a:lnTo>
                    <a:pt x="28498" y="158652"/>
                  </a:lnTo>
                  <a:lnTo>
                    <a:pt x="23954" y="160470"/>
                  </a:lnTo>
                  <a:lnTo>
                    <a:pt x="22318" y="162013"/>
                  </a:lnTo>
                  <a:lnTo>
                    <a:pt x="19478" y="169998"/>
                  </a:lnTo>
                  <a:lnTo>
                    <a:pt x="16415" y="170805"/>
                  </a:lnTo>
                  <a:lnTo>
                    <a:pt x="14118" y="171020"/>
                  </a:lnTo>
                  <a:lnTo>
                    <a:pt x="12585" y="172222"/>
                  </a:lnTo>
                  <a:lnTo>
                    <a:pt x="9642" y="180571"/>
                  </a:lnTo>
                  <a:lnTo>
                    <a:pt x="392" y="180964"/>
                  </a:lnTo>
                  <a:lnTo>
                    <a:pt x="0" y="190384"/>
                  </a:lnTo>
                  <a:lnTo>
                    <a:pt x="9522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8" name="SMARTInkShape-1098"/>
            <p:cNvSpPr/>
            <p:nvPr>
              <p:custDataLst>
                <p:tags r:id="rId62"/>
              </p:custDataLst>
            </p:nvPr>
          </p:nvSpPr>
          <p:spPr>
            <a:xfrm>
              <a:off x="10668000" y="6124575"/>
              <a:ext cx="85726" cy="152401"/>
            </a:xfrm>
            <a:custGeom>
              <a:avLst/>
              <a:gdLst/>
              <a:ahLst/>
              <a:cxnLst/>
              <a:rect l="0" t="0" r="0" b="0"/>
              <a:pathLst>
                <a:path w="85726" h="152401">
                  <a:moveTo>
                    <a:pt x="76200" y="47625"/>
                  </a:moveTo>
                  <a:lnTo>
                    <a:pt x="76200" y="47625"/>
                  </a:lnTo>
                  <a:lnTo>
                    <a:pt x="76200" y="38134"/>
                  </a:lnTo>
                  <a:lnTo>
                    <a:pt x="67066" y="38100"/>
                  </a:lnTo>
                  <a:lnTo>
                    <a:pt x="66675" y="1362"/>
                  </a:lnTo>
                  <a:lnTo>
                    <a:pt x="65617" y="907"/>
                  </a:lnTo>
                  <a:lnTo>
                    <a:pt x="48027" y="0"/>
                  </a:lnTo>
                  <a:lnTo>
                    <a:pt x="39459" y="8201"/>
                  </a:lnTo>
                  <a:lnTo>
                    <a:pt x="33447" y="9132"/>
                  </a:lnTo>
                  <a:lnTo>
                    <a:pt x="31822" y="10321"/>
                  </a:lnTo>
                  <a:lnTo>
                    <a:pt x="20500" y="26848"/>
                  </a:lnTo>
                  <a:lnTo>
                    <a:pt x="12790" y="35838"/>
                  </a:lnTo>
                  <a:lnTo>
                    <a:pt x="10492" y="44721"/>
                  </a:lnTo>
                  <a:lnTo>
                    <a:pt x="9954" y="50920"/>
                  </a:lnTo>
                  <a:lnTo>
                    <a:pt x="8753" y="52997"/>
                  </a:lnTo>
                  <a:lnTo>
                    <a:pt x="6893" y="54381"/>
                  </a:lnTo>
                  <a:lnTo>
                    <a:pt x="4596" y="55304"/>
                  </a:lnTo>
                  <a:lnTo>
                    <a:pt x="3063" y="56978"/>
                  </a:lnTo>
                  <a:lnTo>
                    <a:pt x="1362" y="61659"/>
                  </a:lnTo>
                  <a:lnTo>
                    <a:pt x="35" y="75678"/>
                  </a:lnTo>
                  <a:lnTo>
                    <a:pt x="9134" y="85319"/>
                  </a:lnTo>
                  <a:lnTo>
                    <a:pt x="17051" y="79099"/>
                  </a:lnTo>
                  <a:lnTo>
                    <a:pt x="26849" y="76582"/>
                  </a:lnTo>
                  <a:lnTo>
                    <a:pt x="35839" y="69729"/>
                  </a:lnTo>
                  <a:lnTo>
                    <a:pt x="44721" y="66522"/>
                  </a:lnTo>
                  <a:lnTo>
                    <a:pt x="64389" y="50890"/>
                  </a:lnTo>
                  <a:lnTo>
                    <a:pt x="70246" y="49076"/>
                  </a:lnTo>
                  <a:lnTo>
                    <a:pt x="72230" y="47534"/>
                  </a:lnTo>
                  <a:lnTo>
                    <a:pt x="75677" y="39551"/>
                  </a:lnTo>
                  <a:lnTo>
                    <a:pt x="78789" y="38745"/>
                  </a:lnTo>
                  <a:lnTo>
                    <a:pt x="84355" y="38227"/>
                  </a:lnTo>
                  <a:lnTo>
                    <a:pt x="84813" y="37127"/>
                  </a:lnTo>
                  <a:lnTo>
                    <a:pt x="85725" y="28578"/>
                  </a:lnTo>
                  <a:lnTo>
                    <a:pt x="85725" y="37708"/>
                  </a:lnTo>
                  <a:lnTo>
                    <a:pt x="77523" y="46267"/>
                  </a:lnTo>
                  <a:lnTo>
                    <a:pt x="76315" y="55707"/>
                  </a:lnTo>
                  <a:lnTo>
                    <a:pt x="76200" y="83971"/>
                  </a:lnTo>
                  <a:lnTo>
                    <a:pt x="69654" y="92982"/>
                  </a:lnTo>
                  <a:lnTo>
                    <a:pt x="67558" y="101869"/>
                  </a:lnTo>
                  <a:lnTo>
                    <a:pt x="67066" y="108070"/>
                  </a:lnTo>
                  <a:lnTo>
                    <a:pt x="65877" y="110147"/>
                  </a:lnTo>
                  <a:lnTo>
                    <a:pt x="64027" y="111531"/>
                  </a:lnTo>
                  <a:lnTo>
                    <a:pt x="61735" y="112454"/>
                  </a:lnTo>
                  <a:lnTo>
                    <a:pt x="60207" y="114128"/>
                  </a:lnTo>
                  <a:lnTo>
                    <a:pt x="58509" y="118809"/>
                  </a:lnTo>
                  <a:lnTo>
                    <a:pt x="57552" y="127396"/>
                  </a:lnTo>
                  <a:lnTo>
                    <a:pt x="56359" y="129380"/>
                  </a:lnTo>
                  <a:lnTo>
                    <a:pt x="54506" y="130704"/>
                  </a:lnTo>
                  <a:lnTo>
                    <a:pt x="52212" y="131586"/>
                  </a:lnTo>
                  <a:lnTo>
                    <a:pt x="50683" y="133233"/>
                  </a:lnTo>
                  <a:lnTo>
                    <a:pt x="48027" y="141396"/>
                  </a:lnTo>
                  <a:lnTo>
                    <a:pt x="44981" y="142218"/>
                  </a:lnTo>
                  <a:lnTo>
                    <a:pt x="42687" y="142437"/>
                  </a:lnTo>
                  <a:lnTo>
                    <a:pt x="41158" y="143641"/>
                  </a:lnTo>
                  <a:lnTo>
                    <a:pt x="39459" y="147801"/>
                  </a:lnTo>
                  <a:lnTo>
                    <a:pt x="37948" y="149335"/>
                  </a:lnTo>
                  <a:lnTo>
                    <a:pt x="29003" y="152280"/>
                  </a:lnTo>
                  <a:lnTo>
                    <a:pt x="9645" y="152400"/>
                  </a:lnTo>
                  <a:lnTo>
                    <a:pt x="9526" y="142991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32" name="SMARTInkShape-Group233"/>
          <p:cNvGrpSpPr/>
          <p:nvPr/>
        </p:nvGrpSpPr>
        <p:grpSpPr>
          <a:xfrm>
            <a:off x="10648950" y="5362575"/>
            <a:ext cx="66676" cy="104776"/>
            <a:chOff x="10648950" y="5362575"/>
            <a:chExt cx="66676" cy="104776"/>
          </a:xfrm>
        </p:grpSpPr>
        <p:sp>
          <p:nvSpPr>
            <p:cNvPr id="730" name="SMARTInkShape-1099"/>
            <p:cNvSpPr/>
            <p:nvPr>
              <p:custDataLst>
                <p:tags r:id="rId58"/>
              </p:custDataLst>
            </p:nvPr>
          </p:nvSpPr>
          <p:spPr>
            <a:xfrm>
              <a:off x="10648950" y="5362575"/>
              <a:ext cx="47617" cy="104776"/>
            </a:xfrm>
            <a:custGeom>
              <a:avLst/>
              <a:gdLst/>
              <a:ahLst/>
              <a:cxnLst/>
              <a:rect l="0" t="0" r="0" b="0"/>
              <a:pathLst>
                <a:path w="47617" h="104776">
                  <a:moveTo>
                    <a:pt x="38100" y="0"/>
                  </a:moveTo>
                  <a:lnTo>
                    <a:pt x="38100" y="0"/>
                  </a:lnTo>
                  <a:lnTo>
                    <a:pt x="38100" y="5056"/>
                  </a:lnTo>
                  <a:lnTo>
                    <a:pt x="37042" y="6545"/>
                  </a:lnTo>
                  <a:lnTo>
                    <a:pt x="35276" y="7539"/>
                  </a:lnTo>
                  <a:lnTo>
                    <a:pt x="29898" y="9133"/>
                  </a:lnTo>
                  <a:lnTo>
                    <a:pt x="29163" y="12173"/>
                  </a:lnTo>
                  <a:lnTo>
                    <a:pt x="28584" y="33119"/>
                  </a:lnTo>
                  <a:lnTo>
                    <a:pt x="27523" y="34780"/>
                  </a:lnTo>
                  <a:lnTo>
                    <a:pt x="25757" y="35887"/>
                  </a:lnTo>
                  <a:lnTo>
                    <a:pt x="23522" y="36625"/>
                  </a:lnTo>
                  <a:lnTo>
                    <a:pt x="22030" y="38174"/>
                  </a:lnTo>
                  <a:lnTo>
                    <a:pt x="19441" y="46172"/>
                  </a:lnTo>
                  <a:lnTo>
                    <a:pt x="19051" y="57112"/>
                  </a:lnTo>
                  <a:lnTo>
                    <a:pt x="9534" y="57150"/>
                  </a:lnTo>
                  <a:lnTo>
                    <a:pt x="18659" y="48017"/>
                  </a:lnTo>
                  <a:lnTo>
                    <a:pt x="19015" y="39458"/>
                  </a:lnTo>
                  <a:lnTo>
                    <a:pt x="20085" y="39006"/>
                  </a:lnTo>
                  <a:lnTo>
                    <a:pt x="36776" y="38100"/>
                  </a:lnTo>
                  <a:lnTo>
                    <a:pt x="37217" y="39158"/>
                  </a:lnTo>
                  <a:lnTo>
                    <a:pt x="38065" y="47233"/>
                  </a:lnTo>
                  <a:lnTo>
                    <a:pt x="46298" y="55792"/>
                  </a:lnTo>
                  <a:lnTo>
                    <a:pt x="47510" y="65232"/>
                  </a:lnTo>
                  <a:lnTo>
                    <a:pt x="47616" y="74749"/>
                  </a:lnTo>
                  <a:lnTo>
                    <a:pt x="39423" y="84274"/>
                  </a:lnTo>
                  <a:lnTo>
                    <a:pt x="38215" y="93799"/>
                  </a:lnTo>
                  <a:lnTo>
                    <a:pt x="37118" y="94283"/>
                  </a:lnTo>
                  <a:lnTo>
                    <a:pt x="29911" y="95123"/>
                  </a:lnTo>
                  <a:lnTo>
                    <a:pt x="29168" y="98016"/>
                  </a:lnTo>
                  <a:lnTo>
                    <a:pt x="28693" y="103440"/>
                  </a:lnTo>
                  <a:lnTo>
                    <a:pt x="25805" y="104182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1" name="SMARTInkShape-1100"/>
            <p:cNvSpPr/>
            <p:nvPr>
              <p:custDataLst>
                <p:tags r:id="rId59"/>
              </p:custDataLst>
            </p:nvPr>
          </p:nvSpPr>
          <p:spPr>
            <a:xfrm>
              <a:off x="10668000" y="5362575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36" name="SMARTInkShape-Group234"/>
          <p:cNvGrpSpPr/>
          <p:nvPr/>
        </p:nvGrpSpPr>
        <p:grpSpPr>
          <a:xfrm>
            <a:off x="11382375" y="5724525"/>
            <a:ext cx="600076" cy="66676"/>
            <a:chOff x="11382375" y="5724525"/>
            <a:chExt cx="600076" cy="66676"/>
          </a:xfrm>
        </p:grpSpPr>
        <p:sp>
          <p:nvSpPr>
            <p:cNvPr id="733" name="SMARTInkShape-1101"/>
            <p:cNvSpPr/>
            <p:nvPr>
              <p:custDataLst>
                <p:tags r:id="rId55"/>
              </p:custDataLst>
            </p:nvPr>
          </p:nvSpPr>
          <p:spPr>
            <a:xfrm>
              <a:off x="11382375" y="572452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43030" y="9525"/>
                  </a:lnTo>
                  <a:lnTo>
                    <a:pt x="44562" y="8467"/>
                  </a:lnTo>
                  <a:lnTo>
                    <a:pt x="45582" y="6703"/>
                  </a:lnTo>
                  <a:lnTo>
                    <a:pt x="46264" y="4469"/>
                  </a:lnTo>
                  <a:lnTo>
                    <a:pt x="47776" y="2980"/>
                  </a:lnTo>
                  <a:lnTo>
                    <a:pt x="56722" y="116"/>
                  </a:lnTo>
                  <a:lnTo>
                    <a:pt x="85724" y="0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4" name="SMARTInkShape-1102"/>
            <p:cNvSpPr/>
            <p:nvPr>
              <p:custDataLst>
                <p:tags r:id="rId56"/>
              </p:custDataLst>
            </p:nvPr>
          </p:nvSpPr>
          <p:spPr>
            <a:xfrm>
              <a:off x="11391900" y="578167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14547" y="9525"/>
                  </a:lnTo>
                  <a:lnTo>
                    <a:pt x="16048" y="8467"/>
                  </a:lnTo>
                  <a:lnTo>
                    <a:pt x="17048" y="6703"/>
                  </a:lnTo>
                  <a:lnTo>
                    <a:pt x="18655" y="1324"/>
                  </a:lnTo>
                  <a:lnTo>
                    <a:pt x="21696" y="588"/>
                  </a:lnTo>
                  <a:lnTo>
                    <a:pt x="61780" y="0"/>
                  </a:lnTo>
                  <a:lnTo>
                    <a:pt x="63411" y="1058"/>
                  </a:lnTo>
                  <a:lnTo>
                    <a:pt x="64499" y="2822"/>
                  </a:lnTo>
                  <a:lnTo>
                    <a:pt x="666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5" name="SMARTInkShape-1103"/>
            <p:cNvSpPr/>
            <p:nvPr>
              <p:custDataLst>
                <p:tags r:id="rId57"/>
              </p:custDataLst>
            </p:nvPr>
          </p:nvSpPr>
          <p:spPr>
            <a:xfrm>
              <a:off x="11572875" y="5762625"/>
              <a:ext cx="409576" cy="19051"/>
            </a:xfrm>
            <a:custGeom>
              <a:avLst/>
              <a:gdLst/>
              <a:ahLst/>
              <a:cxnLst/>
              <a:rect l="0" t="0" r="0" b="0"/>
              <a:pathLst>
                <a:path w="409576" h="19051">
                  <a:moveTo>
                    <a:pt x="0" y="19050"/>
                  </a:moveTo>
                  <a:lnTo>
                    <a:pt x="0" y="19050"/>
                  </a:lnTo>
                  <a:lnTo>
                    <a:pt x="9523" y="9528"/>
                  </a:lnTo>
                  <a:lnTo>
                    <a:pt x="54943" y="9525"/>
                  </a:lnTo>
                  <a:lnTo>
                    <a:pt x="99750" y="9525"/>
                  </a:lnTo>
                  <a:lnTo>
                    <a:pt x="136168" y="392"/>
                  </a:lnTo>
                  <a:lnTo>
                    <a:pt x="180974" y="1"/>
                  </a:lnTo>
                  <a:lnTo>
                    <a:pt x="226613" y="0"/>
                  </a:lnTo>
                  <a:lnTo>
                    <a:pt x="269507" y="0"/>
                  </a:lnTo>
                  <a:lnTo>
                    <a:pt x="314362" y="0"/>
                  </a:lnTo>
                  <a:lnTo>
                    <a:pt x="355715" y="0"/>
                  </a:lnTo>
                  <a:lnTo>
                    <a:pt x="357793" y="1058"/>
                  </a:lnTo>
                  <a:lnTo>
                    <a:pt x="359179" y="2822"/>
                  </a:lnTo>
                  <a:lnTo>
                    <a:pt x="360104" y="5056"/>
                  </a:lnTo>
                  <a:lnTo>
                    <a:pt x="361776" y="6545"/>
                  </a:lnTo>
                  <a:lnTo>
                    <a:pt x="366459" y="8201"/>
                  </a:lnTo>
                  <a:lnTo>
                    <a:pt x="409575" y="9525"/>
                  </a:lnTo>
                  <a:lnTo>
                    <a:pt x="400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43" name="SMARTInkShape-Group235"/>
          <p:cNvGrpSpPr/>
          <p:nvPr/>
        </p:nvGrpSpPr>
        <p:grpSpPr>
          <a:xfrm>
            <a:off x="11572877" y="5467350"/>
            <a:ext cx="352424" cy="552331"/>
            <a:chOff x="11572877" y="5467350"/>
            <a:chExt cx="352424" cy="552331"/>
          </a:xfrm>
        </p:grpSpPr>
        <p:sp>
          <p:nvSpPr>
            <p:cNvPr id="737" name="SMARTInkShape-1104"/>
            <p:cNvSpPr/>
            <p:nvPr>
              <p:custDataLst>
                <p:tags r:id="rId49"/>
              </p:custDataLst>
            </p:nvPr>
          </p:nvSpPr>
          <p:spPr>
            <a:xfrm>
              <a:off x="11725275" y="5486400"/>
              <a:ext cx="66676" cy="142876"/>
            </a:xfrm>
            <a:custGeom>
              <a:avLst/>
              <a:gdLst/>
              <a:ahLst/>
              <a:cxnLst/>
              <a:rect l="0" t="0" r="0" b="0"/>
              <a:pathLst>
                <a:path w="66676" h="142876">
                  <a:moveTo>
                    <a:pt x="38100" y="0"/>
                  </a:moveTo>
                  <a:lnTo>
                    <a:pt x="38100" y="0"/>
                  </a:lnTo>
                  <a:lnTo>
                    <a:pt x="38100" y="17692"/>
                  </a:lnTo>
                  <a:lnTo>
                    <a:pt x="31554" y="26386"/>
                  </a:lnTo>
                  <a:lnTo>
                    <a:pt x="28966" y="36348"/>
                  </a:lnTo>
                  <a:lnTo>
                    <a:pt x="28690" y="42638"/>
                  </a:lnTo>
                  <a:lnTo>
                    <a:pt x="25804" y="48231"/>
                  </a:lnTo>
                  <a:lnTo>
                    <a:pt x="22052" y="54244"/>
                  </a:lnTo>
                  <a:lnTo>
                    <a:pt x="19445" y="64829"/>
                  </a:lnTo>
                  <a:lnTo>
                    <a:pt x="9644" y="76069"/>
                  </a:lnTo>
                  <a:lnTo>
                    <a:pt x="9525" y="85690"/>
                  </a:lnTo>
                  <a:lnTo>
                    <a:pt x="9525" y="68033"/>
                  </a:lnTo>
                  <a:lnTo>
                    <a:pt x="18659" y="57578"/>
                  </a:lnTo>
                  <a:lnTo>
                    <a:pt x="18935" y="52220"/>
                  </a:lnTo>
                  <a:lnTo>
                    <a:pt x="20032" y="50688"/>
                  </a:lnTo>
                  <a:lnTo>
                    <a:pt x="21821" y="49667"/>
                  </a:lnTo>
                  <a:lnTo>
                    <a:pt x="28180" y="47745"/>
                  </a:lnTo>
                  <a:lnTo>
                    <a:pt x="52285" y="47625"/>
                  </a:lnTo>
                  <a:lnTo>
                    <a:pt x="53907" y="48683"/>
                  </a:lnTo>
                  <a:lnTo>
                    <a:pt x="54988" y="50447"/>
                  </a:lnTo>
                  <a:lnTo>
                    <a:pt x="56723" y="55826"/>
                  </a:lnTo>
                  <a:lnTo>
                    <a:pt x="59782" y="56562"/>
                  </a:lnTo>
                  <a:lnTo>
                    <a:pt x="62081" y="56758"/>
                  </a:lnTo>
                  <a:lnTo>
                    <a:pt x="63612" y="57946"/>
                  </a:lnTo>
                  <a:lnTo>
                    <a:pt x="66273" y="65317"/>
                  </a:lnTo>
                  <a:lnTo>
                    <a:pt x="66675" y="98829"/>
                  </a:lnTo>
                  <a:lnTo>
                    <a:pt x="65617" y="100811"/>
                  </a:lnTo>
                  <a:lnTo>
                    <a:pt x="63851" y="102132"/>
                  </a:lnTo>
                  <a:lnTo>
                    <a:pt x="61617" y="103013"/>
                  </a:lnTo>
                  <a:lnTo>
                    <a:pt x="60129" y="104659"/>
                  </a:lnTo>
                  <a:lnTo>
                    <a:pt x="54915" y="114905"/>
                  </a:lnTo>
                  <a:lnTo>
                    <a:pt x="39550" y="131871"/>
                  </a:lnTo>
                  <a:lnTo>
                    <a:pt x="38530" y="137968"/>
                  </a:lnTo>
                  <a:lnTo>
                    <a:pt x="37328" y="139604"/>
                  </a:lnTo>
                  <a:lnTo>
                    <a:pt x="35468" y="140695"/>
                  </a:lnTo>
                  <a:lnTo>
                    <a:pt x="28424" y="142588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8" name="SMARTInkShape-1105"/>
            <p:cNvSpPr/>
            <p:nvPr>
              <p:custDataLst>
                <p:tags r:id="rId50"/>
              </p:custDataLst>
            </p:nvPr>
          </p:nvSpPr>
          <p:spPr>
            <a:xfrm>
              <a:off x="11763375" y="5467350"/>
              <a:ext cx="95251" cy="1"/>
            </a:xfrm>
            <a:custGeom>
              <a:avLst/>
              <a:gdLst/>
              <a:ahLst/>
              <a:cxnLst/>
              <a:rect l="0" t="0" r="0" b="0"/>
              <a:pathLst>
                <a:path w="95251" h="1">
                  <a:moveTo>
                    <a:pt x="0" y="0"/>
                  </a:moveTo>
                  <a:lnTo>
                    <a:pt x="0" y="0"/>
                  </a:lnTo>
                  <a:lnTo>
                    <a:pt x="47437" y="0"/>
                  </a:lnTo>
                  <a:lnTo>
                    <a:pt x="95060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9" name="SMARTInkShape-1106"/>
            <p:cNvSpPr/>
            <p:nvPr>
              <p:custDataLst>
                <p:tags r:id="rId51"/>
              </p:custDataLst>
            </p:nvPr>
          </p:nvSpPr>
          <p:spPr>
            <a:xfrm>
              <a:off x="11572877" y="5857911"/>
              <a:ext cx="114299" cy="161770"/>
            </a:xfrm>
            <a:custGeom>
              <a:avLst/>
              <a:gdLst/>
              <a:ahLst/>
              <a:cxnLst/>
              <a:rect l="0" t="0" r="0" b="0"/>
              <a:pathLst>
                <a:path w="114299" h="161770">
                  <a:moveTo>
                    <a:pt x="66673" y="57114"/>
                  </a:moveTo>
                  <a:lnTo>
                    <a:pt x="66673" y="57114"/>
                  </a:lnTo>
                  <a:lnTo>
                    <a:pt x="57148" y="57114"/>
                  </a:lnTo>
                  <a:lnTo>
                    <a:pt x="57148" y="42925"/>
                  </a:lnTo>
                  <a:lnTo>
                    <a:pt x="58206" y="41304"/>
                  </a:lnTo>
                  <a:lnTo>
                    <a:pt x="59972" y="40224"/>
                  </a:lnTo>
                  <a:lnTo>
                    <a:pt x="62206" y="39504"/>
                  </a:lnTo>
                  <a:lnTo>
                    <a:pt x="63694" y="37966"/>
                  </a:lnTo>
                  <a:lnTo>
                    <a:pt x="65350" y="33434"/>
                  </a:lnTo>
                  <a:lnTo>
                    <a:pt x="67471" y="21902"/>
                  </a:lnTo>
                  <a:lnTo>
                    <a:pt x="75796" y="10036"/>
                  </a:lnTo>
                  <a:lnTo>
                    <a:pt x="84364" y="1336"/>
                  </a:lnTo>
                  <a:lnTo>
                    <a:pt x="93804" y="85"/>
                  </a:lnTo>
                  <a:lnTo>
                    <a:pt x="99877" y="0"/>
                  </a:lnTo>
                  <a:lnTo>
                    <a:pt x="101509" y="1046"/>
                  </a:lnTo>
                  <a:lnTo>
                    <a:pt x="102597" y="2802"/>
                  </a:lnTo>
                  <a:lnTo>
                    <a:pt x="104343" y="8168"/>
                  </a:lnTo>
                  <a:lnTo>
                    <a:pt x="112937" y="17574"/>
                  </a:lnTo>
                  <a:lnTo>
                    <a:pt x="113896" y="23644"/>
                  </a:lnTo>
                  <a:lnTo>
                    <a:pt x="114288" y="42601"/>
                  </a:lnTo>
                  <a:lnTo>
                    <a:pt x="111471" y="48194"/>
                  </a:lnTo>
                  <a:lnTo>
                    <a:pt x="107750" y="54208"/>
                  </a:lnTo>
                  <a:lnTo>
                    <a:pt x="104596" y="63543"/>
                  </a:lnTo>
                  <a:lnTo>
                    <a:pt x="98488" y="73013"/>
                  </a:lnTo>
                  <a:lnTo>
                    <a:pt x="95675" y="83810"/>
                  </a:lnTo>
                  <a:lnTo>
                    <a:pt x="50534" y="130403"/>
                  </a:lnTo>
                  <a:lnTo>
                    <a:pt x="33589" y="147348"/>
                  </a:lnTo>
                  <a:lnTo>
                    <a:pt x="27980" y="150135"/>
                  </a:lnTo>
                  <a:lnTo>
                    <a:pt x="15754" y="151924"/>
                  </a:lnTo>
                  <a:lnTo>
                    <a:pt x="13678" y="153129"/>
                  </a:lnTo>
                  <a:lnTo>
                    <a:pt x="12293" y="154990"/>
                  </a:lnTo>
                  <a:lnTo>
                    <a:pt x="11369" y="157290"/>
                  </a:lnTo>
                  <a:lnTo>
                    <a:pt x="9697" y="158823"/>
                  </a:lnTo>
                  <a:lnTo>
                    <a:pt x="438" y="161769"/>
                  </a:lnTo>
                  <a:lnTo>
                    <a:pt x="0" y="144279"/>
                  </a:lnTo>
                  <a:lnTo>
                    <a:pt x="6544" y="135519"/>
                  </a:lnTo>
                  <a:lnTo>
                    <a:pt x="9132" y="125542"/>
                  </a:lnTo>
                  <a:lnTo>
                    <a:pt x="14463" y="119252"/>
                  </a:lnTo>
                  <a:lnTo>
                    <a:pt x="19832" y="116481"/>
                  </a:lnTo>
                  <a:lnTo>
                    <a:pt x="22747" y="115742"/>
                  </a:lnTo>
                  <a:lnTo>
                    <a:pt x="24688" y="114191"/>
                  </a:lnTo>
                  <a:lnTo>
                    <a:pt x="26847" y="109645"/>
                  </a:lnTo>
                  <a:lnTo>
                    <a:pt x="28481" y="108010"/>
                  </a:lnTo>
                  <a:lnTo>
                    <a:pt x="36622" y="105170"/>
                  </a:lnTo>
                  <a:lnTo>
                    <a:pt x="61800" y="104739"/>
                  </a:lnTo>
                  <a:lnTo>
                    <a:pt x="63424" y="105797"/>
                  </a:lnTo>
                  <a:lnTo>
                    <a:pt x="64508" y="107561"/>
                  </a:lnTo>
                  <a:lnTo>
                    <a:pt x="65229" y="109795"/>
                  </a:lnTo>
                  <a:lnTo>
                    <a:pt x="66768" y="111284"/>
                  </a:lnTo>
                  <a:lnTo>
                    <a:pt x="71302" y="112940"/>
                  </a:lnTo>
                  <a:lnTo>
                    <a:pt x="72934" y="114440"/>
                  </a:lnTo>
                  <a:lnTo>
                    <a:pt x="76970" y="123887"/>
                  </a:lnTo>
                  <a:lnTo>
                    <a:pt x="84362" y="131863"/>
                  </a:lnTo>
                  <a:lnTo>
                    <a:pt x="85604" y="141388"/>
                  </a:lnTo>
                  <a:lnTo>
                    <a:pt x="95212" y="152327"/>
                  </a:lnTo>
                  <a:lnTo>
                    <a:pt x="95238" y="157409"/>
                  </a:lnTo>
                  <a:lnTo>
                    <a:pt x="96299" y="158903"/>
                  </a:lnTo>
                  <a:lnTo>
                    <a:pt x="98066" y="159898"/>
                  </a:lnTo>
                  <a:lnTo>
                    <a:pt x="100301" y="160562"/>
                  </a:lnTo>
                  <a:lnTo>
                    <a:pt x="101793" y="159946"/>
                  </a:lnTo>
                  <a:lnTo>
                    <a:pt x="102786" y="158477"/>
                  </a:lnTo>
                  <a:lnTo>
                    <a:pt x="104382" y="153571"/>
                  </a:lnTo>
                  <a:lnTo>
                    <a:pt x="107421" y="152900"/>
                  </a:lnTo>
                  <a:lnTo>
                    <a:pt x="114298" y="152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0" name="SMARTInkShape-1107"/>
            <p:cNvSpPr/>
            <p:nvPr>
              <p:custDataLst>
                <p:tags r:id="rId52"/>
              </p:custDataLst>
            </p:nvPr>
          </p:nvSpPr>
          <p:spPr>
            <a:xfrm>
              <a:off x="11763375" y="5876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1" name="SMARTInkShape-1108"/>
            <p:cNvSpPr/>
            <p:nvPr>
              <p:custDataLst>
                <p:tags r:id="rId53"/>
              </p:custDataLst>
            </p:nvPr>
          </p:nvSpPr>
          <p:spPr>
            <a:xfrm>
              <a:off x="11763375" y="5848350"/>
              <a:ext cx="133351" cy="161926"/>
            </a:xfrm>
            <a:custGeom>
              <a:avLst/>
              <a:gdLst/>
              <a:ahLst/>
              <a:cxnLst/>
              <a:rect l="0" t="0" r="0" b="0"/>
              <a:pathLst>
                <a:path w="133351" h="161926">
                  <a:moveTo>
                    <a:pt x="0" y="19050"/>
                  </a:moveTo>
                  <a:lnTo>
                    <a:pt x="0" y="19050"/>
                  </a:lnTo>
                  <a:lnTo>
                    <a:pt x="8202" y="19050"/>
                  </a:lnTo>
                  <a:lnTo>
                    <a:pt x="18623" y="9918"/>
                  </a:lnTo>
                  <a:lnTo>
                    <a:pt x="52162" y="9525"/>
                  </a:lnTo>
                  <a:lnTo>
                    <a:pt x="53824" y="8467"/>
                  </a:lnTo>
                  <a:lnTo>
                    <a:pt x="54933" y="6703"/>
                  </a:lnTo>
                  <a:lnTo>
                    <a:pt x="55672" y="4469"/>
                  </a:lnTo>
                  <a:lnTo>
                    <a:pt x="57224" y="2980"/>
                  </a:lnTo>
                  <a:lnTo>
                    <a:pt x="61770" y="1324"/>
                  </a:lnTo>
                  <a:lnTo>
                    <a:pt x="109391" y="0"/>
                  </a:lnTo>
                  <a:lnTo>
                    <a:pt x="122069" y="0"/>
                  </a:lnTo>
                  <a:lnTo>
                    <a:pt x="122654" y="1058"/>
                  </a:lnTo>
                  <a:lnTo>
                    <a:pt x="123304" y="5056"/>
                  </a:lnTo>
                  <a:lnTo>
                    <a:pt x="124536" y="6545"/>
                  </a:lnTo>
                  <a:lnTo>
                    <a:pt x="133314" y="9515"/>
                  </a:lnTo>
                  <a:lnTo>
                    <a:pt x="133350" y="23713"/>
                  </a:lnTo>
                  <a:lnTo>
                    <a:pt x="130526" y="29237"/>
                  </a:lnTo>
                  <a:lnTo>
                    <a:pt x="117540" y="45359"/>
                  </a:lnTo>
                  <a:lnTo>
                    <a:pt x="114203" y="54244"/>
                  </a:lnTo>
                  <a:lnTo>
                    <a:pt x="97882" y="76217"/>
                  </a:lnTo>
                  <a:lnTo>
                    <a:pt x="95362" y="82557"/>
                  </a:lnTo>
                  <a:lnTo>
                    <a:pt x="59916" y="123877"/>
                  </a:lnTo>
                  <a:lnTo>
                    <a:pt x="57321" y="130198"/>
                  </a:lnTo>
                  <a:lnTo>
                    <a:pt x="50967" y="139707"/>
                  </a:lnTo>
                  <a:lnTo>
                    <a:pt x="48065" y="150519"/>
                  </a:lnTo>
                  <a:lnTo>
                    <a:pt x="3810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2" name="SMARTInkShape-1109"/>
            <p:cNvSpPr/>
            <p:nvPr>
              <p:custDataLst>
                <p:tags r:id="rId54"/>
              </p:custDataLst>
            </p:nvPr>
          </p:nvSpPr>
          <p:spPr>
            <a:xfrm>
              <a:off x="11753850" y="5953125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0" y="0"/>
                  </a:moveTo>
                  <a:lnTo>
                    <a:pt x="0" y="0"/>
                  </a:lnTo>
                  <a:lnTo>
                    <a:pt x="44537" y="0"/>
                  </a:lnTo>
                  <a:lnTo>
                    <a:pt x="92075" y="0"/>
                  </a:lnTo>
                  <a:lnTo>
                    <a:pt x="138642" y="0"/>
                  </a:lnTo>
                  <a:lnTo>
                    <a:pt x="160470" y="0"/>
                  </a:lnTo>
                  <a:lnTo>
                    <a:pt x="160955" y="1058"/>
                  </a:lnTo>
                  <a:lnTo>
                    <a:pt x="161798" y="8201"/>
                  </a:lnTo>
                  <a:lnTo>
                    <a:pt x="164691" y="8937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46" name="SMARTInkShape-Group236"/>
          <p:cNvGrpSpPr/>
          <p:nvPr/>
        </p:nvGrpSpPr>
        <p:grpSpPr>
          <a:xfrm>
            <a:off x="8896351" y="6315113"/>
            <a:ext cx="1123950" cy="371438"/>
            <a:chOff x="8896351" y="6315113"/>
            <a:chExt cx="1123950" cy="371438"/>
          </a:xfrm>
        </p:grpSpPr>
        <p:sp>
          <p:nvSpPr>
            <p:cNvPr id="744" name="SMARTInkShape-1110"/>
            <p:cNvSpPr/>
            <p:nvPr>
              <p:custDataLst>
                <p:tags r:id="rId47"/>
              </p:custDataLst>
            </p:nvPr>
          </p:nvSpPr>
          <p:spPr>
            <a:xfrm>
              <a:off x="8896351" y="6315113"/>
              <a:ext cx="942975" cy="361865"/>
            </a:xfrm>
            <a:custGeom>
              <a:avLst/>
              <a:gdLst/>
              <a:ahLst/>
              <a:cxnLst/>
              <a:rect l="0" t="0" r="0" b="0"/>
              <a:pathLst>
                <a:path w="942975" h="361865">
                  <a:moveTo>
                    <a:pt x="38099" y="133312"/>
                  </a:moveTo>
                  <a:lnTo>
                    <a:pt x="38099" y="133312"/>
                  </a:lnTo>
                  <a:lnTo>
                    <a:pt x="28965" y="133312"/>
                  </a:lnTo>
                  <a:lnTo>
                    <a:pt x="27538" y="149559"/>
                  </a:lnTo>
                  <a:lnTo>
                    <a:pt x="21040" y="161960"/>
                  </a:lnTo>
                  <a:lnTo>
                    <a:pt x="10128" y="208924"/>
                  </a:lnTo>
                  <a:lnTo>
                    <a:pt x="8544" y="231856"/>
                  </a:lnTo>
                  <a:lnTo>
                    <a:pt x="1335" y="250385"/>
                  </a:lnTo>
                  <a:lnTo>
                    <a:pt x="33" y="296685"/>
                  </a:lnTo>
                  <a:lnTo>
                    <a:pt x="0" y="331018"/>
                  </a:lnTo>
                  <a:lnTo>
                    <a:pt x="7539" y="343393"/>
                  </a:lnTo>
                  <a:lnTo>
                    <a:pt x="9133" y="355667"/>
                  </a:lnTo>
                  <a:lnTo>
                    <a:pt x="10322" y="357749"/>
                  </a:lnTo>
                  <a:lnTo>
                    <a:pt x="12172" y="359136"/>
                  </a:lnTo>
                  <a:lnTo>
                    <a:pt x="17051" y="360679"/>
                  </a:lnTo>
                  <a:lnTo>
                    <a:pt x="41320" y="361864"/>
                  </a:lnTo>
                  <a:lnTo>
                    <a:pt x="50466" y="356246"/>
                  </a:lnTo>
                  <a:lnTo>
                    <a:pt x="91927" y="325761"/>
                  </a:lnTo>
                  <a:lnTo>
                    <a:pt x="118355" y="282624"/>
                  </a:lnTo>
                  <a:lnTo>
                    <a:pt x="138431" y="246697"/>
                  </a:lnTo>
                  <a:lnTo>
                    <a:pt x="153905" y="209241"/>
                  </a:lnTo>
                  <a:lnTo>
                    <a:pt x="173040" y="163715"/>
                  </a:lnTo>
                  <a:lnTo>
                    <a:pt x="179929" y="122041"/>
                  </a:lnTo>
                  <a:lnTo>
                    <a:pt x="180767" y="100512"/>
                  </a:lnTo>
                  <a:lnTo>
                    <a:pt x="178059" y="94745"/>
                  </a:lnTo>
                  <a:lnTo>
                    <a:pt x="174388" y="88654"/>
                  </a:lnTo>
                  <a:lnTo>
                    <a:pt x="172754" y="82420"/>
                  </a:lnTo>
                  <a:lnTo>
                    <a:pt x="171262" y="80334"/>
                  </a:lnTo>
                  <a:lnTo>
                    <a:pt x="169207" y="78943"/>
                  </a:lnTo>
                  <a:lnTo>
                    <a:pt x="164103" y="76340"/>
                  </a:lnTo>
                  <a:lnTo>
                    <a:pt x="155279" y="69982"/>
                  </a:lnTo>
                  <a:lnTo>
                    <a:pt x="145961" y="67628"/>
                  </a:lnTo>
                  <a:lnTo>
                    <a:pt x="120646" y="66675"/>
                  </a:lnTo>
                  <a:lnTo>
                    <a:pt x="114298" y="69476"/>
                  </a:lnTo>
                  <a:lnTo>
                    <a:pt x="107949" y="73190"/>
                  </a:lnTo>
                  <a:lnTo>
                    <a:pt x="98424" y="76340"/>
                  </a:lnTo>
                  <a:lnTo>
                    <a:pt x="62175" y="109247"/>
                  </a:lnTo>
                  <a:lnTo>
                    <a:pt x="59384" y="114855"/>
                  </a:lnTo>
                  <a:lnTo>
                    <a:pt x="49668" y="160753"/>
                  </a:lnTo>
                  <a:lnTo>
                    <a:pt x="46836" y="186941"/>
                  </a:lnTo>
                  <a:lnTo>
                    <a:pt x="39458" y="211178"/>
                  </a:lnTo>
                  <a:lnTo>
                    <a:pt x="38152" y="257325"/>
                  </a:lnTo>
                  <a:lnTo>
                    <a:pt x="39181" y="268863"/>
                  </a:lnTo>
                  <a:lnTo>
                    <a:pt x="46303" y="288341"/>
                  </a:lnTo>
                  <a:lnTo>
                    <a:pt x="48422" y="308025"/>
                  </a:lnTo>
                  <a:lnTo>
                    <a:pt x="56244" y="323345"/>
                  </a:lnTo>
                  <a:lnTo>
                    <a:pt x="56747" y="328191"/>
                  </a:lnTo>
                  <a:lnTo>
                    <a:pt x="57939" y="329906"/>
                  </a:lnTo>
                  <a:lnTo>
                    <a:pt x="59793" y="331050"/>
                  </a:lnTo>
                  <a:lnTo>
                    <a:pt x="62086" y="331812"/>
                  </a:lnTo>
                  <a:lnTo>
                    <a:pt x="63616" y="333380"/>
                  </a:lnTo>
                  <a:lnTo>
                    <a:pt x="65315" y="337942"/>
                  </a:lnTo>
                  <a:lnTo>
                    <a:pt x="66826" y="339582"/>
                  </a:lnTo>
                  <a:lnTo>
                    <a:pt x="71328" y="341404"/>
                  </a:lnTo>
                  <a:lnTo>
                    <a:pt x="79812" y="342430"/>
                  </a:lnTo>
                  <a:lnTo>
                    <a:pt x="94086" y="337678"/>
                  </a:lnTo>
                  <a:lnTo>
                    <a:pt x="131194" y="317031"/>
                  </a:lnTo>
                  <a:lnTo>
                    <a:pt x="138742" y="314448"/>
                  </a:lnTo>
                  <a:lnTo>
                    <a:pt x="145624" y="309773"/>
                  </a:lnTo>
                  <a:lnTo>
                    <a:pt x="164690" y="287522"/>
                  </a:lnTo>
                  <a:lnTo>
                    <a:pt x="174795" y="281225"/>
                  </a:lnTo>
                  <a:lnTo>
                    <a:pt x="189906" y="274360"/>
                  </a:lnTo>
                  <a:lnTo>
                    <a:pt x="216154" y="251563"/>
                  </a:lnTo>
                  <a:lnTo>
                    <a:pt x="228649" y="245570"/>
                  </a:lnTo>
                  <a:lnTo>
                    <a:pt x="236252" y="239565"/>
                  </a:lnTo>
                  <a:lnTo>
                    <a:pt x="246161" y="238216"/>
                  </a:lnTo>
                  <a:lnTo>
                    <a:pt x="246657" y="239232"/>
                  </a:lnTo>
                  <a:lnTo>
                    <a:pt x="247208" y="243181"/>
                  </a:lnTo>
                  <a:lnTo>
                    <a:pt x="248414" y="244659"/>
                  </a:lnTo>
                  <a:lnTo>
                    <a:pt x="255812" y="247224"/>
                  </a:lnTo>
                  <a:lnTo>
                    <a:pt x="256569" y="250261"/>
                  </a:lnTo>
                  <a:lnTo>
                    <a:pt x="256770" y="252554"/>
                  </a:lnTo>
                  <a:lnTo>
                    <a:pt x="259816" y="257922"/>
                  </a:lnTo>
                  <a:lnTo>
                    <a:pt x="263639" y="263836"/>
                  </a:lnTo>
                  <a:lnTo>
                    <a:pt x="266297" y="274351"/>
                  </a:lnTo>
                  <a:lnTo>
                    <a:pt x="266580" y="280700"/>
                  </a:lnTo>
                  <a:lnTo>
                    <a:pt x="263824" y="286307"/>
                  </a:lnTo>
                  <a:lnTo>
                    <a:pt x="260130" y="292326"/>
                  </a:lnTo>
                  <a:lnTo>
                    <a:pt x="257758" y="304814"/>
                  </a:lnTo>
                  <a:lnTo>
                    <a:pt x="257208" y="326989"/>
                  </a:lnTo>
                  <a:lnTo>
                    <a:pt x="256138" y="329105"/>
                  </a:lnTo>
                  <a:lnTo>
                    <a:pt x="254367" y="330516"/>
                  </a:lnTo>
                  <a:lnTo>
                    <a:pt x="252129" y="331456"/>
                  </a:lnTo>
                  <a:lnTo>
                    <a:pt x="250635" y="333141"/>
                  </a:lnTo>
                  <a:lnTo>
                    <a:pt x="247651" y="342854"/>
                  </a:lnTo>
                  <a:lnTo>
                    <a:pt x="247650" y="342859"/>
                  </a:lnTo>
                  <a:lnTo>
                    <a:pt x="247649" y="342861"/>
                  </a:lnTo>
                  <a:lnTo>
                    <a:pt x="255850" y="342862"/>
                  </a:lnTo>
                  <a:lnTo>
                    <a:pt x="270004" y="328711"/>
                  </a:lnTo>
                  <a:lnTo>
                    <a:pt x="283282" y="308088"/>
                  </a:lnTo>
                  <a:lnTo>
                    <a:pt x="291250" y="298457"/>
                  </a:lnTo>
                  <a:lnTo>
                    <a:pt x="293485" y="292082"/>
                  </a:lnTo>
                  <a:lnTo>
                    <a:pt x="295140" y="289959"/>
                  </a:lnTo>
                  <a:lnTo>
                    <a:pt x="301466" y="285912"/>
                  </a:lnTo>
                  <a:lnTo>
                    <a:pt x="309417" y="272620"/>
                  </a:lnTo>
                  <a:lnTo>
                    <a:pt x="314965" y="269311"/>
                  </a:lnTo>
                  <a:lnTo>
                    <a:pt x="332828" y="266708"/>
                  </a:lnTo>
                  <a:lnTo>
                    <a:pt x="342493" y="266663"/>
                  </a:lnTo>
                  <a:lnTo>
                    <a:pt x="342899" y="304759"/>
                  </a:lnTo>
                  <a:lnTo>
                    <a:pt x="357090" y="304762"/>
                  </a:lnTo>
                  <a:lnTo>
                    <a:pt x="358709" y="303704"/>
                  </a:lnTo>
                  <a:lnTo>
                    <a:pt x="359789" y="301940"/>
                  </a:lnTo>
                  <a:lnTo>
                    <a:pt x="361522" y="296562"/>
                  </a:lnTo>
                  <a:lnTo>
                    <a:pt x="380998" y="285713"/>
                  </a:lnTo>
                  <a:lnTo>
                    <a:pt x="386055" y="290768"/>
                  </a:lnTo>
                  <a:lnTo>
                    <a:pt x="388537" y="296073"/>
                  </a:lnTo>
                  <a:lnTo>
                    <a:pt x="390490" y="318800"/>
                  </a:lnTo>
                  <a:lnTo>
                    <a:pt x="387687" y="324407"/>
                  </a:lnTo>
                  <a:lnTo>
                    <a:pt x="385458" y="327384"/>
                  </a:lnTo>
                  <a:lnTo>
                    <a:pt x="385030" y="330426"/>
                  </a:lnTo>
                  <a:lnTo>
                    <a:pt x="390401" y="345441"/>
                  </a:lnTo>
                  <a:lnTo>
                    <a:pt x="390443" y="347757"/>
                  </a:lnTo>
                  <a:lnTo>
                    <a:pt x="391528" y="349300"/>
                  </a:lnTo>
                  <a:lnTo>
                    <a:pt x="393309" y="350329"/>
                  </a:lnTo>
                  <a:lnTo>
                    <a:pt x="398718" y="351981"/>
                  </a:lnTo>
                  <a:lnTo>
                    <a:pt x="410234" y="344794"/>
                  </a:lnTo>
                  <a:lnTo>
                    <a:pt x="413189" y="344150"/>
                  </a:lnTo>
                  <a:lnTo>
                    <a:pt x="460286" y="301495"/>
                  </a:lnTo>
                  <a:lnTo>
                    <a:pt x="498686" y="255648"/>
                  </a:lnTo>
                  <a:lnTo>
                    <a:pt x="534068" y="211413"/>
                  </a:lnTo>
                  <a:lnTo>
                    <a:pt x="571632" y="166731"/>
                  </a:lnTo>
                  <a:lnTo>
                    <a:pt x="602021" y="125802"/>
                  </a:lnTo>
                  <a:lnTo>
                    <a:pt x="637266" y="79288"/>
                  </a:lnTo>
                  <a:lnTo>
                    <a:pt x="662480" y="42242"/>
                  </a:lnTo>
                  <a:lnTo>
                    <a:pt x="668728" y="28735"/>
                  </a:lnTo>
                  <a:lnTo>
                    <a:pt x="672921" y="22275"/>
                  </a:lnTo>
                  <a:lnTo>
                    <a:pt x="675831" y="11380"/>
                  </a:lnTo>
                  <a:lnTo>
                    <a:pt x="676271" y="93"/>
                  </a:lnTo>
                  <a:lnTo>
                    <a:pt x="671217" y="0"/>
                  </a:lnTo>
                  <a:lnTo>
                    <a:pt x="669728" y="1046"/>
                  </a:lnTo>
                  <a:lnTo>
                    <a:pt x="668734" y="2801"/>
                  </a:lnTo>
                  <a:lnTo>
                    <a:pt x="668073" y="5030"/>
                  </a:lnTo>
                  <a:lnTo>
                    <a:pt x="666573" y="6515"/>
                  </a:lnTo>
                  <a:lnTo>
                    <a:pt x="656561" y="11723"/>
                  </a:lnTo>
                  <a:lnTo>
                    <a:pt x="634959" y="31843"/>
                  </a:lnTo>
                  <a:lnTo>
                    <a:pt x="631454" y="40942"/>
                  </a:lnTo>
                  <a:lnTo>
                    <a:pt x="628837" y="50984"/>
                  </a:lnTo>
                  <a:lnTo>
                    <a:pt x="604230" y="96565"/>
                  </a:lnTo>
                  <a:lnTo>
                    <a:pt x="600247" y="103374"/>
                  </a:lnTo>
                  <a:lnTo>
                    <a:pt x="586978" y="122731"/>
                  </a:lnTo>
                  <a:lnTo>
                    <a:pt x="572977" y="169616"/>
                  </a:lnTo>
                  <a:lnTo>
                    <a:pt x="566881" y="187696"/>
                  </a:lnTo>
                  <a:lnTo>
                    <a:pt x="556397" y="206222"/>
                  </a:lnTo>
                  <a:lnTo>
                    <a:pt x="543909" y="253845"/>
                  </a:lnTo>
                  <a:lnTo>
                    <a:pt x="542950" y="298316"/>
                  </a:lnTo>
                  <a:lnTo>
                    <a:pt x="542924" y="332769"/>
                  </a:lnTo>
                  <a:lnTo>
                    <a:pt x="547981" y="338225"/>
                  </a:lnTo>
                  <a:lnTo>
                    <a:pt x="553285" y="340801"/>
                  </a:lnTo>
                  <a:lnTo>
                    <a:pt x="579157" y="342826"/>
                  </a:lnTo>
                  <a:lnTo>
                    <a:pt x="598620" y="325252"/>
                  </a:lnTo>
                  <a:lnTo>
                    <a:pt x="599947" y="315737"/>
                  </a:lnTo>
                  <a:lnTo>
                    <a:pt x="600073" y="299833"/>
                  </a:lnTo>
                  <a:lnTo>
                    <a:pt x="599016" y="298301"/>
                  </a:lnTo>
                  <a:lnTo>
                    <a:pt x="597252" y="297280"/>
                  </a:lnTo>
                  <a:lnTo>
                    <a:pt x="589713" y="295842"/>
                  </a:lnTo>
                  <a:lnTo>
                    <a:pt x="582739" y="295357"/>
                  </a:lnTo>
                  <a:lnTo>
                    <a:pt x="573759" y="301806"/>
                  </a:lnTo>
                  <a:lnTo>
                    <a:pt x="563735" y="304374"/>
                  </a:lnTo>
                  <a:lnTo>
                    <a:pt x="553927" y="312929"/>
                  </a:lnTo>
                  <a:lnTo>
                    <a:pt x="553106" y="316505"/>
                  </a:lnTo>
                  <a:lnTo>
                    <a:pt x="552461" y="332818"/>
                  </a:lnTo>
                  <a:lnTo>
                    <a:pt x="557508" y="338240"/>
                  </a:lnTo>
                  <a:lnTo>
                    <a:pt x="562812" y="340808"/>
                  </a:lnTo>
                  <a:lnTo>
                    <a:pt x="565708" y="341492"/>
                  </a:lnTo>
                  <a:lnTo>
                    <a:pt x="579018" y="349138"/>
                  </a:lnTo>
                  <a:lnTo>
                    <a:pt x="601940" y="351959"/>
                  </a:lnTo>
                  <a:lnTo>
                    <a:pt x="645979" y="338187"/>
                  </a:lnTo>
                  <a:lnTo>
                    <a:pt x="666105" y="331153"/>
                  </a:lnTo>
                  <a:lnTo>
                    <a:pt x="712373" y="297107"/>
                  </a:lnTo>
                  <a:lnTo>
                    <a:pt x="737956" y="271653"/>
                  </a:lnTo>
                  <a:lnTo>
                    <a:pt x="740730" y="266058"/>
                  </a:lnTo>
                  <a:lnTo>
                    <a:pt x="742937" y="257183"/>
                  </a:lnTo>
                  <a:lnTo>
                    <a:pt x="742946" y="252095"/>
                  </a:lnTo>
                  <a:lnTo>
                    <a:pt x="741889" y="250600"/>
                  </a:lnTo>
                  <a:lnTo>
                    <a:pt x="740125" y="249603"/>
                  </a:lnTo>
                  <a:lnTo>
                    <a:pt x="737892" y="248940"/>
                  </a:lnTo>
                  <a:lnTo>
                    <a:pt x="735344" y="249555"/>
                  </a:lnTo>
                  <a:lnTo>
                    <a:pt x="725614" y="255930"/>
                  </a:lnTo>
                  <a:lnTo>
                    <a:pt x="710792" y="270289"/>
                  </a:lnTo>
                  <a:lnTo>
                    <a:pt x="707491" y="276388"/>
                  </a:lnTo>
                  <a:lnTo>
                    <a:pt x="704964" y="282626"/>
                  </a:lnTo>
                  <a:lnTo>
                    <a:pt x="698652" y="292088"/>
                  </a:lnTo>
                  <a:lnTo>
                    <a:pt x="695252" y="301595"/>
                  </a:lnTo>
                  <a:lnTo>
                    <a:pt x="687253" y="312406"/>
                  </a:lnTo>
                  <a:lnTo>
                    <a:pt x="685811" y="341291"/>
                  </a:lnTo>
                  <a:lnTo>
                    <a:pt x="699058" y="355981"/>
                  </a:lnTo>
                  <a:lnTo>
                    <a:pt x="705098" y="359276"/>
                  </a:lnTo>
                  <a:lnTo>
                    <a:pt x="708191" y="360155"/>
                  </a:lnTo>
                  <a:lnTo>
                    <a:pt x="717270" y="358309"/>
                  </a:lnTo>
                  <a:lnTo>
                    <a:pt x="734282" y="354142"/>
                  </a:lnTo>
                  <a:lnTo>
                    <a:pt x="745447" y="352109"/>
                  </a:lnTo>
                  <a:lnTo>
                    <a:pt x="788521" y="335511"/>
                  </a:lnTo>
                  <a:lnTo>
                    <a:pt x="802313" y="331159"/>
                  </a:lnTo>
                  <a:lnTo>
                    <a:pt x="816982" y="323166"/>
                  </a:lnTo>
                  <a:lnTo>
                    <a:pt x="824537" y="318234"/>
                  </a:lnTo>
                  <a:lnTo>
                    <a:pt x="856145" y="305747"/>
                  </a:lnTo>
                  <a:lnTo>
                    <a:pt x="861344" y="305200"/>
                  </a:lnTo>
                  <a:lnTo>
                    <a:pt x="863155" y="303995"/>
                  </a:lnTo>
                  <a:lnTo>
                    <a:pt x="864359" y="302135"/>
                  </a:lnTo>
                  <a:lnTo>
                    <a:pt x="865165" y="299836"/>
                  </a:lnTo>
                  <a:lnTo>
                    <a:pt x="866758" y="298303"/>
                  </a:lnTo>
                  <a:lnTo>
                    <a:pt x="871354" y="296600"/>
                  </a:lnTo>
                  <a:lnTo>
                    <a:pt x="885809" y="295238"/>
                  </a:lnTo>
                  <a:lnTo>
                    <a:pt x="885820" y="305350"/>
                  </a:lnTo>
                  <a:lnTo>
                    <a:pt x="884763" y="308329"/>
                  </a:lnTo>
                  <a:lnTo>
                    <a:pt x="883000" y="310315"/>
                  </a:lnTo>
                  <a:lnTo>
                    <a:pt x="880766" y="311639"/>
                  </a:lnTo>
                  <a:lnTo>
                    <a:pt x="879278" y="313580"/>
                  </a:lnTo>
                  <a:lnTo>
                    <a:pt x="877622" y="318559"/>
                  </a:lnTo>
                  <a:lnTo>
                    <a:pt x="876690" y="327313"/>
                  </a:lnTo>
                  <a:lnTo>
                    <a:pt x="875501" y="329320"/>
                  </a:lnTo>
                  <a:lnTo>
                    <a:pt x="873651" y="330659"/>
                  </a:lnTo>
                  <a:lnTo>
                    <a:pt x="871359" y="331552"/>
                  </a:lnTo>
                  <a:lnTo>
                    <a:pt x="869831" y="333205"/>
                  </a:lnTo>
                  <a:lnTo>
                    <a:pt x="867176" y="341381"/>
                  </a:lnTo>
                  <a:lnTo>
                    <a:pt x="866774" y="352384"/>
                  </a:lnTo>
                  <a:lnTo>
                    <a:pt x="861717" y="352386"/>
                  </a:lnTo>
                  <a:lnTo>
                    <a:pt x="860228" y="351328"/>
                  </a:lnTo>
                  <a:lnTo>
                    <a:pt x="859236" y="349565"/>
                  </a:lnTo>
                  <a:lnTo>
                    <a:pt x="856451" y="336141"/>
                  </a:lnTo>
                  <a:lnTo>
                    <a:pt x="850780" y="326877"/>
                  </a:lnTo>
                  <a:lnTo>
                    <a:pt x="848629" y="316371"/>
                  </a:lnTo>
                  <a:lnTo>
                    <a:pt x="846934" y="301382"/>
                  </a:lnTo>
                  <a:lnTo>
                    <a:pt x="841257" y="288709"/>
                  </a:lnTo>
                  <a:lnTo>
                    <a:pt x="838202" y="243089"/>
                  </a:lnTo>
                  <a:lnTo>
                    <a:pt x="838199" y="229084"/>
                  </a:lnTo>
                  <a:lnTo>
                    <a:pt x="844745" y="221061"/>
                  </a:lnTo>
                  <a:lnTo>
                    <a:pt x="846400" y="215350"/>
                  </a:lnTo>
                  <a:lnTo>
                    <a:pt x="847900" y="213405"/>
                  </a:lnTo>
                  <a:lnTo>
                    <a:pt x="852390" y="211242"/>
                  </a:lnTo>
                  <a:lnTo>
                    <a:pt x="889011" y="209525"/>
                  </a:lnTo>
                  <a:lnTo>
                    <a:pt x="931451" y="218922"/>
                  </a:lnTo>
                  <a:lnTo>
                    <a:pt x="942974" y="209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5" name="SMARTInkShape-1111"/>
            <p:cNvSpPr/>
            <p:nvPr>
              <p:custDataLst>
                <p:tags r:id="rId48"/>
              </p:custDataLst>
            </p:nvPr>
          </p:nvSpPr>
          <p:spPr>
            <a:xfrm>
              <a:off x="10001250" y="6686550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55" name="SMARTInkShape-Group237"/>
          <p:cNvGrpSpPr/>
          <p:nvPr/>
        </p:nvGrpSpPr>
        <p:grpSpPr>
          <a:xfrm>
            <a:off x="10067925" y="6324610"/>
            <a:ext cx="1114426" cy="352288"/>
            <a:chOff x="10067925" y="6324610"/>
            <a:chExt cx="1114426" cy="352288"/>
          </a:xfrm>
        </p:grpSpPr>
        <p:sp>
          <p:nvSpPr>
            <p:cNvPr id="747" name="SMARTInkShape-1112"/>
            <p:cNvSpPr/>
            <p:nvPr>
              <p:custDataLst>
                <p:tags r:id="rId39"/>
              </p:custDataLst>
            </p:nvPr>
          </p:nvSpPr>
          <p:spPr>
            <a:xfrm>
              <a:off x="10067925" y="6505575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8" name="SMARTInkShape-1113"/>
            <p:cNvSpPr/>
            <p:nvPr>
              <p:custDataLst>
                <p:tags r:id="rId40"/>
              </p:custDataLst>
            </p:nvPr>
          </p:nvSpPr>
          <p:spPr>
            <a:xfrm>
              <a:off x="10287393" y="6410325"/>
              <a:ext cx="132840" cy="266573"/>
            </a:xfrm>
            <a:custGeom>
              <a:avLst/>
              <a:gdLst/>
              <a:ahLst/>
              <a:cxnLst/>
              <a:rect l="0" t="0" r="0" b="0"/>
              <a:pathLst>
                <a:path w="132840" h="266573">
                  <a:moveTo>
                    <a:pt x="94857" y="0"/>
                  </a:moveTo>
                  <a:lnTo>
                    <a:pt x="94857" y="0"/>
                  </a:lnTo>
                  <a:lnTo>
                    <a:pt x="89800" y="5056"/>
                  </a:lnTo>
                  <a:lnTo>
                    <a:pt x="87319" y="10361"/>
                  </a:lnTo>
                  <a:lnTo>
                    <a:pt x="85447" y="26742"/>
                  </a:lnTo>
                  <a:lnTo>
                    <a:pt x="77143" y="36615"/>
                  </a:lnTo>
                  <a:lnTo>
                    <a:pt x="76202" y="42717"/>
                  </a:lnTo>
                  <a:lnTo>
                    <a:pt x="75925" y="51227"/>
                  </a:lnTo>
                  <a:lnTo>
                    <a:pt x="73037" y="57340"/>
                  </a:lnTo>
                  <a:lnTo>
                    <a:pt x="69284" y="63585"/>
                  </a:lnTo>
                  <a:lnTo>
                    <a:pt x="66114" y="73050"/>
                  </a:lnTo>
                  <a:lnTo>
                    <a:pt x="58199" y="83846"/>
                  </a:lnTo>
                  <a:lnTo>
                    <a:pt x="57184" y="90225"/>
                  </a:lnTo>
                  <a:lnTo>
                    <a:pt x="55984" y="91900"/>
                  </a:lnTo>
                  <a:lnTo>
                    <a:pt x="54125" y="93017"/>
                  </a:lnTo>
                  <a:lnTo>
                    <a:pt x="48593" y="94809"/>
                  </a:lnTo>
                  <a:lnTo>
                    <a:pt x="47837" y="97876"/>
                  </a:lnTo>
                  <a:lnTo>
                    <a:pt x="47267" y="112572"/>
                  </a:lnTo>
                  <a:lnTo>
                    <a:pt x="37822" y="123696"/>
                  </a:lnTo>
                  <a:lnTo>
                    <a:pt x="44275" y="108591"/>
                  </a:lnTo>
                  <a:lnTo>
                    <a:pt x="47414" y="92383"/>
                  </a:lnTo>
                  <a:lnTo>
                    <a:pt x="66478" y="59340"/>
                  </a:lnTo>
                  <a:lnTo>
                    <a:pt x="73964" y="49940"/>
                  </a:lnTo>
                  <a:lnTo>
                    <a:pt x="77812" y="48654"/>
                  </a:lnTo>
                  <a:lnTo>
                    <a:pt x="94702" y="47630"/>
                  </a:lnTo>
                  <a:lnTo>
                    <a:pt x="118537" y="71305"/>
                  </a:lnTo>
                  <a:lnTo>
                    <a:pt x="121256" y="76847"/>
                  </a:lnTo>
                  <a:lnTo>
                    <a:pt x="124406" y="101626"/>
                  </a:lnTo>
                  <a:lnTo>
                    <a:pt x="130954" y="114305"/>
                  </a:lnTo>
                  <a:lnTo>
                    <a:pt x="132839" y="141581"/>
                  </a:lnTo>
                  <a:lnTo>
                    <a:pt x="130082" y="150413"/>
                  </a:lnTo>
                  <a:lnTo>
                    <a:pt x="126388" y="157867"/>
                  </a:lnTo>
                  <a:lnTo>
                    <a:pt x="123692" y="171176"/>
                  </a:lnTo>
                  <a:lnTo>
                    <a:pt x="123547" y="175915"/>
                  </a:lnTo>
                  <a:lnTo>
                    <a:pt x="120661" y="181548"/>
                  </a:lnTo>
                  <a:lnTo>
                    <a:pt x="110186" y="198844"/>
                  </a:lnTo>
                  <a:lnTo>
                    <a:pt x="104471" y="213982"/>
                  </a:lnTo>
                  <a:lnTo>
                    <a:pt x="102324" y="215679"/>
                  </a:lnTo>
                  <a:lnTo>
                    <a:pt x="97117" y="218624"/>
                  </a:lnTo>
                  <a:lnTo>
                    <a:pt x="69433" y="243487"/>
                  </a:lnTo>
                  <a:lnTo>
                    <a:pt x="56753" y="249651"/>
                  </a:lnTo>
                  <a:lnTo>
                    <a:pt x="39998" y="263427"/>
                  </a:lnTo>
                  <a:lnTo>
                    <a:pt x="28705" y="266572"/>
                  </a:lnTo>
                  <a:lnTo>
                    <a:pt x="20682" y="260128"/>
                  </a:lnTo>
                  <a:lnTo>
                    <a:pt x="9283" y="257209"/>
                  </a:lnTo>
                  <a:lnTo>
                    <a:pt x="9144" y="248977"/>
                  </a:lnTo>
                  <a:lnTo>
                    <a:pt x="8083" y="248534"/>
                  </a:lnTo>
                  <a:lnTo>
                    <a:pt x="0" y="247684"/>
                  </a:lnTo>
                  <a:lnTo>
                    <a:pt x="7842" y="247653"/>
                  </a:lnTo>
                  <a:lnTo>
                    <a:pt x="8558" y="244829"/>
                  </a:lnTo>
                  <a:lnTo>
                    <a:pt x="8750" y="242594"/>
                  </a:lnTo>
                  <a:lnTo>
                    <a:pt x="9935" y="241105"/>
                  </a:lnTo>
                  <a:lnTo>
                    <a:pt x="18657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9" name="SMARTInkShape-1114"/>
            <p:cNvSpPr/>
            <p:nvPr>
              <p:custDataLst>
                <p:tags r:id="rId41"/>
              </p:custDataLst>
            </p:nvPr>
          </p:nvSpPr>
          <p:spPr>
            <a:xfrm>
              <a:off x="10363200" y="6362700"/>
              <a:ext cx="180976" cy="133351"/>
            </a:xfrm>
            <a:custGeom>
              <a:avLst/>
              <a:gdLst/>
              <a:ahLst/>
              <a:cxnLst/>
              <a:rect l="0" t="0" r="0" b="0"/>
              <a:pathLst>
                <a:path w="180976" h="133351">
                  <a:moveTo>
                    <a:pt x="0" y="133350"/>
                  </a:moveTo>
                  <a:lnTo>
                    <a:pt x="0" y="133350"/>
                  </a:lnTo>
                  <a:lnTo>
                    <a:pt x="0" y="86001"/>
                  </a:lnTo>
                  <a:lnTo>
                    <a:pt x="0" y="57709"/>
                  </a:lnTo>
                  <a:lnTo>
                    <a:pt x="8202" y="48998"/>
                  </a:lnTo>
                  <a:lnTo>
                    <a:pt x="18623" y="47661"/>
                  </a:lnTo>
                  <a:lnTo>
                    <a:pt x="55389" y="47625"/>
                  </a:lnTo>
                  <a:lnTo>
                    <a:pt x="64405" y="41080"/>
                  </a:lnTo>
                  <a:lnTo>
                    <a:pt x="73294" y="38983"/>
                  </a:lnTo>
                  <a:lnTo>
                    <a:pt x="88935" y="38216"/>
                  </a:lnTo>
                  <a:lnTo>
                    <a:pt x="95266" y="35329"/>
                  </a:lnTo>
                  <a:lnTo>
                    <a:pt x="101609" y="31576"/>
                  </a:lnTo>
                  <a:lnTo>
                    <a:pt x="111127" y="28406"/>
                  </a:lnTo>
                  <a:lnTo>
                    <a:pt x="120650" y="22292"/>
                  </a:lnTo>
                  <a:lnTo>
                    <a:pt x="127000" y="20491"/>
                  </a:lnTo>
                  <a:lnTo>
                    <a:pt x="129117" y="18952"/>
                  </a:lnTo>
                  <a:lnTo>
                    <a:pt x="130526" y="16868"/>
                  </a:lnTo>
                  <a:lnTo>
                    <a:pt x="131469" y="14421"/>
                  </a:lnTo>
                  <a:lnTo>
                    <a:pt x="133154" y="12789"/>
                  </a:lnTo>
                  <a:lnTo>
                    <a:pt x="137849" y="10976"/>
                  </a:lnTo>
                  <a:lnTo>
                    <a:pt x="150635" y="9652"/>
                  </a:lnTo>
                  <a:lnTo>
                    <a:pt x="161488" y="395"/>
                  </a:lnTo>
                  <a:lnTo>
                    <a:pt x="176472" y="0"/>
                  </a:lnTo>
                  <a:lnTo>
                    <a:pt x="177973" y="1059"/>
                  </a:lnTo>
                  <a:lnTo>
                    <a:pt x="178973" y="2822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0" name="SMARTInkShape-1115"/>
            <p:cNvSpPr/>
            <p:nvPr>
              <p:custDataLst>
                <p:tags r:id="rId42"/>
              </p:custDataLst>
            </p:nvPr>
          </p:nvSpPr>
          <p:spPr>
            <a:xfrm>
              <a:off x="10640748" y="6448425"/>
              <a:ext cx="17728" cy="36374"/>
            </a:xfrm>
            <a:custGeom>
              <a:avLst/>
              <a:gdLst/>
              <a:ahLst/>
              <a:cxnLst/>
              <a:rect l="0" t="0" r="0" b="0"/>
              <a:pathLst>
                <a:path w="17728" h="36374">
                  <a:moveTo>
                    <a:pt x="8202" y="0"/>
                  </a:moveTo>
                  <a:lnTo>
                    <a:pt x="8202" y="0"/>
                  </a:lnTo>
                  <a:lnTo>
                    <a:pt x="8202" y="23989"/>
                  </a:lnTo>
                  <a:lnTo>
                    <a:pt x="5378" y="29358"/>
                  </a:lnTo>
                  <a:lnTo>
                    <a:pt x="0" y="36373"/>
                  </a:lnTo>
                  <a:lnTo>
                    <a:pt x="6543" y="31213"/>
                  </a:lnTo>
                  <a:lnTo>
                    <a:pt x="12051" y="29747"/>
                  </a:lnTo>
                  <a:lnTo>
                    <a:pt x="13942" y="27240"/>
                  </a:lnTo>
                  <a:lnTo>
                    <a:pt x="16607" y="14656"/>
                  </a:lnTo>
                  <a:lnTo>
                    <a:pt x="1772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1" name="SMARTInkShape-1116"/>
            <p:cNvSpPr/>
            <p:nvPr>
              <p:custDataLst>
                <p:tags r:id="rId43"/>
              </p:custDataLst>
            </p:nvPr>
          </p:nvSpPr>
          <p:spPr>
            <a:xfrm>
              <a:off x="10582275" y="6572250"/>
              <a:ext cx="19051" cy="57151"/>
            </a:xfrm>
            <a:custGeom>
              <a:avLst/>
              <a:gdLst/>
              <a:ahLst/>
              <a:cxnLst/>
              <a:rect l="0" t="0" r="0" b="0"/>
              <a:pathLst>
                <a:path w="19051" h="57151">
                  <a:moveTo>
                    <a:pt x="19050" y="0"/>
                  </a:moveTo>
                  <a:lnTo>
                    <a:pt x="19050" y="0"/>
                  </a:lnTo>
                  <a:lnTo>
                    <a:pt x="13993" y="5056"/>
                  </a:lnTo>
                  <a:lnTo>
                    <a:pt x="11512" y="10361"/>
                  </a:lnTo>
                  <a:lnTo>
                    <a:pt x="9916" y="17333"/>
                  </a:lnTo>
                  <a:lnTo>
                    <a:pt x="3057" y="26315"/>
                  </a:lnTo>
                  <a:lnTo>
                    <a:pt x="905" y="35196"/>
                  </a:lnTo>
                  <a:lnTo>
                    <a:pt x="0" y="57150"/>
                  </a:lnTo>
                  <a:lnTo>
                    <a:pt x="952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2" name="SMARTInkShape-1117"/>
            <p:cNvSpPr/>
            <p:nvPr>
              <p:custDataLst>
                <p:tags r:id="rId44"/>
              </p:custDataLst>
            </p:nvPr>
          </p:nvSpPr>
          <p:spPr>
            <a:xfrm>
              <a:off x="10753725" y="6353579"/>
              <a:ext cx="171448" cy="275822"/>
            </a:xfrm>
            <a:custGeom>
              <a:avLst/>
              <a:gdLst/>
              <a:ahLst/>
              <a:cxnLst/>
              <a:rect l="0" t="0" r="0" b="0"/>
              <a:pathLst>
                <a:path w="171448" h="275822">
                  <a:moveTo>
                    <a:pt x="104775" y="85321"/>
                  </a:moveTo>
                  <a:lnTo>
                    <a:pt x="104775" y="85321"/>
                  </a:lnTo>
                  <a:lnTo>
                    <a:pt x="104775" y="94453"/>
                  </a:lnTo>
                  <a:lnTo>
                    <a:pt x="95285" y="94846"/>
                  </a:lnTo>
                  <a:lnTo>
                    <a:pt x="86118" y="85714"/>
                  </a:lnTo>
                  <a:lnTo>
                    <a:pt x="93960" y="77154"/>
                  </a:lnTo>
                  <a:lnTo>
                    <a:pt x="94868" y="71142"/>
                  </a:lnTo>
                  <a:lnTo>
                    <a:pt x="95136" y="62658"/>
                  </a:lnTo>
                  <a:lnTo>
                    <a:pt x="98022" y="56551"/>
                  </a:lnTo>
                  <a:lnTo>
                    <a:pt x="101774" y="50310"/>
                  </a:lnTo>
                  <a:lnTo>
                    <a:pt x="104943" y="40845"/>
                  </a:lnTo>
                  <a:lnTo>
                    <a:pt x="111057" y="31339"/>
                  </a:lnTo>
                  <a:lnTo>
                    <a:pt x="112858" y="24993"/>
                  </a:lnTo>
                  <a:lnTo>
                    <a:pt x="114397" y="22878"/>
                  </a:lnTo>
                  <a:lnTo>
                    <a:pt x="116480" y="21466"/>
                  </a:lnTo>
                  <a:lnTo>
                    <a:pt x="121620" y="18842"/>
                  </a:lnTo>
                  <a:lnTo>
                    <a:pt x="131595" y="10610"/>
                  </a:lnTo>
                  <a:lnTo>
                    <a:pt x="140608" y="8357"/>
                  </a:lnTo>
                  <a:lnTo>
                    <a:pt x="151877" y="0"/>
                  </a:lnTo>
                  <a:lnTo>
                    <a:pt x="160555" y="7833"/>
                  </a:lnTo>
                  <a:lnTo>
                    <a:pt x="161519" y="13795"/>
                  </a:lnTo>
                  <a:lnTo>
                    <a:pt x="162713" y="15412"/>
                  </a:lnTo>
                  <a:lnTo>
                    <a:pt x="166861" y="17209"/>
                  </a:lnTo>
                  <a:lnTo>
                    <a:pt x="168390" y="18746"/>
                  </a:lnTo>
                  <a:lnTo>
                    <a:pt x="170091" y="23276"/>
                  </a:lnTo>
                  <a:lnTo>
                    <a:pt x="171447" y="64392"/>
                  </a:lnTo>
                  <a:lnTo>
                    <a:pt x="163248" y="74308"/>
                  </a:lnTo>
                  <a:lnTo>
                    <a:pt x="162316" y="80411"/>
                  </a:lnTo>
                  <a:lnTo>
                    <a:pt x="162040" y="88923"/>
                  </a:lnTo>
                  <a:lnTo>
                    <a:pt x="159154" y="95036"/>
                  </a:lnTo>
                  <a:lnTo>
                    <a:pt x="155402" y="101281"/>
                  </a:lnTo>
                  <a:lnTo>
                    <a:pt x="152232" y="110746"/>
                  </a:lnTo>
                  <a:lnTo>
                    <a:pt x="118271" y="156581"/>
                  </a:lnTo>
                  <a:lnTo>
                    <a:pt x="111478" y="163912"/>
                  </a:lnTo>
                  <a:lnTo>
                    <a:pt x="107754" y="173519"/>
                  </a:lnTo>
                  <a:lnTo>
                    <a:pt x="106762" y="179046"/>
                  </a:lnTo>
                  <a:lnTo>
                    <a:pt x="103982" y="183787"/>
                  </a:lnTo>
                  <a:lnTo>
                    <a:pt x="63583" y="230011"/>
                  </a:lnTo>
                  <a:lnTo>
                    <a:pt x="34532" y="260328"/>
                  </a:lnTo>
                  <a:lnTo>
                    <a:pt x="28401" y="263643"/>
                  </a:lnTo>
                  <a:lnTo>
                    <a:pt x="22147" y="266176"/>
                  </a:lnTo>
                  <a:lnTo>
                    <a:pt x="11395" y="274341"/>
                  </a:lnTo>
                  <a:lnTo>
                    <a:pt x="12" y="275820"/>
                  </a:lnTo>
                  <a:lnTo>
                    <a:pt x="7" y="275820"/>
                  </a:lnTo>
                  <a:lnTo>
                    <a:pt x="4" y="275821"/>
                  </a:lnTo>
                  <a:lnTo>
                    <a:pt x="3" y="275821"/>
                  </a:lnTo>
                  <a:lnTo>
                    <a:pt x="0" y="252223"/>
                  </a:lnTo>
                  <a:lnTo>
                    <a:pt x="2824" y="246636"/>
                  </a:lnTo>
                  <a:lnTo>
                    <a:pt x="14465" y="232820"/>
                  </a:lnTo>
                  <a:lnTo>
                    <a:pt x="19834" y="230251"/>
                  </a:lnTo>
                  <a:lnTo>
                    <a:pt x="22748" y="229566"/>
                  </a:lnTo>
                  <a:lnTo>
                    <a:pt x="24690" y="228051"/>
                  </a:lnTo>
                  <a:lnTo>
                    <a:pt x="26849" y="223545"/>
                  </a:lnTo>
                  <a:lnTo>
                    <a:pt x="28483" y="221920"/>
                  </a:lnTo>
                  <a:lnTo>
                    <a:pt x="36624" y="219099"/>
                  </a:lnTo>
                  <a:lnTo>
                    <a:pt x="55395" y="218682"/>
                  </a:lnTo>
                  <a:lnTo>
                    <a:pt x="55979" y="219737"/>
                  </a:lnTo>
                  <a:lnTo>
                    <a:pt x="56630" y="223731"/>
                  </a:lnTo>
                  <a:lnTo>
                    <a:pt x="57861" y="225219"/>
                  </a:lnTo>
                  <a:lnTo>
                    <a:pt x="65305" y="227805"/>
                  </a:lnTo>
                  <a:lnTo>
                    <a:pt x="71326" y="228081"/>
                  </a:lnTo>
                  <a:lnTo>
                    <a:pt x="72951" y="229177"/>
                  </a:lnTo>
                  <a:lnTo>
                    <a:pt x="74035" y="230967"/>
                  </a:lnTo>
                  <a:lnTo>
                    <a:pt x="75772" y="236387"/>
                  </a:lnTo>
                  <a:lnTo>
                    <a:pt x="78832" y="237128"/>
                  </a:lnTo>
                  <a:lnTo>
                    <a:pt x="81130" y="237326"/>
                  </a:lnTo>
                  <a:lnTo>
                    <a:pt x="86506" y="240367"/>
                  </a:lnTo>
                  <a:lnTo>
                    <a:pt x="103407" y="255412"/>
                  </a:lnTo>
                  <a:lnTo>
                    <a:pt x="104739" y="265868"/>
                  </a:lnTo>
                  <a:lnTo>
                    <a:pt x="114300" y="2758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3" name="SMARTInkShape-1118"/>
            <p:cNvSpPr/>
            <p:nvPr>
              <p:custDataLst>
                <p:tags r:id="rId45"/>
              </p:custDataLst>
            </p:nvPr>
          </p:nvSpPr>
          <p:spPr>
            <a:xfrm>
              <a:off x="11068050" y="6324610"/>
              <a:ext cx="104741" cy="285741"/>
            </a:xfrm>
            <a:custGeom>
              <a:avLst/>
              <a:gdLst/>
              <a:ahLst/>
              <a:cxnLst/>
              <a:rect l="0" t="0" r="0" b="0"/>
              <a:pathLst>
                <a:path w="104741" h="285741">
                  <a:moveTo>
                    <a:pt x="0" y="28565"/>
                  </a:moveTo>
                  <a:lnTo>
                    <a:pt x="0" y="28565"/>
                  </a:lnTo>
                  <a:lnTo>
                    <a:pt x="14191" y="28565"/>
                  </a:lnTo>
                  <a:lnTo>
                    <a:pt x="15810" y="27507"/>
                  </a:lnTo>
                  <a:lnTo>
                    <a:pt x="16889" y="25743"/>
                  </a:lnTo>
                  <a:lnTo>
                    <a:pt x="17609" y="23509"/>
                  </a:lnTo>
                  <a:lnTo>
                    <a:pt x="19147" y="22020"/>
                  </a:lnTo>
                  <a:lnTo>
                    <a:pt x="28146" y="19156"/>
                  </a:lnTo>
                  <a:lnTo>
                    <a:pt x="52170" y="19040"/>
                  </a:lnTo>
                  <a:lnTo>
                    <a:pt x="57760" y="16218"/>
                  </a:lnTo>
                  <a:lnTo>
                    <a:pt x="63771" y="12495"/>
                  </a:lnTo>
                  <a:lnTo>
                    <a:pt x="74354" y="9908"/>
                  </a:lnTo>
                  <a:lnTo>
                    <a:pt x="85285" y="9525"/>
                  </a:lnTo>
                  <a:lnTo>
                    <a:pt x="95240" y="0"/>
                  </a:lnTo>
                  <a:lnTo>
                    <a:pt x="104384" y="9123"/>
                  </a:lnTo>
                  <a:lnTo>
                    <a:pt x="104740" y="17682"/>
                  </a:lnTo>
                  <a:lnTo>
                    <a:pt x="103694" y="18134"/>
                  </a:lnTo>
                  <a:lnTo>
                    <a:pt x="99709" y="18638"/>
                  </a:lnTo>
                  <a:lnTo>
                    <a:pt x="98223" y="19830"/>
                  </a:lnTo>
                  <a:lnTo>
                    <a:pt x="96572" y="23978"/>
                  </a:lnTo>
                  <a:lnTo>
                    <a:pt x="95365" y="36363"/>
                  </a:lnTo>
                  <a:lnTo>
                    <a:pt x="88727" y="45353"/>
                  </a:lnTo>
                  <a:lnTo>
                    <a:pt x="86615" y="54236"/>
                  </a:lnTo>
                  <a:lnTo>
                    <a:pt x="86120" y="60435"/>
                  </a:lnTo>
                  <a:lnTo>
                    <a:pt x="83079" y="66719"/>
                  </a:lnTo>
                  <a:lnTo>
                    <a:pt x="79258" y="73039"/>
                  </a:lnTo>
                  <a:lnTo>
                    <a:pt x="77105" y="83605"/>
                  </a:lnTo>
                  <a:lnTo>
                    <a:pt x="76602" y="93950"/>
                  </a:lnTo>
                  <a:lnTo>
                    <a:pt x="75409" y="97555"/>
                  </a:lnTo>
                  <a:lnTo>
                    <a:pt x="73556" y="99958"/>
                  </a:lnTo>
                  <a:lnTo>
                    <a:pt x="68034" y="103816"/>
                  </a:lnTo>
                  <a:lnTo>
                    <a:pt x="67279" y="107165"/>
                  </a:lnTo>
                  <a:lnTo>
                    <a:pt x="67077" y="109540"/>
                  </a:lnTo>
                  <a:lnTo>
                    <a:pt x="64031" y="115001"/>
                  </a:lnTo>
                  <a:lnTo>
                    <a:pt x="50872" y="131075"/>
                  </a:lnTo>
                  <a:lnTo>
                    <a:pt x="47530" y="139960"/>
                  </a:lnTo>
                  <a:lnTo>
                    <a:pt x="41364" y="149294"/>
                  </a:lnTo>
                  <a:lnTo>
                    <a:pt x="39067" y="158764"/>
                  </a:lnTo>
                  <a:lnTo>
                    <a:pt x="38529" y="165101"/>
                  </a:lnTo>
                  <a:lnTo>
                    <a:pt x="35468" y="171445"/>
                  </a:lnTo>
                  <a:lnTo>
                    <a:pt x="31638" y="177792"/>
                  </a:lnTo>
                  <a:lnTo>
                    <a:pt x="29180" y="190490"/>
                  </a:lnTo>
                  <a:lnTo>
                    <a:pt x="28978" y="193665"/>
                  </a:lnTo>
                  <a:lnTo>
                    <a:pt x="25931" y="200015"/>
                  </a:lnTo>
                  <a:lnTo>
                    <a:pt x="22108" y="206365"/>
                  </a:lnTo>
                  <a:lnTo>
                    <a:pt x="10167" y="247052"/>
                  </a:lnTo>
                  <a:lnTo>
                    <a:pt x="9652" y="255167"/>
                  </a:lnTo>
                  <a:lnTo>
                    <a:pt x="1336" y="265191"/>
                  </a:lnTo>
                  <a:lnTo>
                    <a:pt x="395" y="271303"/>
                  </a:lnTo>
                  <a:lnTo>
                    <a:pt x="0" y="285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4" name="SMARTInkShape-1119"/>
            <p:cNvSpPr/>
            <p:nvPr>
              <p:custDataLst>
                <p:tags r:id="rId46"/>
              </p:custDataLst>
            </p:nvPr>
          </p:nvSpPr>
          <p:spPr>
            <a:xfrm>
              <a:off x="11020425" y="6553200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4" y="7538"/>
                  </a:lnTo>
                  <a:lnTo>
                    <a:pt x="9702" y="9264"/>
                  </a:lnTo>
                  <a:lnTo>
                    <a:pt x="54887" y="9525"/>
                  </a:lnTo>
                  <a:lnTo>
                    <a:pt x="102009" y="9525"/>
                  </a:lnTo>
                  <a:lnTo>
                    <a:pt x="148513" y="9525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5534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0C405C-D2CA-09DE-1700-9BA1A1906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A5ACDF43-FAF5-499B-0933-947FF0D0C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18"/>
          <a:stretch>
            <a:fillRect/>
          </a:stretch>
        </p:blipFill>
        <p:spPr>
          <a:xfrm>
            <a:off x="175732" y="365125"/>
            <a:ext cx="11880819" cy="1059414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201382F-FF2F-8C19-0016-0AFE6988B490}"/>
              </a:ext>
            </a:extLst>
          </p:cNvPr>
          <p:cNvPicPr>
            <a:picLocks noChangeAspect="1"/>
          </p:cNvPicPr>
          <p:nvPr/>
        </p:nvPicPr>
        <p:blipFill rotWithShape="1">
          <a:blip r:embed="rId419"/>
          <a:srcRect t="13569"/>
          <a:stretch/>
        </p:blipFill>
        <p:spPr>
          <a:xfrm>
            <a:off x="258949" y="1530417"/>
            <a:ext cx="3824332" cy="144378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0C8FF6C-BA67-8C55-5E8D-43B0DCD6C18F}"/>
              </a:ext>
            </a:extLst>
          </p:cNvPr>
          <p:cNvSpPr/>
          <p:nvPr/>
        </p:nvSpPr>
        <p:spPr>
          <a:xfrm>
            <a:off x="2916455" y="2781701"/>
            <a:ext cx="914400" cy="19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SMARTInkShape-Group238"/>
          <p:cNvGrpSpPr/>
          <p:nvPr/>
        </p:nvGrpSpPr>
        <p:grpSpPr>
          <a:xfrm>
            <a:off x="4429125" y="1419235"/>
            <a:ext cx="247648" cy="276213"/>
            <a:chOff x="4429125" y="1419235"/>
            <a:chExt cx="247648" cy="276213"/>
          </a:xfrm>
        </p:grpSpPr>
        <p:sp>
          <p:nvSpPr>
            <p:cNvPr id="3" name="SMARTInkShape-1120"/>
            <p:cNvSpPr/>
            <p:nvPr>
              <p:custDataLst>
                <p:tags r:id="rId414"/>
              </p:custDataLst>
            </p:nvPr>
          </p:nvSpPr>
          <p:spPr>
            <a:xfrm>
              <a:off x="4457700" y="1419235"/>
              <a:ext cx="219073" cy="171441"/>
            </a:xfrm>
            <a:custGeom>
              <a:avLst/>
              <a:gdLst/>
              <a:ahLst/>
              <a:cxnLst/>
              <a:rect l="0" t="0" r="0" b="0"/>
              <a:pathLst>
                <a:path w="219073" h="171441">
                  <a:moveTo>
                    <a:pt x="0" y="123815"/>
                  </a:moveTo>
                  <a:lnTo>
                    <a:pt x="0" y="123815"/>
                  </a:lnTo>
                  <a:lnTo>
                    <a:pt x="0" y="82136"/>
                  </a:lnTo>
                  <a:lnTo>
                    <a:pt x="2822" y="76011"/>
                  </a:lnTo>
                  <a:lnTo>
                    <a:pt x="6546" y="69760"/>
                  </a:lnTo>
                  <a:lnTo>
                    <a:pt x="9701" y="60291"/>
                  </a:lnTo>
                  <a:lnTo>
                    <a:pt x="15810" y="50783"/>
                  </a:lnTo>
                  <a:lnTo>
                    <a:pt x="18623" y="39971"/>
                  </a:lnTo>
                  <a:lnTo>
                    <a:pt x="23980" y="33591"/>
                  </a:lnTo>
                  <a:lnTo>
                    <a:pt x="29355" y="30799"/>
                  </a:lnTo>
                  <a:lnTo>
                    <a:pt x="32270" y="30054"/>
                  </a:lnTo>
                  <a:lnTo>
                    <a:pt x="41429" y="23950"/>
                  </a:lnTo>
                  <a:lnTo>
                    <a:pt x="54006" y="13464"/>
                  </a:lnTo>
                  <a:lnTo>
                    <a:pt x="63509" y="10685"/>
                  </a:lnTo>
                  <a:lnTo>
                    <a:pt x="82551" y="8559"/>
                  </a:lnTo>
                  <a:lnTo>
                    <a:pt x="93133" y="2999"/>
                  </a:lnTo>
                  <a:lnTo>
                    <a:pt x="140714" y="42"/>
                  </a:lnTo>
                  <a:lnTo>
                    <a:pt x="155148" y="0"/>
                  </a:lnTo>
                  <a:lnTo>
                    <a:pt x="161735" y="2817"/>
                  </a:lnTo>
                  <a:lnTo>
                    <a:pt x="168191" y="6538"/>
                  </a:lnTo>
                  <a:lnTo>
                    <a:pt x="180958" y="8927"/>
                  </a:lnTo>
                  <a:lnTo>
                    <a:pt x="184139" y="9123"/>
                  </a:lnTo>
                  <a:lnTo>
                    <a:pt x="190495" y="12163"/>
                  </a:lnTo>
                  <a:lnTo>
                    <a:pt x="203199" y="22738"/>
                  </a:lnTo>
                  <a:lnTo>
                    <a:pt x="206727" y="28797"/>
                  </a:lnTo>
                  <a:lnTo>
                    <a:pt x="207668" y="31895"/>
                  </a:lnTo>
                  <a:lnTo>
                    <a:pt x="209354" y="33960"/>
                  </a:lnTo>
                  <a:lnTo>
                    <a:pt x="215725" y="37925"/>
                  </a:lnTo>
                  <a:lnTo>
                    <a:pt x="217586" y="42603"/>
                  </a:lnTo>
                  <a:lnTo>
                    <a:pt x="219072" y="88893"/>
                  </a:lnTo>
                  <a:lnTo>
                    <a:pt x="216252" y="95241"/>
                  </a:lnTo>
                  <a:lnTo>
                    <a:pt x="212528" y="101591"/>
                  </a:lnTo>
                  <a:lnTo>
                    <a:pt x="209942" y="112409"/>
                  </a:lnTo>
                  <a:lnTo>
                    <a:pt x="203082" y="121523"/>
                  </a:lnTo>
                  <a:lnTo>
                    <a:pt x="201383" y="127382"/>
                  </a:lnTo>
                  <a:lnTo>
                    <a:pt x="199873" y="129368"/>
                  </a:lnTo>
                  <a:lnTo>
                    <a:pt x="162356" y="161485"/>
                  </a:lnTo>
                  <a:lnTo>
                    <a:pt x="156996" y="161787"/>
                  </a:lnTo>
                  <a:lnTo>
                    <a:pt x="155464" y="162888"/>
                  </a:lnTo>
                  <a:lnTo>
                    <a:pt x="154443" y="164680"/>
                  </a:lnTo>
                  <a:lnTo>
                    <a:pt x="152400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121"/>
            <p:cNvSpPr/>
            <p:nvPr>
              <p:custDataLst>
                <p:tags r:id="rId415"/>
              </p:custDataLst>
            </p:nvPr>
          </p:nvSpPr>
          <p:spPr>
            <a:xfrm>
              <a:off x="4476750" y="158115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9525"/>
                  </a:moveTo>
                  <a:lnTo>
                    <a:pt x="19050" y="9525"/>
                  </a:lnTo>
                  <a:lnTo>
                    <a:pt x="10849" y="9525"/>
                  </a:lnTo>
                  <a:lnTo>
                    <a:pt x="10408" y="8467"/>
                  </a:lnTo>
                  <a:lnTo>
                    <a:pt x="9642" y="1324"/>
                  </a:lnTo>
                  <a:lnTo>
                    <a:pt x="6755" y="58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122"/>
            <p:cNvSpPr/>
            <p:nvPr>
              <p:custDataLst>
                <p:tags r:id="rId416"/>
              </p:custDataLst>
            </p:nvPr>
          </p:nvSpPr>
          <p:spPr>
            <a:xfrm>
              <a:off x="4429125" y="1466850"/>
              <a:ext cx="171451" cy="228598"/>
            </a:xfrm>
            <a:custGeom>
              <a:avLst/>
              <a:gdLst/>
              <a:ahLst/>
              <a:cxnLst/>
              <a:rect l="0" t="0" r="0" b="0"/>
              <a:pathLst>
                <a:path w="171451" h="228598">
                  <a:moveTo>
                    <a:pt x="171450" y="0"/>
                  </a:moveTo>
                  <a:lnTo>
                    <a:pt x="171450" y="0"/>
                  </a:lnTo>
                  <a:lnTo>
                    <a:pt x="171450" y="5056"/>
                  </a:lnTo>
                  <a:lnTo>
                    <a:pt x="170392" y="6546"/>
                  </a:lnTo>
                  <a:lnTo>
                    <a:pt x="168628" y="7539"/>
                  </a:lnTo>
                  <a:lnTo>
                    <a:pt x="166393" y="8201"/>
                  </a:lnTo>
                  <a:lnTo>
                    <a:pt x="164904" y="9701"/>
                  </a:lnTo>
                  <a:lnTo>
                    <a:pt x="161129" y="19148"/>
                  </a:lnTo>
                  <a:lnTo>
                    <a:pt x="153758" y="27125"/>
                  </a:lnTo>
                  <a:lnTo>
                    <a:pt x="152803" y="33202"/>
                  </a:lnTo>
                  <a:lnTo>
                    <a:pt x="152436" y="45871"/>
                  </a:lnTo>
                  <a:lnTo>
                    <a:pt x="145861" y="54883"/>
                  </a:lnTo>
                  <a:lnTo>
                    <a:pt x="143760" y="63769"/>
                  </a:lnTo>
                  <a:lnTo>
                    <a:pt x="142885" y="98428"/>
                  </a:lnTo>
                  <a:lnTo>
                    <a:pt x="140058" y="104776"/>
                  </a:lnTo>
                  <a:lnTo>
                    <a:pt x="137822" y="107951"/>
                  </a:lnTo>
                  <a:lnTo>
                    <a:pt x="131116" y="131364"/>
                  </a:lnTo>
                  <a:lnTo>
                    <a:pt x="127065" y="138817"/>
                  </a:lnTo>
                  <a:lnTo>
                    <a:pt x="123727" y="148963"/>
                  </a:lnTo>
                  <a:lnTo>
                    <a:pt x="108720" y="174798"/>
                  </a:lnTo>
                  <a:lnTo>
                    <a:pt x="104885" y="186435"/>
                  </a:lnTo>
                  <a:lnTo>
                    <a:pt x="98576" y="196586"/>
                  </a:lnTo>
                  <a:lnTo>
                    <a:pt x="95177" y="206297"/>
                  </a:lnTo>
                  <a:lnTo>
                    <a:pt x="87179" y="217183"/>
                  </a:lnTo>
                  <a:lnTo>
                    <a:pt x="83549" y="218234"/>
                  </a:lnTo>
                  <a:lnTo>
                    <a:pt x="81099" y="218514"/>
                  </a:lnTo>
                  <a:lnTo>
                    <a:pt x="79466" y="219760"/>
                  </a:lnTo>
                  <a:lnTo>
                    <a:pt x="77651" y="223965"/>
                  </a:lnTo>
                  <a:lnTo>
                    <a:pt x="76109" y="225510"/>
                  </a:lnTo>
                  <a:lnTo>
                    <a:pt x="71574" y="227227"/>
                  </a:lnTo>
                  <a:lnTo>
                    <a:pt x="43006" y="228597"/>
                  </a:lnTo>
                  <a:lnTo>
                    <a:pt x="41371" y="227540"/>
                  </a:lnTo>
                  <a:lnTo>
                    <a:pt x="40281" y="225776"/>
                  </a:lnTo>
                  <a:lnTo>
                    <a:pt x="39554" y="223543"/>
                  </a:lnTo>
                  <a:lnTo>
                    <a:pt x="38010" y="222054"/>
                  </a:lnTo>
                  <a:lnTo>
                    <a:pt x="27930" y="216841"/>
                  </a:lnTo>
                  <a:lnTo>
                    <a:pt x="14513" y="204920"/>
                  </a:lnTo>
                  <a:lnTo>
                    <a:pt x="11742" y="199378"/>
                  </a:lnTo>
                  <a:lnTo>
                    <a:pt x="11003" y="196419"/>
                  </a:lnTo>
                  <a:lnTo>
                    <a:pt x="9452" y="194446"/>
                  </a:lnTo>
                  <a:lnTo>
                    <a:pt x="431" y="190654"/>
                  </a:lnTo>
                  <a:lnTo>
                    <a:pt x="11" y="181371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SMARTInkShape-Group239"/>
          <p:cNvGrpSpPr/>
          <p:nvPr/>
        </p:nvGrpSpPr>
        <p:grpSpPr>
          <a:xfrm>
            <a:off x="4629150" y="1457325"/>
            <a:ext cx="1524001" cy="209551"/>
            <a:chOff x="4629150" y="1457325"/>
            <a:chExt cx="1524001" cy="209551"/>
          </a:xfrm>
        </p:grpSpPr>
        <p:sp>
          <p:nvSpPr>
            <p:cNvPr id="10" name="SMARTInkShape-1123"/>
            <p:cNvSpPr/>
            <p:nvPr>
              <p:custDataLst>
                <p:tags r:id="rId411"/>
              </p:custDataLst>
            </p:nvPr>
          </p:nvSpPr>
          <p:spPr>
            <a:xfrm>
              <a:off x="6134100" y="1619260"/>
              <a:ext cx="9526" cy="19041"/>
            </a:xfrm>
            <a:custGeom>
              <a:avLst/>
              <a:gdLst/>
              <a:ahLst/>
              <a:cxnLst/>
              <a:rect l="0" t="0" r="0" b="0"/>
              <a:pathLst>
                <a:path w="9526" h="19041">
                  <a:moveTo>
                    <a:pt x="0" y="9515"/>
                  </a:moveTo>
                  <a:lnTo>
                    <a:pt x="0" y="9515"/>
                  </a:lnTo>
                  <a:lnTo>
                    <a:pt x="0" y="19039"/>
                  </a:lnTo>
                  <a:lnTo>
                    <a:pt x="0" y="10839"/>
                  </a:lnTo>
                  <a:lnTo>
                    <a:pt x="1058" y="10398"/>
                  </a:lnTo>
                  <a:lnTo>
                    <a:pt x="8201" y="9631"/>
                  </a:lnTo>
                  <a:lnTo>
                    <a:pt x="8937" y="6744"/>
                  </a:lnTo>
                  <a:lnTo>
                    <a:pt x="9525" y="0"/>
                  </a:lnTo>
                  <a:lnTo>
                    <a:pt x="10" y="9505"/>
                  </a:lnTo>
                  <a:lnTo>
                    <a:pt x="0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1124"/>
            <p:cNvSpPr/>
            <p:nvPr>
              <p:custDataLst>
                <p:tags r:id="rId412"/>
              </p:custDataLst>
            </p:nvPr>
          </p:nvSpPr>
          <p:spPr>
            <a:xfrm>
              <a:off x="6143625" y="1476385"/>
              <a:ext cx="9526" cy="19041"/>
            </a:xfrm>
            <a:custGeom>
              <a:avLst/>
              <a:gdLst/>
              <a:ahLst/>
              <a:cxnLst/>
              <a:rect l="0" t="0" r="0" b="0"/>
              <a:pathLst>
                <a:path w="9526" h="19041">
                  <a:moveTo>
                    <a:pt x="0" y="19040"/>
                  </a:moveTo>
                  <a:lnTo>
                    <a:pt x="0" y="19040"/>
                  </a:lnTo>
                  <a:lnTo>
                    <a:pt x="0" y="10839"/>
                  </a:lnTo>
                  <a:lnTo>
                    <a:pt x="1058" y="10398"/>
                  </a:lnTo>
                  <a:lnTo>
                    <a:pt x="9491" y="9518"/>
                  </a:lnTo>
                  <a:lnTo>
                    <a:pt x="9525" y="0"/>
                  </a:lnTo>
                  <a:lnTo>
                    <a:pt x="9525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125"/>
            <p:cNvSpPr/>
            <p:nvPr>
              <p:custDataLst>
                <p:tags r:id="rId413"/>
              </p:custDataLst>
            </p:nvPr>
          </p:nvSpPr>
          <p:spPr>
            <a:xfrm>
              <a:off x="4629150" y="1457325"/>
              <a:ext cx="1343026" cy="209551"/>
            </a:xfrm>
            <a:custGeom>
              <a:avLst/>
              <a:gdLst/>
              <a:ahLst/>
              <a:cxnLst/>
              <a:rect l="0" t="0" r="0" b="0"/>
              <a:pathLst>
                <a:path w="1343026" h="209551">
                  <a:moveTo>
                    <a:pt x="0" y="209550"/>
                  </a:moveTo>
                  <a:lnTo>
                    <a:pt x="0" y="209550"/>
                  </a:lnTo>
                  <a:lnTo>
                    <a:pt x="5057" y="209550"/>
                  </a:lnTo>
                  <a:lnTo>
                    <a:pt x="10361" y="206728"/>
                  </a:lnTo>
                  <a:lnTo>
                    <a:pt x="16247" y="203004"/>
                  </a:lnTo>
                  <a:lnTo>
                    <a:pt x="26743" y="200417"/>
                  </a:lnTo>
                  <a:lnTo>
                    <a:pt x="35817" y="193557"/>
                  </a:lnTo>
                  <a:lnTo>
                    <a:pt x="44715" y="190347"/>
                  </a:lnTo>
                  <a:lnTo>
                    <a:pt x="89997" y="159882"/>
                  </a:lnTo>
                  <a:lnTo>
                    <a:pt x="106912" y="148822"/>
                  </a:lnTo>
                  <a:lnTo>
                    <a:pt x="152573" y="104600"/>
                  </a:lnTo>
                  <a:lnTo>
                    <a:pt x="160077" y="97097"/>
                  </a:lnTo>
                  <a:lnTo>
                    <a:pt x="161104" y="93249"/>
                  </a:lnTo>
                  <a:lnTo>
                    <a:pt x="161925" y="67081"/>
                  </a:lnTo>
                  <a:lnTo>
                    <a:pt x="134712" y="66675"/>
                  </a:lnTo>
                  <a:lnTo>
                    <a:pt x="134258" y="67733"/>
                  </a:lnTo>
                  <a:lnTo>
                    <a:pt x="133753" y="71731"/>
                  </a:lnTo>
                  <a:lnTo>
                    <a:pt x="132561" y="73221"/>
                  </a:lnTo>
                  <a:lnTo>
                    <a:pt x="128413" y="74876"/>
                  </a:lnTo>
                  <a:lnTo>
                    <a:pt x="126884" y="76376"/>
                  </a:lnTo>
                  <a:lnTo>
                    <a:pt x="125185" y="80864"/>
                  </a:lnTo>
                  <a:lnTo>
                    <a:pt x="123673" y="82485"/>
                  </a:lnTo>
                  <a:lnTo>
                    <a:pt x="119171" y="84285"/>
                  </a:lnTo>
                  <a:lnTo>
                    <a:pt x="117547" y="85823"/>
                  </a:lnTo>
                  <a:lnTo>
                    <a:pt x="106951" y="104967"/>
                  </a:lnTo>
                  <a:lnTo>
                    <a:pt x="103742" y="130439"/>
                  </a:lnTo>
                  <a:lnTo>
                    <a:pt x="99730" y="136642"/>
                  </a:lnTo>
                  <a:lnTo>
                    <a:pt x="99295" y="139778"/>
                  </a:lnTo>
                  <a:lnTo>
                    <a:pt x="104653" y="171451"/>
                  </a:lnTo>
                  <a:lnTo>
                    <a:pt x="104693" y="174626"/>
                  </a:lnTo>
                  <a:lnTo>
                    <a:pt x="107561" y="180976"/>
                  </a:lnTo>
                  <a:lnTo>
                    <a:pt x="111305" y="187325"/>
                  </a:lnTo>
                  <a:lnTo>
                    <a:pt x="112969" y="193675"/>
                  </a:lnTo>
                  <a:lnTo>
                    <a:pt x="114471" y="195792"/>
                  </a:lnTo>
                  <a:lnTo>
                    <a:pt x="116530" y="197203"/>
                  </a:lnTo>
                  <a:lnTo>
                    <a:pt x="121641" y="199829"/>
                  </a:lnTo>
                  <a:lnTo>
                    <a:pt x="131599" y="208061"/>
                  </a:lnTo>
                  <a:lnTo>
                    <a:pt x="137888" y="209109"/>
                  </a:lnTo>
                  <a:lnTo>
                    <a:pt x="146454" y="209419"/>
                  </a:lnTo>
                  <a:lnTo>
                    <a:pt x="152579" y="206670"/>
                  </a:lnTo>
                  <a:lnTo>
                    <a:pt x="158829" y="202978"/>
                  </a:lnTo>
                  <a:lnTo>
                    <a:pt x="168299" y="199842"/>
                  </a:lnTo>
                  <a:lnTo>
                    <a:pt x="211784" y="171392"/>
                  </a:lnTo>
                  <a:lnTo>
                    <a:pt x="222185" y="164016"/>
                  </a:lnTo>
                  <a:lnTo>
                    <a:pt x="245249" y="137405"/>
                  </a:lnTo>
                  <a:lnTo>
                    <a:pt x="260462" y="126203"/>
                  </a:lnTo>
                  <a:lnTo>
                    <a:pt x="295221" y="83081"/>
                  </a:lnTo>
                  <a:lnTo>
                    <a:pt x="307964" y="64859"/>
                  </a:lnTo>
                  <a:lnTo>
                    <a:pt x="314320" y="60576"/>
                  </a:lnTo>
                  <a:lnTo>
                    <a:pt x="317497" y="59434"/>
                  </a:lnTo>
                  <a:lnTo>
                    <a:pt x="319615" y="57615"/>
                  </a:lnTo>
                  <a:lnTo>
                    <a:pt x="323846" y="47637"/>
                  </a:lnTo>
                  <a:lnTo>
                    <a:pt x="318792" y="47628"/>
                  </a:lnTo>
                  <a:lnTo>
                    <a:pt x="317303" y="48686"/>
                  </a:lnTo>
                  <a:lnTo>
                    <a:pt x="316311" y="50449"/>
                  </a:lnTo>
                  <a:lnTo>
                    <a:pt x="314717" y="55826"/>
                  </a:lnTo>
                  <a:lnTo>
                    <a:pt x="307856" y="64493"/>
                  </a:lnTo>
                  <a:lnTo>
                    <a:pt x="305706" y="73319"/>
                  </a:lnTo>
                  <a:lnTo>
                    <a:pt x="305203" y="79506"/>
                  </a:lnTo>
                  <a:lnTo>
                    <a:pt x="302157" y="85783"/>
                  </a:lnTo>
                  <a:lnTo>
                    <a:pt x="298334" y="92101"/>
                  </a:lnTo>
                  <a:lnTo>
                    <a:pt x="295879" y="104780"/>
                  </a:lnTo>
                  <a:lnTo>
                    <a:pt x="295678" y="107953"/>
                  </a:lnTo>
                  <a:lnTo>
                    <a:pt x="292632" y="114302"/>
                  </a:lnTo>
                  <a:lnTo>
                    <a:pt x="288809" y="120651"/>
                  </a:lnTo>
                  <a:lnTo>
                    <a:pt x="286354" y="133350"/>
                  </a:lnTo>
                  <a:lnTo>
                    <a:pt x="285750" y="170893"/>
                  </a:lnTo>
                  <a:lnTo>
                    <a:pt x="293951" y="179602"/>
                  </a:lnTo>
                  <a:lnTo>
                    <a:pt x="303359" y="180854"/>
                  </a:lnTo>
                  <a:lnTo>
                    <a:pt x="309430" y="180939"/>
                  </a:lnTo>
                  <a:lnTo>
                    <a:pt x="314972" y="178137"/>
                  </a:lnTo>
                  <a:lnTo>
                    <a:pt x="317931" y="175908"/>
                  </a:lnTo>
                  <a:lnTo>
                    <a:pt x="321220" y="170609"/>
                  </a:lnTo>
                  <a:lnTo>
                    <a:pt x="323740" y="164726"/>
                  </a:lnTo>
                  <a:lnTo>
                    <a:pt x="365136" y="120649"/>
                  </a:lnTo>
                  <a:lnTo>
                    <a:pt x="368658" y="111477"/>
                  </a:lnTo>
                  <a:lnTo>
                    <a:pt x="371281" y="101404"/>
                  </a:lnTo>
                  <a:lnTo>
                    <a:pt x="387877" y="68835"/>
                  </a:lnTo>
                  <a:lnTo>
                    <a:pt x="390406" y="61285"/>
                  </a:lnTo>
                  <a:lnTo>
                    <a:pt x="398571" y="49633"/>
                  </a:lnTo>
                  <a:lnTo>
                    <a:pt x="400050" y="38112"/>
                  </a:lnTo>
                  <a:lnTo>
                    <a:pt x="400050" y="46302"/>
                  </a:lnTo>
                  <a:lnTo>
                    <a:pt x="393505" y="54968"/>
                  </a:lnTo>
                  <a:lnTo>
                    <a:pt x="391408" y="63794"/>
                  </a:lnTo>
                  <a:lnTo>
                    <a:pt x="389729" y="74170"/>
                  </a:lnTo>
                  <a:lnTo>
                    <a:pt x="382358" y="97112"/>
                  </a:lnTo>
                  <a:lnTo>
                    <a:pt x="380210" y="110866"/>
                  </a:lnTo>
                  <a:lnTo>
                    <a:pt x="373514" y="123774"/>
                  </a:lnTo>
                  <a:lnTo>
                    <a:pt x="371483" y="168275"/>
                  </a:lnTo>
                  <a:lnTo>
                    <a:pt x="371475" y="180418"/>
                  </a:lnTo>
                  <a:lnTo>
                    <a:pt x="388809" y="180960"/>
                  </a:lnTo>
                  <a:lnTo>
                    <a:pt x="422311" y="149176"/>
                  </a:lnTo>
                  <a:lnTo>
                    <a:pt x="436040" y="129969"/>
                  </a:lnTo>
                  <a:lnTo>
                    <a:pt x="462668" y="107152"/>
                  </a:lnTo>
                  <a:lnTo>
                    <a:pt x="482901" y="76804"/>
                  </a:lnTo>
                  <a:lnTo>
                    <a:pt x="485556" y="70118"/>
                  </a:lnTo>
                  <a:lnTo>
                    <a:pt x="504814" y="47636"/>
                  </a:lnTo>
                  <a:lnTo>
                    <a:pt x="496623" y="47626"/>
                  </a:lnTo>
                  <a:lnTo>
                    <a:pt x="496182" y="48684"/>
                  </a:lnTo>
                  <a:lnTo>
                    <a:pt x="495692" y="52682"/>
                  </a:lnTo>
                  <a:lnTo>
                    <a:pt x="494503" y="54171"/>
                  </a:lnTo>
                  <a:lnTo>
                    <a:pt x="490360" y="55826"/>
                  </a:lnTo>
                  <a:lnTo>
                    <a:pt x="488831" y="57326"/>
                  </a:lnTo>
                  <a:lnTo>
                    <a:pt x="483557" y="67337"/>
                  </a:lnTo>
                  <a:lnTo>
                    <a:pt x="477693" y="74449"/>
                  </a:lnTo>
                  <a:lnTo>
                    <a:pt x="476677" y="80738"/>
                  </a:lnTo>
                  <a:lnTo>
                    <a:pt x="476376" y="89304"/>
                  </a:lnTo>
                  <a:lnTo>
                    <a:pt x="473484" y="95429"/>
                  </a:lnTo>
                  <a:lnTo>
                    <a:pt x="469729" y="101680"/>
                  </a:lnTo>
                  <a:lnTo>
                    <a:pt x="467120" y="112429"/>
                  </a:lnTo>
                  <a:lnTo>
                    <a:pt x="466842" y="118802"/>
                  </a:lnTo>
                  <a:lnTo>
                    <a:pt x="469599" y="124415"/>
                  </a:lnTo>
                  <a:lnTo>
                    <a:pt x="473294" y="130437"/>
                  </a:lnTo>
                  <a:lnTo>
                    <a:pt x="475666" y="142927"/>
                  </a:lnTo>
                  <a:lnTo>
                    <a:pt x="475861" y="146084"/>
                  </a:lnTo>
                  <a:lnTo>
                    <a:pt x="477050" y="148190"/>
                  </a:lnTo>
                  <a:lnTo>
                    <a:pt x="478899" y="149593"/>
                  </a:lnTo>
                  <a:lnTo>
                    <a:pt x="481191" y="150529"/>
                  </a:lnTo>
                  <a:lnTo>
                    <a:pt x="482719" y="152211"/>
                  </a:lnTo>
                  <a:lnTo>
                    <a:pt x="484417" y="156902"/>
                  </a:lnTo>
                  <a:lnTo>
                    <a:pt x="485928" y="158576"/>
                  </a:lnTo>
                  <a:lnTo>
                    <a:pt x="493857" y="161484"/>
                  </a:lnTo>
                  <a:lnTo>
                    <a:pt x="512596" y="161914"/>
                  </a:lnTo>
                  <a:lnTo>
                    <a:pt x="522666" y="155377"/>
                  </a:lnTo>
                  <a:lnTo>
                    <a:pt x="537040" y="152224"/>
                  </a:lnTo>
                  <a:lnTo>
                    <a:pt x="551915" y="142213"/>
                  </a:lnTo>
                  <a:lnTo>
                    <a:pt x="598084" y="101948"/>
                  </a:lnTo>
                  <a:lnTo>
                    <a:pt x="635338" y="57202"/>
                  </a:lnTo>
                  <a:lnTo>
                    <a:pt x="637972" y="50823"/>
                  </a:lnTo>
                  <a:lnTo>
                    <a:pt x="644347" y="41282"/>
                  </a:lnTo>
                  <a:lnTo>
                    <a:pt x="647689" y="28624"/>
                  </a:lnTo>
                  <a:lnTo>
                    <a:pt x="630008" y="28575"/>
                  </a:lnTo>
                  <a:lnTo>
                    <a:pt x="611051" y="46185"/>
                  </a:lnTo>
                  <a:lnTo>
                    <a:pt x="608828" y="54945"/>
                  </a:lnTo>
                  <a:lnTo>
                    <a:pt x="603139" y="63787"/>
                  </a:lnTo>
                  <a:lnTo>
                    <a:pt x="600982" y="73110"/>
                  </a:lnTo>
                  <a:lnTo>
                    <a:pt x="600478" y="79413"/>
                  </a:lnTo>
                  <a:lnTo>
                    <a:pt x="597432" y="85742"/>
                  </a:lnTo>
                  <a:lnTo>
                    <a:pt x="593609" y="92082"/>
                  </a:lnTo>
                  <a:lnTo>
                    <a:pt x="591155" y="104777"/>
                  </a:lnTo>
                  <a:lnTo>
                    <a:pt x="590953" y="107951"/>
                  </a:lnTo>
                  <a:lnTo>
                    <a:pt x="593551" y="114300"/>
                  </a:lnTo>
                  <a:lnTo>
                    <a:pt x="597176" y="120650"/>
                  </a:lnTo>
                  <a:lnTo>
                    <a:pt x="599503" y="133350"/>
                  </a:lnTo>
                  <a:lnTo>
                    <a:pt x="599693" y="136525"/>
                  </a:lnTo>
                  <a:lnTo>
                    <a:pt x="602728" y="142875"/>
                  </a:lnTo>
                  <a:lnTo>
                    <a:pt x="606546" y="149225"/>
                  </a:lnTo>
                  <a:lnTo>
                    <a:pt x="608242" y="155575"/>
                  </a:lnTo>
                  <a:lnTo>
                    <a:pt x="609753" y="157692"/>
                  </a:lnTo>
                  <a:lnTo>
                    <a:pt x="611819" y="159103"/>
                  </a:lnTo>
                  <a:lnTo>
                    <a:pt x="616936" y="161729"/>
                  </a:lnTo>
                  <a:lnTo>
                    <a:pt x="625767" y="168099"/>
                  </a:lnTo>
                  <a:lnTo>
                    <a:pt x="636332" y="171009"/>
                  </a:lnTo>
                  <a:lnTo>
                    <a:pt x="647742" y="171319"/>
                  </a:lnTo>
                  <a:lnTo>
                    <a:pt x="650903" y="170305"/>
                  </a:lnTo>
                  <a:lnTo>
                    <a:pt x="653010" y="168570"/>
                  </a:lnTo>
                  <a:lnTo>
                    <a:pt x="654415" y="166355"/>
                  </a:lnTo>
                  <a:lnTo>
                    <a:pt x="698495" y="136492"/>
                  </a:lnTo>
                  <a:lnTo>
                    <a:pt x="744764" y="93399"/>
                  </a:lnTo>
                  <a:lnTo>
                    <a:pt x="781033" y="47815"/>
                  </a:lnTo>
                  <a:lnTo>
                    <a:pt x="795865" y="31775"/>
                  </a:lnTo>
                  <a:lnTo>
                    <a:pt x="799935" y="19608"/>
                  </a:lnTo>
                  <a:lnTo>
                    <a:pt x="809229" y="19064"/>
                  </a:lnTo>
                  <a:lnTo>
                    <a:pt x="809590" y="27252"/>
                  </a:lnTo>
                  <a:lnTo>
                    <a:pt x="803072" y="35918"/>
                  </a:lnTo>
                  <a:lnTo>
                    <a:pt x="800981" y="44744"/>
                  </a:lnTo>
                  <a:lnTo>
                    <a:pt x="800110" y="79378"/>
                  </a:lnTo>
                  <a:lnTo>
                    <a:pt x="797283" y="85727"/>
                  </a:lnTo>
                  <a:lnTo>
                    <a:pt x="793556" y="92076"/>
                  </a:lnTo>
                  <a:lnTo>
                    <a:pt x="791164" y="104775"/>
                  </a:lnTo>
                  <a:lnTo>
                    <a:pt x="790691" y="117475"/>
                  </a:lnTo>
                  <a:lnTo>
                    <a:pt x="789594" y="119592"/>
                  </a:lnTo>
                  <a:lnTo>
                    <a:pt x="787804" y="121003"/>
                  </a:lnTo>
                  <a:lnTo>
                    <a:pt x="785552" y="121944"/>
                  </a:lnTo>
                  <a:lnTo>
                    <a:pt x="784051" y="123629"/>
                  </a:lnTo>
                  <a:lnTo>
                    <a:pt x="782384" y="128324"/>
                  </a:lnTo>
                  <a:lnTo>
                    <a:pt x="781167" y="146166"/>
                  </a:lnTo>
                  <a:lnTo>
                    <a:pt x="780070" y="148244"/>
                  </a:lnTo>
                  <a:lnTo>
                    <a:pt x="778280" y="149630"/>
                  </a:lnTo>
                  <a:lnTo>
                    <a:pt x="771560" y="152386"/>
                  </a:lnTo>
                  <a:lnTo>
                    <a:pt x="763327" y="152399"/>
                  </a:lnTo>
                  <a:lnTo>
                    <a:pt x="762885" y="151341"/>
                  </a:lnTo>
                  <a:lnTo>
                    <a:pt x="762010" y="129734"/>
                  </a:lnTo>
                  <a:lnTo>
                    <a:pt x="764827" y="123629"/>
                  </a:lnTo>
                  <a:lnTo>
                    <a:pt x="768548" y="117388"/>
                  </a:lnTo>
                  <a:lnTo>
                    <a:pt x="770937" y="104758"/>
                  </a:lnTo>
                  <a:lnTo>
                    <a:pt x="771133" y="101589"/>
                  </a:lnTo>
                  <a:lnTo>
                    <a:pt x="774174" y="95245"/>
                  </a:lnTo>
                  <a:lnTo>
                    <a:pt x="780647" y="86282"/>
                  </a:lnTo>
                  <a:lnTo>
                    <a:pt x="780931" y="80834"/>
                  </a:lnTo>
                  <a:lnTo>
                    <a:pt x="782029" y="79289"/>
                  </a:lnTo>
                  <a:lnTo>
                    <a:pt x="783820" y="78259"/>
                  </a:lnTo>
                  <a:lnTo>
                    <a:pt x="790180" y="76321"/>
                  </a:lnTo>
                  <a:lnTo>
                    <a:pt x="790458" y="81292"/>
                  </a:lnTo>
                  <a:lnTo>
                    <a:pt x="791555" y="82770"/>
                  </a:lnTo>
                  <a:lnTo>
                    <a:pt x="799705" y="85610"/>
                  </a:lnTo>
                  <a:lnTo>
                    <a:pt x="800065" y="93916"/>
                  </a:lnTo>
                  <a:lnTo>
                    <a:pt x="808298" y="103334"/>
                  </a:lnTo>
                  <a:lnTo>
                    <a:pt x="817709" y="104648"/>
                  </a:lnTo>
                  <a:lnTo>
                    <a:pt x="845882" y="104774"/>
                  </a:lnTo>
                  <a:lnTo>
                    <a:pt x="854965" y="98229"/>
                  </a:lnTo>
                  <a:lnTo>
                    <a:pt x="863864" y="95074"/>
                  </a:lnTo>
                  <a:lnTo>
                    <a:pt x="873203" y="88965"/>
                  </a:lnTo>
                  <a:lnTo>
                    <a:pt x="879509" y="87165"/>
                  </a:lnTo>
                  <a:lnTo>
                    <a:pt x="881615" y="85627"/>
                  </a:lnTo>
                  <a:lnTo>
                    <a:pt x="883018" y="83543"/>
                  </a:lnTo>
                  <a:lnTo>
                    <a:pt x="885635" y="78405"/>
                  </a:lnTo>
                  <a:lnTo>
                    <a:pt x="890327" y="72594"/>
                  </a:lnTo>
                  <a:lnTo>
                    <a:pt x="895939" y="69306"/>
                  </a:lnTo>
                  <a:lnTo>
                    <a:pt x="898918" y="68429"/>
                  </a:lnTo>
                  <a:lnTo>
                    <a:pt x="900904" y="66786"/>
                  </a:lnTo>
                  <a:lnTo>
                    <a:pt x="912921" y="49387"/>
                  </a:lnTo>
                  <a:lnTo>
                    <a:pt x="913962" y="43090"/>
                  </a:lnTo>
                  <a:lnTo>
                    <a:pt x="915166" y="41427"/>
                  </a:lnTo>
                  <a:lnTo>
                    <a:pt x="917027" y="40318"/>
                  </a:lnTo>
                  <a:lnTo>
                    <a:pt x="919326" y="39579"/>
                  </a:lnTo>
                  <a:lnTo>
                    <a:pt x="920860" y="38028"/>
                  </a:lnTo>
                  <a:lnTo>
                    <a:pt x="923915" y="28613"/>
                  </a:lnTo>
                  <a:lnTo>
                    <a:pt x="915723" y="36779"/>
                  </a:lnTo>
                  <a:lnTo>
                    <a:pt x="913603" y="45443"/>
                  </a:lnTo>
                  <a:lnTo>
                    <a:pt x="898597" y="65467"/>
                  </a:lnTo>
                  <a:lnTo>
                    <a:pt x="886732" y="110434"/>
                  </a:lnTo>
                  <a:lnTo>
                    <a:pt x="885827" y="157690"/>
                  </a:lnTo>
                  <a:lnTo>
                    <a:pt x="885825" y="166424"/>
                  </a:lnTo>
                  <a:lnTo>
                    <a:pt x="886883" y="168099"/>
                  </a:lnTo>
                  <a:lnTo>
                    <a:pt x="888647" y="169216"/>
                  </a:lnTo>
                  <a:lnTo>
                    <a:pt x="895526" y="171156"/>
                  </a:lnTo>
                  <a:lnTo>
                    <a:pt x="903434" y="171411"/>
                  </a:lnTo>
                  <a:lnTo>
                    <a:pt x="912195" y="164896"/>
                  </a:lnTo>
                  <a:lnTo>
                    <a:pt x="921037" y="161747"/>
                  </a:lnTo>
                  <a:lnTo>
                    <a:pt x="936663" y="148784"/>
                  </a:lnTo>
                  <a:lnTo>
                    <a:pt x="971550" y="102122"/>
                  </a:lnTo>
                  <a:lnTo>
                    <a:pt x="987778" y="76803"/>
                  </a:lnTo>
                  <a:lnTo>
                    <a:pt x="990404" y="70118"/>
                  </a:lnTo>
                  <a:lnTo>
                    <a:pt x="996775" y="60404"/>
                  </a:lnTo>
                  <a:lnTo>
                    <a:pt x="1000190" y="50824"/>
                  </a:lnTo>
                  <a:lnTo>
                    <a:pt x="1006377" y="41282"/>
                  </a:lnTo>
                  <a:lnTo>
                    <a:pt x="1008680" y="31752"/>
                  </a:lnTo>
                  <a:lnTo>
                    <a:pt x="1009219" y="25401"/>
                  </a:lnTo>
                  <a:lnTo>
                    <a:pt x="1010421" y="23284"/>
                  </a:lnTo>
                  <a:lnTo>
                    <a:pt x="1012280" y="21873"/>
                  </a:lnTo>
                  <a:lnTo>
                    <a:pt x="1019055" y="19099"/>
                  </a:lnTo>
                  <a:lnTo>
                    <a:pt x="1019175" y="36660"/>
                  </a:lnTo>
                  <a:lnTo>
                    <a:pt x="1012630" y="45420"/>
                  </a:lnTo>
                  <a:lnTo>
                    <a:pt x="1010533" y="54262"/>
                  </a:lnTo>
                  <a:lnTo>
                    <a:pt x="1009766" y="69888"/>
                  </a:lnTo>
                  <a:lnTo>
                    <a:pt x="1006879" y="76217"/>
                  </a:lnTo>
                  <a:lnTo>
                    <a:pt x="1004627" y="79386"/>
                  </a:lnTo>
                  <a:lnTo>
                    <a:pt x="1000520" y="101570"/>
                  </a:lnTo>
                  <a:lnTo>
                    <a:pt x="1000125" y="142320"/>
                  </a:lnTo>
                  <a:lnTo>
                    <a:pt x="1008326" y="151027"/>
                  </a:lnTo>
                  <a:lnTo>
                    <a:pt x="1009826" y="150427"/>
                  </a:lnTo>
                  <a:lnTo>
                    <a:pt x="1016993" y="145583"/>
                  </a:lnTo>
                  <a:lnTo>
                    <a:pt x="1022791" y="144078"/>
                  </a:lnTo>
                  <a:lnTo>
                    <a:pt x="1024761" y="142619"/>
                  </a:lnTo>
                  <a:lnTo>
                    <a:pt x="1026074" y="140588"/>
                  </a:lnTo>
                  <a:lnTo>
                    <a:pt x="1026949" y="138175"/>
                  </a:lnTo>
                  <a:lnTo>
                    <a:pt x="1028591" y="136567"/>
                  </a:lnTo>
                  <a:lnTo>
                    <a:pt x="1033238" y="134780"/>
                  </a:lnTo>
                  <a:lnTo>
                    <a:pt x="1034900" y="133245"/>
                  </a:lnTo>
                  <a:lnTo>
                    <a:pt x="1060577" y="93361"/>
                  </a:lnTo>
                  <a:lnTo>
                    <a:pt x="1098551" y="45784"/>
                  </a:lnTo>
                  <a:lnTo>
                    <a:pt x="1102078" y="38693"/>
                  </a:lnTo>
                  <a:lnTo>
                    <a:pt x="1103019" y="35320"/>
                  </a:lnTo>
                  <a:lnTo>
                    <a:pt x="1104704" y="33072"/>
                  </a:lnTo>
                  <a:lnTo>
                    <a:pt x="1111075" y="28849"/>
                  </a:lnTo>
                  <a:lnTo>
                    <a:pt x="1113984" y="20550"/>
                  </a:lnTo>
                  <a:lnTo>
                    <a:pt x="1114422" y="9653"/>
                  </a:lnTo>
                  <a:lnTo>
                    <a:pt x="1114425" y="33205"/>
                  </a:lnTo>
                  <a:lnTo>
                    <a:pt x="1111603" y="38747"/>
                  </a:lnTo>
                  <a:lnTo>
                    <a:pt x="1107880" y="44737"/>
                  </a:lnTo>
                  <a:lnTo>
                    <a:pt x="1104724" y="54060"/>
                  </a:lnTo>
                  <a:lnTo>
                    <a:pt x="1098615" y="63525"/>
                  </a:lnTo>
                  <a:lnTo>
                    <a:pt x="1096335" y="73032"/>
                  </a:lnTo>
                  <a:lnTo>
                    <a:pt x="1095802" y="79378"/>
                  </a:lnTo>
                  <a:lnTo>
                    <a:pt x="1092743" y="85727"/>
                  </a:lnTo>
                  <a:lnTo>
                    <a:pt x="1088913" y="92076"/>
                  </a:lnTo>
                  <a:lnTo>
                    <a:pt x="1086455" y="104775"/>
                  </a:lnTo>
                  <a:lnTo>
                    <a:pt x="1085850" y="150519"/>
                  </a:lnTo>
                  <a:lnTo>
                    <a:pt x="1094051" y="160436"/>
                  </a:lnTo>
                  <a:lnTo>
                    <a:pt x="1097609" y="161263"/>
                  </a:lnTo>
                  <a:lnTo>
                    <a:pt x="1118031" y="161914"/>
                  </a:lnTo>
                  <a:lnTo>
                    <a:pt x="1124142" y="159098"/>
                  </a:lnTo>
                  <a:lnTo>
                    <a:pt x="1130386" y="155377"/>
                  </a:lnTo>
                  <a:lnTo>
                    <a:pt x="1155903" y="145057"/>
                  </a:lnTo>
                  <a:lnTo>
                    <a:pt x="1203498" y="101396"/>
                  </a:lnTo>
                  <a:lnTo>
                    <a:pt x="1243519" y="60348"/>
                  </a:lnTo>
                  <a:lnTo>
                    <a:pt x="1249756" y="47630"/>
                  </a:lnTo>
                  <a:lnTo>
                    <a:pt x="1265060" y="30457"/>
                  </a:lnTo>
                  <a:lnTo>
                    <a:pt x="1266041" y="26589"/>
                  </a:lnTo>
                  <a:lnTo>
                    <a:pt x="1266824" y="1452"/>
                  </a:lnTo>
                  <a:lnTo>
                    <a:pt x="1265766" y="968"/>
                  </a:lnTo>
                  <a:lnTo>
                    <a:pt x="1233597" y="0"/>
                  </a:lnTo>
                  <a:lnTo>
                    <a:pt x="1231973" y="1058"/>
                  </a:lnTo>
                  <a:lnTo>
                    <a:pt x="1230891" y="2822"/>
                  </a:lnTo>
                  <a:lnTo>
                    <a:pt x="1229010" y="9701"/>
                  </a:lnTo>
                  <a:lnTo>
                    <a:pt x="1228852" y="14189"/>
                  </a:lnTo>
                  <a:lnTo>
                    <a:pt x="1225959" y="19712"/>
                  </a:lnTo>
                  <a:lnTo>
                    <a:pt x="1220535" y="26824"/>
                  </a:lnTo>
                  <a:lnTo>
                    <a:pt x="1219464" y="35833"/>
                  </a:lnTo>
                  <a:lnTo>
                    <a:pt x="1219234" y="50920"/>
                  </a:lnTo>
                  <a:lnTo>
                    <a:pt x="1216393" y="57203"/>
                  </a:lnTo>
                  <a:lnTo>
                    <a:pt x="1212661" y="63524"/>
                  </a:lnTo>
                  <a:lnTo>
                    <a:pt x="1210264" y="76205"/>
                  </a:lnTo>
                  <a:lnTo>
                    <a:pt x="1209675" y="121533"/>
                  </a:lnTo>
                  <a:lnTo>
                    <a:pt x="1209675" y="136641"/>
                  </a:lnTo>
                  <a:lnTo>
                    <a:pt x="1210733" y="138719"/>
                  </a:lnTo>
                  <a:lnTo>
                    <a:pt x="1212497" y="140105"/>
                  </a:lnTo>
                  <a:lnTo>
                    <a:pt x="1214731" y="141028"/>
                  </a:lnTo>
                  <a:lnTo>
                    <a:pt x="1216220" y="142702"/>
                  </a:lnTo>
                  <a:lnTo>
                    <a:pt x="1218807" y="150914"/>
                  </a:lnTo>
                  <a:lnTo>
                    <a:pt x="1221848" y="151739"/>
                  </a:lnTo>
                  <a:lnTo>
                    <a:pt x="1251388" y="152400"/>
                  </a:lnTo>
                  <a:lnTo>
                    <a:pt x="1257495" y="149577"/>
                  </a:lnTo>
                  <a:lnTo>
                    <a:pt x="1263736" y="145854"/>
                  </a:lnTo>
                  <a:lnTo>
                    <a:pt x="1276367" y="143463"/>
                  </a:lnTo>
                  <a:lnTo>
                    <a:pt x="1279536" y="143268"/>
                  </a:lnTo>
                  <a:lnTo>
                    <a:pt x="1285880" y="140227"/>
                  </a:lnTo>
                  <a:lnTo>
                    <a:pt x="1301750" y="127710"/>
                  </a:lnTo>
                  <a:lnTo>
                    <a:pt x="1314450" y="121770"/>
                  </a:lnTo>
                  <a:lnTo>
                    <a:pt x="1317625" y="119280"/>
                  </a:lnTo>
                  <a:lnTo>
                    <a:pt x="1321153" y="113691"/>
                  </a:lnTo>
                  <a:lnTo>
                    <a:pt x="1322094" y="110719"/>
                  </a:lnTo>
                  <a:lnTo>
                    <a:pt x="1323779" y="108738"/>
                  </a:lnTo>
                  <a:lnTo>
                    <a:pt x="1343000" y="95274"/>
                  </a:lnTo>
                  <a:lnTo>
                    <a:pt x="13430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SMARTInkShape-1126"/>
          <p:cNvSpPr/>
          <p:nvPr>
            <p:custDataLst>
              <p:tags r:id="rId1"/>
            </p:custDataLst>
          </p:nvPr>
        </p:nvSpPr>
        <p:spPr>
          <a:xfrm>
            <a:off x="6400800" y="1467246"/>
            <a:ext cx="361948" cy="275819"/>
          </a:xfrm>
          <a:custGeom>
            <a:avLst/>
            <a:gdLst/>
            <a:ahLst/>
            <a:cxnLst/>
            <a:rect l="0" t="0" r="0" b="0"/>
            <a:pathLst>
              <a:path w="361948" h="275819">
                <a:moveTo>
                  <a:pt x="19050" y="85329"/>
                </a:moveTo>
                <a:lnTo>
                  <a:pt x="19050" y="85329"/>
                </a:lnTo>
                <a:lnTo>
                  <a:pt x="19050" y="98586"/>
                </a:lnTo>
                <a:lnTo>
                  <a:pt x="16228" y="104627"/>
                </a:lnTo>
                <a:lnTo>
                  <a:pt x="12505" y="110839"/>
                </a:lnTo>
                <a:lnTo>
                  <a:pt x="10113" y="123451"/>
                </a:lnTo>
                <a:lnTo>
                  <a:pt x="9918" y="126618"/>
                </a:lnTo>
                <a:lnTo>
                  <a:pt x="8729" y="128730"/>
                </a:lnTo>
                <a:lnTo>
                  <a:pt x="6877" y="130138"/>
                </a:lnTo>
                <a:lnTo>
                  <a:pt x="4585" y="131077"/>
                </a:lnTo>
                <a:lnTo>
                  <a:pt x="3056" y="132761"/>
                </a:lnTo>
                <a:lnTo>
                  <a:pt x="35" y="142348"/>
                </a:lnTo>
                <a:lnTo>
                  <a:pt x="0" y="120085"/>
                </a:lnTo>
                <a:lnTo>
                  <a:pt x="2822" y="113829"/>
                </a:lnTo>
                <a:lnTo>
                  <a:pt x="14189" y="94819"/>
                </a:lnTo>
                <a:lnTo>
                  <a:pt x="21232" y="76218"/>
                </a:lnTo>
                <a:lnTo>
                  <a:pt x="23680" y="72905"/>
                </a:lnTo>
                <a:lnTo>
                  <a:pt x="26400" y="63579"/>
                </a:lnTo>
                <a:lnTo>
                  <a:pt x="28666" y="53438"/>
                </a:lnTo>
                <a:lnTo>
                  <a:pt x="35923" y="38303"/>
                </a:lnTo>
                <a:lnTo>
                  <a:pt x="36649" y="34929"/>
                </a:lnTo>
                <a:lnTo>
                  <a:pt x="38191" y="32679"/>
                </a:lnTo>
                <a:lnTo>
                  <a:pt x="40277" y="31179"/>
                </a:lnTo>
                <a:lnTo>
                  <a:pt x="42726" y="30179"/>
                </a:lnTo>
                <a:lnTo>
                  <a:pt x="44359" y="28454"/>
                </a:lnTo>
                <a:lnTo>
                  <a:pt x="46174" y="23715"/>
                </a:lnTo>
                <a:lnTo>
                  <a:pt x="47716" y="22028"/>
                </a:lnTo>
                <a:lnTo>
                  <a:pt x="52251" y="20154"/>
                </a:lnTo>
                <a:lnTo>
                  <a:pt x="53884" y="18595"/>
                </a:lnTo>
                <a:lnTo>
                  <a:pt x="56720" y="10585"/>
                </a:lnTo>
                <a:lnTo>
                  <a:pt x="59781" y="9776"/>
                </a:lnTo>
                <a:lnTo>
                  <a:pt x="66271" y="9167"/>
                </a:lnTo>
                <a:lnTo>
                  <a:pt x="74840" y="17333"/>
                </a:lnTo>
                <a:lnTo>
                  <a:pt x="75797" y="23319"/>
                </a:lnTo>
                <a:lnTo>
                  <a:pt x="76989" y="24939"/>
                </a:lnTo>
                <a:lnTo>
                  <a:pt x="81138" y="26739"/>
                </a:lnTo>
                <a:lnTo>
                  <a:pt x="82666" y="28277"/>
                </a:lnTo>
                <a:lnTo>
                  <a:pt x="84367" y="32809"/>
                </a:lnTo>
                <a:lnTo>
                  <a:pt x="86515" y="44341"/>
                </a:lnTo>
                <a:lnTo>
                  <a:pt x="92191" y="53664"/>
                </a:lnTo>
                <a:lnTo>
                  <a:pt x="94646" y="66296"/>
                </a:lnTo>
                <a:lnTo>
                  <a:pt x="95250" y="104376"/>
                </a:lnTo>
                <a:lnTo>
                  <a:pt x="109439" y="90190"/>
                </a:lnTo>
                <a:lnTo>
                  <a:pt x="112140" y="84667"/>
                </a:lnTo>
                <a:lnTo>
                  <a:pt x="112860" y="81713"/>
                </a:lnTo>
                <a:lnTo>
                  <a:pt x="120562" y="68309"/>
                </a:lnTo>
                <a:lnTo>
                  <a:pt x="123916" y="53357"/>
                </a:lnTo>
                <a:lnTo>
                  <a:pt x="133996" y="38287"/>
                </a:lnTo>
                <a:lnTo>
                  <a:pt x="138928" y="31613"/>
                </a:lnTo>
                <a:lnTo>
                  <a:pt x="141121" y="25119"/>
                </a:lnTo>
                <a:lnTo>
                  <a:pt x="142764" y="22964"/>
                </a:lnTo>
                <a:lnTo>
                  <a:pt x="161403" y="9571"/>
                </a:lnTo>
                <a:lnTo>
                  <a:pt x="170080" y="17369"/>
                </a:lnTo>
                <a:lnTo>
                  <a:pt x="171045" y="23330"/>
                </a:lnTo>
                <a:lnTo>
                  <a:pt x="171450" y="69489"/>
                </a:lnTo>
                <a:lnTo>
                  <a:pt x="171450" y="103938"/>
                </a:lnTo>
                <a:lnTo>
                  <a:pt x="185639" y="104368"/>
                </a:lnTo>
                <a:lnTo>
                  <a:pt x="187259" y="103313"/>
                </a:lnTo>
                <a:lnTo>
                  <a:pt x="188340" y="101552"/>
                </a:lnTo>
                <a:lnTo>
                  <a:pt x="189060" y="99319"/>
                </a:lnTo>
                <a:lnTo>
                  <a:pt x="190598" y="97831"/>
                </a:lnTo>
                <a:lnTo>
                  <a:pt x="200672" y="92620"/>
                </a:lnTo>
                <a:lnTo>
                  <a:pt x="212853" y="81713"/>
                </a:lnTo>
                <a:lnTo>
                  <a:pt x="216310" y="75608"/>
                </a:lnTo>
                <a:lnTo>
                  <a:pt x="218904" y="69367"/>
                </a:lnTo>
                <a:lnTo>
                  <a:pt x="244322" y="39996"/>
                </a:lnTo>
                <a:lnTo>
                  <a:pt x="247723" y="31092"/>
                </a:lnTo>
                <a:lnTo>
                  <a:pt x="257048" y="18816"/>
                </a:lnTo>
                <a:lnTo>
                  <a:pt x="266305" y="18658"/>
                </a:lnTo>
                <a:lnTo>
                  <a:pt x="266700" y="65024"/>
                </a:lnTo>
                <a:lnTo>
                  <a:pt x="265642" y="82337"/>
                </a:lnTo>
                <a:lnTo>
                  <a:pt x="258500" y="111171"/>
                </a:lnTo>
                <a:lnTo>
                  <a:pt x="257227" y="154007"/>
                </a:lnTo>
                <a:lnTo>
                  <a:pt x="256139" y="165594"/>
                </a:lnTo>
                <a:lnTo>
                  <a:pt x="248534" y="196336"/>
                </a:lnTo>
                <a:lnTo>
                  <a:pt x="247660" y="240774"/>
                </a:lnTo>
                <a:lnTo>
                  <a:pt x="247650" y="275818"/>
                </a:lnTo>
                <a:lnTo>
                  <a:pt x="247650" y="267627"/>
                </a:lnTo>
                <a:lnTo>
                  <a:pt x="241105" y="258961"/>
                </a:lnTo>
                <a:lnTo>
                  <a:pt x="239450" y="253163"/>
                </a:lnTo>
                <a:lnTo>
                  <a:pt x="238148" y="206037"/>
                </a:lnTo>
                <a:lnTo>
                  <a:pt x="238126" y="164273"/>
                </a:lnTo>
                <a:lnTo>
                  <a:pt x="239183" y="126775"/>
                </a:lnTo>
                <a:lnTo>
                  <a:pt x="246325" y="102690"/>
                </a:lnTo>
                <a:lnTo>
                  <a:pt x="248631" y="70424"/>
                </a:lnTo>
                <a:lnTo>
                  <a:pt x="255174" y="56946"/>
                </a:lnTo>
                <a:lnTo>
                  <a:pt x="256780" y="49148"/>
                </a:lnTo>
                <a:lnTo>
                  <a:pt x="263643" y="40004"/>
                </a:lnTo>
                <a:lnTo>
                  <a:pt x="266853" y="31095"/>
                </a:lnTo>
                <a:lnTo>
                  <a:pt x="271354" y="24889"/>
                </a:lnTo>
                <a:lnTo>
                  <a:pt x="276882" y="21425"/>
                </a:lnTo>
                <a:lnTo>
                  <a:pt x="279838" y="20501"/>
                </a:lnTo>
                <a:lnTo>
                  <a:pt x="281809" y="18827"/>
                </a:lnTo>
                <a:lnTo>
                  <a:pt x="283998" y="14145"/>
                </a:lnTo>
                <a:lnTo>
                  <a:pt x="285641" y="12473"/>
                </a:lnTo>
                <a:lnTo>
                  <a:pt x="290288" y="10615"/>
                </a:lnTo>
                <a:lnTo>
                  <a:pt x="311230" y="8158"/>
                </a:lnTo>
                <a:lnTo>
                  <a:pt x="323866" y="1607"/>
                </a:lnTo>
                <a:lnTo>
                  <a:pt x="336552" y="0"/>
                </a:lnTo>
                <a:lnTo>
                  <a:pt x="338668" y="926"/>
                </a:lnTo>
                <a:lnTo>
                  <a:pt x="340079" y="2602"/>
                </a:lnTo>
                <a:lnTo>
                  <a:pt x="341019" y="4778"/>
                </a:lnTo>
                <a:lnTo>
                  <a:pt x="342704" y="6228"/>
                </a:lnTo>
                <a:lnTo>
                  <a:pt x="350936" y="8747"/>
                </a:lnTo>
                <a:lnTo>
                  <a:pt x="357039" y="14072"/>
                </a:lnTo>
                <a:lnTo>
                  <a:pt x="359768" y="19440"/>
                </a:lnTo>
                <a:lnTo>
                  <a:pt x="361865" y="37539"/>
                </a:lnTo>
                <a:lnTo>
                  <a:pt x="361947" y="60047"/>
                </a:lnTo>
                <a:lnTo>
                  <a:pt x="359126" y="66331"/>
                </a:lnTo>
                <a:lnTo>
                  <a:pt x="355403" y="72652"/>
                </a:lnTo>
                <a:lnTo>
                  <a:pt x="353013" y="85334"/>
                </a:lnTo>
                <a:lnTo>
                  <a:pt x="352816" y="88507"/>
                </a:lnTo>
                <a:lnTo>
                  <a:pt x="351628" y="90623"/>
                </a:lnTo>
                <a:lnTo>
                  <a:pt x="349776" y="92033"/>
                </a:lnTo>
                <a:lnTo>
                  <a:pt x="347485" y="92973"/>
                </a:lnTo>
                <a:lnTo>
                  <a:pt x="345956" y="94659"/>
                </a:lnTo>
                <a:lnTo>
                  <a:pt x="344259" y="99353"/>
                </a:lnTo>
                <a:lnTo>
                  <a:pt x="342747" y="101028"/>
                </a:lnTo>
                <a:lnTo>
                  <a:pt x="338246" y="102890"/>
                </a:lnTo>
                <a:lnTo>
                  <a:pt x="336622" y="104445"/>
                </a:lnTo>
                <a:lnTo>
                  <a:pt x="333386" y="113866"/>
                </a:lnTo>
                <a:lnTo>
                  <a:pt x="333375" y="9485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SMARTInkShape-1127"/>
          <p:cNvSpPr/>
          <p:nvPr>
            <p:custDataLst>
              <p:tags r:id="rId2"/>
            </p:custDataLst>
          </p:nvPr>
        </p:nvSpPr>
        <p:spPr>
          <a:xfrm>
            <a:off x="6829461" y="1447800"/>
            <a:ext cx="1113993" cy="190490"/>
          </a:xfrm>
          <a:custGeom>
            <a:avLst/>
            <a:gdLst/>
            <a:ahLst/>
            <a:cxnLst/>
            <a:rect l="0" t="0" r="0" b="0"/>
            <a:pathLst>
              <a:path w="1113993" h="190490">
                <a:moveTo>
                  <a:pt x="85689" y="38100"/>
                </a:moveTo>
                <a:lnTo>
                  <a:pt x="85689" y="38100"/>
                </a:lnTo>
                <a:lnTo>
                  <a:pt x="85689" y="29899"/>
                </a:lnTo>
                <a:lnTo>
                  <a:pt x="84631" y="29458"/>
                </a:lnTo>
                <a:lnTo>
                  <a:pt x="80633" y="28968"/>
                </a:lnTo>
                <a:lnTo>
                  <a:pt x="79144" y="27778"/>
                </a:lnTo>
                <a:lnTo>
                  <a:pt x="76557" y="20408"/>
                </a:lnTo>
                <a:lnTo>
                  <a:pt x="73516" y="19654"/>
                </a:lnTo>
                <a:lnTo>
                  <a:pt x="52486" y="19053"/>
                </a:lnTo>
                <a:lnTo>
                  <a:pt x="50853" y="20110"/>
                </a:lnTo>
                <a:lnTo>
                  <a:pt x="49765" y="21874"/>
                </a:lnTo>
                <a:lnTo>
                  <a:pt x="49040" y="24107"/>
                </a:lnTo>
                <a:lnTo>
                  <a:pt x="47498" y="25596"/>
                </a:lnTo>
                <a:lnTo>
                  <a:pt x="37419" y="30809"/>
                </a:lnTo>
                <a:lnTo>
                  <a:pt x="24003" y="42730"/>
                </a:lnTo>
                <a:lnTo>
                  <a:pt x="21231" y="48272"/>
                </a:lnTo>
                <a:lnTo>
                  <a:pt x="20492" y="51231"/>
                </a:lnTo>
                <a:lnTo>
                  <a:pt x="11669" y="66732"/>
                </a:lnTo>
                <a:lnTo>
                  <a:pt x="8718" y="82557"/>
                </a:lnTo>
                <a:lnTo>
                  <a:pt x="2007" y="95252"/>
                </a:lnTo>
                <a:lnTo>
                  <a:pt x="0" y="121944"/>
                </a:lnTo>
                <a:lnTo>
                  <a:pt x="8168" y="131861"/>
                </a:lnTo>
                <a:lnTo>
                  <a:pt x="9098" y="137965"/>
                </a:lnTo>
                <a:lnTo>
                  <a:pt x="10287" y="139602"/>
                </a:lnTo>
                <a:lnTo>
                  <a:pt x="12138" y="140693"/>
                </a:lnTo>
                <a:lnTo>
                  <a:pt x="19798" y="142228"/>
                </a:lnTo>
                <a:lnTo>
                  <a:pt x="22712" y="142444"/>
                </a:lnTo>
                <a:lnTo>
                  <a:pt x="24655" y="141529"/>
                </a:lnTo>
                <a:lnTo>
                  <a:pt x="25949" y="139861"/>
                </a:lnTo>
                <a:lnTo>
                  <a:pt x="26813" y="137691"/>
                </a:lnTo>
                <a:lnTo>
                  <a:pt x="28446" y="136244"/>
                </a:lnTo>
                <a:lnTo>
                  <a:pt x="33084" y="134636"/>
                </a:lnTo>
                <a:lnTo>
                  <a:pt x="34744" y="133149"/>
                </a:lnTo>
                <a:lnTo>
                  <a:pt x="42683" y="120206"/>
                </a:lnTo>
                <a:lnTo>
                  <a:pt x="71956" y="88892"/>
                </a:lnTo>
                <a:lnTo>
                  <a:pt x="74918" y="79373"/>
                </a:lnTo>
                <a:lnTo>
                  <a:pt x="75610" y="73024"/>
                </a:lnTo>
                <a:lnTo>
                  <a:pt x="78740" y="66675"/>
                </a:lnTo>
                <a:lnTo>
                  <a:pt x="84316" y="59031"/>
                </a:lnTo>
                <a:lnTo>
                  <a:pt x="86476" y="49917"/>
                </a:lnTo>
                <a:lnTo>
                  <a:pt x="95179" y="38146"/>
                </a:lnTo>
                <a:lnTo>
                  <a:pt x="95214" y="82630"/>
                </a:lnTo>
                <a:lnTo>
                  <a:pt x="95214" y="117592"/>
                </a:lnTo>
                <a:lnTo>
                  <a:pt x="96272" y="119669"/>
                </a:lnTo>
                <a:lnTo>
                  <a:pt x="98036" y="121055"/>
                </a:lnTo>
                <a:lnTo>
                  <a:pt x="103414" y="123278"/>
                </a:lnTo>
                <a:lnTo>
                  <a:pt x="122038" y="123811"/>
                </a:lnTo>
                <a:lnTo>
                  <a:pt x="155575" y="92026"/>
                </a:lnTo>
                <a:lnTo>
                  <a:pt x="159082" y="85703"/>
                </a:lnTo>
                <a:lnTo>
                  <a:pt x="161699" y="79365"/>
                </a:lnTo>
                <a:lnTo>
                  <a:pt x="168065" y="69847"/>
                </a:lnTo>
                <a:lnTo>
                  <a:pt x="171480" y="60324"/>
                </a:lnTo>
                <a:lnTo>
                  <a:pt x="177666" y="50800"/>
                </a:lnTo>
                <a:lnTo>
                  <a:pt x="181027" y="41275"/>
                </a:lnTo>
                <a:lnTo>
                  <a:pt x="185564" y="34925"/>
                </a:lnTo>
                <a:lnTo>
                  <a:pt x="191108" y="31397"/>
                </a:lnTo>
                <a:lnTo>
                  <a:pt x="194069" y="30456"/>
                </a:lnTo>
                <a:lnTo>
                  <a:pt x="196042" y="28771"/>
                </a:lnTo>
                <a:lnTo>
                  <a:pt x="198235" y="24076"/>
                </a:lnTo>
                <a:lnTo>
                  <a:pt x="199878" y="22401"/>
                </a:lnTo>
                <a:lnTo>
                  <a:pt x="204525" y="20539"/>
                </a:lnTo>
                <a:lnTo>
                  <a:pt x="206189" y="18985"/>
                </a:lnTo>
                <a:lnTo>
                  <a:pt x="209385" y="9956"/>
                </a:lnTo>
                <a:lnTo>
                  <a:pt x="217703" y="17764"/>
                </a:lnTo>
                <a:lnTo>
                  <a:pt x="218922" y="27138"/>
                </a:lnTo>
                <a:lnTo>
                  <a:pt x="219039" y="73032"/>
                </a:lnTo>
                <a:lnTo>
                  <a:pt x="219039" y="79378"/>
                </a:lnTo>
                <a:lnTo>
                  <a:pt x="216217" y="85727"/>
                </a:lnTo>
                <a:lnTo>
                  <a:pt x="212494" y="92076"/>
                </a:lnTo>
                <a:lnTo>
                  <a:pt x="209338" y="101600"/>
                </a:lnTo>
                <a:lnTo>
                  <a:pt x="203230" y="111125"/>
                </a:lnTo>
                <a:lnTo>
                  <a:pt x="200416" y="121944"/>
                </a:lnTo>
                <a:lnTo>
                  <a:pt x="200115" y="128324"/>
                </a:lnTo>
                <a:lnTo>
                  <a:pt x="199015" y="129999"/>
                </a:lnTo>
                <a:lnTo>
                  <a:pt x="197223" y="131116"/>
                </a:lnTo>
                <a:lnTo>
                  <a:pt x="190581" y="133311"/>
                </a:lnTo>
                <a:lnTo>
                  <a:pt x="195555" y="133339"/>
                </a:lnTo>
                <a:lnTo>
                  <a:pt x="197033" y="132284"/>
                </a:lnTo>
                <a:lnTo>
                  <a:pt x="208075" y="116016"/>
                </a:lnTo>
                <a:lnTo>
                  <a:pt x="219686" y="101343"/>
                </a:lnTo>
                <a:lnTo>
                  <a:pt x="238146" y="76735"/>
                </a:lnTo>
                <a:lnTo>
                  <a:pt x="279757" y="34534"/>
                </a:lnTo>
                <a:lnTo>
                  <a:pt x="285888" y="31223"/>
                </a:lnTo>
                <a:lnTo>
                  <a:pt x="297240" y="28807"/>
                </a:lnTo>
                <a:lnTo>
                  <a:pt x="312953" y="28575"/>
                </a:lnTo>
                <a:lnTo>
                  <a:pt x="313399" y="29633"/>
                </a:lnTo>
                <a:lnTo>
                  <a:pt x="314289" y="76217"/>
                </a:lnTo>
                <a:lnTo>
                  <a:pt x="314289" y="108067"/>
                </a:lnTo>
                <a:lnTo>
                  <a:pt x="315347" y="110144"/>
                </a:lnTo>
                <a:lnTo>
                  <a:pt x="317111" y="111530"/>
                </a:lnTo>
                <a:lnTo>
                  <a:pt x="319345" y="112453"/>
                </a:lnTo>
                <a:lnTo>
                  <a:pt x="320834" y="114127"/>
                </a:lnTo>
                <a:lnTo>
                  <a:pt x="323421" y="122339"/>
                </a:lnTo>
                <a:lnTo>
                  <a:pt x="331980" y="131895"/>
                </a:lnTo>
                <a:lnTo>
                  <a:pt x="337993" y="132919"/>
                </a:lnTo>
                <a:lnTo>
                  <a:pt x="346477" y="133222"/>
                </a:lnTo>
                <a:lnTo>
                  <a:pt x="352584" y="130471"/>
                </a:lnTo>
                <a:lnTo>
                  <a:pt x="400030" y="85708"/>
                </a:lnTo>
                <a:lnTo>
                  <a:pt x="414832" y="69848"/>
                </a:lnTo>
                <a:lnTo>
                  <a:pt x="421051" y="57150"/>
                </a:lnTo>
                <a:lnTo>
                  <a:pt x="425239" y="50800"/>
                </a:lnTo>
                <a:lnTo>
                  <a:pt x="427597" y="41275"/>
                </a:lnTo>
                <a:lnTo>
                  <a:pt x="428148" y="34925"/>
                </a:lnTo>
                <a:lnTo>
                  <a:pt x="431215" y="28575"/>
                </a:lnTo>
                <a:lnTo>
                  <a:pt x="435048" y="22225"/>
                </a:lnTo>
                <a:lnTo>
                  <a:pt x="437710" y="11406"/>
                </a:lnTo>
                <a:lnTo>
                  <a:pt x="437994" y="5026"/>
                </a:lnTo>
                <a:lnTo>
                  <a:pt x="436975" y="3351"/>
                </a:lnTo>
                <a:lnTo>
                  <a:pt x="435239" y="2234"/>
                </a:lnTo>
                <a:lnTo>
                  <a:pt x="428704" y="39"/>
                </a:lnTo>
                <a:lnTo>
                  <a:pt x="419459" y="1"/>
                </a:lnTo>
                <a:lnTo>
                  <a:pt x="414126" y="5057"/>
                </a:lnTo>
                <a:lnTo>
                  <a:pt x="411577" y="10361"/>
                </a:lnTo>
                <a:lnTo>
                  <a:pt x="408560" y="26315"/>
                </a:lnTo>
                <a:lnTo>
                  <a:pt x="403016" y="36255"/>
                </a:lnTo>
                <a:lnTo>
                  <a:pt x="400037" y="82475"/>
                </a:lnTo>
                <a:lnTo>
                  <a:pt x="400024" y="88867"/>
                </a:lnTo>
                <a:lnTo>
                  <a:pt x="402841" y="95235"/>
                </a:lnTo>
                <a:lnTo>
                  <a:pt x="406562" y="101593"/>
                </a:lnTo>
                <a:lnTo>
                  <a:pt x="408951" y="114299"/>
                </a:lnTo>
                <a:lnTo>
                  <a:pt x="409148" y="117474"/>
                </a:lnTo>
                <a:lnTo>
                  <a:pt x="412188" y="123825"/>
                </a:lnTo>
                <a:lnTo>
                  <a:pt x="423718" y="137849"/>
                </a:lnTo>
                <a:lnTo>
                  <a:pt x="429246" y="140641"/>
                </a:lnTo>
                <a:lnTo>
                  <a:pt x="442652" y="142744"/>
                </a:lnTo>
                <a:lnTo>
                  <a:pt x="448244" y="139995"/>
                </a:lnTo>
                <a:lnTo>
                  <a:pt x="495280" y="95233"/>
                </a:lnTo>
                <a:lnTo>
                  <a:pt x="498450" y="92064"/>
                </a:lnTo>
                <a:lnTo>
                  <a:pt x="501971" y="82898"/>
                </a:lnTo>
                <a:lnTo>
                  <a:pt x="504595" y="72827"/>
                </a:lnTo>
                <a:lnTo>
                  <a:pt x="512081" y="57738"/>
                </a:lnTo>
                <a:lnTo>
                  <a:pt x="514380" y="51062"/>
                </a:lnTo>
                <a:lnTo>
                  <a:pt x="531609" y="30467"/>
                </a:lnTo>
                <a:lnTo>
                  <a:pt x="532583" y="26594"/>
                </a:lnTo>
                <a:lnTo>
                  <a:pt x="533210" y="20540"/>
                </a:lnTo>
                <a:lnTo>
                  <a:pt x="534319" y="20043"/>
                </a:lnTo>
                <a:lnTo>
                  <a:pt x="541550" y="19181"/>
                </a:lnTo>
                <a:lnTo>
                  <a:pt x="541997" y="20196"/>
                </a:lnTo>
                <a:lnTo>
                  <a:pt x="542889" y="66692"/>
                </a:lnTo>
                <a:lnTo>
                  <a:pt x="542889" y="88901"/>
                </a:lnTo>
                <a:lnTo>
                  <a:pt x="543947" y="91017"/>
                </a:lnTo>
                <a:lnTo>
                  <a:pt x="545711" y="92428"/>
                </a:lnTo>
                <a:lnTo>
                  <a:pt x="547945" y="93369"/>
                </a:lnTo>
                <a:lnTo>
                  <a:pt x="549434" y="95054"/>
                </a:lnTo>
                <a:lnTo>
                  <a:pt x="551089" y="99749"/>
                </a:lnTo>
                <a:lnTo>
                  <a:pt x="552298" y="112535"/>
                </a:lnTo>
                <a:lnTo>
                  <a:pt x="553395" y="113123"/>
                </a:lnTo>
                <a:lnTo>
                  <a:pt x="576011" y="114286"/>
                </a:lnTo>
                <a:lnTo>
                  <a:pt x="581599" y="111472"/>
                </a:lnTo>
                <a:lnTo>
                  <a:pt x="587610" y="107751"/>
                </a:lnTo>
                <a:lnTo>
                  <a:pt x="593810" y="106098"/>
                </a:lnTo>
                <a:lnTo>
                  <a:pt x="595886" y="104599"/>
                </a:lnTo>
                <a:lnTo>
                  <a:pt x="597271" y="102541"/>
                </a:lnTo>
                <a:lnTo>
                  <a:pt x="599867" y="97432"/>
                </a:lnTo>
                <a:lnTo>
                  <a:pt x="633929" y="60317"/>
                </a:lnTo>
                <a:lnTo>
                  <a:pt x="640130" y="47623"/>
                </a:lnTo>
                <a:lnTo>
                  <a:pt x="644315" y="41274"/>
                </a:lnTo>
                <a:lnTo>
                  <a:pt x="646672" y="31750"/>
                </a:lnTo>
                <a:lnTo>
                  <a:pt x="647664" y="1338"/>
                </a:lnTo>
                <a:lnTo>
                  <a:pt x="647664" y="5453"/>
                </a:lnTo>
                <a:lnTo>
                  <a:pt x="646606" y="6810"/>
                </a:lnTo>
                <a:lnTo>
                  <a:pt x="639464" y="9167"/>
                </a:lnTo>
                <a:lnTo>
                  <a:pt x="638727" y="12188"/>
                </a:lnTo>
                <a:lnTo>
                  <a:pt x="638149" y="41321"/>
                </a:lnTo>
                <a:lnTo>
                  <a:pt x="635321" y="47646"/>
                </a:lnTo>
                <a:lnTo>
                  <a:pt x="631595" y="53984"/>
                </a:lnTo>
                <a:lnTo>
                  <a:pt x="629203" y="66677"/>
                </a:lnTo>
                <a:lnTo>
                  <a:pt x="628648" y="88900"/>
                </a:lnTo>
                <a:lnTo>
                  <a:pt x="631452" y="95250"/>
                </a:lnTo>
                <a:lnTo>
                  <a:pt x="635167" y="101600"/>
                </a:lnTo>
                <a:lnTo>
                  <a:pt x="637552" y="114300"/>
                </a:lnTo>
                <a:lnTo>
                  <a:pt x="638024" y="121944"/>
                </a:lnTo>
                <a:lnTo>
                  <a:pt x="644663" y="131058"/>
                </a:lnTo>
                <a:lnTo>
                  <a:pt x="646775" y="139962"/>
                </a:lnTo>
                <a:lnTo>
                  <a:pt x="647630" y="160054"/>
                </a:lnTo>
                <a:lnTo>
                  <a:pt x="654203" y="169160"/>
                </a:lnTo>
                <a:lnTo>
                  <a:pt x="657073" y="180452"/>
                </a:lnTo>
                <a:lnTo>
                  <a:pt x="657189" y="190489"/>
                </a:lnTo>
                <a:lnTo>
                  <a:pt x="648057" y="181367"/>
                </a:lnTo>
                <a:lnTo>
                  <a:pt x="647664" y="135112"/>
                </a:lnTo>
                <a:lnTo>
                  <a:pt x="647664" y="125304"/>
                </a:lnTo>
                <a:lnTo>
                  <a:pt x="652720" y="119207"/>
                </a:lnTo>
                <a:lnTo>
                  <a:pt x="658025" y="116481"/>
                </a:lnTo>
                <a:lnTo>
                  <a:pt x="660921" y="115754"/>
                </a:lnTo>
                <a:lnTo>
                  <a:pt x="670054" y="109674"/>
                </a:lnTo>
                <a:lnTo>
                  <a:pt x="682622" y="99197"/>
                </a:lnTo>
                <a:lnTo>
                  <a:pt x="695296" y="93207"/>
                </a:lnTo>
                <a:lnTo>
                  <a:pt x="698468" y="90713"/>
                </a:lnTo>
                <a:lnTo>
                  <a:pt x="707638" y="87942"/>
                </a:lnTo>
                <a:lnTo>
                  <a:pt x="717711" y="85652"/>
                </a:lnTo>
                <a:lnTo>
                  <a:pt x="750279" y="69307"/>
                </a:lnTo>
                <a:lnTo>
                  <a:pt x="757829" y="66786"/>
                </a:lnTo>
                <a:lnTo>
                  <a:pt x="803512" y="34522"/>
                </a:lnTo>
                <a:lnTo>
                  <a:pt x="809711" y="31218"/>
                </a:lnTo>
                <a:lnTo>
                  <a:pt x="812845" y="30337"/>
                </a:lnTo>
                <a:lnTo>
                  <a:pt x="814934" y="28691"/>
                </a:lnTo>
                <a:lnTo>
                  <a:pt x="828631" y="9532"/>
                </a:lnTo>
                <a:lnTo>
                  <a:pt x="828639" y="9525"/>
                </a:lnTo>
                <a:lnTo>
                  <a:pt x="828639" y="32191"/>
                </a:lnTo>
                <a:lnTo>
                  <a:pt x="825817" y="38296"/>
                </a:lnTo>
                <a:lnTo>
                  <a:pt x="822094" y="44537"/>
                </a:lnTo>
                <a:lnTo>
                  <a:pt x="819702" y="57167"/>
                </a:lnTo>
                <a:lnTo>
                  <a:pt x="819119" y="104601"/>
                </a:lnTo>
                <a:lnTo>
                  <a:pt x="819115" y="117441"/>
                </a:lnTo>
                <a:lnTo>
                  <a:pt x="820173" y="119569"/>
                </a:lnTo>
                <a:lnTo>
                  <a:pt x="821936" y="120987"/>
                </a:lnTo>
                <a:lnTo>
                  <a:pt x="824170" y="121933"/>
                </a:lnTo>
                <a:lnTo>
                  <a:pt x="825659" y="123622"/>
                </a:lnTo>
                <a:lnTo>
                  <a:pt x="828246" y="131860"/>
                </a:lnTo>
                <a:lnTo>
                  <a:pt x="831287" y="132688"/>
                </a:lnTo>
                <a:lnTo>
                  <a:pt x="843102" y="133339"/>
                </a:lnTo>
                <a:lnTo>
                  <a:pt x="848473" y="130523"/>
                </a:lnTo>
                <a:lnTo>
                  <a:pt x="854387" y="126802"/>
                </a:lnTo>
                <a:lnTo>
                  <a:pt x="863667" y="123649"/>
                </a:lnTo>
                <a:lnTo>
                  <a:pt x="879453" y="110684"/>
                </a:lnTo>
                <a:lnTo>
                  <a:pt x="882973" y="104579"/>
                </a:lnTo>
                <a:lnTo>
                  <a:pt x="890290" y="86980"/>
                </a:lnTo>
                <a:lnTo>
                  <a:pt x="921082" y="40137"/>
                </a:lnTo>
                <a:lnTo>
                  <a:pt x="923699" y="32655"/>
                </a:lnTo>
                <a:lnTo>
                  <a:pt x="930065" y="22493"/>
                </a:lnTo>
                <a:lnTo>
                  <a:pt x="932973" y="11442"/>
                </a:lnTo>
                <a:lnTo>
                  <a:pt x="933283" y="5036"/>
                </a:lnTo>
                <a:lnTo>
                  <a:pt x="934385" y="3358"/>
                </a:lnTo>
                <a:lnTo>
                  <a:pt x="936178" y="2238"/>
                </a:lnTo>
                <a:lnTo>
                  <a:pt x="942929" y="3"/>
                </a:lnTo>
                <a:lnTo>
                  <a:pt x="942938" y="8201"/>
                </a:lnTo>
                <a:lnTo>
                  <a:pt x="941881" y="8643"/>
                </a:lnTo>
                <a:lnTo>
                  <a:pt x="937883" y="9133"/>
                </a:lnTo>
                <a:lnTo>
                  <a:pt x="936394" y="10322"/>
                </a:lnTo>
                <a:lnTo>
                  <a:pt x="934739" y="14465"/>
                </a:lnTo>
                <a:lnTo>
                  <a:pt x="932363" y="53984"/>
                </a:lnTo>
                <a:lnTo>
                  <a:pt x="925876" y="66677"/>
                </a:lnTo>
                <a:lnTo>
                  <a:pt x="923899" y="98817"/>
                </a:lnTo>
                <a:lnTo>
                  <a:pt x="924955" y="100803"/>
                </a:lnTo>
                <a:lnTo>
                  <a:pt x="926716" y="102127"/>
                </a:lnTo>
                <a:lnTo>
                  <a:pt x="933299" y="104729"/>
                </a:lnTo>
                <a:lnTo>
                  <a:pt x="947600" y="104774"/>
                </a:lnTo>
                <a:lnTo>
                  <a:pt x="949222" y="103716"/>
                </a:lnTo>
                <a:lnTo>
                  <a:pt x="950302" y="101952"/>
                </a:lnTo>
                <a:lnTo>
                  <a:pt x="951023" y="99718"/>
                </a:lnTo>
                <a:lnTo>
                  <a:pt x="952562" y="98229"/>
                </a:lnTo>
                <a:lnTo>
                  <a:pt x="957093" y="96574"/>
                </a:lnTo>
                <a:lnTo>
                  <a:pt x="958726" y="95074"/>
                </a:lnTo>
                <a:lnTo>
                  <a:pt x="960539" y="90586"/>
                </a:lnTo>
                <a:lnTo>
                  <a:pt x="962081" y="88965"/>
                </a:lnTo>
                <a:lnTo>
                  <a:pt x="970063" y="86152"/>
                </a:lnTo>
                <a:lnTo>
                  <a:pt x="970869" y="83092"/>
                </a:lnTo>
                <a:lnTo>
                  <a:pt x="971387" y="77562"/>
                </a:lnTo>
                <a:lnTo>
                  <a:pt x="974280" y="76805"/>
                </a:lnTo>
                <a:lnTo>
                  <a:pt x="976533" y="76603"/>
                </a:lnTo>
                <a:lnTo>
                  <a:pt x="978035" y="77527"/>
                </a:lnTo>
                <a:lnTo>
                  <a:pt x="979036" y="79202"/>
                </a:lnTo>
                <a:lnTo>
                  <a:pt x="980922" y="85343"/>
                </a:lnTo>
                <a:lnTo>
                  <a:pt x="981036" y="103049"/>
                </a:lnTo>
                <a:lnTo>
                  <a:pt x="989239" y="112825"/>
                </a:lnTo>
                <a:lnTo>
                  <a:pt x="992797" y="113644"/>
                </a:lnTo>
                <a:lnTo>
                  <a:pt x="1022442" y="114297"/>
                </a:lnTo>
                <a:lnTo>
                  <a:pt x="1024516" y="113239"/>
                </a:lnTo>
                <a:lnTo>
                  <a:pt x="1025899" y="111476"/>
                </a:lnTo>
                <a:lnTo>
                  <a:pt x="1026820" y="109243"/>
                </a:lnTo>
                <a:lnTo>
                  <a:pt x="1028493" y="107754"/>
                </a:lnTo>
                <a:lnTo>
                  <a:pt x="1055429" y="94588"/>
                </a:lnTo>
                <a:lnTo>
                  <a:pt x="1098904" y="53582"/>
                </a:lnTo>
                <a:lnTo>
                  <a:pt x="1102215" y="47450"/>
                </a:lnTo>
                <a:lnTo>
                  <a:pt x="1104515" y="31727"/>
                </a:lnTo>
                <a:lnTo>
                  <a:pt x="1104709" y="25390"/>
                </a:lnTo>
                <a:lnTo>
                  <a:pt x="1105819" y="23276"/>
                </a:lnTo>
                <a:lnTo>
                  <a:pt x="1107618" y="21868"/>
                </a:lnTo>
                <a:lnTo>
                  <a:pt x="1109875" y="20928"/>
                </a:lnTo>
                <a:lnTo>
                  <a:pt x="1111379" y="19244"/>
                </a:lnTo>
                <a:lnTo>
                  <a:pt x="1113992" y="11014"/>
                </a:lnTo>
                <a:lnTo>
                  <a:pt x="1104867" y="3"/>
                </a:lnTo>
                <a:lnTo>
                  <a:pt x="1095455" y="0"/>
                </a:lnTo>
                <a:lnTo>
                  <a:pt x="1090317" y="5056"/>
                </a:lnTo>
                <a:lnTo>
                  <a:pt x="1087815" y="10361"/>
                </a:lnTo>
                <a:lnTo>
                  <a:pt x="1085830" y="38281"/>
                </a:lnTo>
                <a:lnTo>
                  <a:pt x="1085814" y="85529"/>
                </a:lnTo>
                <a:lnTo>
                  <a:pt x="1085814" y="103010"/>
                </a:lnTo>
                <a:lnTo>
                  <a:pt x="1094946" y="113862"/>
                </a:lnTo>
                <a:lnTo>
                  <a:pt x="1104864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SMARTInkShape-Group242"/>
          <p:cNvGrpSpPr/>
          <p:nvPr/>
        </p:nvGrpSpPr>
        <p:grpSpPr>
          <a:xfrm>
            <a:off x="8324853" y="1209675"/>
            <a:ext cx="3428998" cy="529333"/>
            <a:chOff x="8324853" y="1209675"/>
            <a:chExt cx="3428998" cy="529333"/>
          </a:xfrm>
        </p:grpSpPr>
        <p:sp>
          <p:nvSpPr>
            <p:cNvPr id="16" name="SMARTInkShape-1128"/>
            <p:cNvSpPr/>
            <p:nvPr>
              <p:custDataLst>
                <p:tags r:id="rId396"/>
              </p:custDataLst>
            </p:nvPr>
          </p:nvSpPr>
          <p:spPr>
            <a:xfrm>
              <a:off x="11715750" y="1552968"/>
              <a:ext cx="38101" cy="94858"/>
            </a:xfrm>
            <a:custGeom>
              <a:avLst/>
              <a:gdLst/>
              <a:ahLst/>
              <a:cxnLst/>
              <a:rect l="0" t="0" r="0" b="0"/>
              <a:pathLst>
                <a:path w="38101" h="94858">
                  <a:moveTo>
                    <a:pt x="38100" y="9132"/>
                  </a:moveTo>
                  <a:lnTo>
                    <a:pt x="38100" y="9132"/>
                  </a:lnTo>
                  <a:lnTo>
                    <a:pt x="28966" y="0"/>
                  </a:lnTo>
                  <a:lnTo>
                    <a:pt x="28575" y="33112"/>
                  </a:lnTo>
                  <a:lnTo>
                    <a:pt x="27517" y="34644"/>
                  </a:lnTo>
                  <a:lnTo>
                    <a:pt x="25751" y="35665"/>
                  </a:lnTo>
                  <a:lnTo>
                    <a:pt x="23517" y="36345"/>
                  </a:lnTo>
                  <a:lnTo>
                    <a:pt x="22029" y="37858"/>
                  </a:lnTo>
                  <a:lnTo>
                    <a:pt x="20373" y="42360"/>
                  </a:lnTo>
                  <a:lnTo>
                    <a:pt x="19165" y="55005"/>
                  </a:lnTo>
                  <a:lnTo>
                    <a:pt x="12527" y="64015"/>
                  </a:lnTo>
                  <a:lnTo>
                    <a:pt x="9357" y="72901"/>
                  </a:lnTo>
                  <a:lnTo>
                    <a:pt x="1442" y="83486"/>
                  </a:lnTo>
                  <a:lnTo>
                    <a:pt x="0" y="948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129"/>
            <p:cNvSpPr/>
            <p:nvPr>
              <p:custDataLst>
                <p:tags r:id="rId397"/>
              </p:custDataLst>
            </p:nvPr>
          </p:nvSpPr>
          <p:spPr>
            <a:xfrm>
              <a:off x="11401437" y="1390653"/>
              <a:ext cx="247639" cy="152278"/>
            </a:xfrm>
            <a:custGeom>
              <a:avLst/>
              <a:gdLst/>
              <a:ahLst/>
              <a:cxnLst/>
              <a:rect l="0" t="0" r="0" b="0"/>
              <a:pathLst>
                <a:path w="247639" h="152278">
                  <a:moveTo>
                    <a:pt x="85713" y="47622"/>
                  </a:moveTo>
                  <a:lnTo>
                    <a:pt x="85713" y="47622"/>
                  </a:lnTo>
                  <a:lnTo>
                    <a:pt x="85713" y="30012"/>
                  </a:lnTo>
                  <a:lnTo>
                    <a:pt x="77511" y="20497"/>
                  </a:lnTo>
                  <a:lnTo>
                    <a:pt x="76303" y="10973"/>
                  </a:lnTo>
                  <a:lnTo>
                    <a:pt x="75206" y="10490"/>
                  </a:lnTo>
                  <a:lnTo>
                    <a:pt x="62002" y="9560"/>
                  </a:lnTo>
                  <a:lnTo>
                    <a:pt x="60381" y="10606"/>
                  </a:lnTo>
                  <a:lnTo>
                    <a:pt x="59300" y="12361"/>
                  </a:lnTo>
                  <a:lnTo>
                    <a:pt x="58580" y="14590"/>
                  </a:lnTo>
                  <a:lnTo>
                    <a:pt x="57041" y="16075"/>
                  </a:lnTo>
                  <a:lnTo>
                    <a:pt x="52508" y="17726"/>
                  </a:lnTo>
                  <a:lnTo>
                    <a:pt x="50877" y="19225"/>
                  </a:lnTo>
                  <a:lnTo>
                    <a:pt x="49063" y="23712"/>
                  </a:lnTo>
                  <a:lnTo>
                    <a:pt x="47521" y="25332"/>
                  </a:lnTo>
                  <a:lnTo>
                    <a:pt x="34482" y="33202"/>
                  </a:lnTo>
                  <a:lnTo>
                    <a:pt x="31195" y="38744"/>
                  </a:lnTo>
                  <a:lnTo>
                    <a:pt x="28675" y="44734"/>
                  </a:lnTo>
                  <a:lnTo>
                    <a:pt x="22364" y="54057"/>
                  </a:lnTo>
                  <a:lnTo>
                    <a:pt x="18964" y="63522"/>
                  </a:lnTo>
                  <a:lnTo>
                    <a:pt x="12784" y="73029"/>
                  </a:lnTo>
                  <a:lnTo>
                    <a:pt x="9423" y="82549"/>
                  </a:lnTo>
                  <a:lnTo>
                    <a:pt x="3255" y="92073"/>
                  </a:lnTo>
                  <a:lnTo>
                    <a:pt x="956" y="101597"/>
                  </a:lnTo>
                  <a:lnTo>
                    <a:pt x="0" y="128321"/>
                  </a:lnTo>
                  <a:lnTo>
                    <a:pt x="1055" y="129996"/>
                  </a:lnTo>
                  <a:lnTo>
                    <a:pt x="2815" y="131113"/>
                  </a:lnTo>
                  <a:lnTo>
                    <a:pt x="8190" y="132906"/>
                  </a:lnTo>
                  <a:lnTo>
                    <a:pt x="14179" y="133216"/>
                  </a:lnTo>
                  <a:lnTo>
                    <a:pt x="19699" y="130467"/>
                  </a:lnTo>
                  <a:lnTo>
                    <a:pt x="35821" y="117535"/>
                  </a:lnTo>
                  <a:lnTo>
                    <a:pt x="44707" y="114198"/>
                  </a:lnTo>
                  <a:lnTo>
                    <a:pt x="69848" y="91944"/>
                  </a:lnTo>
                  <a:lnTo>
                    <a:pt x="73370" y="85665"/>
                  </a:lnTo>
                  <a:lnTo>
                    <a:pt x="74310" y="82509"/>
                  </a:lnTo>
                  <a:lnTo>
                    <a:pt x="75993" y="80405"/>
                  </a:lnTo>
                  <a:lnTo>
                    <a:pt x="82362" y="76385"/>
                  </a:lnTo>
                  <a:lnTo>
                    <a:pt x="86477" y="66606"/>
                  </a:lnTo>
                  <a:lnTo>
                    <a:pt x="95118" y="57275"/>
                  </a:lnTo>
                  <a:lnTo>
                    <a:pt x="95203" y="62241"/>
                  </a:lnTo>
                  <a:lnTo>
                    <a:pt x="94156" y="63718"/>
                  </a:lnTo>
                  <a:lnTo>
                    <a:pt x="92400" y="64703"/>
                  </a:lnTo>
                  <a:lnTo>
                    <a:pt x="90171" y="65359"/>
                  </a:lnTo>
                  <a:lnTo>
                    <a:pt x="88686" y="66855"/>
                  </a:lnTo>
                  <a:lnTo>
                    <a:pt x="87035" y="71339"/>
                  </a:lnTo>
                  <a:lnTo>
                    <a:pt x="84915" y="82842"/>
                  </a:lnTo>
                  <a:lnTo>
                    <a:pt x="79245" y="92159"/>
                  </a:lnTo>
                  <a:lnTo>
                    <a:pt x="76792" y="104789"/>
                  </a:lnTo>
                  <a:lnTo>
                    <a:pt x="76308" y="117475"/>
                  </a:lnTo>
                  <a:lnTo>
                    <a:pt x="75209" y="119591"/>
                  </a:lnTo>
                  <a:lnTo>
                    <a:pt x="73418" y="121001"/>
                  </a:lnTo>
                  <a:lnTo>
                    <a:pt x="71166" y="121942"/>
                  </a:lnTo>
                  <a:lnTo>
                    <a:pt x="69665" y="123627"/>
                  </a:lnTo>
                  <a:lnTo>
                    <a:pt x="66781" y="132906"/>
                  </a:lnTo>
                  <a:lnTo>
                    <a:pt x="66698" y="138273"/>
                  </a:lnTo>
                  <a:lnTo>
                    <a:pt x="67745" y="139806"/>
                  </a:lnTo>
                  <a:lnTo>
                    <a:pt x="69501" y="140828"/>
                  </a:lnTo>
                  <a:lnTo>
                    <a:pt x="71730" y="141509"/>
                  </a:lnTo>
                  <a:lnTo>
                    <a:pt x="73215" y="140905"/>
                  </a:lnTo>
                  <a:lnTo>
                    <a:pt x="74206" y="139444"/>
                  </a:lnTo>
                  <a:lnTo>
                    <a:pt x="75797" y="134551"/>
                  </a:lnTo>
                  <a:lnTo>
                    <a:pt x="78836" y="133882"/>
                  </a:lnTo>
                  <a:lnTo>
                    <a:pt x="81128" y="133704"/>
                  </a:lnTo>
                  <a:lnTo>
                    <a:pt x="82656" y="132527"/>
                  </a:lnTo>
                  <a:lnTo>
                    <a:pt x="84354" y="128396"/>
                  </a:lnTo>
                  <a:lnTo>
                    <a:pt x="85865" y="126872"/>
                  </a:lnTo>
                  <a:lnTo>
                    <a:pt x="95333" y="123031"/>
                  </a:lnTo>
                  <a:lnTo>
                    <a:pt x="104760" y="114300"/>
                  </a:lnTo>
                  <a:lnTo>
                    <a:pt x="104763" y="147801"/>
                  </a:lnTo>
                  <a:lnTo>
                    <a:pt x="105821" y="149333"/>
                  </a:lnTo>
                  <a:lnTo>
                    <a:pt x="107587" y="150354"/>
                  </a:lnTo>
                  <a:lnTo>
                    <a:pt x="114465" y="152128"/>
                  </a:lnTo>
                  <a:lnTo>
                    <a:pt x="118954" y="152277"/>
                  </a:lnTo>
                  <a:lnTo>
                    <a:pt x="120573" y="151259"/>
                  </a:lnTo>
                  <a:lnTo>
                    <a:pt x="121652" y="149522"/>
                  </a:lnTo>
                  <a:lnTo>
                    <a:pt x="122372" y="147305"/>
                  </a:lnTo>
                  <a:lnTo>
                    <a:pt x="123910" y="145828"/>
                  </a:lnTo>
                  <a:lnTo>
                    <a:pt x="128443" y="144186"/>
                  </a:lnTo>
                  <a:lnTo>
                    <a:pt x="139976" y="142073"/>
                  </a:lnTo>
                  <a:lnTo>
                    <a:pt x="149297" y="136403"/>
                  </a:lnTo>
                  <a:lnTo>
                    <a:pt x="158763" y="133194"/>
                  </a:lnTo>
                  <a:lnTo>
                    <a:pt x="206363" y="88889"/>
                  </a:lnTo>
                  <a:lnTo>
                    <a:pt x="214830" y="79370"/>
                  </a:lnTo>
                  <a:lnTo>
                    <a:pt x="217181" y="73021"/>
                  </a:lnTo>
                  <a:lnTo>
                    <a:pt x="218867" y="70905"/>
                  </a:lnTo>
                  <a:lnTo>
                    <a:pt x="232154" y="62173"/>
                  </a:lnTo>
                  <a:lnTo>
                    <a:pt x="235465" y="56558"/>
                  </a:lnTo>
                  <a:lnTo>
                    <a:pt x="237994" y="50535"/>
                  </a:lnTo>
                  <a:lnTo>
                    <a:pt x="246159" y="39944"/>
                  </a:lnTo>
                  <a:lnTo>
                    <a:pt x="247509" y="30058"/>
                  </a:lnTo>
                  <a:lnTo>
                    <a:pt x="247638" y="10974"/>
                  </a:lnTo>
                  <a:lnTo>
                    <a:pt x="239436" y="1448"/>
                  </a:lnTo>
                  <a:lnTo>
                    <a:pt x="233447" y="427"/>
                  </a:lnTo>
                  <a:lnTo>
                    <a:pt x="205960" y="0"/>
                  </a:lnTo>
                  <a:lnTo>
                    <a:pt x="203978" y="1057"/>
                  </a:lnTo>
                  <a:lnTo>
                    <a:pt x="202657" y="2821"/>
                  </a:lnTo>
                  <a:lnTo>
                    <a:pt x="200128" y="7602"/>
                  </a:lnTo>
                  <a:lnTo>
                    <a:pt x="195480" y="13255"/>
                  </a:lnTo>
                  <a:lnTo>
                    <a:pt x="189884" y="16473"/>
                  </a:lnTo>
                  <a:lnTo>
                    <a:pt x="186910" y="17331"/>
                  </a:lnTo>
                  <a:lnTo>
                    <a:pt x="184928" y="18961"/>
                  </a:lnTo>
                  <a:lnTo>
                    <a:pt x="182726" y="23595"/>
                  </a:lnTo>
                  <a:lnTo>
                    <a:pt x="180254" y="35193"/>
                  </a:lnTo>
                  <a:lnTo>
                    <a:pt x="174522" y="44527"/>
                  </a:lnTo>
                  <a:lnTo>
                    <a:pt x="172048" y="57163"/>
                  </a:lnTo>
                  <a:lnTo>
                    <a:pt x="171440" y="98422"/>
                  </a:lnTo>
                  <a:lnTo>
                    <a:pt x="174262" y="104772"/>
                  </a:lnTo>
                  <a:lnTo>
                    <a:pt x="177984" y="111122"/>
                  </a:lnTo>
                  <a:lnTo>
                    <a:pt x="180572" y="121941"/>
                  </a:lnTo>
                  <a:lnTo>
                    <a:pt x="200013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130"/>
            <p:cNvSpPr/>
            <p:nvPr>
              <p:custDataLst>
                <p:tags r:id="rId398"/>
              </p:custDataLst>
            </p:nvPr>
          </p:nvSpPr>
          <p:spPr>
            <a:xfrm>
              <a:off x="10906125" y="1362599"/>
              <a:ext cx="447675" cy="180413"/>
            </a:xfrm>
            <a:custGeom>
              <a:avLst/>
              <a:gdLst/>
              <a:ahLst/>
              <a:cxnLst/>
              <a:rect l="0" t="0" r="0" b="0"/>
              <a:pathLst>
                <a:path w="447675" h="180413">
                  <a:moveTo>
                    <a:pt x="0" y="123301"/>
                  </a:moveTo>
                  <a:lnTo>
                    <a:pt x="0" y="123301"/>
                  </a:lnTo>
                  <a:lnTo>
                    <a:pt x="5057" y="118245"/>
                  </a:lnTo>
                  <a:lnTo>
                    <a:pt x="10361" y="115762"/>
                  </a:lnTo>
                  <a:lnTo>
                    <a:pt x="13257" y="115100"/>
                  </a:lnTo>
                  <a:lnTo>
                    <a:pt x="22389" y="109112"/>
                  </a:lnTo>
                  <a:lnTo>
                    <a:pt x="25826" y="103589"/>
                  </a:lnTo>
                  <a:lnTo>
                    <a:pt x="28411" y="97607"/>
                  </a:lnTo>
                  <a:lnTo>
                    <a:pt x="44353" y="77961"/>
                  </a:lnTo>
                  <a:lnTo>
                    <a:pt x="47194" y="67915"/>
                  </a:lnTo>
                  <a:lnTo>
                    <a:pt x="47625" y="37972"/>
                  </a:lnTo>
                  <a:lnTo>
                    <a:pt x="42568" y="37693"/>
                  </a:lnTo>
                  <a:lnTo>
                    <a:pt x="41079" y="38712"/>
                  </a:lnTo>
                  <a:lnTo>
                    <a:pt x="40087" y="40450"/>
                  </a:lnTo>
                  <a:lnTo>
                    <a:pt x="38360" y="47284"/>
                  </a:lnTo>
                  <a:lnTo>
                    <a:pt x="38215" y="51768"/>
                  </a:lnTo>
                  <a:lnTo>
                    <a:pt x="37118" y="53388"/>
                  </a:lnTo>
                  <a:lnTo>
                    <a:pt x="35329" y="54467"/>
                  </a:lnTo>
                  <a:lnTo>
                    <a:pt x="33078" y="55187"/>
                  </a:lnTo>
                  <a:lnTo>
                    <a:pt x="31577" y="56725"/>
                  </a:lnTo>
                  <a:lnTo>
                    <a:pt x="29911" y="61256"/>
                  </a:lnTo>
                  <a:lnTo>
                    <a:pt x="27781" y="72788"/>
                  </a:lnTo>
                  <a:lnTo>
                    <a:pt x="22108" y="83170"/>
                  </a:lnTo>
                  <a:lnTo>
                    <a:pt x="18898" y="98122"/>
                  </a:lnTo>
                  <a:lnTo>
                    <a:pt x="11690" y="113192"/>
                  </a:lnTo>
                  <a:lnTo>
                    <a:pt x="10968" y="116562"/>
                  </a:lnTo>
                  <a:lnTo>
                    <a:pt x="1450" y="135967"/>
                  </a:lnTo>
                  <a:lnTo>
                    <a:pt x="12" y="169044"/>
                  </a:lnTo>
                  <a:lnTo>
                    <a:pt x="9134" y="180010"/>
                  </a:lnTo>
                  <a:lnTo>
                    <a:pt x="22748" y="180412"/>
                  </a:lnTo>
                  <a:lnTo>
                    <a:pt x="28808" y="177612"/>
                  </a:lnTo>
                  <a:lnTo>
                    <a:pt x="35028" y="173897"/>
                  </a:lnTo>
                  <a:lnTo>
                    <a:pt x="44480" y="170748"/>
                  </a:lnTo>
                  <a:lnTo>
                    <a:pt x="78052" y="148570"/>
                  </a:lnTo>
                  <a:lnTo>
                    <a:pt x="97898" y="125270"/>
                  </a:lnTo>
                  <a:lnTo>
                    <a:pt x="116116" y="110990"/>
                  </a:lnTo>
                  <a:lnTo>
                    <a:pt x="146015" y="64702"/>
                  </a:lnTo>
                  <a:lnTo>
                    <a:pt x="167215" y="40852"/>
                  </a:lnTo>
                  <a:lnTo>
                    <a:pt x="169568" y="34446"/>
                  </a:lnTo>
                  <a:lnTo>
                    <a:pt x="171254" y="32314"/>
                  </a:lnTo>
                  <a:lnTo>
                    <a:pt x="177624" y="28256"/>
                  </a:lnTo>
                  <a:lnTo>
                    <a:pt x="180963" y="18565"/>
                  </a:lnTo>
                  <a:lnTo>
                    <a:pt x="180975" y="41192"/>
                  </a:lnTo>
                  <a:lnTo>
                    <a:pt x="178151" y="47297"/>
                  </a:lnTo>
                  <a:lnTo>
                    <a:pt x="174429" y="53538"/>
                  </a:lnTo>
                  <a:lnTo>
                    <a:pt x="172333" y="64060"/>
                  </a:lnTo>
                  <a:lnTo>
                    <a:pt x="170652" y="79055"/>
                  </a:lnTo>
                  <a:lnTo>
                    <a:pt x="163924" y="90671"/>
                  </a:lnTo>
                  <a:lnTo>
                    <a:pt x="156285" y="100815"/>
                  </a:lnTo>
                  <a:lnTo>
                    <a:pt x="150344" y="113725"/>
                  </a:lnTo>
                  <a:lnTo>
                    <a:pt x="146196" y="120103"/>
                  </a:lnTo>
                  <a:lnTo>
                    <a:pt x="142801" y="129644"/>
                  </a:lnTo>
                  <a:lnTo>
                    <a:pt x="136621" y="139174"/>
                  </a:lnTo>
                  <a:lnTo>
                    <a:pt x="133781" y="149994"/>
                  </a:lnTo>
                  <a:lnTo>
                    <a:pt x="123860" y="161362"/>
                  </a:lnTo>
                  <a:lnTo>
                    <a:pt x="123828" y="153197"/>
                  </a:lnTo>
                  <a:lnTo>
                    <a:pt x="130371" y="144533"/>
                  </a:lnTo>
                  <a:lnTo>
                    <a:pt x="132467" y="135707"/>
                  </a:lnTo>
                  <a:lnTo>
                    <a:pt x="133235" y="125144"/>
                  </a:lnTo>
                  <a:lnTo>
                    <a:pt x="139873" y="116061"/>
                  </a:lnTo>
                  <a:lnTo>
                    <a:pt x="141985" y="107162"/>
                  </a:lnTo>
                  <a:lnTo>
                    <a:pt x="142875" y="94727"/>
                  </a:lnTo>
                  <a:lnTo>
                    <a:pt x="142875" y="102927"/>
                  </a:lnTo>
                  <a:lnTo>
                    <a:pt x="151077" y="112336"/>
                  </a:lnTo>
                  <a:lnTo>
                    <a:pt x="152285" y="121851"/>
                  </a:lnTo>
                  <a:lnTo>
                    <a:pt x="153382" y="122334"/>
                  </a:lnTo>
                  <a:lnTo>
                    <a:pt x="176080" y="123298"/>
                  </a:lnTo>
                  <a:lnTo>
                    <a:pt x="181622" y="120477"/>
                  </a:lnTo>
                  <a:lnTo>
                    <a:pt x="206644" y="98665"/>
                  </a:lnTo>
                  <a:lnTo>
                    <a:pt x="212844" y="96477"/>
                  </a:lnTo>
                  <a:lnTo>
                    <a:pt x="214920" y="94835"/>
                  </a:lnTo>
                  <a:lnTo>
                    <a:pt x="235479" y="66098"/>
                  </a:lnTo>
                  <a:lnTo>
                    <a:pt x="237602" y="58497"/>
                  </a:lnTo>
                  <a:lnTo>
                    <a:pt x="246280" y="48589"/>
                  </a:lnTo>
                  <a:lnTo>
                    <a:pt x="247530" y="39031"/>
                  </a:lnTo>
                  <a:lnTo>
                    <a:pt x="255839" y="29503"/>
                  </a:lnTo>
                  <a:lnTo>
                    <a:pt x="256285" y="30077"/>
                  </a:lnTo>
                  <a:lnTo>
                    <a:pt x="256780" y="33538"/>
                  </a:lnTo>
                  <a:lnTo>
                    <a:pt x="255853" y="34884"/>
                  </a:lnTo>
                  <a:lnTo>
                    <a:pt x="252001" y="36379"/>
                  </a:lnTo>
                  <a:lnTo>
                    <a:pt x="250551" y="37837"/>
                  </a:lnTo>
                  <a:lnTo>
                    <a:pt x="248940" y="42278"/>
                  </a:lnTo>
                  <a:lnTo>
                    <a:pt x="246667" y="63065"/>
                  </a:lnTo>
                  <a:lnTo>
                    <a:pt x="240127" y="75694"/>
                  </a:lnTo>
                  <a:lnTo>
                    <a:pt x="239461" y="78863"/>
                  </a:lnTo>
                  <a:lnTo>
                    <a:pt x="230042" y="97902"/>
                  </a:lnTo>
                  <a:lnTo>
                    <a:pt x="227827" y="110601"/>
                  </a:lnTo>
                  <a:lnTo>
                    <a:pt x="221118" y="123301"/>
                  </a:lnTo>
                  <a:lnTo>
                    <a:pt x="219195" y="140470"/>
                  </a:lnTo>
                  <a:lnTo>
                    <a:pt x="227288" y="150387"/>
                  </a:lnTo>
                  <a:lnTo>
                    <a:pt x="230839" y="151214"/>
                  </a:lnTo>
                  <a:lnTo>
                    <a:pt x="242755" y="151837"/>
                  </a:lnTo>
                  <a:lnTo>
                    <a:pt x="248297" y="149037"/>
                  </a:lnTo>
                  <a:lnTo>
                    <a:pt x="254288" y="145322"/>
                  </a:lnTo>
                  <a:lnTo>
                    <a:pt x="263609" y="142173"/>
                  </a:lnTo>
                  <a:lnTo>
                    <a:pt x="298648" y="115805"/>
                  </a:lnTo>
                  <a:lnTo>
                    <a:pt x="333323" y="68310"/>
                  </a:lnTo>
                  <a:lnTo>
                    <a:pt x="346065" y="48821"/>
                  </a:lnTo>
                  <a:lnTo>
                    <a:pt x="356923" y="25306"/>
                  </a:lnTo>
                  <a:lnTo>
                    <a:pt x="362538" y="21539"/>
                  </a:lnTo>
                  <a:lnTo>
                    <a:pt x="365518" y="20535"/>
                  </a:lnTo>
                  <a:lnTo>
                    <a:pt x="367503" y="18807"/>
                  </a:lnTo>
                  <a:lnTo>
                    <a:pt x="369710" y="14065"/>
                  </a:lnTo>
                  <a:lnTo>
                    <a:pt x="371429" y="0"/>
                  </a:lnTo>
                  <a:lnTo>
                    <a:pt x="371475" y="23078"/>
                  </a:lnTo>
                  <a:lnTo>
                    <a:pt x="366418" y="36690"/>
                  </a:lnTo>
                  <a:lnTo>
                    <a:pt x="354999" y="56091"/>
                  </a:lnTo>
                  <a:lnTo>
                    <a:pt x="336016" y="101663"/>
                  </a:lnTo>
                  <a:lnTo>
                    <a:pt x="332664" y="119785"/>
                  </a:lnTo>
                  <a:lnTo>
                    <a:pt x="325905" y="132759"/>
                  </a:lnTo>
                  <a:lnTo>
                    <a:pt x="325220" y="135956"/>
                  </a:lnTo>
                  <a:lnTo>
                    <a:pt x="314343" y="151854"/>
                  </a:lnTo>
                  <a:lnTo>
                    <a:pt x="314328" y="151872"/>
                  </a:lnTo>
                  <a:lnTo>
                    <a:pt x="314325" y="134542"/>
                  </a:lnTo>
                  <a:lnTo>
                    <a:pt x="320871" y="125561"/>
                  </a:lnTo>
                  <a:lnTo>
                    <a:pt x="322967" y="116680"/>
                  </a:lnTo>
                  <a:lnTo>
                    <a:pt x="323735" y="106097"/>
                  </a:lnTo>
                  <a:lnTo>
                    <a:pt x="332039" y="96212"/>
                  </a:lnTo>
                  <a:lnTo>
                    <a:pt x="333365" y="85329"/>
                  </a:lnTo>
                  <a:lnTo>
                    <a:pt x="333375" y="112326"/>
                  </a:lnTo>
                  <a:lnTo>
                    <a:pt x="342509" y="122871"/>
                  </a:lnTo>
                  <a:lnTo>
                    <a:pt x="357078" y="123290"/>
                  </a:lnTo>
                  <a:lnTo>
                    <a:pt x="362605" y="120474"/>
                  </a:lnTo>
                  <a:lnTo>
                    <a:pt x="378733" y="107491"/>
                  </a:lnTo>
                  <a:lnTo>
                    <a:pt x="387619" y="104153"/>
                  </a:lnTo>
                  <a:lnTo>
                    <a:pt x="403260" y="91120"/>
                  </a:lnTo>
                  <a:lnTo>
                    <a:pt x="406769" y="85009"/>
                  </a:lnTo>
                  <a:lnTo>
                    <a:pt x="407705" y="81898"/>
                  </a:lnTo>
                  <a:lnTo>
                    <a:pt x="414389" y="75619"/>
                  </a:lnTo>
                  <a:lnTo>
                    <a:pt x="422297" y="69301"/>
                  </a:lnTo>
                  <a:lnTo>
                    <a:pt x="436579" y="48981"/>
                  </a:lnTo>
                  <a:lnTo>
                    <a:pt x="437684" y="42602"/>
                  </a:lnTo>
                  <a:lnTo>
                    <a:pt x="438897" y="40927"/>
                  </a:lnTo>
                  <a:lnTo>
                    <a:pt x="440765" y="39810"/>
                  </a:lnTo>
                  <a:lnTo>
                    <a:pt x="443068" y="39065"/>
                  </a:lnTo>
                  <a:lnTo>
                    <a:pt x="444605" y="37510"/>
                  </a:lnTo>
                  <a:lnTo>
                    <a:pt x="447639" y="28179"/>
                  </a:lnTo>
                  <a:lnTo>
                    <a:pt x="447674" y="42243"/>
                  </a:lnTo>
                  <a:lnTo>
                    <a:pt x="444851" y="47764"/>
                  </a:lnTo>
                  <a:lnTo>
                    <a:pt x="441129" y="53746"/>
                  </a:lnTo>
                  <a:lnTo>
                    <a:pt x="438738" y="66209"/>
                  </a:lnTo>
                  <a:lnTo>
                    <a:pt x="437352" y="73585"/>
                  </a:lnTo>
                  <a:lnTo>
                    <a:pt x="426407" y="103664"/>
                  </a:lnTo>
                  <a:lnTo>
                    <a:pt x="422347" y="110340"/>
                  </a:lnTo>
                  <a:lnTo>
                    <a:pt x="419742" y="123250"/>
                  </a:lnTo>
                  <a:lnTo>
                    <a:pt x="419227" y="135991"/>
                  </a:lnTo>
                  <a:lnTo>
                    <a:pt x="416334" y="142346"/>
                  </a:lnTo>
                  <a:lnTo>
                    <a:pt x="410911" y="149994"/>
                  </a:lnTo>
                  <a:lnTo>
                    <a:pt x="411524" y="151679"/>
                  </a:lnTo>
                  <a:lnTo>
                    <a:pt x="417893" y="159912"/>
                  </a:lnTo>
                  <a:lnTo>
                    <a:pt x="421386" y="160739"/>
                  </a:lnTo>
                  <a:lnTo>
                    <a:pt x="438150" y="1614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131"/>
            <p:cNvSpPr/>
            <p:nvPr>
              <p:custDataLst>
                <p:tags r:id="rId399"/>
              </p:custDataLst>
            </p:nvPr>
          </p:nvSpPr>
          <p:spPr>
            <a:xfrm>
              <a:off x="10715625" y="1409820"/>
              <a:ext cx="123811" cy="133103"/>
            </a:xfrm>
            <a:custGeom>
              <a:avLst/>
              <a:gdLst/>
              <a:ahLst/>
              <a:cxnLst/>
              <a:rect l="0" t="0" r="0" b="0"/>
              <a:pathLst>
                <a:path w="123811" h="133103">
                  <a:moveTo>
                    <a:pt x="0" y="95130"/>
                  </a:moveTo>
                  <a:lnTo>
                    <a:pt x="0" y="95130"/>
                  </a:lnTo>
                  <a:lnTo>
                    <a:pt x="0" y="64539"/>
                  </a:lnTo>
                  <a:lnTo>
                    <a:pt x="2824" y="57545"/>
                  </a:lnTo>
                  <a:lnTo>
                    <a:pt x="6546" y="50909"/>
                  </a:lnTo>
                  <a:lnTo>
                    <a:pt x="8202" y="44432"/>
                  </a:lnTo>
                  <a:lnTo>
                    <a:pt x="9702" y="42281"/>
                  </a:lnTo>
                  <a:lnTo>
                    <a:pt x="11760" y="40848"/>
                  </a:lnTo>
                  <a:lnTo>
                    <a:pt x="16867" y="38196"/>
                  </a:lnTo>
                  <a:lnTo>
                    <a:pt x="22666" y="33490"/>
                  </a:lnTo>
                  <a:lnTo>
                    <a:pt x="25949" y="27871"/>
                  </a:lnTo>
                  <a:lnTo>
                    <a:pt x="26824" y="24890"/>
                  </a:lnTo>
                  <a:lnTo>
                    <a:pt x="28466" y="22904"/>
                  </a:lnTo>
                  <a:lnTo>
                    <a:pt x="47804" y="11624"/>
                  </a:lnTo>
                  <a:lnTo>
                    <a:pt x="63524" y="8639"/>
                  </a:lnTo>
                  <a:lnTo>
                    <a:pt x="74091" y="2945"/>
                  </a:lnTo>
                  <a:lnTo>
                    <a:pt x="99358" y="0"/>
                  </a:lnTo>
                  <a:lnTo>
                    <a:pt x="105188" y="2755"/>
                  </a:lnTo>
                  <a:lnTo>
                    <a:pt x="111308" y="6449"/>
                  </a:lnTo>
                  <a:lnTo>
                    <a:pt x="117556" y="8091"/>
                  </a:lnTo>
                  <a:lnTo>
                    <a:pt x="119648" y="9588"/>
                  </a:lnTo>
                  <a:lnTo>
                    <a:pt x="121038" y="11643"/>
                  </a:lnTo>
                  <a:lnTo>
                    <a:pt x="122999" y="19593"/>
                  </a:lnTo>
                  <a:lnTo>
                    <a:pt x="123810" y="50691"/>
                  </a:lnTo>
                  <a:lnTo>
                    <a:pt x="120996" y="57035"/>
                  </a:lnTo>
                  <a:lnTo>
                    <a:pt x="117277" y="63382"/>
                  </a:lnTo>
                  <a:lnTo>
                    <a:pt x="114123" y="72906"/>
                  </a:lnTo>
                  <a:lnTo>
                    <a:pt x="108015" y="82430"/>
                  </a:lnTo>
                  <a:lnTo>
                    <a:pt x="104678" y="91955"/>
                  </a:lnTo>
                  <a:lnTo>
                    <a:pt x="98514" y="101480"/>
                  </a:lnTo>
                  <a:lnTo>
                    <a:pt x="96700" y="107830"/>
                  </a:lnTo>
                  <a:lnTo>
                    <a:pt x="95158" y="109947"/>
                  </a:lnTo>
                  <a:lnTo>
                    <a:pt x="93073" y="111358"/>
                  </a:lnTo>
                  <a:lnTo>
                    <a:pt x="90624" y="112299"/>
                  </a:lnTo>
                  <a:lnTo>
                    <a:pt x="88990" y="113984"/>
                  </a:lnTo>
                  <a:lnTo>
                    <a:pt x="87176" y="118679"/>
                  </a:lnTo>
                  <a:lnTo>
                    <a:pt x="85634" y="120354"/>
                  </a:lnTo>
                  <a:lnTo>
                    <a:pt x="81099" y="122216"/>
                  </a:lnTo>
                  <a:lnTo>
                    <a:pt x="79465" y="123770"/>
                  </a:lnTo>
                  <a:lnTo>
                    <a:pt x="77651" y="128320"/>
                  </a:lnTo>
                  <a:lnTo>
                    <a:pt x="76109" y="129957"/>
                  </a:lnTo>
                  <a:lnTo>
                    <a:pt x="67104" y="133102"/>
                  </a:lnTo>
                  <a:lnTo>
                    <a:pt x="57150" y="1237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132"/>
            <p:cNvSpPr/>
            <p:nvPr>
              <p:custDataLst>
                <p:tags r:id="rId400"/>
              </p:custDataLst>
            </p:nvPr>
          </p:nvSpPr>
          <p:spPr>
            <a:xfrm>
              <a:off x="10420745" y="1400213"/>
              <a:ext cx="352030" cy="338795"/>
            </a:xfrm>
            <a:custGeom>
              <a:avLst/>
              <a:gdLst/>
              <a:ahLst/>
              <a:cxnLst/>
              <a:rect l="0" t="0" r="0" b="0"/>
              <a:pathLst>
                <a:path w="352030" h="338795">
                  <a:moveTo>
                    <a:pt x="66280" y="28537"/>
                  </a:moveTo>
                  <a:lnTo>
                    <a:pt x="66280" y="28537"/>
                  </a:lnTo>
                  <a:lnTo>
                    <a:pt x="66280" y="11203"/>
                  </a:lnTo>
                  <a:lnTo>
                    <a:pt x="57146" y="399"/>
                  </a:lnTo>
                  <a:lnTo>
                    <a:pt x="48589" y="0"/>
                  </a:lnTo>
                  <a:lnTo>
                    <a:pt x="23554" y="23642"/>
                  </a:lnTo>
                  <a:lnTo>
                    <a:pt x="20832" y="29184"/>
                  </a:lnTo>
                  <a:lnTo>
                    <a:pt x="20106" y="32143"/>
                  </a:lnTo>
                  <a:lnTo>
                    <a:pt x="11307" y="47644"/>
                  </a:lnTo>
                  <a:lnTo>
                    <a:pt x="8156" y="81632"/>
                  </a:lnTo>
                  <a:lnTo>
                    <a:pt x="1608" y="95038"/>
                  </a:lnTo>
                  <a:lnTo>
                    <a:pt x="0" y="102821"/>
                  </a:lnTo>
                  <a:lnTo>
                    <a:pt x="7840" y="112770"/>
                  </a:lnTo>
                  <a:lnTo>
                    <a:pt x="8748" y="118876"/>
                  </a:lnTo>
                  <a:lnTo>
                    <a:pt x="9933" y="120513"/>
                  </a:lnTo>
                  <a:lnTo>
                    <a:pt x="11782" y="121604"/>
                  </a:lnTo>
                  <a:lnTo>
                    <a:pt x="18808" y="123500"/>
                  </a:lnTo>
                  <a:lnTo>
                    <a:pt x="23310" y="123659"/>
                  </a:lnTo>
                  <a:lnTo>
                    <a:pt x="28837" y="120908"/>
                  </a:lnTo>
                  <a:lnTo>
                    <a:pt x="34822" y="117216"/>
                  </a:lnTo>
                  <a:lnTo>
                    <a:pt x="47288" y="114846"/>
                  </a:lnTo>
                  <a:lnTo>
                    <a:pt x="50445" y="114651"/>
                  </a:lnTo>
                  <a:lnTo>
                    <a:pt x="52548" y="113463"/>
                  </a:lnTo>
                  <a:lnTo>
                    <a:pt x="53950" y="111613"/>
                  </a:lnTo>
                  <a:lnTo>
                    <a:pt x="54885" y="109321"/>
                  </a:lnTo>
                  <a:lnTo>
                    <a:pt x="81534" y="89817"/>
                  </a:lnTo>
                  <a:lnTo>
                    <a:pt x="94732" y="83681"/>
                  </a:lnTo>
                  <a:lnTo>
                    <a:pt x="97947" y="81174"/>
                  </a:lnTo>
                  <a:lnTo>
                    <a:pt x="101521" y="75567"/>
                  </a:lnTo>
                  <a:lnTo>
                    <a:pt x="102474" y="72591"/>
                  </a:lnTo>
                  <a:lnTo>
                    <a:pt x="104167" y="70606"/>
                  </a:lnTo>
                  <a:lnTo>
                    <a:pt x="108872" y="68401"/>
                  </a:lnTo>
                  <a:lnTo>
                    <a:pt x="110549" y="66755"/>
                  </a:lnTo>
                  <a:lnTo>
                    <a:pt x="113901" y="57129"/>
                  </a:lnTo>
                  <a:lnTo>
                    <a:pt x="113902" y="57123"/>
                  </a:lnTo>
                  <a:lnTo>
                    <a:pt x="113905" y="104565"/>
                  </a:lnTo>
                  <a:lnTo>
                    <a:pt x="113905" y="112776"/>
                  </a:lnTo>
                  <a:lnTo>
                    <a:pt x="114963" y="113271"/>
                  </a:lnTo>
                  <a:lnTo>
                    <a:pt x="137503" y="114251"/>
                  </a:lnTo>
                  <a:lnTo>
                    <a:pt x="143090" y="111435"/>
                  </a:lnTo>
                  <a:lnTo>
                    <a:pt x="165108" y="91596"/>
                  </a:lnTo>
                  <a:lnTo>
                    <a:pt x="168411" y="85491"/>
                  </a:lnTo>
                  <a:lnTo>
                    <a:pt x="170940" y="79250"/>
                  </a:lnTo>
                  <a:lnTo>
                    <a:pt x="177252" y="69786"/>
                  </a:lnTo>
                  <a:lnTo>
                    <a:pt x="180652" y="60279"/>
                  </a:lnTo>
                  <a:lnTo>
                    <a:pt x="186834" y="50760"/>
                  </a:lnTo>
                  <a:lnTo>
                    <a:pt x="189135" y="41236"/>
                  </a:lnTo>
                  <a:lnTo>
                    <a:pt x="189674" y="34887"/>
                  </a:lnTo>
                  <a:lnTo>
                    <a:pt x="187091" y="28537"/>
                  </a:lnTo>
                  <a:lnTo>
                    <a:pt x="183474" y="22187"/>
                  </a:lnTo>
                  <a:lnTo>
                    <a:pt x="180833" y="9683"/>
                  </a:lnTo>
                  <a:lnTo>
                    <a:pt x="180614" y="1451"/>
                  </a:lnTo>
                  <a:lnTo>
                    <a:pt x="179544" y="955"/>
                  </a:lnTo>
                  <a:lnTo>
                    <a:pt x="175535" y="403"/>
                  </a:lnTo>
                  <a:lnTo>
                    <a:pt x="174041" y="1315"/>
                  </a:lnTo>
                  <a:lnTo>
                    <a:pt x="173046" y="2980"/>
                  </a:lnTo>
                  <a:lnTo>
                    <a:pt x="172382" y="5149"/>
                  </a:lnTo>
                  <a:lnTo>
                    <a:pt x="170881" y="6595"/>
                  </a:lnTo>
                  <a:lnTo>
                    <a:pt x="166392" y="8202"/>
                  </a:lnTo>
                  <a:lnTo>
                    <a:pt x="164771" y="9688"/>
                  </a:lnTo>
                  <a:lnTo>
                    <a:pt x="162971" y="14163"/>
                  </a:lnTo>
                  <a:lnTo>
                    <a:pt x="161433" y="15779"/>
                  </a:lnTo>
                  <a:lnTo>
                    <a:pt x="156900" y="17575"/>
                  </a:lnTo>
                  <a:lnTo>
                    <a:pt x="155269" y="19112"/>
                  </a:lnTo>
                  <a:lnTo>
                    <a:pt x="144657" y="38254"/>
                  </a:lnTo>
                  <a:lnTo>
                    <a:pt x="141708" y="53962"/>
                  </a:lnTo>
                  <a:lnTo>
                    <a:pt x="134998" y="66642"/>
                  </a:lnTo>
                  <a:lnTo>
                    <a:pt x="134317" y="69815"/>
                  </a:lnTo>
                  <a:lnTo>
                    <a:pt x="134921" y="71931"/>
                  </a:lnTo>
                  <a:lnTo>
                    <a:pt x="136382" y="73341"/>
                  </a:lnTo>
                  <a:lnTo>
                    <a:pt x="138415" y="74282"/>
                  </a:lnTo>
                  <a:lnTo>
                    <a:pt x="139770" y="75967"/>
                  </a:lnTo>
                  <a:lnTo>
                    <a:pt x="142123" y="84198"/>
                  </a:lnTo>
                  <a:lnTo>
                    <a:pt x="145143" y="85025"/>
                  </a:lnTo>
                  <a:lnTo>
                    <a:pt x="151604" y="85649"/>
                  </a:lnTo>
                  <a:lnTo>
                    <a:pt x="151885" y="90732"/>
                  </a:lnTo>
                  <a:lnTo>
                    <a:pt x="152984" y="92225"/>
                  </a:lnTo>
                  <a:lnTo>
                    <a:pt x="157027" y="93885"/>
                  </a:lnTo>
                  <a:lnTo>
                    <a:pt x="158528" y="95385"/>
                  </a:lnTo>
                  <a:lnTo>
                    <a:pt x="161135" y="103296"/>
                  </a:lnTo>
                  <a:lnTo>
                    <a:pt x="161530" y="150253"/>
                  </a:lnTo>
                  <a:lnTo>
                    <a:pt x="161530" y="173264"/>
                  </a:lnTo>
                  <a:lnTo>
                    <a:pt x="158706" y="180349"/>
                  </a:lnTo>
                  <a:lnTo>
                    <a:pt x="156473" y="183720"/>
                  </a:lnTo>
                  <a:lnTo>
                    <a:pt x="153328" y="198577"/>
                  </a:lnTo>
                  <a:lnTo>
                    <a:pt x="150970" y="243475"/>
                  </a:lnTo>
                  <a:lnTo>
                    <a:pt x="145466" y="254735"/>
                  </a:lnTo>
                  <a:lnTo>
                    <a:pt x="142306" y="269949"/>
                  </a:lnTo>
                  <a:lnTo>
                    <a:pt x="135116" y="285107"/>
                  </a:lnTo>
                  <a:lnTo>
                    <a:pt x="132182" y="301507"/>
                  </a:lnTo>
                  <a:lnTo>
                    <a:pt x="124791" y="312395"/>
                  </a:lnTo>
                  <a:lnTo>
                    <a:pt x="122639" y="321518"/>
                  </a:lnTo>
                  <a:lnTo>
                    <a:pt x="114307" y="332814"/>
                  </a:lnTo>
                  <a:lnTo>
                    <a:pt x="108967" y="333182"/>
                  </a:lnTo>
                  <a:lnTo>
                    <a:pt x="107438" y="334292"/>
                  </a:lnTo>
                  <a:lnTo>
                    <a:pt x="105739" y="338348"/>
                  </a:lnTo>
                  <a:lnTo>
                    <a:pt x="105285" y="338794"/>
                  </a:lnTo>
                  <a:lnTo>
                    <a:pt x="104984" y="338033"/>
                  </a:lnTo>
                  <a:lnTo>
                    <a:pt x="104782" y="336468"/>
                  </a:lnTo>
                  <a:lnTo>
                    <a:pt x="103589" y="335424"/>
                  </a:lnTo>
                  <a:lnTo>
                    <a:pt x="96214" y="333612"/>
                  </a:lnTo>
                  <a:lnTo>
                    <a:pt x="77255" y="315730"/>
                  </a:lnTo>
                  <a:lnTo>
                    <a:pt x="75033" y="306967"/>
                  </a:lnTo>
                  <a:lnTo>
                    <a:pt x="67642" y="296991"/>
                  </a:lnTo>
                  <a:lnTo>
                    <a:pt x="66683" y="290700"/>
                  </a:lnTo>
                  <a:lnTo>
                    <a:pt x="67607" y="289037"/>
                  </a:lnTo>
                  <a:lnTo>
                    <a:pt x="69281" y="287929"/>
                  </a:lnTo>
                  <a:lnTo>
                    <a:pt x="71456" y="287190"/>
                  </a:lnTo>
                  <a:lnTo>
                    <a:pt x="72905" y="285639"/>
                  </a:lnTo>
                  <a:lnTo>
                    <a:pt x="78054" y="275545"/>
                  </a:lnTo>
                  <a:lnTo>
                    <a:pt x="88949" y="263360"/>
                  </a:lnTo>
                  <a:lnTo>
                    <a:pt x="95053" y="259903"/>
                  </a:lnTo>
                  <a:lnTo>
                    <a:pt x="98163" y="258981"/>
                  </a:lnTo>
                  <a:lnTo>
                    <a:pt x="104439" y="252312"/>
                  </a:lnTo>
                  <a:lnTo>
                    <a:pt x="110755" y="244409"/>
                  </a:lnTo>
                  <a:lnTo>
                    <a:pt x="136328" y="229979"/>
                  </a:lnTo>
                  <a:lnTo>
                    <a:pt x="154240" y="211360"/>
                  </a:lnTo>
                  <a:lnTo>
                    <a:pt x="196586" y="179194"/>
                  </a:lnTo>
                  <a:lnTo>
                    <a:pt x="240912" y="148017"/>
                  </a:lnTo>
                  <a:lnTo>
                    <a:pt x="286648" y="106542"/>
                  </a:lnTo>
                  <a:lnTo>
                    <a:pt x="329510" y="61256"/>
                  </a:lnTo>
                  <a:lnTo>
                    <a:pt x="336024" y="54368"/>
                  </a:lnTo>
                  <a:lnTo>
                    <a:pt x="339624" y="44956"/>
                  </a:lnTo>
                  <a:lnTo>
                    <a:pt x="341937" y="26724"/>
                  </a:lnTo>
                  <a:lnTo>
                    <a:pt x="343184" y="24153"/>
                  </a:lnTo>
                  <a:lnTo>
                    <a:pt x="345075" y="22439"/>
                  </a:lnTo>
                  <a:lnTo>
                    <a:pt x="347394" y="21297"/>
                  </a:lnTo>
                  <a:lnTo>
                    <a:pt x="348939" y="19477"/>
                  </a:lnTo>
                  <a:lnTo>
                    <a:pt x="351623" y="11012"/>
                  </a:lnTo>
                  <a:lnTo>
                    <a:pt x="352029" y="0"/>
                  </a:lnTo>
                  <a:lnTo>
                    <a:pt x="346973" y="5030"/>
                  </a:lnTo>
                  <a:lnTo>
                    <a:pt x="344492" y="10328"/>
                  </a:lnTo>
                  <a:lnTo>
                    <a:pt x="341453" y="54193"/>
                  </a:lnTo>
                  <a:lnTo>
                    <a:pt x="328314" y="101696"/>
                  </a:lnTo>
                  <a:lnTo>
                    <a:pt x="317194" y="144961"/>
                  </a:lnTo>
                  <a:lnTo>
                    <a:pt x="305856" y="187680"/>
                  </a:lnTo>
                  <a:lnTo>
                    <a:pt x="301773" y="219089"/>
                  </a:lnTo>
                  <a:lnTo>
                    <a:pt x="296242" y="239391"/>
                  </a:lnTo>
                  <a:lnTo>
                    <a:pt x="294089" y="260138"/>
                  </a:lnTo>
                  <a:lnTo>
                    <a:pt x="283137" y="285516"/>
                  </a:lnTo>
                  <a:lnTo>
                    <a:pt x="277273" y="293317"/>
                  </a:lnTo>
                  <a:lnTo>
                    <a:pt x="275868" y="304320"/>
                  </a:lnTo>
                  <a:lnTo>
                    <a:pt x="267633" y="304723"/>
                  </a:lnTo>
                  <a:lnTo>
                    <a:pt x="267191" y="303678"/>
                  </a:lnTo>
                  <a:lnTo>
                    <a:pt x="266305" y="2952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133"/>
            <p:cNvSpPr/>
            <p:nvPr>
              <p:custDataLst>
                <p:tags r:id="rId401"/>
              </p:custDataLst>
            </p:nvPr>
          </p:nvSpPr>
          <p:spPr>
            <a:xfrm>
              <a:off x="10229850" y="1209675"/>
              <a:ext cx="228601" cy="304752"/>
            </a:xfrm>
            <a:custGeom>
              <a:avLst/>
              <a:gdLst/>
              <a:ahLst/>
              <a:cxnLst/>
              <a:rect l="0" t="0" r="0" b="0"/>
              <a:pathLst>
                <a:path w="228601" h="304752">
                  <a:moveTo>
                    <a:pt x="0" y="238125"/>
                  </a:moveTo>
                  <a:lnTo>
                    <a:pt x="0" y="238125"/>
                  </a:lnTo>
                  <a:lnTo>
                    <a:pt x="5057" y="238125"/>
                  </a:lnTo>
                  <a:lnTo>
                    <a:pt x="10361" y="232481"/>
                  </a:lnTo>
                  <a:lnTo>
                    <a:pt x="41290" y="196917"/>
                  </a:lnTo>
                  <a:lnTo>
                    <a:pt x="47631" y="193352"/>
                  </a:lnTo>
                  <a:lnTo>
                    <a:pt x="53978" y="190709"/>
                  </a:lnTo>
                  <a:lnTo>
                    <a:pt x="74319" y="173216"/>
                  </a:lnTo>
                  <a:lnTo>
                    <a:pt x="78187" y="172235"/>
                  </a:lnTo>
                  <a:lnTo>
                    <a:pt x="95095" y="171454"/>
                  </a:lnTo>
                  <a:lnTo>
                    <a:pt x="95249" y="203249"/>
                  </a:lnTo>
                  <a:lnTo>
                    <a:pt x="92426" y="209572"/>
                  </a:lnTo>
                  <a:lnTo>
                    <a:pt x="90193" y="212739"/>
                  </a:lnTo>
                  <a:lnTo>
                    <a:pt x="83490" y="236141"/>
                  </a:lnTo>
                  <a:lnTo>
                    <a:pt x="79440" y="243593"/>
                  </a:lnTo>
                  <a:lnTo>
                    <a:pt x="76841" y="257001"/>
                  </a:lnTo>
                  <a:lnTo>
                    <a:pt x="76627" y="260234"/>
                  </a:lnTo>
                  <a:lnTo>
                    <a:pt x="73568" y="266648"/>
                  </a:lnTo>
                  <a:lnTo>
                    <a:pt x="69738" y="273027"/>
                  </a:lnTo>
                  <a:lnTo>
                    <a:pt x="67280" y="285745"/>
                  </a:lnTo>
                  <a:lnTo>
                    <a:pt x="67078" y="288922"/>
                  </a:lnTo>
                  <a:lnTo>
                    <a:pt x="69676" y="295274"/>
                  </a:lnTo>
                  <a:lnTo>
                    <a:pt x="75818" y="304243"/>
                  </a:lnTo>
                  <a:lnTo>
                    <a:pt x="84368" y="304751"/>
                  </a:lnTo>
                  <a:lnTo>
                    <a:pt x="99879" y="290609"/>
                  </a:lnTo>
                  <a:lnTo>
                    <a:pt x="102599" y="285088"/>
                  </a:lnTo>
                  <a:lnTo>
                    <a:pt x="113695" y="238708"/>
                  </a:lnTo>
                  <a:lnTo>
                    <a:pt x="114180" y="220484"/>
                  </a:lnTo>
                  <a:lnTo>
                    <a:pt x="111425" y="211587"/>
                  </a:lnTo>
                  <a:lnTo>
                    <a:pt x="107731" y="204105"/>
                  </a:lnTo>
                  <a:lnTo>
                    <a:pt x="105358" y="187856"/>
                  </a:lnTo>
                  <a:lnTo>
                    <a:pt x="104810" y="164209"/>
                  </a:lnTo>
                  <a:lnTo>
                    <a:pt x="96577" y="153924"/>
                  </a:lnTo>
                  <a:lnTo>
                    <a:pt x="95643" y="147795"/>
                  </a:lnTo>
                  <a:lnTo>
                    <a:pt x="94454" y="146155"/>
                  </a:lnTo>
                  <a:lnTo>
                    <a:pt x="92604" y="145062"/>
                  </a:lnTo>
                  <a:lnTo>
                    <a:pt x="87084" y="143307"/>
                  </a:lnTo>
                  <a:lnTo>
                    <a:pt x="86329" y="140245"/>
                  </a:lnTo>
                  <a:lnTo>
                    <a:pt x="85735" y="128413"/>
                  </a:lnTo>
                  <a:lnTo>
                    <a:pt x="86792" y="126884"/>
                  </a:lnTo>
                  <a:lnTo>
                    <a:pt x="88552" y="125864"/>
                  </a:lnTo>
                  <a:lnTo>
                    <a:pt x="90784" y="125184"/>
                  </a:lnTo>
                  <a:lnTo>
                    <a:pt x="92273" y="123673"/>
                  </a:lnTo>
                  <a:lnTo>
                    <a:pt x="93927" y="119171"/>
                  </a:lnTo>
                  <a:lnTo>
                    <a:pt x="95427" y="117548"/>
                  </a:lnTo>
                  <a:lnTo>
                    <a:pt x="99916" y="115743"/>
                  </a:lnTo>
                  <a:lnTo>
                    <a:pt x="101535" y="114204"/>
                  </a:lnTo>
                  <a:lnTo>
                    <a:pt x="112850" y="97004"/>
                  </a:lnTo>
                  <a:lnTo>
                    <a:pt x="158759" y="50793"/>
                  </a:lnTo>
                  <a:lnTo>
                    <a:pt x="177800" y="32808"/>
                  </a:lnTo>
                  <a:lnTo>
                    <a:pt x="190500" y="26589"/>
                  </a:lnTo>
                  <a:lnTo>
                    <a:pt x="204524" y="14435"/>
                  </a:lnTo>
                  <a:lnTo>
                    <a:pt x="207315" y="8885"/>
                  </a:lnTo>
                  <a:lnTo>
                    <a:pt x="208061" y="5923"/>
                  </a:lnTo>
                  <a:lnTo>
                    <a:pt x="209615" y="3949"/>
                  </a:lnTo>
                  <a:lnTo>
                    <a:pt x="214166" y="1755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134"/>
            <p:cNvSpPr/>
            <p:nvPr>
              <p:custDataLst>
                <p:tags r:id="rId402"/>
              </p:custDataLst>
            </p:nvPr>
          </p:nvSpPr>
          <p:spPr>
            <a:xfrm>
              <a:off x="10048875" y="1362121"/>
              <a:ext cx="180964" cy="142672"/>
            </a:xfrm>
            <a:custGeom>
              <a:avLst/>
              <a:gdLst/>
              <a:ahLst/>
              <a:cxnLst/>
              <a:rect l="0" t="0" r="0" b="0"/>
              <a:pathLst>
                <a:path w="180964" h="142672">
                  <a:moveTo>
                    <a:pt x="0" y="66629"/>
                  </a:moveTo>
                  <a:lnTo>
                    <a:pt x="0" y="66629"/>
                  </a:lnTo>
                  <a:lnTo>
                    <a:pt x="33899" y="31671"/>
                  </a:lnTo>
                  <a:lnTo>
                    <a:pt x="38789" y="19197"/>
                  </a:lnTo>
                  <a:lnTo>
                    <a:pt x="44537" y="11770"/>
                  </a:lnTo>
                  <a:lnTo>
                    <a:pt x="47615" y="0"/>
                  </a:lnTo>
                  <a:lnTo>
                    <a:pt x="47625" y="23552"/>
                  </a:lnTo>
                  <a:lnTo>
                    <a:pt x="37923" y="53127"/>
                  </a:lnTo>
                  <a:lnTo>
                    <a:pt x="31815" y="64275"/>
                  </a:lnTo>
                  <a:lnTo>
                    <a:pt x="28476" y="79455"/>
                  </a:lnTo>
                  <a:lnTo>
                    <a:pt x="21226" y="94602"/>
                  </a:lnTo>
                  <a:lnTo>
                    <a:pt x="9563" y="141028"/>
                  </a:lnTo>
                  <a:lnTo>
                    <a:pt x="10608" y="141629"/>
                  </a:lnTo>
                  <a:lnTo>
                    <a:pt x="17730" y="142671"/>
                  </a:lnTo>
                  <a:lnTo>
                    <a:pt x="26395" y="136252"/>
                  </a:lnTo>
                  <a:lnTo>
                    <a:pt x="32193" y="134614"/>
                  </a:lnTo>
                  <a:lnTo>
                    <a:pt x="34160" y="133119"/>
                  </a:lnTo>
                  <a:lnTo>
                    <a:pt x="54508" y="104671"/>
                  </a:lnTo>
                  <a:lnTo>
                    <a:pt x="61685" y="86961"/>
                  </a:lnTo>
                  <a:lnTo>
                    <a:pt x="79494" y="63845"/>
                  </a:lnTo>
                  <a:lnTo>
                    <a:pt x="91042" y="50831"/>
                  </a:lnTo>
                  <a:lnTo>
                    <a:pt x="97241" y="38069"/>
                  </a:lnTo>
                  <a:lnTo>
                    <a:pt x="101426" y="31711"/>
                  </a:lnTo>
                  <a:lnTo>
                    <a:pt x="103287" y="25357"/>
                  </a:lnTo>
                  <a:lnTo>
                    <a:pt x="104841" y="23239"/>
                  </a:lnTo>
                  <a:lnTo>
                    <a:pt x="106936" y="21828"/>
                  </a:lnTo>
                  <a:lnTo>
                    <a:pt x="114172" y="19053"/>
                  </a:lnTo>
                  <a:lnTo>
                    <a:pt x="114262" y="24075"/>
                  </a:lnTo>
                  <a:lnTo>
                    <a:pt x="111461" y="29372"/>
                  </a:lnTo>
                  <a:lnTo>
                    <a:pt x="107745" y="35254"/>
                  </a:lnTo>
                  <a:lnTo>
                    <a:pt x="105362" y="47653"/>
                  </a:lnTo>
                  <a:lnTo>
                    <a:pt x="105166" y="50803"/>
                  </a:lnTo>
                  <a:lnTo>
                    <a:pt x="102127" y="57126"/>
                  </a:lnTo>
                  <a:lnTo>
                    <a:pt x="99835" y="60293"/>
                  </a:lnTo>
                  <a:lnTo>
                    <a:pt x="96609" y="74865"/>
                  </a:lnTo>
                  <a:lnTo>
                    <a:pt x="94271" y="101292"/>
                  </a:lnTo>
                  <a:lnTo>
                    <a:pt x="87727" y="114202"/>
                  </a:lnTo>
                  <a:lnTo>
                    <a:pt x="87061" y="117395"/>
                  </a:lnTo>
                  <a:lnTo>
                    <a:pt x="87672" y="120581"/>
                  </a:lnTo>
                  <a:lnTo>
                    <a:pt x="94446" y="133106"/>
                  </a:lnTo>
                  <a:lnTo>
                    <a:pt x="94893" y="137802"/>
                  </a:lnTo>
                  <a:lnTo>
                    <a:pt x="96069" y="139478"/>
                  </a:lnTo>
                  <a:lnTo>
                    <a:pt x="97913" y="140595"/>
                  </a:lnTo>
                  <a:lnTo>
                    <a:pt x="103419" y="142388"/>
                  </a:lnTo>
                  <a:lnTo>
                    <a:pt x="114957" y="135232"/>
                  </a:lnTo>
                  <a:lnTo>
                    <a:pt x="117913" y="134589"/>
                  </a:lnTo>
                  <a:lnTo>
                    <a:pt x="127129" y="128628"/>
                  </a:lnTo>
                  <a:lnTo>
                    <a:pt x="146062" y="110947"/>
                  </a:lnTo>
                  <a:lnTo>
                    <a:pt x="149582" y="104670"/>
                  </a:lnTo>
                  <a:lnTo>
                    <a:pt x="152205" y="98353"/>
                  </a:lnTo>
                  <a:lnTo>
                    <a:pt x="167478" y="72781"/>
                  </a:lnTo>
                  <a:lnTo>
                    <a:pt x="180318" y="29169"/>
                  </a:lnTo>
                  <a:lnTo>
                    <a:pt x="180963" y="4991"/>
                  </a:lnTo>
                  <a:lnTo>
                    <a:pt x="179908" y="3312"/>
                  </a:lnTo>
                  <a:lnTo>
                    <a:pt x="178148" y="2193"/>
                  </a:lnTo>
                  <a:lnTo>
                    <a:pt x="172773" y="396"/>
                  </a:lnTo>
                  <a:lnTo>
                    <a:pt x="161262" y="7551"/>
                  </a:lnTo>
                  <a:lnTo>
                    <a:pt x="158307" y="8194"/>
                  </a:lnTo>
                  <a:lnTo>
                    <a:pt x="149095" y="14155"/>
                  </a:lnTo>
                  <a:lnTo>
                    <a:pt x="145638" y="19671"/>
                  </a:lnTo>
                  <a:lnTo>
                    <a:pt x="144718" y="22624"/>
                  </a:lnTo>
                  <a:lnTo>
                    <a:pt x="138050" y="28727"/>
                  </a:lnTo>
                  <a:lnTo>
                    <a:pt x="129089" y="36025"/>
                  </a:lnTo>
                  <a:lnTo>
                    <a:pt x="109193" y="62579"/>
                  </a:lnTo>
                  <a:lnTo>
                    <a:pt x="93093" y="104125"/>
                  </a:lnTo>
                  <a:lnTo>
                    <a:pt x="87180" y="112253"/>
                  </a:lnTo>
                  <a:lnTo>
                    <a:pt x="87754" y="113978"/>
                  </a:lnTo>
                  <a:lnTo>
                    <a:pt x="94896" y="123335"/>
                  </a:lnTo>
                  <a:lnTo>
                    <a:pt x="104775" y="1237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135"/>
            <p:cNvSpPr/>
            <p:nvPr>
              <p:custDataLst>
                <p:tags r:id="rId403"/>
              </p:custDataLst>
            </p:nvPr>
          </p:nvSpPr>
          <p:spPr>
            <a:xfrm>
              <a:off x="9582188" y="1257301"/>
              <a:ext cx="419063" cy="253028"/>
            </a:xfrm>
            <a:custGeom>
              <a:avLst/>
              <a:gdLst/>
              <a:ahLst/>
              <a:cxnLst/>
              <a:rect l="0" t="0" r="0" b="0"/>
              <a:pathLst>
                <a:path w="419063" h="253028">
                  <a:moveTo>
                    <a:pt x="104737" y="152399"/>
                  </a:moveTo>
                  <a:lnTo>
                    <a:pt x="104737" y="152399"/>
                  </a:lnTo>
                  <a:lnTo>
                    <a:pt x="104737" y="125183"/>
                  </a:lnTo>
                  <a:lnTo>
                    <a:pt x="103679" y="124730"/>
                  </a:lnTo>
                  <a:lnTo>
                    <a:pt x="63025" y="123824"/>
                  </a:lnTo>
                  <a:lnTo>
                    <a:pt x="56917" y="126646"/>
                  </a:lnTo>
                  <a:lnTo>
                    <a:pt x="53808" y="128881"/>
                  </a:lnTo>
                  <a:lnTo>
                    <a:pt x="50352" y="134185"/>
                  </a:lnTo>
                  <a:lnTo>
                    <a:pt x="47758" y="140071"/>
                  </a:lnTo>
                  <a:lnTo>
                    <a:pt x="41405" y="149334"/>
                  </a:lnTo>
                  <a:lnTo>
                    <a:pt x="37994" y="158782"/>
                  </a:lnTo>
                  <a:lnTo>
                    <a:pt x="12253" y="190499"/>
                  </a:lnTo>
                  <a:lnTo>
                    <a:pt x="9658" y="196849"/>
                  </a:lnTo>
                  <a:lnTo>
                    <a:pt x="3305" y="206374"/>
                  </a:lnTo>
                  <a:lnTo>
                    <a:pt x="952" y="215899"/>
                  </a:lnTo>
                  <a:lnTo>
                    <a:pt x="0" y="233098"/>
                  </a:lnTo>
                  <a:lnTo>
                    <a:pt x="1046" y="234773"/>
                  </a:lnTo>
                  <a:lnTo>
                    <a:pt x="2801" y="235890"/>
                  </a:lnTo>
                  <a:lnTo>
                    <a:pt x="9096" y="237993"/>
                  </a:lnTo>
                  <a:lnTo>
                    <a:pt x="14427" y="238085"/>
                  </a:lnTo>
                  <a:lnTo>
                    <a:pt x="19796" y="235285"/>
                  </a:lnTo>
                  <a:lnTo>
                    <a:pt x="22710" y="233056"/>
                  </a:lnTo>
                  <a:lnTo>
                    <a:pt x="25948" y="227758"/>
                  </a:lnTo>
                  <a:lnTo>
                    <a:pt x="26811" y="224863"/>
                  </a:lnTo>
                  <a:lnTo>
                    <a:pt x="28445" y="222933"/>
                  </a:lnTo>
                  <a:lnTo>
                    <a:pt x="41642" y="214526"/>
                  </a:lnTo>
                  <a:lnTo>
                    <a:pt x="44945" y="208939"/>
                  </a:lnTo>
                  <a:lnTo>
                    <a:pt x="47472" y="202928"/>
                  </a:lnTo>
                  <a:lnTo>
                    <a:pt x="63993" y="180958"/>
                  </a:lnTo>
                  <a:lnTo>
                    <a:pt x="64874" y="177788"/>
                  </a:lnTo>
                  <a:lnTo>
                    <a:pt x="66520" y="175675"/>
                  </a:lnTo>
                  <a:lnTo>
                    <a:pt x="72834" y="171643"/>
                  </a:lnTo>
                  <a:lnTo>
                    <a:pt x="76928" y="161858"/>
                  </a:lnTo>
                  <a:lnTo>
                    <a:pt x="85568" y="152527"/>
                  </a:lnTo>
                  <a:lnTo>
                    <a:pt x="85686" y="175066"/>
                  </a:lnTo>
                  <a:lnTo>
                    <a:pt x="82865" y="181171"/>
                  </a:lnTo>
                  <a:lnTo>
                    <a:pt x="79141" y="187411"/>
                  </a:lnTo>
                  <a:lnTo>
                    <a:pt x="76750" y="200041"/>
                  </a:lnTo>
                  <a:lnTo>
                    <a:pt x="76165" y="227110"/>
                  </a:lnTo>
                  <a:lnTo>
                    <a:pt x="85296" y="237693"/>
                  </a:lnTo>
                  <a:lnTo>
                    <a:pt x="90627" y="237996"/>
                  </a:lnTo>
                  <a:lnTo>
                    <a:pt x="95996" y="235245"/>
                  </a:lnTo>
                  <a:lnTo>
                    <a:pt x="101912" y="231553"/>
                  </a:lnTo>
                  <a:lnTo>
                    <a:pt x="127188" y="221254"/>
                  </a:lnTo>
                  <a:lnTo>
                    <a:pt x="160479" y="191754"/>
                  </a:lnTo>
                  <a:lnTo>
                    <a:pt x="183155" y="164493"/>
                  </a:lnTo>
                  <a:lnTo>
                    <a:pt x="225517" y="126592"/>
                  </a:lnTo>
                  <a:lnTo>
                    <a:pt x="249615" y="98018"/>
                  </a:lnTo>
                  <a:lnTo>
                    <a:pt x="260144" y="89071"/>
                  </a:lnTo>
                  <a:lnTo>
                    <a:pt x="278349" y="68903"/>
                  </a:lnTo>
                  <a:lnTo>
                    <a:pt x="288790" y="60256"/>
                  </a:lnTo>
                  <a:lnTo>
                    <a:pt x="320436" y="21426"/>
                  </a:lnTo>
                  <a:lnTo>
                    <a:pt x="323368" y="11301"/>
                  </a:lnTo>
                  <a:lnTo>
                    <a:pt x="323800" y="437"/>
                  </a:lnTo>
                  <a:lnTo>
                    <a:pt x="306121" y="0"/>
                  </a:lnTo>
                  <a:lnTo>
                    <a:pt x="300109" y="5056"/>
                  </a:lnTo>
                  <a:lnTo>
                    <a:pt x="297402" y="10360"/>
                  </a:lnTo>
                  <a:lnTo>
                    <a:pt x="296680" y="13256"/>
                  </a:lnTo>
                  <a:lnTo>
                    <a:pt x="290608" y="22389"/>
                  </a:lnTo>
                  <a:lnTo>
                    <a:pt x="280133" y="34957"/>
                  </a:lnTo>
                  <a:lnTo>
                    <a:pt x="266057" y="64690"/>
                  </a:lnTo>
                  <a:lnTo>
                    <a:pt x="253843" y="84038"/>
                  </a:lnTo>
                  <a:lnTo>
                    <a:pt x="237494" y="130585"/>
                  </a:lnTo>
                  <a:lnTo>
                    <a:pt x="234516" y="134681"/>
                  </a:lnTo>
                  <a:lnTo>
                    <a:pt x="231208" y="144877"/>
                  </a:lnTo>
                  <a:lnTo>
                    <a:pt x="225973" y="173611"/>
                  </a:lnTo>
                  <a:lnTo>
                    <a:pt x="220407" y="192220"/>
                  </a:lnTo>
                  <a:lnTo>
                    <a:pt x="219047" y="231763"/>
                  </a:lnTo>
                  <a:lnTo>
                    <a:pt x="221864" y="238119"/>
                  </a:lnTo>
                  <a:lnTo>
                    <a:pt x="233502" y="252540"/>
                  </a:lnTo>
                  <a:lnTo>
                    <a:pt x="236088" y="253027"/>
                  </a:lnTo>
                  <a:lnTo>
                    <a:pt x="238871" y="252292"/>
                  </a:lnTo>
                  <a:lnTo>
                    <a:pt x="244787" y="249713"/>
                  </a:lnTo>
                  <a:lnTo>
                    <a:pt x="263517" y="246772"/>
                  </a:lnTo>
                  <a:lnTo>
                    <a:pt x="279366" y="234415"/>
                  </a:lnTo>
                  <a:lnTo>
                    <a:pt x="291005" y="222144"/>
                  </a:lnTo>
                  <a:lnTo>
                    <a:pt x="297224" y="209528"/>
                  </a:lnTo>
                  <a:lnTo>
                    <a:pt x="301411" y="203190"/>
                  </a:lnTo>
                  <a:lnTo>
                    <a:pt x="304828" y="193671"/>
                  </a:lnTo>
                  <a:lnTo>
                    <a:pt x="311015" y="184148"/>
                  </a:lnTo>
                  <a:lnTo>
                    <a:pt x="313317" y="174624"/>
                  </a:lnTo>
                  <a:lnTo>
                    <a:pt x="314159" y="163805"/>
                  </a:lnTo>
                  <a:lnTo>
                    <a:pt x="305152" y="152840"/>
                  </a:lnTo>
                  <a:lnTo>
                    <a:pt x="296595" y="152438"/>
                  </a:lnTo>
                  <a:lnTo>
                    <a:pt x="287901" y="158953"/>
                  </a:lnTo>
                  <a:lnTo>
                    <a:pt x="282099" y="160603"/>
                  </a:lnTo>
                  <a:lnTo>
                    <a:pt x="280129" y="162102"/>
                  </a:lnTo>
                  <a:lnTo>
                    <a:pt x="277938" y="166589"/>
                  </a:lnTo>
                  <a:lnTo>
                    <a:pt x="275474" y="178093"/>
                  </a:lnTo>
                  <a:lnTo>
                    <a:pt x="269743" y="187411"/>
                  </a:lnTo>
                  <a:lnTo>
                    <a:pt x="268032" y="193713"/>
                  </a:lnTo>
                  <a:lnTo>
                    <a:pt x="266516" y="195817"/>
                  </a:lnTo>
                  <a:lnTo>
                    <a:pt x="264448" y="197219"/>
                  </a:lnTo>
                  <a:lnTo>
                    <a:pt x="262011" y="198154"/>
                  </a:lnTo>
                  <a:lnTo>
                    <a:pt x="260386" y="199836"/>
                  </a:lnTo>
                  <a:lnTo>
                    <a:pt x="258581" y="204526"/>
                  </a:lnTo>
                  <a:lnTo>
                    <a:pt x="257149" y="227120"/>
                  </a:lnTo>
                  <a:lnTo>
                    <a:pt x="258204" y="227613"/>
                  </a:lnTo>
                  <a:lnTo>
                    <a:pt x="270395" y="228469"/>
                  </a:lnTo>
                  <a:lnTo>
                    <a:pt x="272327" y="227454"/>
                  </a:lnTo>
                  <a:lnTo>
                    <a:pt x="273614" y="225719"/>
                  </a:lnTo>
                  <a:lnTo>
                    <a:pt x="274472" y="223504"/>
                  </a:lnTo>
                  <a:lnTo>
                    <a:pt x="276103" y="222027"/>
                  </a:lnTo>
                  <a:lnTo>
                    <a:pt x="286322" y="216835"/>
                  </a:lnTo>
                  <a:lnTo>
                    <a:pt x="292333" y="212787"/>
                  </a:lnTo>
                  <a:lnTo>
                    <a:pt x="317682" y="202229"/>
                  </a:lnTo>
                  <a:lnTo>
                    <a:pt x="345922" y="177761"/>
                  </a:lnTo>
                  <a:lnTo>
                    <a:pt x="376727" y="136785"/>
                  </a:lnTo>
                  <a:lnTo>
                    <a:pt x="382949" y="123875"/>
                  </a:lnTo>
                  <a:lnTo>
                    <a:pt x="385461" y="120683"/>
                  </a:lnTo>
                  <a:lnTo>
                    <a:pt x="391075" y="117137"/>
                  </a:lnTo>
                  <a:lnTo>
                    <a:pt x="394055" y="116191"/>
                  </a:lnTo>
                  <a:lnTo>
                    <a:pt x="396040" y="114502"/>
                  </a:lnTo>
                  <a:lnTo>
                    <a:pt x="399489" y="106264"/>
                  </a:lnTo>
                  <a:lnTo>
                    <a:pt x="402601" y="105436"/>
                  </a:lnTo>
                  <a:lnTo>
                    <a:pt x="409417" y="104786"/>
                  </a:lnTo>
                  <a:lnTo>
                    <a:pt x="409501" y="109834"/>
                  </a:lnTo>
                  <a:lnTo>
                    <a:pt x="406699" y="115137"/>
                  </a:lnTo>
                  <a:lnTo>
                    <a:pt x="402985" y="121021"/>
                  </a:lnTo>
                  <a:lnTo>
                    <a:pt x="399834" y="130284"/>
                  </a:lnTo>
                  <a:lnTo>
                    <a:pt x="393726" y="139732"/>
                  </a:lnTo>
                  <a:lnTo>
                    <a:pt x="390388" y="149234"/>
                  </a:lnTo>
                  <a:lnTo>
                    <a:pt x="384226" y="159810"/>
                  </a:lnTo>
                  <a:lnTo>
                    <a:pt x="380870" y="174821"/>
                  </a:lnTo>
                  <a:lnTo>
                    <a:pt x="374702" y="187500"/>
                  </a:lnTo>
                  <a:lnTo>
                    <a:pt x="371346" y="203134"/>
                  </a:lnTo>
                  <a:lnTo>
                    <a:pt x="364089" y="218434"/>
                  </a:lnTo>
                  <a:lnTo>
                    <a:pt x="362342" y="231648"/>
                  </a:lnTo>
                  <a:lnTo>
                    <a:pt x="361140" y="233806"/>
                  </a:lnTo>
                  <a:lnTo>
                    <a:pt x="359280" y="235246"/>
                  </a:lnTo>
                  <a:lnTo>
                    <a:pt x="356983" y="236205"/>
                  </a:lnTo>
                  <a:lnTo>
                    <a:pt x="355450" y="237903"/>
                  </a:lnTo>
                  <a:lnTo>
                    <a:pt x="352391" y="247632"/>
                  </a:lnTo>
                  <a:lnTo>
                    <a:pt x="352390" y="247638"/>
                  </a:lnTo>
                  <a:lnTo>
                    <a:pt x="352387" y="224051"/>
                  </a:lnTo>
                  <a:lnTo>
                    <a:pt x="355211" y="218464"/>
                  </a:lnTo>
                  <a:lnTo>
                    <a:pt x="358933" y="212453"/>
                  </a:lnTo>
                  <a:lnTo>
                    <a:pt x="361324" y="199970"/>
                  </a:lnTo>
                  <a:lnTo>
                    <a:pt x="361877" y="177796"/>
                  </a:lnTo>
                  <a:lnTo>
                    <a:pt x="362947" y="175680"/>
                  </a:lnTo>
                  <a:lnTo>
                    <a:pt x="364719" y="174270"/>
                  </a:lnTo>
                  <a:lnTo>
                    <a:pt x="366957" y="173330"/>
                  </a:lnTo>
                  <a:lnTo>
                    <a:pt x="368451" y="171644"/>
                  </a:lnTo>
                  <a:lnTo>
                    <a:pt x="371433" y="161941"/>
                  </a:lnTo>
                  <a:lnTo>
                    <a:pt x="371434" y="161936"/>
                  </a:lnTo>
                  <a:lnTo>
                    <a:pt x="371437" y="170126"/>
                  </a:lnTo>
                  <a:lnTo>
                    <a:pt x="379639" y="179534"/>
                  </a:lnTo>
                  <a:lnTo>
                    <a:pt x="380847" y="189049"/>
                  </a:lnTo>
                  <a:lnTo>
                    <a:pt x="389151" y="198573"/>
                  </a:lnTo>
                  <a:lnTo>
                    <a:pt x="395148" y="199594"/>
                  </a:lnTo>
                  <a:lnTo>
                    <a:pt x="419062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136"/>
            <p:cNvSpPr/>
            <p:nvPr>
              <p:custDataLst>
                <p:tags r:id="rId404"/>
              </p:custDataLst>
            </p:nvPr>
          </p:nvSpPr>
          <p:spPr>
            <a:xfrm>
              <a:off x="9363109" y="1285875"/>
              <a:ext cx="179583" cy="409527"/>
            </a:xfrm>
            <a:custGeom>
              <a:avLst/>
              <a:gdLst/>
              <a:ahLst/>
              <a:cxnLst/>
              <a:rect l="0" t="0" r="0" b="0"/>
              <a:pathLst>
                <a:path w="179583" h="409527">
                  <a:moveTo>
                    <a:pt x="142841" y="0"/>
                  </a:moveTo>
                  <a:lnTo>
                    <a:pt x="142841" y="0"/>
                  </a:lnTo>
                  <a:lnTo>
                    <a:pt x="151042" y="0"/>
                  </a:lnTo>
                  <a:lnTo>
                    <a:pt x="133711" y="0"/>
                  </a:lnTo>
                  <a:lnTo>
                    <a:pt x="133350" y="8201"/>
                  </a:lnTo>
                  <a:lnTo>
                    <a:pt x="126777" y="16868"/>
                  </a:lnTo>
                  <a:lnTo>
                    <a:pt x="123617" y="25694"/>
                  </a:lnTo>
                  <a:lnTo>
                    <a:pt x="117507" y="35012"/>
                  </a:lnTo>
                  <a:lnTo>
                    <a:pt x="115227" y="44476"/>
                  </a:lnTo>
                  <a:lnTo>
                    <a:pt x="113492" y="55041"/>
                  </a:lnTo>
                  <a:lnTo>
                    <a:pt x="98465" y="99418"/>
                  </a:lnTo>
                  <a:lnTo>
                    <a:pt x="95121" y="116711"/>
                  </a:lnTo>
                  <a:lnTo>
                    <a:pt x="88955" y="130066"/>
                  </a:lnTo>
                  <a:lnTo>
                    <a:pt x="78373" y="165369"/>
                  </a:lnTo>
                  <a:lnTo>
                    <a:pt x="69273" y="190553"/>
                  </a:lnTo>
                  <a:lnTo>
                    <a:pt x="61738" y="234953"/>
                  </a:lnTo>
                  <a:lnTo>
                    <a:pt x="50185" y="266700"/>
                  </a:lnTo>
                  <a:lnTo>
                    <a:pt x="45538" y="285750"/>
                  </a:lnTo>
                  <a:lnTo>
                    <a:pt x="31183" y="323850"/>
                  </a:lnTo>
                  <a:lnTo>
                    <a:pt x="28656" y="335492"/>
                  </a:lnTo>
                  <a:lnTo>
                    <a:pt x="22344" y="349054"/>
                  </a:lnTo>
                  <a:lnTo>
                    <a:pt x="18250" y="376832"/>
                  </a:lnTo>
                  <a:lnTo>
                    <a:pt x="11534" y="390329"/>
                  </a:lnTo>
                  <a:lnTo>
                    <a:pt x="9501" y="409409"/>
                  </a:lnTo>
                  <a:lnTo>
                    <a:pt x="4438" y="409526"/>
                  </a:lnTo>
                  <a:lnTo>
                    <a:pt x="2946" y="408484"/>
                  </a:lnTo>
                  <a:lnTo>
                    <a:pt x="1953" y="406731"/>
                  </a:lnTo>
                  <a:lnTo>
                    <a:pt x="359" y="396313"/>
                  </a:lnTo>
                  <a:lnTo>
                    <a:pt x="0" y="372719"/>
                  </a:lnTo>
                  <a:lnTo>
                    <a:pt x="2803" y="363914"/>
                  </a:lnTo>
                  <a:lnTo>
                    <a:pt x="6518" y="355415"/>
                  </a:lnTo>
                  <a:lnTo>
                    <a:pt x="9376" y="307844"/>
                  </a:lnTo>
                  <a:lnTo>
                    <a:pt x="10527" y="282549"/>
                  </a:lnTo>
                  <a:lnTo>
                    <a:pt x="18132" y="244473"/>
                  </a:lnTo>
                  <a:lnTo>
                    <a:pt x="19812" y="225424"/>
                  </a:lnTo>
                  <a:lnTo>
                    <a:pt x="28693" y="194929"/>
                  </a:lnTo>
                  <a:lnTo>
                    <a:pt x="41679" y="177965"/>
                  </a:lnTo>
                  <a:lnTo>
                    <a:pt x="52970" y="165133"/>
                  </a:lnTo>
                  <a:lnTo>
                    <a:pt x="59119" y="152406"/>
                  </a:lnTo>
                  <a:lnTo>
                    <a:pt x="79458" y="130175"/>
                  </a:lnTo>
                  <a:lnTo>
                    <a:pt x="85743" y="126648"/>
                  </a:lnTo>
                  <a:lnTo>
                    <a:pt x="131744" y="106957"/>
                  </a:lnTo>
                  <a:lnTo>
                    <a:pt x="155450" y="104903"/>
                  </a:lnTo>
                  <a:lnTo>
                    <a:pt x="157597" y="105919"/>
                  </a:lnTo>
                  <a:lnTo>
                    <a:pt x="159028" y="107654"/>
                  </a:lnTo>
                  <a:lnTo>
                    <a:pt x="161326" y="112987"/>
                  </a:lnTo>
                  <a:lnTo>
                    <a:pt x="170042" y="122386"/>
                  </a:lnTo>
                  <a:lnTo>
                    <a:pt x="172204" y="131145"/>
                  </a:lnTo>
                  <a:lnTo>
                    <a:pt x="177881" y="139987"/>
                  </a:lnTo>
                  <a:lnTo>
                    <a:pt x="179582" y="146178"/>
                  </a:lnTo>
                  <a:lnTo>
                    <a:pt x="178976" y="149310"/>
                  </a:lnTo>
                  <a:lnTo>
                    <a:pt x="173223" y="161942"/>
                  </a:lnTo>
                  <a:lnTo>
                    <a:pt x="170428" y="187326"/>
                  </a:lnTo>
                  <a:lnTo>
                    <a:pt x="163224" y="198144"/>
                  </a:lnTo>
                  <a:lnTo>
                    <a:pt x="162286" y="204524"/>
                  </a:lnTo>
                  <a:lnTo>
                    <a:pt x="161096" y="206199"/>
                  </a:lnTo>
                  <a:lnTo>
                    <a:pt x="159244" y="207316"/>
                  </a:lnTo>
                  <a:lnTo>
                    <a:pt x="156951" y="208061"/>
                  </a:lnTo>
                  <a:lnTo>
                    <a:pt x="155423" y="209615"/>
                  </a:lnTo>
                  <a:lnTo>
                    <a:pt x="153725" y="214165"/>
                  </a:lnTo>
                  <a:lnTo>
                    <a:pt x="152214" y="215802"/>
                  </a:lnTo>
                  <a:lnTo>
                    <a:pt x="142968" y="219037"/>
                  </a:lnTo>
                  <a:lnTo>
                    <a:pt x="142841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137"/>
            <p:cNvSpPr/>
            <p:nvPr>
              <p:custDataLst>
                <p:tags r:id="rId405"/>
              </p:custDataLst>
            </p:nvPr>
          </p:nvSpPr>
          <p:spPr>
            <a:xfrm>
              <a:off x="9191625" y="144780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17611" y="9525"/>
                  </a:lnTo>
                  <a:lnTo>
                    <a:pt x="26370" y="2979"/>
                  </a:lnTo>
                  <a:lnTo>
                    <a:pt x="35213" y="883"/>
                  </a:lnTo>
                  <a:lnTo>
                    <a:pt x="82572" y="1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138"/>
            <p:cNvSpPr/>
            <p:nvPr>
              <p:custDataLst>
                <p:tags r:id="rId406"/>
              </p:custDataLst>
            </p:nvPr>
          </p:nvSpPr>
          <p:spPr>
            <a:xfrm>
              <a:off x="8896470" y="1305052"/>
              <a:ext cx="199906" cy="228068"/>
            </a:xfrm>
            <a:custGeom>
              <a:avLst/>
              <a:gdLst/>
              <a:ahLst/>
              <a:cxnLst/>
              <a:rect l="0" t="0" r="0" b="0"/>
              <a:pathLst>
                <a:path w="199906" h="228068">
                  <a:moveTo>
                    <a:pt x="76080" y="85598"/>
                  </a:moveTo>
                  <a:lnTo>
                    <a:pt x="76080" y="85598"/>
                  </a:lnTo>
                  <a:lnTo>
                    <a:pt x="100532" y="60088"/>
                  </a:lnTo>
                  <a:lnTo>
                    <a:pt x="102822" y="53799"/>
                  </a:lnTo>
                  <a:lnTo>
                    <a:pt x="104491" y="51699"/>
                  </a:lnTo>
                  <a:lnTo>
                    <a:pt x="113740" y="47662"/>
                  </a:lnTo>
                  <a:lnTo>
                    <a:pt x="119106" y="47547"/>
                  </a:lnTo>
                  <a:lnTo>
                    <a:pt x="120639" y="48589"/>
                  </a:lnTo>
                  <a:lnTo>
                    <a:pt x="121661" y="50342"/>
                  </a:lnTo>
                  <a:lnTo>
                    <a:pt x="123436" y="57202"/>
                  </a:lnTo>
                  <a:lnTo>
                    <a:pt x="123669" y="70165"/>
                  </a:lnTo>
                  <a:lnTo>
                    <a:pt x="120867" y="76269"/>
                  </a:lnTo>
                  <a:lnTo>
                    <a:pt x="117153" y="82510"/>
                  </a:lnTo>
                  <a:lnTo>
                    <a:pt x="115061" y="93032"/>
                  </a:lnTo>
                  <a:lnTo>
                    <a:pt x="113382" y="108027"/>
                  </a:lnTo>
                  <a:lnTo>
                    <a:pt x="107711" y="120701"/>
                  </a:lnTo>
                  <a:lnTo>
                    <a:pt x="104503" y="136333"/>
                  </a:lnTo>
                  <a:lnTo>
                    <a:pt x="97295" y="151633"/>
                  </a:lnTo>
                  <a:lnTo>
                    <a:pt x="90501" y="169903"/>
                  </a:lnTo>
                  <a:lnTo>
                    <a:pt x="75889" y="189768"/>
                  </a:lnTo>
                  <a:lnTo>
                    <a:pt x="69646" y="195396"/>
                  </a:lnTo>
                  <a:lnTo>
                    <a:pt x="63342" y="197897"/>
                  </a:lnTo>
                  <a:lnTo>
                    <a:pt x="61237" y="199622"/>
                  </a:lnTo>
                  <a:lnTo>
                    <a:pt x="52527" y="212980"/>
                  </a:lnTo>
                  <a:lnTo>
                    <a:pt x="46915" y="216295"/>
                  </a:lnTo>
                  <a:lnTo>
                    <a:pt x="34688" y="218424"/>
                  </a:lnTo>
                  <a:lnTo>
                    <a:pt x="32611" y="219657"/>
                  </a:lnTo>
                  <a:lnTo>
                    <a:pt x="31226" y="221537"/>
                  </a:lnTo>
                  <a:lnTo>
                    <a:pt x="30302" y="223849"/>
                  </a:lnTo>
                  <a:lnTo>
                    <a:pt x="28628" y="225391"/>
                  </a:lnTo>
                  <a:lnTo>
                    <a:pt x="23946" y="227103"/>
                  </a:lnTo>
                  <a:lnTo>
                    <a:pt x="15359" y="228067"/>
                  </a:lnTo>
                  <a:lnTo>
                    <a:pt x="13375" y="227144"/>
                  </a:lnTo>
                  <a:lnTo>
                    <a:pt x="12052" y="225470"/>
                  </a:lnTo>
                  <a:lnTo>
                    <a:pt x="9928" y="220236"/>
                  </a:lnTo>
                  <a:lnTo>
                    <a:pt x="1250" y="210860"/>
                  </a:lnTo>
                  <a:lnTo>
                    <a:pt x="0" y="201348"/>
                  </a:lnTo>
                  <a:lnTo>
                    <a:pt x="6449" y="192580"/>
                  </a:lnTo>
                  <a:lnTo>
                    <a:pt x="8530" y="183736"/>
                  </a:lnTo>
                  <a:lnTo>
                    <a:pt x="9015" y="177546"/>
                  </a:lnTo>
                  <a:lnTo>
                    <a:pt x="12055" y="171266"/>
                  </a:lnTo>
                  <a:lnTo>
                    <a:pt x="14347" y="168110"/>
                  </a:lnTo>
                  <a:lnTo>
                    <a:pt x="19715" y="164603"/>
                  </a:lnTo>
                  <a:lnTo>
                    <a:pt x="22629" y="163668"/>
                  </a:lnTo>
                  <a:lnTo>
                    <a:pt x="24571" y="161986"/>
                  </a:lnTo>
                  <a:lnTo>
                    <a:pt x="26729" y="157296"/>
                  </a:lnTo>
                  <a:lnTo>
                    <a:pt x="28363" y="155621"/>
                  </a:lnTo>
                  <a:lnTo>
                    <a:pt x="36504" y="152714"/>
                  </a:lnTo>
                  <a:lnTo>
                    <a:pt x="51108" y="152311"/>
                  </a:lnTo>
                  <a:lnTo>
                    <a:pt x="53082" y="153357"/>
                  </a:lnTo>
                  <a:lnTo>
                    <a:pt x="54398" y="155112"/>
                  </a:lnTo>
                  <a:lnTo>
                    <a:pt x="56510" y="160477"/>
                  </a:lnTo>
                  <a:lnTo>
                    <a:pt x="59621" y="161211"/>
                  </a:lnTo>
                  <a:lnTo>
                    <a:pt x="61933" y="161407"/>
                  </a:lnTo>
                  <a:lnTo>
                    <a:pt x="67323" y="164446"/>
                  </a:lnTo>
                  <a:lnTo>
                    <a:pt x="74351" y="169965"/>
                  </a:lnTo>
                  <a:lnTo>
                    <a:pt x="75311" y="173541"/>
                  </a:lnTo>
                  <a:lnTo>
                    <a:pt x="75568" y="175977"/>
                  </a:lnTo>
                  <a:lnTo>
                    <a:pt x="78674" y="181505"/>
                  </a:lnTo>
                  <a:lnTo>
                    <a:pt x="112819" y="217586"/>
                  </a:lnTo>
                  <a:lnTo>
                    <a:pt x="118833" y="218545"/>
                  </a:lnTo>
                  <a:lnTo>
                    <a:pt x="124362" y="215946"/>
                  </a:lnTo>
                  <a:lnTo>
                    <a:pt x="140488" y="203132"/>
                  </a:lnTo>
                  <a:lnTo>
                    <a:pt x="146333" y="201335"/>
                  </a:lnTo>
                  <a:lnTo>
                    <a:pt x="148315" y="199798"/>
                  </a:lnTo>
                  <a:lnTo>
                    <a:pt x="184065" y="153555"/>
                  </a:lnTo>
                  <a:lnTo>
                    <a:pt x="197673" y="121050"/>
                  </a:lnTo>
                  <a:lnTo>
                    <a:pt x="199867" y="77486"/>
                  </a:lnTo>
                  <a:lnTo>
                    <a:pt x="199893" y="64732"/>
                  </a:lnTo>
                  <a:lnTo>
                    <a:pt x="197078" y="57627"/>
                  </a:lnTo>
                  <a:lnTo>
                    <a:pt x="193357" y="50942"/>
                  </a:lnTo>
                  <a:lnTo>
                    <a:pt x="190204" y="41227"/>
                  </a:lnTo>
                  <a:lnTo>
                    <a:pt x="185714" y="34833"/>
                  </a:lnTo>
                  <a:lnTo>
                    <a:pt x="180192" y="31286"/>
                  </a:lnTo>
                  <a:lnTo>
                    <a:pt x="174211" y="28651"/>
                  </a:lnTo>
                  <a:lnTo>
                    <a:pt x="164892" y="22276"/>
                  </a:lnTo>
                  <a:lnTo>
                    <a:pt x="155429" y="18858"/>
                  </a:lnTo>
                  <a:lnTo>
                    <a:pt x="145923" y="12671"/>
                  </a:lnTo>
                  <a:lnTo>
                    <a:pt x="136403" y="9310"/>
                  </a:lnTo>
                  <a:lnTo>
                    <a:pt x="125587" y="1325"/>
                  </a:lnTo>
                  <a:lnTo>
                    <a:pt x="119206" y="303"/>
                  </a:lnTo>
                  <a:lnTo>
                    <a:pt x="110612" y="0"/>
                  </a:lnTo>
                  <a:lnTo>
                    <a:pt x="108628" y="1016"/>
                  </a:lnTo>
                  <a:lnTo>
                    <a:pt x="107303" y="2752"/>
                  </a:lnTo>
                  <a:lnTo>
                    <a:pt x="106420" y="4967"/>
                  </a:lnTo>
                  <a:lnTo>
                    <a:pt x="104774" y="6444"/>
                  </a:lnTo>
                  <a:lnTo>
                    <a:pt x="94526" y="11637"/>
                  </a:lnTo>
                  <a:lnTo>
                    <a:pt x="81070" y="23553"/>
                  </a:lnTo>
                  <a:lnTo>
                    <a:pt x="78298" y="29095"/>
                  </a:lnTo>
                  <a:lnTo>
                    <a:pt x="77558" y="32054"/>
                  </a:lnTo>
                  <a:lnTo>
                    <a:pt x="68735" y="47555"/>
                  </a:lnTo>
                  <a:lnTo>
                    <a:pt x="66573" y="85598"/>
                  </a:lnTo>
                  <a:lnTo>
                    <a:pt x="66558" y="93242"/>
                  </a:lnTo>
                  <a:lnTo>
                    <a:pt x="80746" y="109263"/>
                  </a:lnTo>
                  <a:lnTo>
                    <a:pt x="86268" y="111991"/>
                  </a:lnTo>
                  <a:lnTo>
                    <a:pt x="107870" y="114045"/>
                  </a:lnTo>
                  <a:lnTo>
                    <a:pt x="135085" y="114162"/>
                  </a:lnTo>
                  <a:lnTo>
                    <a:pt x="142168" y="111346"/>
                  </a:lnTo>
                  <a:lnTo>
                    <a:pt x="145539" y="109113"/>
                  </a:lnTo>
                  <a:lnTo>
                    <a:pt x="160395" y="105971"/>
                  </a:lnTo>
                  <a:lnTo>
                    <a:pt x="177833" y="103851"/>
                  </a:lnTo>
                  <a:lnTo>
                    <a:pt x="199905" y="951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139"/>
            <p:cNvSpPr/>
            <p:nvPr>
              <p:custDataLst>
                <p:tags r:id="rId407"/>
              </p:custDataLst>
            </p:nvPr>
          </p:nvSpPr>
          <p:spPr>
            <a:xfrm>
              <a:off x="8724949" y="1343036"/>
              <a:ext cx="123777" cy="171391"/>
            </a:xfrm>
            <a:custGeom>
              <a:avLst/>
              <a:gdLst/>
              <a:ahLst/>
              <a:cxnLst/>
              <a:rect l="0" t="0" r="0" b="0"/>
              <a:pathLst>
                <a:path w="123777" h="171391">
                  <a:moveTo>
                    <a:pt x="123776" y="38089"/>
                  </a:moveTo>
                  <a:lnTo>
                    <a:pt x="123776" y="38089"/>
                  </a:lnTo>
                  <a:lnTo>
                    <a:pt x="123776" y="23624"/>
                  </a:lnTo>
                  <a:lnTo>
                    <a:pt x="122718" y="22095"/>
                  </a:lnTo>
                  <a:lnTo>
                    <a:pt x="120954" y="21077"/>
                  </a:lnTo>
                  <a:lnTo>
                    <a:pt x="118719" y="20397"/>
                  </a:lnTo>
                  <a:lnTo>
                    <a:pt x="117230" y="18886"/>
                  </a:lnTo>
                  <a:lnTo>
                    <a:pt x="115575" y="14385"/>
                  </a:lnTo>
                  <a:lnTo>
                    <a:pt x="114075" y="12761"/>
                  </a:lnTo>
                  <a:lnTo>
                    <a:pt x="109585" y="10957"/>
                  </a:lnTo>
                  <a:lnTo>
                    <a:pt x="107966" y="9418"/>
                  </a:lnTo>
                  <a:lnTo>
                    <a:pt x="106165" y="4885"/>
                  </a:lnTo>
                  <a:lnTo>
                    <a:pt x="104628" y="3253"/>
                  </a:lnTo>
                  <a:lnTo>
                    <a:pt x="96651" y="419"/>
                  </a:lnTo>
                  <a:lnTo>
                    <a:pt x="81049" y="0"/>
                  </a:lnTo>
                  <a:lnTo>
                    <a:pt x="75505" y="2816"/>
                  </a:lnTo>
                  <a:lnTo>
                    <a:pt x="44282" y="31870"/>
                  </a:lnTo>
                  <a:lnTo>
                    <a:pt x="40821" y="38147"/>
                  </a:lnTo>
                  <a:lnTo>
                    <a:pt x="33542" y="55857"/>
                  </a:lnTo>
                  <a:lnTo>
                    <a:pt x="2758" y="102727"/>
                  </a:lnTo>
                  <a:lnTo>
                    <a:pt x="60" y="138727"/>
                  </a:lnTo>
                  <a:lnTo>
                    <a:pt x="0" y="145612"/>
                  </a:lnTo>
                  <a:lnTo>
                    <a:pt x="2795" y="152199"/>
                  </a:lnTo>
                  <a:lnTo>
                    <a:pt x="13212" y="165051"/>
                  </a:lnTo>
                  <a:lnTo>
                    <a:pt x="19251" y="168600"/>
                  </a:lnTo>
                  <a:lnTo>
                    <a:pt x="31751" y="170878"/>
                  </a:lnTo>
                  <a:lnTo>
                    <a:pt x="58957" y="171390"/>
                  </a:lnTo>
                  <a:lnTo>
                    <a:pt x="104726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140"/>
            <p:cNvSpPr/>
            <p:nvPr>
              <p:custDataLst>
                <p:tags r:id="rId408"/>
              </p:custDataLst>
            </p:nvPr>
          </p:nvSpPr>
          <p:spPr>
            <a:xfrm>
              <a:off x="8334491" y="1323986"/>
              <a:ext cx="495185" cy="199608"/>
            </a:xfrm>
            <a:custGeom>
              <a:avLst/>
              <a:gdLst/>
              <a:ahLst/>
              <a:cxnLst/>
              <a:rect l="0" t="0" r="0" b="0"/>
              <a:pathLst>
                <a:path w="495185" h="199608">
                  <a:moveTo>
                    <a:pt x="9409" y="123814"/>
                  </a:moveTo>
                  <a:lnTo>
                    <a:pt x="9409" y="123814"/>
                  </a:lnTo>
                  <a:lnTo>
                    <a:pt x="277" y="123814"/>
                  </a:lnTo>
                  <a:lnTo>
                    <a:pt x="0" y="128870"/>
                  </a:lnTo>
                  <a:lnTo>
                    <a:pt x="1020" y="130360"/>
                  </a:lnTo>
                  <a:lnTo>
                    <a:pt x="2757" y="131353"/>
                  </a:lnTo>
                  <a:lnTo>
                    <a:pt x="17222" y="133223"/>
                  </a:lnTo>
                  <a:lnTo>
                    <a:pt x="50412" y="133336"/>
                  </a:lnTo>
                  <a:lnTo>
                    <a:pt x="56914" y="130515"/>
                  </a:lnTo>
                  <a:lnTo>
                    <a:pt x="63331" y="126793"/>
                  </a:lnTo>
                  <a:lnTo>
                    <a:pt x="100600" y="114191"/>
                  </a:lnTo>
                  <a:lnTo>
                    <a:pt x="127003" y="99185"/>
                  </a:lnTo>
                  <a:lnTo>
                    <a:pt x="138679" y="95350"/>
                  </a:lnTo>
                  <a:lnTo>
                    <a:pt x="171318" y="69433"/>
                  </a:lnTo>
                  <a:lnTo>
                    <a:pt x="177677" y="66836"/>
                  </a:lnTo>
                  <a:lnTo>
                    <a:pt x="188501" y="58625"/>
                  </a:lnTo>
                  <a:lnTo>
                    <a:pt x="189548" y="54977"/>
                  </a:lnTo>
                  <a:lnTo>
                    <a:pt x="189826" y="52523"/>
                  </a:lnTo>
                  <a:lnTo>
                    <a:pt x="191070" y="50887"/>
                  </a:lnTo>
                  <a:lnTo>
                    <a:pt x="199503" y="47742"/>
                  </a:lnTo>
                  <a:lnTo>
                    <a:pt x="199898" y="38485"/>
                  </a:lnTo>
                  <a:lnTo>
                    <a:pt x="209041" y="47232"/>
                  </a:lnTo>
                  <a:lnTo>
                    <a:pt x="209433" y="79494"/>
                  </a:lnTo>
                  <a:lnTo>
                    <a:pt x="206612" y="85772"/>
                  </a:lnTo>
                  <a:lnTo>
                    <a:pt x="204378" y="88927"/>
                  </a:lnTo>
                  <a:lnTo>
                    <a:pt x="201234" y="103482"/>
                  </a:lnTo>
                  <a:lnTo>
                    <a:pt x="199943" y="136398"/>
                  </a:lnTo>
                  <a:lnTo>
                    <a:pt x="197102" y="142813"/>
                  </a:lnTo>
                  <a:lnTo>
                    <a:pt x="193370" y="149191"/>
                  </a:lnTo>
                  <a:lnTo>
                    <a:pt x="190974" y="161909"/>
                  </a:lnTo>
                  <a:lnTo>
                    <a:pt x="190384" y="180960"/>
                  </a:lnTo>
                  <a:lnTo>
                    <a:pt x="190384" y="135446"/>
                  </a:lnTo>
                  <a:lnTo>
                    <a:pt x="190384" y="87874"/>
                  </a:lnTo>
                  <a:lnTo>
                    <a:pt x="190384" y="41551"/>
                  </a:lnTo>
                  <a:lnTo>
                    <a:pt x="190384" y="20932"/>
                  </a:lnTo>
                  <a:lnTo>
                    <a:pt x="207994" y="1444"/>
                  </a:lnTo>
                  <a:lnTo>
                    <a:pt x="217509" y="117"/>
                  </a:lnTo>
                  <a:lnTo>
                    <a:pt x="232089" y="0"/>
                  </a:lnTo>
                  <a:lnTo>
                    <a:pt x="234062" y="1055"/>
                  </a:lnTo>
                  <a:lnTo>
                    <a:pt x="235377" y="2816"/>
                  </a:lnTo>
                  <a:lnTo>
                    <a:pt x="236255" y="5049"/>
                  </a:lnTo>
                  <a:lnTo>
                    <a:pt x="237898" y="6537"/>
                  </a:lnTo>
                  <a:lnTo>
                    <a:pt x="247608" y="10311"/>
                  </a:lnTo>
                  <a:lnTo>
                    <a:pt x="261685" y="23693"/>
                  </a:lnTo>
                  <a:lnTo>
                    <a:pt x="264407" y="29221"/>
                  </a:lnTo>
                  <a:lnTo>
                    <a:pt x="266154" y="36337"/>
                  </a:lnTo>
                  <a:lnTo>
                    <a:pt x="258988" y="48219"/>
                  </a:lnTo>
                  <a:lnTo>
                    <a:pt x="258345" y="51193"/>
                  </a:lnTo>
                  <a:lnTo>
                    <a:pt x="256858" y="53175"/>
                  </a:lnTo>
                  <a:lnTo>
                    <a:pt x="254808" y="54496"/>
                  </a:lnTo>
                  <a:lnTo>
                    <a:pt x="252383" y="55377"/>
                  </a:lnTo>
                  <a:lnTo>
                    <a:pt x="250767" y="57023"/>
                  </a:lnTo>
                  <a:lnTo>
                    <a:pt x="245350" y="67268"/>
                  </a:lnTo>
                  <a:lnTo>
                    <a:pt x="241272" y="73282"/>
                  </a:lnTo>
                  <a:lnTo>
                    <a:pt x="239459" y="79483"/>
                  </a:lnTo>
                  <a:lnTo>
                    <a:pt x="237917" y="81560"/>
                  </a:lnTo>
                  <a:lnTo>
                    <a:pt x="235831" y="82945"/>
                  </a:lnTo>
                  <a:lnTo>
                    <a:pt x="230691" y="85542"/>
                  </a:lnTo>
                  <a:lnTo>
                    <a:pt x="220713" y="93753"/>
                  </a:lnTo>
                  <a:lnTo>
                    <a:pt x="219739" y="97401"/>
                  </a:lnTo>
                  <a:lnTo>
                    <a:pt x="219005" y="104333"/>
                  </a:lnTo>
                  <a:lnTo>
                    <a:pt x="218963" y="96525"/>
                  </a:lnTo>
                  <a:lnTo>
                    <a:pt x="220020" y="96096"/>
                  </a:lnTo>
                  <a:lnTo>
                    <a:pt x="224016" y="95620"/>
                  </a:lnTo>
                  <a:lnTo>
                    <a:pt x="229320" y="92586"/>
                  </a:lnTo>
                  <a:lnTo>
                    <a:pt x="235206" y="88768"/>
                  </a:lnTo>
                  <a:lnTo>
                    <a:pt x="244469" y="85561"/>
                  </a:lnTo>
                  <a:lnTo>
                    <a:pt x="253917" y="79436"/>
                  </a:lnTo>
                  <a:lnTo>
                    <a:pt x="263419" y="77151"/>
                  </a:lnTo>
                  <a:lnTo>
                    <a:pt x="269763" y="76617"/>
                  </a:lnTo>
                  <a:lnTo>
                    <a:pt x="276111" y="73557"/>
                  </a:lnTo>
                  <a:lnTo>
                    <a:pt x="282460" y="69727"/>
                  </a:lnTo>
                  <a:lnTo>
                    <a:pt x="293278" y="67067"/>
                  </a:lnTo>
                  <a:lnTo>
                    <a:pt x="299658" y="66784"/>
                  </a:lnTo>
                  <a:lnTo>
                    <a:pt x="301334" y="67802"/>
                  </a:lnTo>
                  <a:lnTo>
                    <a:pt x="302451" y="69539"/>
                  </a:lnTo>
                  <a:lnTo>
                    <a:pt x="303195" y="71756"/>
                  </a:lnTo>
                  <a:lnTo>
                    <a:pt x="312754" y="84001"/>
                  </a:lnTo>
                  <a:lnTo>
                    <a:pt x="313777" y="90263"/>
                  </a:lnTo>
                  <a:lnTo>
                    <a:pt x="314208" y="136517"/>
                  </a:lnTo>
                  <a:lnTo>
                    <a:pt x="314209" y="165089"/>
                  </a:lnTo>
                  <a:lnTo>
                    <a:pt x="311387" y="171439"/>
                  </a:lnTo>
                  <a:lnTo>
                    <a:pt x="307664" y="177789"/>
                  </a:lnTo>
                  <a:lnTo>
                    <a:pt x="306009" y="184139"/>
                  </a:lnTo>
                  <a:lnTo>
                    <a:pt x="304508" y="186256"/>
                  </a:lnTo>
                  <a:lnTo>
                    <a:pt x="302451" y="187667"/>
                  </a:lnTo>
                  <a:lnTo>
                    <a:pt x="296599" y="189932"/>
                  </a:lnTo>
                  <a:lnTo>
                    <a:pt x="286064" y="199607"/>
                  </a:lnTo>
                  <a:lnTo>
                    <a:pt x="285635" y="163076"/>
                  </a:lnTo>
                  <a:lnTo>
                    <a:pt x="288456" y="154316"/>
                  </a:lnTo>
                  <a:lnTo>
                    <a:pt x="312203" y="111876"/>
                  </a:lnTo>
                  <a:lnTo>
                    <a:pt x="331295" y="93194"/>
                  </a:lnTo>
                  <a:lnTo>
                    <a:pt x="339795" y="82689"/>
                  </a:lnTo>
                  <a:lnTo>
                    <a:pt x="387125" y="42233"/>
                  </a:lnTo>
                  <a:lnTo>
                    <a:pt x="404017" y="33084"/>
                  </a:lnTo>
                  <a:lnTo>
                    <a:pt x="425867" y="26635"/>
                  </a:lnTo>
                  <a:lnTo>
                    <a:pt x="433685" y="22415"/>
                  </a:lnTo>
                  <a:lnTo>
                    <a:pt x="447327" y="19706"/>
                  </a:lnTo>
                  <a:lnTo>
                    <a:pt x="455156" y="19171"/>
                  </a:lnTo>
                  <a:lnTo>
                    <a:pt x="467192" y="26595"/>
                  </a:lnTo>
                  <a:lnTo>
                    <a:pt x="474367" y="28175"/>
                  </a:lnTo>
                  <a:lnTo>
                    <a:pt x="474956" y="29363"/>
                  </a:lnTo>
                  <a:lnTo>
                    <a:pt x="475610" y="33505"/>
                  </a:lnTo>
                  <a:lnTo>
                    <a:pt x="476843" y="35033"/>
                  </a:lnTo>
                  <a:lnTo>
                    <a:pt x="481035" y="36731"/>
                  </a:lnTo>
                  <a:lnTo>
                    <a:pt x="482576" y="38242"/>
                  </a:lnTo>
                  <a:lnTo>
                    <a:pt x="484289" y="42743"/>
                  </a:lnTo>
                  <a:lnTo>
                    <a:pt x="485805" y="44367"/>
                  </a:lnTo>
                  <a:lnTo>
                    <a:pt x="495184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141"/>
            <p:cNvSpPr/>
            <p:nvPr>
              <p:custDataLst>
                <p:tags r:id="rId409"/>
              </p:custDataLst>
            </p:nvPr>
          </p:nvSpPr>
          <p:spPr>
            <a:xfrm>
              <a:off x="8401050" y="1324092"/>
              <a:ext cx="19051" cy="171334"/>
            </a:xfrm>
            <a:custGeom>
              <a:avLst/>
              <a:gdLst/>
              <a:ahLst/>
              <a:cxnLst/>
              <a:rect l="0" t="0" r="0" b="0"/>
              <a:pathLst>
                <a:path w="19051" h="171334">
                  <a:moveTo>
                    <a:pt x="0" y="37983"/>
                  </a:moveTo>
                  <a:lnTo>
                    <a:pt x="0" y="37983"/>
                  </a:lnTo>
                  <a:lnTo>
                    <a:pt x="0" y="10883"/>
                  </a:lnTo>
                  <a:lnTo>
                    <a:pt x="1058" y="10391"/>
                  </a:lnTo>
                  <a:lnTo>
                    <a:pt x="8200" y="9537"/>
                  </a:lnTo>
                  <a:lnTo>
                    <a:pt x="8937" y="6643"/>
                  </a:lnTo>
                  <a:lnTo>
                    <a:pt x="9515" y="0"/>
                  </a:lnTo>
                  <a:lnTo>
                    <a:pt x="9525" y="46620"/>
                  </a:lnTo>
                  <a:lnTo>
                    <a:pt x="9525" y="91937"/>
                  </a:lnTo>
                  <a:lnTo>
                    <a:pt x="9525" y="139321"/>
                  </a:lnTo>
                  <a:lnTo>
                    <a:pt x="9525" y="159916"/>
                  </a:lnTo>
                  <a:lnTo>
                    <a:pt x="19050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142"/>
            <p:cNvSpPr/>
            <p:nvPr>
              <p:custDataLst>
                <p:tags r:id="rId410"/>
              </p:custDataLst>
            </p:nvPr>
          </p:nvSpPr>
          <p:spPr>
            <a:xfrm>
              <a:off x="8324853" y="1285875"/>
              <a:ext cx="104773" cy="199898"/>
            </a:xfrm>
            <a:custGeom>
              <a:avLst/>
              <a:gdLst/>
              <a:ahLst/>
              <a:cxnLst/>
              <a:rect l="0" t="0" r="0" b="0"/>
              <a:pathLst>
                <a:path w="104773" h="199898">
                  <a:moveTo>
                    <a:pt x="104772" y="0"/>
                  </a:moveTo>
                  <a:lnTo>
                    <a:pt x="104772" y="0"/>
                  </a:lnTo>
                  <a:lnTo>
                    <a:pt x="90307" y="0"/>
                  </a:lnTo>
                  <a:lnTo>
                    <a:pt x="88778" y="1058"/>
                  </a:lnTo>
                  <a:lnTo>
                    <a:pt x="87760" y="2822"/>
                  </a:lnTo>
                  <a:lnTo>
                    <a:pt x="86326" y="10361"/>
                  </a:lnTo>
                  <a:lnTo>
                    <a:pt x="86124" y="13257"/>
                  </a:lnTo>
                  <a:lnTo>
                    <a:pt x="83079" y="19298"/>
                  </a:lnTo>
                  <a:lnTo>
                    <a:pt x="79256" y="25510"/>
                  </a:lnTo>
                  <a:lnTo>
                    <a:pt x="76044" y="34958"/>
                  </a:lnTo>
                  <a:lnTo>
                    <a:pt x="69919" y="44460"/>
                  </a:lnTo>
                  <a:lnTo>
                    <a:pt x="66577" y="53978"/>
                  </a:lnTo>
                  <a:lnTo>
                    <a:pt x="60411" y="64559"/>
                  </a:lnTo>
                  <a:lnTo>
                    <a:pt x="57056" y="79571"/>
                  </a:lnTo>
                  <a:lnTo>
                    <a:pt x="30416" y="126573"/>
                  </a:lnTo>
                  <a:lnTo>
                    <a:pt x="12168" y="159922"/>
                  </a:lnTo>
                  <a:lnTo>
                    <a:pt x="10044" y="174229"/>
                  </a:lnTo>
                  <a:lnTo>
                    <a:pt x="8811" y="176478"/>
                  </a:lnTo>
                  <a:lnTo>
                    <a:pt x="6932" y="177977"/>
                  </a:lnTo>
                  <a:lnTo>
                    <a:pt x="4621" y="178976"/>
                  </a:lnTo>
                  <a:lnTo>
                    <a:pt x="3080" y="180701"/>
                  </a:lnTo>
                  <a:lnTo>
                    <a:pt x="402" y="189000"/>
                  </a:lnTo>
                  <a:lnTo>
                    <a:pt x="0" y="199897"/>
                  </a:lnTo>
                  <a:lnTo>
                    <a:pt x="19047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SMARTInkShape-Group243"/>
          <p:cNvGrpSpPr/>
          <p:nvPr/>
        </p:nvGrpSpPr>
        <p:grpSpPr>
          <a:xfrm>
            <a:off x="4067175" y="1781178"/>
            <a:ext cx="2924176" cy="447545"/>
            <a:chOff x="4067175" y="1781178"/>
            <a:chExt cx="2924176" cy="447545"/>
          </a:xfrm>
        </p:grpSpPr>
        <p:sp>
          <p:nvSpPr>
            <p:cNvPr id="32" name="SMARTInkShape-1143"/>
            <p:cNvSpPr/>
            <p:nvPr>
              <p:custDataLst>
                <p:tags r:id="rId388"/>
              </p:custDataLst>
            </p:nvPr>
          </p:nvSpPr>
          <p:spPr>
            <a:xfrm>
              <a:off x="6734176" y="1809751"/>
              <a:ext cx="257175" cy="209504"/>
            </a:xfrm>
            <a:custGeom>
              <a:avLst/>
              <a:gdLst/>
              <a:ahLst/>
              <a:cxnLst/>
              <a:rect l="0" t="0" r="0" b="0"/>
              <a:pathLst>
                <a:path w="257175" h="209504">
                  <a:moveTo>
                    <a:pt x="66674" y="47624"/>
                  </a:moveTo>
                  <a:lnTo>
                    <a:pt x="66674" y="47624"/>
                  </a:lnTo>
                  <a:lnTo>
                    <a:pt x="76196" y="47624"/>
                  </a:lnTo>
                  <a:lnTo>
                    <a:pt x="76199" y="65234"/>
                  </a:lnTo>
                  <a:lnTo>
                    <a:pt x="69654" y="73994"/>
                  </a:lnTo>
                  <a:lnTo>
                    <a:pt x="67557" y="82836"/>
                  </a:lnTo>
                  <a:lnTo>
                    <a:pt x="67067" y="89027"/>
                  </a:lnTo>
                  <a:lnTo>
                    <a:pt x="64026" y="95306"/>
                  </a:lnTo>
                  <a:lnTo>
                    <a:pt x="61734" y="98462"/>
                  </a:lnTo>
                  <a:lnTo>
                    <a:pt x="45444" y="142700"/>
                  </a:lnTo>
                  <a:lnTo>
                    <a:pt x="32520" y="159784"/>
                  </a:lnTo>
                  <a:lnTo>
                    <a:pt x="26531" y="178984"/>
                  </a:lnTo>
                  <a:lnTo>
                    <a:pt x="24038" y="182822"/>
                  </a:lnTo>
                  <a:lnTo>
                    <a:pt x="18444" y="187087"/>
                  </a:lnTo>
                  <a:lnTo>
                    <a:pt x="15470" y="188224"/>
                  </a:lnTo>
                  <a:lnTo>
                    <a:pt x="13488" y="190041"/>
                  </a:lnTo>
                  <a:lnTo>
                    <a:pt x="37" y="209503"/>
                  </a:lnTo>
                  <a:lnTo>
                    <a:pt x="0" y="195359"/>
                  </a:lnTo>
                  <a:lnTo>
                    <a:pt x="2821" y="189837"/>
                  </a:lnTo>
                  <a:lnTo>
                    <a:pt x="6544" y="183854"/>
                  </a:lnTo>
                  <a:lnTo>
                    <a:pt x="9700" y="174537"/>
                  </a:lnTo>
                  <a:lnTo>
                    <a:pt x="15808" y="165073"/>
                  </a:lnTo>
                  <a:lnTo>
                    <a:pt x="19147" y="155566"/>
                  </a:lnTo>
                  <a:lnTo>
                    <a:pt x="23679" y="149221"/>
                  </a:lnTo>
                  <a:lnTo>
                    <a:pt x="29221" y="145695"/>
                  </a:lnTo>
                  <a:lnTo>
                    <a:pt x="32180" y="144754"/>
                  </a:lnTo>
                  <a:lnTo>
                    <a:pt x="34154" y="143069"/>
                  </a:lnTo>
                  <a:lnTo>
                    <a:pt x="36346" y="138375"/>
                  </a:lnTo>
                  <a:lnTo>
                    <a:pt x="37988" y="136700"/>
                  </a:lnTo>
                  <a:lnTo>
                    <a:pt x="42636" y="134838"/>
                  </a:lnTo>
                  <a:lnTo>
                    <a:pt x="44299" y="133283"/>
                  </a:lnTo>
                  <a:lnTo>
                    <a:pt x="46146" y="128734"/>
                  </a:lnTo>
                  <a:lnTo>
                    <a:pt x="47698" y="127097"/>
                  </a:lnTo>
                  <a:lnTo>
                    <a:pt x="55695" y="124255"/>
                  </a:lnTo>
                  <a:lnTo>
                    <a:pt x="56180" y="125170"/>
                  </a:lnTo>
                  <a:lnTo>
                    <a:pt x="56718" y="129008"/>
                  </a:lnTo>
                  <a:lnTo>
                    <a:pt x="57920" y="130455"/>
                  </a:lnTo>
                  <a:lnTo>
                    <a:pt x="66824" y="134153"/>
                  </a:lnTo>
                  <a:lnTo>
                    <a:pt x="74755" y="141517"/>
                  </a:lnTo>
                  <a:lnTo>
                    <a:pt x="75771" y="147528"/>
                  </a:lnTo>
                  <a:lnTo>
                    <a:pt x="76972" y="149152"/>
                  </a:lnTo>
                  <a:lnTo>
                    <a:pt x="81129" y="150956"/>
                  </a:lnTo>
                  <a:lnTo>
                    <a:pt x="82661" y="152495"/>
                  </a:lnTo>
                  <a:lnTo>
                    <a:pt x="84362" y="157028"/>
                  </a:lnTo>
                  <a:lnTo>
                    <a:pt x="85874" y="158660"/>
                  </a:lnTo>
                  <a:lnTo>
                    <a:pt x="90377" y="160473"/>
                  </a:lnTo>
                  <a:lnTo>
                    <a:pt x="92001" y="162015"/>
                  </a:lnTo>
                  <a:lnTo>
                    <a:pt x="103323" y="179220"/>
                  </a:lnTo>
                  <a:lnTo>
                    <a:pt x="106951" y="180194"/>
                  </a:lnTo>
                  <a:lnTo>
                    <a:pt x="128450" y="180970"/>
                  </a:lnTo>
                  <a:lnTo>
                    <a:pt x="133994" y="178150"/>
                  </a:lnTo>
                  <a:lnTo>
                    <a:pt x="136954" y="175916"/>
                  </a:lnTo>
                  <a:lnTo>
                    <a:pt x="140242" y="170612"/>
                  </a:lnTo>
                  <a:lnTo>
                    <a:pt x="142763" y="164727"/>
                  </a:lnTo>
                  <a:lnTo>
                    <a:pt x="147410" y="158584"/>
                  </a:lnTo>
                  <a:lnTo>
                    <a:pt x="153004" y="155148"/>
                  </a:lnTo>
                  <a:lnTo>
                    <a:pt x="155978" y="154231"/>
                  </a:lnTo>
                  <a:lnTo>
                    <a:pt x="162103" y="147569"/>
                  </a:lnTo>
                  <a:lnTo>
                    <a:pt x="167296" y="138611"/>
                  </a:lnTo>
                  <a:lnTo>
                    <a:pt x="171277" y="127617"/>
                  </a:lnTo>
                  <a:lnTo>
                    <a:pt x="177630" y="117657"/>
                  </a:lnTo>
                  <a:lnTo>
                    <a:pt x="179983" y="106945"/>
                  </a:lnTo>
                  <a:lnTo>
                    <a:pt x="181739" y="91894"/>
                  </a:lnTo>
                  <a:lnTo>
                    <a:pt x="187433" y="79203"/>
                  </a:lnTo>
                  <a:lnTo>
                    <a:pt x="190095" y="55415"/>
                  </a:lnTo>
                  <a:lnTo>
                    <a:pt x="187497" y="48264"/>
                  </a:lnTo>
                  <a:lnTo>
                    <a:pt x="183873" y="41558"/>
                  </a:lnTo>
                  <a:lnTo>
                    <a:pt x="180775" y="31833"/>
                  </a:lnTo>
                  <a:lnTo>
                    <a:pt x="174682" y="22249"/>
                  </a:lnTo>
                  <a:lnTo>
                    <a:pt x="171349" y="12706"/>
                  </a:lnTo>
                  <a:lnTo>
                    <a:pt x="163374" y="1881"/>
                  </a:lnTo>
                  <a:lnTo>
                    <a:pt x="159746" y="836"/>
                  </a:lnTo>
                  <a:lnTo>
                    <a:pt x="119322" y="0"/>
                  </a:lnTo>
                  <a:lnTo>
                    <a:pt x="113709" y="2822"/>
                  </a:lnTo>
                  <a:lnTo>
                    <a:pt x="90740" y="23597"/>
                  </a:lnTo>
                  <a:lnTo>
                    <a:pt x="87953" y="29184"/>
                  </a:lnTo>
                  <a:lnTo>
                    <a:pt x="87210" y="32156"/>
                  </a:lnTo>
                  <a:lnTo>
                    <a:pt x="77169" y="47452"/>
                  </a:lnTo>
                  <a:lnTo>
                    <a:pt x="76210" y="71208"/>
                  </a:lnTo>
                  <a:lnTo>
                    <a:pt x="77265" y="72871"/>
                  </a:lnTo>
                  <a:lnTo>
                    <a:pt x="79026" y="73981"/>
                  </a:lnTo>
                  <a:lnTo>
                    <a:pt x="81259" y="74720"/>
                  </a:lnTo>
                  <a:lnTo>
                    <a:pt x="82747" y="76271"/>
                  </a:lnTo>
                  <a:lnTo>
                    <a:pt x="84401" y="80817"/>
                  </a:lnTo>
                  <a:lnTo>
                    <a:pt x="85900" y="82453"/>
                  </a:lnTo>
                  <a:lnTo>
                    <a:pt x="90389" y="84270"/>
                  </a:lnTo>
                  <a:lnTo>
                    <a:pt x="127010" y="85713"/>
                  </a:lnTo>
                  <a:lnTo>
                    <a:pt x="157868" y="76022"/>
                  </a:lnTo>
                  <a:lnTo>
                    <a:pt x="169072" y="69914"/>
                  </a:lnTo>
                  <a:lnTo>
                    <a:pt x="184268" y="66576"/>
                  </a:lnTo>
                  <a:lnTo>
                    <a:pt x="197002" y="60413"/>
                  </a:lnTo>
                  <a:lnTo>
                    <a:pt x="212651" y="57058"/>
                  </a:lnTo>
                  <a:lnTo>
                    <a:pt x="227957" y="49801"/>
                  </a:lnTo>
                  <a:lnTo>
                    <a:pt x="241172" y="48054"/>
                  </a:lnTo>
                  <a:lnTo>
                    <a:pt x="243331" y="46852"/>
                  </a:lnTo>
                  <a:lnTo>
                    <a:pt x="244771" y="44993"/>
                  </a:lnTo>
                  <a:lnTo>
                    <a:pt x="245730" y="42695"/>
                  </a:lnTo>
                  <a:lnTo>
                    <a:pt x="247428" y="41163"/>
                  </a:lnTo>
                  <a:lnTo>
                    <a:pt x="257166" y="38101"/>
                  </a:lnTo>
                  <a:lnTo>
                    <a:pt x="257174" y="38099"/>
                  </a:lnTo>
                  <a:lnTo>
                    <a:pt x="242985" y="38099"/>
                  </a:lnTo>
                  <a:lnTo>
                    <a:pt x="237463" y="40921"/>
                  </a:lnTo>
                  <a:lnTo>
                    <a:pt x="228599" y="476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144"/>
            <p:cNvSpPr/>
            <p:nvPr>
              <p:custDataLst>
                <p:tags r:id="rId389"/>
              </p:custDataLst>
            </p:nvPr>
          </p:nvSpPr>
          <p:spPr>
            <a:xfrm>
              <a:off x="6572250" y="1800621"/>
              <a:ext cx="142873" cy="209155"/>
            </a:xfrm>
            <a:custGeom>
              <a:avLst/>
              <a:gdLst/>
              <a:ahLst/>
              <a:cxnLst/>
              <a:rect l="0" t="0" r="0" b="0"/>
              <a:pathLst>
                <a:path w="142873" h="209155">
                  <a:moveTo>
                    <a:pt x="38100" y="18654"/>
                  </a:moveTo>
                  <a:lnTo>
                    <a:pt x="38100" y="18654"/>
                  </a:lnTo>
                  <a:lnTo>
                    <a:pt x="28691" y="18654"/>
                  </a:lnTo>
                  <a:lnTo>
                    <a:pt x="28609" y="23710"/>
                  </a:lnTo>
                  <a:lnTo>
                    <a:pt x="25768" y="29015"/>
                  </a:lnTo>
                  <a:lnTo>
                    <a:pt x="20377" y="35988"/>
                  </a:lnTo>
                  <a:lnTo>
                    <a:pt x="19311" y="44969"/>
                  </a:lnTo>
                  <a:lnTo>
                    <a:pt x="19166" y="50811"/>
                  </a:lnTo>
                  <a:lnTo>
                    <a:pt x="18069" y="52792"/>
                  </a:lnTo>
                  <a:lnTo>
                    <a:pt x="16279" y="54112"/>
                  </a:lnTo>
                  <a:lnTo>
                    <a:pt x="14028" y="54993"/>
                  </a:lnTo>
                  <a:lnTo>
                    <a:pt x="12526" y="56638"/>
                  </a:lnTo>
                  <a:lnTo>
                    <a:pt x="10859" y="61289"/>
                  </a:lnTo>
                  <a:lnTo>
                    <a:pt x="8489" y="100345"/>
                  </a:lnTo>
                  <a:lnTo>
                    <a:pt x="2986" y="111533"/>
                  </a:lnTo>
                  <a:lnTo>
                    <a:pt x="78" y="155107"/>
                  </a:lnTo>
                  <a:lnTo>
                    <a:pt x="0" y="199590"/>
                  </a:lnTo>
                  <a:lnTo>
                    <a:pt x="0" y="153259"/>
                  </a:lnTo>
                  <a:lnTo>
                    <a:pt x="1058" y="107455"/>
                  </a:lnTo>
                  <a:lnTo>
                    <a:pt x="8200" y="83604"/>
                  </a:lnTo>
                  <a:lnTo>
                    <a:pt x="9515" y="39713"/>
                  </a:lnTo>
                  <a:lnTo>
                    <a:pt x="17063" y="27607"/>
                  </a:lnTo>
                  <a:lnTo>
                    <a:pt x="18657" y="15366"/>
                  </a:lnTo>
                  <a:lnTo>
                    <a:pt x="19846" y="13287"/>
                  </a:lnTo>
                  <a:lnTo>
                    <a:pt x="21698" y="11901"/>
                  </a:lnTo>
                  <a:lnTo>
                    <a:pt x="28173" y="9291"/>
                  </a:lnTo>
                  <a:lnTo>
                    <a:pt x="36741" y="942"/>
                  </a:lnTo>
                  <a:lnTo>
                    <a:pt x="42754" y="0"/>
                  </a:lnTo>
                  <a:lnTo>
                    <a:pt x="44378" y="927"/>
                  </a:lnTo>
                  <a:lnTo>
                    <a:pt x="45460" y="2602"/>
                  </a:lnTo>
                  <a:lnTo>
                    <a:pt x="47499" y="8747"/>
                  </a:lnTo>
                  <a:lnTo>
                    <a:pt x="55814" y="17297"/>
                  </a:lnTo>
                  <a:lnTo>
                    <a:pt x="57033" y="26736"/>
                  </a:lnTo>
                  <a:lnTo>
                    <a:pt x="57140" y="41310"/>
                  </a:lnTo>
                  <a:lnTo>
                    <a:pt x="54323" y="47420"/>
                  </a:lnTo>
                  <a:lnTo>
                    <a:pt x="48948" y="54910"/>
                  </a:lnTo>
                  <a:lnTo>
                    <a:pt x="47886" y="63994"/>
                  </a:lnTo>
                  <a:lnTo>
                    <a:pt x="47740" y="69850"/>
                  </a:lnTo>
                  <a:lnTo>
                    <a:pt x="46644" y="71834"/>
                  </a:lnTo>
                  <a:lnTo>
                    <a:pt x="44854" y="73157"/>
                  </a:lnTo>
                  <a:lnTo>
                    <a:pt x="42603" y="74040"/>
                  </a:lnTo>
                  <a:lnTo>
                    <a:pt x="41101" y="75686"/>
                  </a:lnTo>
                  <a:lnTo>
                    <a:pt x="38495" y="83850"/>
                  </a:lnTo>
                  <a:lnTo>
                    <a:pt x="35454" y="84672"/>
                  </a:lnTo>
                  <a:lnTo>
                    <a:pt x="28576" y="85329"/>
                  </a:lnTo>
                  <a:lnTo>
                    <a:pt x="33631" y="85329"/>
                  </a:lnTo>
                  <a:lnTo>
                    <a:pt x="35120" y="84271"/>
                  </a:lnTo>
                  <a:lnTo>
                    <a:pt x="36113" y="82507"/>
                  </a:lnTo>
                  <a:lnTo>
                    <a:pt x="36775" y="80273"/>
                  </a:lnTo>
                  <a:lnTo>
                    <a:pt x="38276" y="78783"/>
                  </a:lnTo>
                  <a:lnTo>
                    <a:pt x="46185" y="76196"/>
                  </a:lnTo>
                  <a:lnTo>
                    <a:pt x="88911" y="75805"/>
                  </a:lnTo>
                  <a:lnTo>
                    <a:pt x="95255" y="78627"/>
                  </a:lnTo>
                  <a:lnTo>
                    <a:pt x="101602" y="82350"/>
                  </a:lnTo>
                  <a:lnTo>
                    <a:pt x="111125" y="85505"/>
                  </a:lnTo>
                  <a:lnTo>
                    <a:pt x="127000" y="98470"/>
                  </a:lnTo>
                  <a:lnTo>
                    <a:pt x="130528" y="104575"/>
                  </a:lnTo>
                  <a:lnTo>
                    <a:pt x="133154" y="110816"/>
                  </a:lnTo>
                  <a:lnTo>
                    <a:pt x="139525" y="120280"/>
                  </a:lnTo>
                  <a:lnTo>
                    <a:pt x="141883" y="129787"/>
                  </a:lnTo>
                  <a:lnTo>
                    <a:pt x="142872" y="166028"/>
                  </a:lnTo>
                  <a:lnTo>
                    <a:pt x="140051" y="171643"/>
                  </a:lnTo>
                  <a:lnTo>
                    <a:pt x="129617" y="183870"/>
                  </a:lnTo>
                  <a:lnTo>
                    <a:pt x="123577" y="187333"/>
                  </a:lnTo>
                  <a:lnTo>
                    <a:pt x="117365" y="189931"/>
                  </a:lnTo>
                  <a:lnTo>
                    <a:pt x="106642" y="198143"/>
                  </a:lnTo>
                  <a:lnTo>
                    <a:pt x="97539" y="200394"/>
                  </a:lnTo>
                  <a:lnTo>
                    <a:pt x="87489" y="207791"/>
                  </a:lnTo>
                  <a:lnTo>
                    <a:pt x="77678" y="209034"/>
                  </a:lnTo>
                  <a:lnTo>
                    <a:pt x="57150" y="2091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145"/>
            <p:cNvSpPr/>
            <p:nvPr>
              <p:custDataLst>
                <p:tags r:id="rId390"/>
              </p:custDataLst>
            </p:nvPr>
          </p:nvSpPr>
          <p:spPr>
            <a:xfrm>
              <a:off x="6257925" y="1962150"/>
              <a:ext cx="219076" cy="19051"/>
            </a:xfrm>
            <a:custGeom>
              <a:avLst/>
              <a:gdLst/>
              <a:ahLst/>
              <a:cxnLst/>
              <a:rect l="0" t="0" r="0" b="0"/>
              <a:pathLst>
                <a:path w="219076" h="19051">
                  <a:moveTo>
                    <a:pt x="0" y="19050"/>
                  </a:moveTo>
                  <a:lnTo>
                    <a:pt x="0" y="19050"/>
                  </a:lnTo>
                  <a:lnTo>
                    <a:pt x="44460" y="19050"/>
                  </a:lnTo>
                  <a:lnTo>
                    <a:pt x="50804" y="19050"/>
                  </a:lnTo>
                  <a:lnTo>
                    <a:pt x="57152" y="16228"/>
                  </a:lnTo>
                  <a:lnTo>
                    <a:pt x="63501" y="12504"/>
                  </a:lnTo>
                  <a:lnTo>
                    <a:pt x="74083" y="10408"/>
                  </a:lnTo>
                  <a:lnTo>
                    <a:pt x="121665" y="9540"/>
                  </a:lnTo>
                  <a:lnTo>
                    <a:pt x="125560" y="9535"/>
                  </a:lnTo>
                  <a:lnTo>
                    <a:pt x="132710" y="6707"/>
                  </a:lnTo>
                  <a:lnTo>
                    <a:pt x="136098" y="4472"/>
                  </a:lnTo>
                  <a:lnTo>
                    <a:pt x="150980" y="1325"/>
                  </a:lnTo>
                  <a:lnTo>
                    <a:pt x="197986" y="15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146"/>
            <p:cNvSpPr/>
            <p:nvPr>
              <p:custDataLst>
                <p:tags r:id="rId391"/>
              </p:custDataLst>
            </p:nvPr>
          </p:nvSpPr>
          <p:spPr>
            <a:xfrm>
              <a:off x="6238875" y="19812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147"/>
            <p:cNvSpPr/>
            <p:nvPr>
              <p:custDataLst>
                <p:tags r:id="rId392"/>
              </p:custDataLst>
            </p:nvPr>
          </p:nvSpPr>
          <p:spPr>
            <a:xfrm>
              <a:off x="6219825" y="1885984"/>
              <a:ext cx="257176" cy="19017"/>
            </a:xfrm>
            <a:custGeom>
              <a:avLst/>
              <a:gdLst/>
              <a:ahLst/>
              <a:cxnLst/>
              <a:rect l="0" t="0" r="0" b="0"/>
              <a:pathLst>
                <a:path w="257176" h="19017">
                  <a:moveTo>
                    <a:pt x="0" y="19016"/>
                  </a:moveTo>
                  <a:lnTo>
                    <a:pt x="0" y="19016"/>
                  </a:lnTo>
                  <a:lnTo>
                    <a:pt x="0" y="10815"/>
                  </a:lnTo>
                  <a:lnTo>
                    <a:pt x="1058" y="10374"/>
                  </a:lnTo>
                  <a:lnTo>
                    <a:pt x="35273" y="8433"/>
                  </a:lnTo>
                  <a:lnTo>
                    <a:pt x="47694" y="1952"/>
                  </a:lnTo>
                  <a:lnTo>
                    <a:pt x="70244" y="0"/>
                  </a:lnTo>
                  <a:lnTo>
                    <a:pt x="76375" y="2804"/>
                  </a:lnTo>
                  <a:lnTo>
                    <a:pt x="79492" y="5033"/>
                  </a:lnTo>
                  <a:lnTo>
                    <a:pt x="82628" y="5460"/>
                  </a:lnTo>
                  <a:lnTo>
                    <a:pt x="88934" y="3113"/>
                  </a:lnTo>
                  <a:lnTo>
                    <a:pt x="92098" y="3123"/>
                  </a:lnTo>
                  <a:lnTo>
                    <a:pt x="111127" y="8792"/>
                  </a:lnTo>
                  <a:lnTo>
                    <a:pt x="146246" y="10531"/>
                  </a:lnTo>
                  <a:lnTo>
                    <a:pt x="164707" y="17690"/>
                  </a:lnTo>
                  <a:lnTo>
                    <a:pt x="212193" y="19001"/>
                  </a:lnTo>
                  <a:lnTo>
                    <a:pt x="257175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148"/>
            <p:cNvSpPr/>
            <p:nvPr>
              <p:custDataLst>
                <p:tags r:id="rId393"/>
              </p:custDataLst>
            </p:nvPr>
          </p:nvSpPr>
          <p:spPr>
            <a:xfrm>
              <a:off x="5638800" y="1781178"/>
              <a:ext cx="485776" cy="219035"/>
            </a:xfrm>
            <a:custGeom>
              <a:avLst/>
              <a:gdLst/>
              <a:ahLst/>
              <a:cxnLst/>
              <a:rect l="0" t="0" r="0" b="0"/>
              <a:pathLst>
                <a:path w="485776" h="219035">
                  <a:moveTo>
                    <a:pt x="0" y="190497"/>
                  </a:moveTo>
                  <a:lnTo>
                    <a:pt x="0" y="190497"/>
                  </a:lnTo>
                  <a:lnTo>
                    <a:pt x="5056" y="195553"/>
                  </a:lnTo>
                  <a:lnTo>
                    <a:pt x="7539" y="200858"/>
                  </a:lnTo>
                  <a:lnTo>
                    <a:pt x="8201" y="203755"/>
                  </a:lnTo>
                  <a:lnTo>
                    <a:pt x="9701" y="205685"/>
                  </a:lnTo>
                  <a:lnTo>
                    <a:pt x="14189" y="207831"/>
                  </a:lnTo>
                  <a:lnTo>
                    <a:pt x="15810" y="209461"/>
                  </a:lnTo>
                  <a:lnTo>
                    <a:pt x="17609" y="214095"/>
                  </a:lnTo>
                  <a:lnTo>
                    <a:pt x="19148" y="215754"/>
                  </a:lnTo>
                  <a:lnTo>
                    <a:pt x="23680" y="217597"/>
                  </a:lnTo>
                  <a:lnTo>
                    <a:pt x="50838" y="219034"/>
                  </a:lnTo>
                  <a:lnTo>
                    <a:pt x="65393" y="214004"/>
                  </a:lnTo>
                  <a:lnTo>
                    <a:pt x="98360" y="192503"/>
                  </a:lnTo>
                  <a:lnTo>
                    <a:pt x="133997" y="154965"/>
                  </a:lnTo>
                  <a:lnTo>
                    <a:pt x="145280" y="146130"/>
                  </a:lnTo>
                  <a:lnTo>
                    <a:pt x="174042" y="104591"/>
                  </a:lnTo>
                  <a:lnTo>
                    <a:pt x="206104" y="60511"/>
                  </a:lnTo>
                  <a:lnTo>
                    <a:pt x="214762" y="44621"/>
                  </a:lnTo>
                  <a:lnTo>
                    <a:pt x="218855" y="32739"/>
                  </a:lnTo>
                  <a:lnTo>
                    <a:pt x="225242" y="22516"/>
                  </a:lnTo>
                  <a:lnTo>
                    <a:pt x="228158" y="11442"/>
                  </a:lnTo>
                  <a:lnTo>
                    <a:pt x="228469" y="5034"/>
                  </a:lnTo>
                  <a:lnTo>
                    <a:pt x="229571" y="3355"/>
                  </a:lnTo>
                  <a:lnTo>
                    <a:pt x="231364" y="2236"/>
                  </a:lnTo>
                  <a:lnTo>
                    <a:pt x="238115" y="0"/>
                  </a:lnTo>
                  <a:lnTo>
                    <a:pt x="238122" y="5054"/>
                  </a:lnTo>
                  <a:lnTo>
                    <a:pt x="239181" y="6543"/>
                  </a:lnTo>
                  <a:lnTo>
                    <a:pt x="240945" y="7536"/>
                  </a:lnTo>
                  <a:lnTo>
                    <a:pt x="243181" y="8198"/>
                  </a:lnTo>
                  <a:lnTo>
                    <a:pt x="244670" y="9698"/>
                  </a:lnTo>
                  <a:lnTo>
                    <a:pt x="246326" y="14186"/>
                  </a:lnTo>
                  <a:lnTo>
                    <a:pt x="247616" y="41311"/>
                  </a:lnTo>
                  <a:lnTo>
                    <a:pt x="244813" y="47639"/>
                  </a:lnTo>
                  <a:lnTo>
                    <a:pt x="242582" y="50808"/>
                  </a:lnTo>
                  <a:lnTo>
                    <a:pt x="239446" y="65382"/>
                  </a:lnTo>
                  <a:lnTo>
                    <a:pt x="237327" y="82723"/>
                  </a:lnTo>
                  <a:lnTo>
                    <a:pt x="230598" y="98357"/>
                  </a:lnTo>
                  <a:lnTo>
                    <a:pt x="222960" y="111220"/>
                  </a:lnTo>
                  <a:lnTo>
                    <a:pt x="219303" y="145050"/>
                  </a:lnTo>
                  <a:lnTo>
                    <a:pt x="219120" y="163646"/>
                  </a:lnTo>
                  <a:lnTo>
                    <a:pt x="216273" y="170802"/>
                  </a:lnTo>
                  <a:lnTo>
                    <a:pt x="212537" y="177510"/>
                  </a:lnTo>
                  <a:lnTo>
                    <a:pt x="210141" y="190440"/>
                  </a:lnTo>
                  <a:lnTo>
                    <a:pt x="209550" y="209546"/>
                  </a:lnTo>
                  <a:lnTo>
                    <a:pt x="209550" y="204490"/>
                  </a:lnTo>
                  <a:lnTo>
                    <a:pt x="206728" y="199186"/>
                  </a:lnTo>
                  <a:lnTo>
                    <a:pt x="203005" y="193300"/>
                  </a:lnTo>
                  <a:lnTo>
                    <a:pt x="200613" y="180899"/>
                  </a:lnTo>
                  <a:lnTo>
                    <a:pt x="200141" y="168257"/>
                  </a:lnTo>
                  <a:lnTo>
                    <a:pt x="197254" y="161916"/>
                  </a:lnTo>
                  <a:lnTo>
                    <a:pt x="193501" y="155569"/>
                  </a:lnTo>
                  <a:lnTo>
                    <a:pt x="190331" y="146046"/>
                  </a:lnTo>
                  <a:lnTo>
                    <a:pt x="175390" y="125939"/>
                  </a:lnTo>
                  <a:lnTo>
                    <a:pt x="171559" y="111984"/>
                  </a:lnTo>
                  <a:lnTo>
                    <a:pt x="169406" y="109580"/>
                  </a:lnTo>
                  <a:lnTo>
                    <a:pt x="152221" y="97655"/>
                  </a:lnTo>
                  <a:lnTo>
                    <a:pt x="145971" y="95259"/>
                  </a:lnTo>
                  <a:lnTo>
                    <a:pt x="136501" y="89018"/>
                  </a:lnTo>
                  <a:lnTo>
                    <a:pt x="126993" y="86699"/>
                  </a:lnTo>
                  <a:lnTo>
                    <a:pt x="116181" y="85850"/>
                  </a:lnTo>
                  <a:lnTo>
                    <a:pt x="104187" y="93278"/>
                  </a:lnTo>
                  <a:lnTo>
                    <a:pt x="95773" y="95132"/>
                  </a:lnTo>
                  <a:lnTo>
                    <a:pt x="95264" y="109433"/>
                  </a:lnTo>
                  <a:lnTo>
                    <a:pt x="98078" y="114958"/>
                  </a:lnTo>
                  <a:lnTo>
                    <a:pt x="100311" y="117912"/>
                  </a:lnTo>
                  <a:lnTo>
                    <a:pt x="105613" y="121195"/>
                  </a:lnTo>
                  <a:lnTo>
                    <a:pt x="120760" y="124535"/>
                  </a:lnTo>
                  <a:lnTo>
                    <a:pt x="130208" y="130266"/>
                  </a:lnTo>
                  <a:lnTo>
                    <a:pt x="136540" y="131978"/>
                  </a:lnTo>
                  <a:lnTo>
                    <a:pt x="168451" y="123566"/>
                  </a:lnTo>
                  <a:lnTo>
                    <a:pt x="216031" y="101463"/>
                  </a:lnTo>
                  <a:lnTo>
                    <a:pt x="263513" y="79364"/>
                  </a:lnTo>
                  <a:lnTo>
                    <a:pt x="306321" y="57146"/>
                  </a:lnTo>
                  <a:lnTo>
                    <a:pt x="330205" y="42330"/>
                  </a:lnTo>
                  <a:lnTo>
                    <a:pt x="359635" y="38262"/>
                  </a:lnTo>
                  <a:lnTo>
                    <a:pt x="376079" y="38101"/>
                  </a:lnTo>
                  <a:lnTo>
                    <a:pt x="377720" y="39158"/>
                  </a:lnTo>
                  <a:lnTo>
                    <a:pt x="378813" y="40921"/>
                  </a:lnTo>
                  <a:lnTo>
                    <a:pt x="379542" y="43155"/>
                  </a:lnTo>
                  <a:lnTo>
                    <a:pt x="381087" y="44644"/>
                  </a:lnTo>
                  <a:lnTo>
                    <a:pt x="390615" y="48419"/>
                  </a:lnTo>
                  <a:lnTo>
                    <a:pt x="409145" y="66244"/>
                  </a:lnTo>
                  <a:lnTo>
                    <a:pt x="428498" y="66672"/>
                  </a:lnTo>
                  <a:lnTo>
                    <a:pt x="428625" y="39823"/>
                  </a:lnTo>
                  <a:lnTo>
                    <a:pt x="427567" y="39248"/>
                  </a:lnTo>
                  <a:lnTo>
                    <a:pt x="423569" y="38609"/>
                  </a:lnTo>
                  <a:lnTo>
                    <a:pt x="422080" y="37380"/>
                  </a:lnTo>
                  <a:lnTo>
                    <a:pt x="420424" y="33192"/>
                  </a:lnTo>
                  <a:lnTo>
                    <a:pt x="418924" y="31652"/>
                  </a:lnTo>
                  <a:lnTo>
                    <a:pt x="410002" y="28692"/>
                  </a:lnTo>
                  <a:lnTo>
                    <a:pt x="387195" y="28575"/>
                  </a:lnTo>
                  <a:lnTo>
                    <a:pt x="380931" y="31396"/>
                  </a:lnTo>
                  <a:lnTo>
                    <a:pt x="374619" y="35118"/>
                  </a:lnTo>
                  <a:lnTo>
                    <a:pt x="368286" y="36773"/>
                  </a:lnTo>
                  <a:lnTo>
                    <a:pt x="366174" y="38273"/>
                  </a:lnTo>
                  <a:lnTo>
                    <a:pt x="364766" y="40331"/>
                  </a:lnTo>
                  <a:lnTo>
                    <a:pt x="362143" y="45440"/>
                  </a:lnTo>
                  <a:lnTo>
                    <a:pt x="346871" y="63584"/>
                  </a:lnTo>
                  <a:lnTo>
                    <a:pt x="340863" y="76214"/>
                  </a:lnTo>
                  <a:lnTo>
                    <a:pt x="336703" y="82555"/>
                  </a:lnTo>
                  <a:lnTo>
                    <a:pt x="333302" y="92074"/>
                  </a:lnTo>
                  <a:lnTo>
                    <a:pt x="327121" y="102656"/>
                  </a:lnTo>
                  <a:lnTo>
                    <a:pt x="323875" y="149144"/>
                  </a:lnTo>
                  <a:lnTo>
                    <a:pt x="323853" y="170143"/>
                  </a:lnTo>
                  <a:lnTo>
                    <a:pt x="324910" y="173753"/>
                  </a:lnTo>
                  <a:lnTo>
                    <a:pt x="326673" y="176159"/>
                  </a:lnTo>
                  <a:lnTo>
                    <a:pt x="328907" y="177764"/>
                  </a:lnTo>
                  <a:lnTo>
                    <a:pt x="330397" y="179891"/>
                  </a:lnTo>
                  <a:lnTo>
                    <a:pt x="333551" y="187943"/>
                  </a:lnTo>
                  <a:lnTo>
                    <a:pt x="338040" y="193948"/>
                  </a:lnTo>
                  <a:lnTo>
                    <a:pt x="343562" y="197322"/>
                  </a:lnTo>
                  <a:lnTo>
                    <a:pt x="355731" y="199489"/>
                  </a:lnTo>
                  <a:lnTo>
                    <a:pt x="365164" y="199864"/>
                  </a:lnTo>
                  <a:lnTo>
                    <a:pt x="371492" y="197130"/>
                  </a:lnTo>
                  <a:lnTo>
                    <a:pt x="377832" y="193445"/>
                  </a:lnTo>
                  <a:lnTo>
                    <a:pt x="403422" y="183152"/>
                  </a:lnTo>
                  <a:lnTo>
                    <a:pt x="450086" y="155546"/>
                  </a:lnTo>
                  <a:lnTo>
                    <a:pt x="485775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149"/>
            <p:cNvSpPr/>
            <p:nvPr>
              <p:custDataLst>
                <p:tags r:id="rId394"/>
              </p:custDataLst>
            </p:nvPr>
          </p:nvSpPr>
          <p:spPr>
            <a:xfrm>
              <a:off x="4991100" y="1876429"/>
              <a:ext cx="447676" cy="352294"/>
            </a:xfrm>
            <a:custGeom>
              <a:avLst/>
              <a:gdLst/>
              <a:ahLst/>
              <a:cxnLst/>
              <a:rect l="0" t="0" r="0" b="0"/>
              <a:pathLst>
                <a:path w="447676" h="352294">
                  <a:moveTo>
                    <a:pt x="0" y="123821"/>
                  </a:moveTo>
                  <a:lnTo>
                    <a:pt x="0" y="123821"/>
                  </a:lnTo>
                  <a:lnTo>
                    <a:pt x="9525" y="133345"/>
                  </a:lnTo>
                  <a:lnTo>
                    <a:pt x="33229" y="133346"/>
                  </a:lnTo>
                  <a:lnTo>
                    <a:pt x="34853" y="132288"/>
                  </a:lnTo>
                  <a:lnTo>
                    <a:pt x="35935" y="130524"/>
                  </a:lnTo>
                  <a:lnTo>
                    <a:pt x="36657" y="128290"/>
                  </a:lnTo>
                  <a:lnTo>
                    <a:pt x="38196" y="126800"/>
                  </a:lnTo>
                  <a:lnTo>
                    <a:pt x="47716" y="123024"/>
                  </a:lnTo>
                  <a:lnTo>
                    <a:pt x="79778" y="91665"/>
                  </a:lnTo>
                  <a:lnTo>
                    <a:pt x="83082" y="85541"/>
                  </a:lnTo>
                  <a:lnTo>
                    <a:pt x="85609" y="79291"/>
                  </a:lnTo>
                  <a:lnTo>
                    <a:pt x="91923" y="69822"/>
                  </a:lnTo>
                  <a:lnTo>
                    <a:pt x="95323" y="60314"/>
                  </a:lnTo>
                  <a:lnTo>
                    <a:pt x="101504" y="50794"/>
                  </a:lnTo>
                  <a:lnTo>
                    <a:pt x="103806" y="41270"/>
                  </a:lnTo>
                  <a:lnTo>
                    <a:pt x="104775" y="9649"/>
                  </a:lnTo>
                  <a:lnTo>
                    <a:pt x="104775" y="55891"/>
                  </a:lnTo>
                  <a:lnTo>
                    <a:pt x="104775" y="78982"/>
                  </a:lnTo>
                  <a:lnTo>
                    <a:pt x="107597" y="85548"/>
                  </a:lnTo>
                  <a:lnTo>
                    <a:pt x="111320" y="91994"/>
                  </a:lnTo>
                  <a:lnTo>
                    <a:pt x="113712" y="104756"/>
                  </a:lnTo>
                  <a:lnTo>
                    <a:pt x="113908" y="107936"/>
                  </a:lnTo>
                  <a:lnTo>
                    <a:pt x="115096" y="110056"/>
                  </a:lnTo>
                  <a:lnTo>
                    <a:pt x="116948" y="111469"/>
                  </a:lnTo>
                  <a:lnTo>
                    <a:pt x="121827" y="114098"/>
                  </a:lnTo>
                  <a:lnTo>
                    <a:pt x="131623" y="122332"/>
                  </a:lnTo>
                  <a:lnTo>
                    <a:pt x="133257" y="121770"/>
                  </a:lnTo>
                  <a:lnTo>
                    <a:pt x="140613" y="116981"/>
                  </a:lnTo>
                  <a:lnTo>
                    <a:pt x="149496" y="114033"/>
                  </a:lnTo>
                  <a:lnTo>
                    <a:pt x="155695" y="109593"/>
                  </a:lnTo>
                  <a:lnTo>
                    <a:pt x="159156" y="104092"/>
                  </a:lnTo>
                  <a:lnTo>
                    <a:pt x="161753" y="98119"/>
                  </a:lnTo>
                  <a:lnTo>
                    <a:pt x="195815" y="59260"/>
                  </a:lnTo>
                  <a:lnTo>
                    <a:pt x="202601" y="29159"/>
                  </a:lnTo>
                  <a:lnTo>
                    <a:pt x="206461" y="22482"/>
                  </a:lnTo>
                  <a:lnTo>
                    <a:pt x="208940" y="9573"/>
                  </a:lnTo>
                  <a:lnTo>
                    <a:pt x="209144" y="6380"/>
                  </a:lnTo>
                  <a:lnTo>
                    <a:pt x="210337" y="4252"/>
                  </a:lnTo>
                  <a:lnTo>
                    <a:pt x="212192" y="2834"/>
                  </a:lnTo>
                  <a:lnTo>
                    <a:pt x="219065" y="0"/>
                  </a:lnTo>
                  <a:lnTo>
                    <a:pt x="219072" y="5054"/>
                  </a:lnTo>
                  <a:lnTo>
                    <a:pt x="216252" y="10358"/>
                  </a:lnTo>
                  <a:lnTo>
                    <a:pt x="212528" y="16243"/>
                  </a:lnTo>
                  <a:lnTo>
                    <a:pt x="210138" y="28644"/>
                  </a:lnTo>
                  <a:lnTo>
                    <a:pt x="209555" y="76022"/>
                  </a:lnTo>
                  <a:lnTo>
                    <a:pt x="209553" y="79255"/>
                  </a:lnTo>
                  <a:lnTo>
                    <a:pt x="210610" y="81411"/>
                  </a:lnTo>
                  <a:lnTo>
                    <a:pt x="212373" y="82847"/>
                  </a:lnTo>
                  <a:lnTo>
                    <a:pt x="214607" y="83805"/>
                  </a:lnTo>
                  <a:lnTo>
                    <a:pt x="216097" y="85502"/>
                  </a:lnTo>
                  <a:lnTo>
                    <a:pt x="218683" y="93754"/>
                  </a:lnTo>
                  <a:lnTo>
                    <a:pt x="221724" y="94583"/>
                  </a:lnTo>
                  <a:lnTo>
                    <a:pt x="232298" y="95115"/>
                  </a:lnTo>
                  <a:lnTo>
                    <a:pt x="234240" y="94101"/>
                  </a:lnTo>
                  <a:lnTo>
                    <a:pt x="235536" y="92366"/>
                  </a:lnTo>
                  <a:lnTo>
                    <a:pt x="236399" y="90151"/>
                  </a:lnTo>
                  <a:lnTo>
                    <a:pt x="238032" y="88674"/>
                  </a:lnTo>
                  <a:lnTo>
                    <a:pt x="248259" y="83482"/>
                  </a:lnTo>
                  <a:lnTo>
                    <a:pt x="251231" y="81053"/>
                  </a:lnTo>
                  <a:lnTo>
                    <a:pt x="254533" y="75533"/>
                  </a:lnTo>
                  <a:lnTo>
                    <a:pt x="257059" y="69551"/>
                  </a:lnTo>
                  <a:lnTo>
                    <a:pt x="273582" y="47604"/>
                  </a:lnTo>
                  <a:lnTo>
                    <a:pt x="276108" y="41263"/>
                  </a:lnTo>
                  <a:lnTo>
                    <a:pt x="284271" y="30451"/>
                  </a:lnTo>
                  <a:lnTo>
                    <a:pt x="285312" y="24072"/>
                  </a:lnTo>
                  <a:lnTo>
                    <a:pt x="285750" y="9567"/>
                  </a:lnTo>
                  <a:lnTo>
                    <a:pt x="285750" y="57152"/>
                  </a:lnTo>
                  <a:lnTo>
                    <a:pt x="285750" y="69847"/>
                  </a:lnTo>
                  <a:lnTo>
                    <a:pt x="288572" y="76197"/>
                  </a:lnTo>
                  <a:lnTo>
                    <a:pt x="294883" y="85164"/>
                  </a:lnTo>
                  <a:lnTo>
                    <a:pt x="309454" y="85706"/>
                  </a:lnTo>
                  <a:lnTo>
                    <a:pt x="314982" y="82892"/>
                  </a:lnTo>
                  <a:lnTo>
                    <a:pt x="337885" y="62123"/>
                  </a:lnTo>
                  <a:lnTo>
                    <a:pt x="340671" y="56536"/>
                  </a:lnTo>
                  <a:lnTo>
                    <a:pt x="341414" y="53564"/>
                  </a:lnTo>
                  <a:lnTo>
                    <a:pt x="350243" y="38042"/>
                  </a:lnTo>
                  <a:lnTo>
                    <a:pt x="352297" y="20924"/>
                  </a:lnTo>
                  <a:lnTo>
                    <a:pt x="361915" y="9560"/>
                  </a:lnTo>
                  <a:lnTo>
                    <a:pt x="361950" y="32187"/>
                  </a:lnTo>
                  <a:lnTo>
                    <a:pt x="359128" y="38292"/>
                  </a:lnTo>
                  <a:lnTo>
                    <a:pt x="356894" y="41402"/>
                  </a:lnTo>
                  <a:lnTo>
                    <a:pt x="353749" y="55891"/>
                  </a:lnTo>
                  <a:lnTo>
                    <a:pt x="351389" y="101695"/>
                  </a:lnTo>
                  <a:lnTo>
                    <a:pt x="344227" y="125546"/>
                  </a:lnTo>
                  <a:lnTo>
                    <a:pt x="342934" y="172867"/>
                  </a:lnTo>
                  <a:lnTo>
                    <a:pt x="342901" y="219250"/>
                  </a:lnTo>
                  <a:lnTo>
                    <a:pt x="342900" y="264467"/>
                  </a:lnTo>
                  <a:lnTo>
                    <a:pt x="342900" y="310859"/>
                  </a:lnTo>
                  <a:lnTo>
                    <a:pt x="342900" y="337867"/>
                  </a:lnTo>
                  <a:lnTo>
                    <a:pt x="341842" y="339543"/>
                  </a:lnTo>
                  <a:lnTo>
                    <a:pt x="340078" y="340661"/>
                  </a:lnTo>
                  <a:lnTo>
                    <a:pt x="337844" y="341406"/>
                  </a:lnTo>
                  <a:lnTo>
                    <a:pt x="336355" y="342961"/>
                  </a:lnTo>
                  <a:lnTo>
                    <a:pt x="333767" y="350966"/>
                  </a:lnTo>
                  <a:lnTo>
                    <a:pt x="330727" y="351774"/>
                  </a:lnTo>
                  <a:lnTo>
                    <a:pt x="325208" y="352293"/>
                  </a:lnTo>
                  <a:lnTo>
                    <a:pt x="315768" y="344209"/>
                  </a:lnTo>
                  <a:lnTo>
                    <a:pt x="309697" y="343285"/>
                  </a:lnTo>
                  <a:lnTo>
                    <a:pt x="308065" y="342097"/>
                  </a:lnTo>
                  <a:lnTo>
                    <a:pt x="306976" y="340247"/>
                  </a:lnTo>
                  <a:lnTo>
                    <a:pt x="305445" y="332586"/>
                  </a:lnTo>
                  <a:lnTo>
                    <a:pt x="305230" y="329673"/>
                  </a:lnTo>
                  <a:lnTo>
                    <a:pt x="304028" y="327730"/>
                  </a:lnTo>
                  <a:lnTo>
                    <a:pt x="302169" y="326436"/>
                  </a:lnTo>
                  <a:lnTo>
                    <a:pt x="299870" y="325572"/>
                  </a:lnTo>
                  <a:lnTo>
                    <a:pt x="298339" y="323939"/>
                  </a:lnTo>
                  <a:lnTo>
                    <a:pt x="296637" y="319301"/>
                  </a:lnTo>
                  <a:lnTo>
                    <a:pt x="295395" y="306557"/>
                  </a:lnTo>
                  <a:lnTo>
                    <a:pt x="302830" y="294667"/>
                  </a:lnTo>
                  <a:lnTo>
                    <a:pt x="303487" y="291694"/>
                  </a:lnTo>
                  <a:lnTo>
                    <a:pt x="312166" y="276168"/>
                  </a:lnTo>
                  <a:lnTo>
                    <a:pt x="318955" y="258454"/>
                  </a:lnTo>
                  <a:lnTo>
                    <a:pt x="349275" y="214719"/>
                  </a:lnTo>
                  <a:lnTo>
                    <a:pt x="359840" y="197556"/>
                  </a:lnTo>
                  <a:lnTo>
                    <a:pt x="379016" y="178916"/>
                  </a:lnTo>
                  <a:lnTo>
                    <a:pt x="416366" y="136401"/>
                  </a:lnTo>
                  <a:lnTo>
                    <a:pt x="447675" y="1047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150"/>
            <p:cNvSpPr/>
            <p:nvPr>
              <p:custDataLst>
                <p:tags r:id="rId395"/>
              </p:custDataLst>
            </p:nvPr>
          </p:nvSpPr>
          <p:spPr>
            <a:xfrm>
              <a:off x="4067175" y="1885950"/>
              <a:ext cx="904838" cy="171331"/>
            </a:xfrm>
            <a:custGeom>
              <a:avLst/>
              <a:gdLst/>
              <a:ahLst/>
              <a:cxnLst/>
              <a:rect l="0" t="0" r="0" b="0"/>
              <a:pathLst>
                <a:path w="904838" h="171331">
                  <a:moveTo>
                    <a:pt x="28575" y="0"/>
                  </a:moveTo>
                  <a:lnTo>
                    <a:pt x="28575" y="0"/>
                  </a:lnTo>
                  <a:lnTo>
                    <a:pt x="28575" y="45518"/>
                  </a:lnTo>
                  <a:lnTo>
                    <a:pt x="27517" y="61582"/>
                  </a:lnTo>
                  <a:lnTo>
                    <a:pt x="19933" y="91989"/>
                  </a:lnTo>
                  <a:lnTo>
                    <a:pt x="18254" y="107807"/>
                  </a:lnTo>
                  <a:lnTo>
                    <a:pt x="10883" y="126563"/>
                  </a:lnTo>
                  <a:lnTo>
                    <a:pt x="9644" y="146012"/>
                  </a:lnTo>
                  <a:lnTo>
                    <a:pt x="8546" y="148141"/>
                  </a:lnTo>
                  <a:lnTo>
                    <a:pt x="6756" y="149561"/>
                  </a:lnTo>
                  <a:lnTo>
                    <a:pt x="4504" y="150507"/>
                  </a:lnTo>
                  <a:lnTo>
                    <a:pt x="3002" y="152197"/>
                  </a:lnTo>
                  <a:lnTo>
                    <a:pt x="10" y="161886"/>
                  </a:lnTo>
                  <a:lnTo>
                    <a:pt x="0" y="147735"/>
                  </a:lnTo>
                  <a:lnTo>
                    <a:pt x="2822" y="142213"/>
                  </a:lnTo>
                  <a:lnTo>
                    <a:pt x="5057" y="139259"/>
                  </a:lnTo>
                  <a:lnTo>
                    <a:pt x="7539" y="130331"/>
                  </a:lnTo>
                  <a:lnTo>
                    <a:pt x="9701" y="120367"/>
                  </a:lnTo>
                  <a:lnTo>
                    <a:pt x="16868" y="108807"/>
                  </a:lnTo>
                  <a:lnTo>
                    <a:pt x="22666" y="101981"/>
                  </a:lnTo>
                  <a:lnTo>
                    <a:pt x="25949" y="92597"/>
                  </a:lnTo>
                  <a:lnTo>
                    <a:pt x="28466" y="82429"/>
                  </a:lnTo>
                  <a:lnTo>
                    <a:pt x="38706" y="67278"/>
                  </a:lnTo>
                  <a:lnTo>
                    <a:pt x="43661" y="60593"/>
                  </a:lnTo>
                  <a:lnTo>
                    <a:pt x="49664" y="47678"/>
                  </a:lnTo>
                  <a:lnTo>
                    <a:pt x="74354" y="20932"/>
                  </a:lnTo>
                  <a:lnTo>
                    <a:pt x="78201" y="19887"/>
                  </a:lnTo>
                  <a:lnTo>
                    <a:pt x="93795" y="19065"/>
                  </a:lnTo>
                  <a:lnTo>
                    <a:pt x="94280" y="20118"/>
                  </a:lnTo>
                  <a:lnTo>
                    <a:pt x="94819" y="24111"/>
                  </a:lnTo>
                  <a:lnTo>
                    <a:pt x="97880" y="29413"/>
                  </a:lnTo>
                  <a:lnTo>
                    <a:pt x="101710" y="35298"/>
                  </a:lnTo>
                  <a:lnTo>
                    <a:pt x="103867" y="44560"/>
                  </a:lnTo>
                  <a:lnTo>
                    <a:pt x="104773" y="92075"/>
                  </a:lnTo>
                  <a:lnTo>
                    <a:pt x="104775" y="137849"/>
                  </a:lnTo>
                  <a:lnTo>
                    <a:pt x="105833" y="139524"/>
                  </a:lnTo>
                  <a:lnTo>
                    <a:pt x="107597" y="140641"/>
                  </a:lnTo>
                  <a:lnTo>
                    <a:pt x="114476" y="142581"/>
                  </a:lnTo>
                  <a:lnTo>
                    <a:pt x="118964" y="142744"/>
                  </a:lnTo>
                  <a:lnTo>
                    <a:pt x="120584" y="141730"/>
                  </a:lnTo>
                  <a:lnTo>
                    <a:pt x="121665" y="139995"/>
                  </a:lnTo>
                  <a:lnTo>
                    <a:pt x="122385" y="137780"/>
                  </a:lnTo>
                  <a:lnTo>
                    <a:pt x="123923" y="136303"/>
                  </a:lnTo>
                  <a:lnTo>
                    <a:pt x="133997" y="131111"/>
                  </a:lnTo>
                  <a:lnTo>
                    <a:pt x="146178" y="120208"/>
                  </a:lnTo>
                  <a:lnTo>
                    <a:pt x="149635" y="114103"/>
                  </a:lnTo>
                  <a:lnTo>
                    <a:pt x="150556" y="110994"/>
                  </a:lnTo>
                  <a:lnTo>
                    <a:pt x="152229" y="108921"/>
                  </a:lnTo>
                  <a:lnTo>
                    <a:pt x="165495" y="100265"/>
                  </a:lnTo>
                  <a:lnTo>
                    <a:pt x="168804" y="94656"/>
                  </a:lnTo>
                  <a:lnTo>
                    <a:pt x="171332" y="88636"/>
                  </a:lnTo>
                  <a:lnTo>
                    <a:pt x="190069" y="67115"/>
                  </a:lnTo>
                  <a:lnTo>
                    <a:pt x="190500" y="114357"/>
                  </a:lnTo>
                  <a:lnTo>
                    <a:pt x="190500" y="127011"/>
                  </a:lnTo>
                  <a:lnTo>
                    <a:pt x="191558" y="129124"/>
                  </a:lnTo>
                  <a:lnTo>
                    <a:pt x="193322" y="130533"/>
                  </a:lnTo>
                  <a:lnTo>
                    <a:pt x="195557" y="131472"/>
                  </a:lnTo>
                  <a:lnTo>
                    <a:pt x="197046" y="133156"/>
                  </a:lnTo>
                  <a:lnTo>
                    <a:pt x="198701" y="137850"/>
                  </a:lnTo>
                  <a:lnTo>
                    <a:pt x="200201" y="139525"/>
                  </a:lnTo>
                  <a:lnTo>
                    <a:pt x="208110" y="142434"/>
                  </a:lnTo>
                  <a:lnTo>
                    <a:pt x="223702" y="142864"/>
                  </a:lnTo>
                  <a:lnTo>
                    <a:pt x="229245" y="140048"/>
                  </a:lnTo>
                  <a:lnTo>
                    <a:pt x="235236" y="136327"/>
                  </a:lnTo>
                  <a:lnTo>
                    <a:pt x="241428" y="134673"/>
                  </a:lnTo>
                  <a:lnTo>
                    <a:pt x="243502" y="133173"/>
                  </a:lnTo>
                  <a:lnTo>
                    <a:pt x="244885" y="131116"/>
                  </a:lnTo>
                  <a:lnTo>
                    <a:pt x="247479" y="126007"/>
                  </a:lnTo>
                  <a:lnTo>
                    <a:pt x="253832" y="117181"/>
                  </a:lnTo>
                  <a:lnTo>
                    <a:pt x="255689" y="110994"/>
                  </a:lnTo>
                  <a:lnTo>
                    <a:pt x="257164" y="63615"/>
                  </a:lnTo>
                  <a:lnTo>
                    <a:pt x="254348" y="57201"/>
                  </a:lnTo>
                  <a:lnTo>
                    <a:pt x="250627" y="50823"/>
                  </a:lnTo>
                  <a:lnTo>
                    <a:pt x="247474" y="41282"/>
                  </a:lnTo>
                  <a:lnTo>
                    <a:pt x="242986" y="34928"/>
                  </a:lnTo>
                  <a:lnTo>
                    <a:pt x="237463" y="31398"/>
                  </a:lnTo>
                  <a:lnTo>
                    <a:pt x="220917" y="28740"/>
                  </a:lnTo>
                  <a:lnTo>
                    <a:pt x="196733" y="28579"/>
                  </a:lnTo>
                  <a:lnTo>
                    <a:pt x="190448" y="31399"/>
                  </a:lnTo>
                  <a:lnTo>
                    <a:pt x="173329" y="45909"/>
                  </a:lnTo>
                  <a:lnTo>
                    <a:pt x="172285" y="49684"/>
                  </a:lnTo>
                  <a:lnTo>
                    <a:pt x="171615" y="60732"/>
                  </a:lnTo>
                  <a:lnTo>
                    <a:pt x="170502" y="62713"/>
                  </a:lnTo>
                  <a:lnTo>
                    <a:pt x="168701" y="64033"/>
                  </a:lnTo>
                  <a:lnTo>
                    <a:pt x="166443" y="64914"/>
                  </a:lnTo>
                  <a:lnTo>
                    <a:pt x="165995" y="66559"/>
                  </a:lnTo>
                  <a:lnTo>
                    <a:pt x="170523" y="74721"/>
                  </a:lnTo>
                  <a:lnTo>
                    <a:pt x="173860" y="75543"/>
                  </a:lnTo>
                  <a:lnTo>
                    <a:pt x="193816" y="76161"/>
                  </a:lnTo>
                  <a:lnTo>
                    <a:pt x="208299" y="71132"/>
                  </a:lnTo>
                  <a:lnTo>
                    <a:pt x="225609" y="61009"/>
                  </a:lnTo>
                  <a:lnTo>
                    <a:pt x="241237" y="57235"/>
                  </a:lnTo>
                  <a:lnTo>
                    <a:pt x="249386" y="52602"/>
                  </a:lnTo>
                  <a:lnTo>
                    <a:pt x="264299" y="35516"/>
                  </a:lnTo>
                  <a:lnTo>
                    <a:pt x="287564" y="24433"/>
                  </a:lnTo>
                  <a:lnTo>
                    <a:pt x="312408" y="1856"/>
                  </a:lnTo>
                  <a:lnTo>
                    <a:pt x="316295" y="825"/>
                  </a:lnTo>
                  <a:lnTo>
                    <a:pt x="346109" y="14"/>
                  </a:lnTo>
                  <a:lnTo>
                    <a:pt x="348214" y="1068"/>
                  </a:lnTo>
                  <a:lnTo>
                    <a:pt x="349618" y="2829"/>
                  </a:lnTo>
                  <a:lnTo>
                    <a:pt x="350554" y="5061"/>
                  </a:lnTo>
                  <a:lnTo>
                    <a:pt x="352236" y="6549"/>
                  </a:lnTo>
                  <a:lnTo>
                    <a:pt x="362539" y="11759"/>
                  </a:lnTo>
                  <a:lnTo>
                    <a:pt x="365518" y="14190"/>
                  </a:lnTo>
                  <a:lnTo>
                    <a:pt x="368827" y="19712"/>
                  </a:lnTo>
                  <a:lnTo>
                    <a:pt x="371356" y="25694"/>
                  </a:lnTo>
                  <a:lnTo>
                    <a:pt x="397281" y="57155"/>
                  </a:lnTo>
                  <a:lnTo>
                    <a:pt x="399878" y="63502"/>
                  </a:lnTo>
                  <a:lnTo>
                    <a:pt x="415827" y="83433"/>
                  </a:lnTo>
                  <a:lnTo>
                    <a:pt x="418131" y="92337"/>
                  </a:lnTo>
                  <a:lnTo>
                    <a:pt x="419097" y="131469"/>
                  </a:lnTo>
                  <a:lnTo>
                    <a:pt x="412553" y="140583"/>
                  </a:lnTo>
                  <a:lnTo>
                    <a:pt x="410899" y="146442"/>
                  </a:lnTo>
                  <a:lnTo>
                    <a:pt x="409399" y="148428"/>
                  </a:lnTo>
                  <a:lnTo>
                    <a:pt x="392730" y="158843"/>
                  </a:lnTo>
                  <a:lnTo>
                    <a:pt x="383887" y="161012"/>
                  </a:lnTo>
                  <a:lnTo>
                    <a:pt x="377697" y="161519"/>
                  </a:lnTo>
                  <a:lnTo>
                    <a:pt x="375623" y="162713"/>
                  </a:lnTo>
                  <a:lnTo>
                    <a:pt x="374240" y="164567"/>
                  </a:lnTo>
                  <a:lnTo>
                    <a:pt x="373318" y="166861"/>
                  </a:lnTo>
                  <a:lnTo>
                    <a:pt x="371646" y="168391"/>
                  </a:lnTo>
                  <a:lnTo>
                    <a:pt x="366965" y="170090"/>
                  </a:lnTo>
                  <a:lnTo>
                    <a:pt x="354189" y="171330"/>
                  </a:lnTo>
                  <a:lnTo>
                    <a:pt x="342296" y="163895"/>
                  </a:lnTo>
                  <a:lnTo>
                    <a:pt x="325219" y="161935"/>
                  </a:lnTo>
                  <a:lnTo>
                    <a:pt x="324763" y="160873"/>
                  </a:lnTo>
                  <a:lnTo>
                    <a:pt x="323861" y="152516"/>
                  </a:lnTo>
                  <a:lnTo>
                    <a:pt x="332052" y="144209"/>
                  </a:lnTo>
                  <a:lnTo>
                    <a:pt x="340718" y="142080"/>
                  </a:lnTo>
                  <a:lnTo>
                    <a:pt x="349544" y="136407"/>
                  </a:lnTo>
                  <a:lnTo>
                    <a:pt x="358862" y="133197"/>
                  </a:lnTo>
                  <a:lnTo>
                    <a:pt x="368326" y="127072"/>
                  </a:lnTo>
                  <a:lnTo>
                    <a:pt x="377832" y="123729"/>
                  </a:lnTo>
                  <a:lnTo>
                    <a:pt x="422471" y="89933"/>
                  </a:lnTo>
                  <a:lnTo>
                    <a:pt x="434092" y="85914"/>
                  </a:lnTo>
                  <a:lnTo>
                    <a:pt x="481711" y="51835"/>
                  </a:lnTo>
                  <a:lnTo>
                    <a:pt x="495124" y="45635"/>
                  </a:lnTo>
                  <a:lnTo>
                    <a:pt x="520693" y="23206"/>
                  </a:lnTo>
                  <a:lnTo>
                    <a:pt x="533399" y="17049"/>
                  </a:lnTo>
                  <a:lnTo>
                    <a:pt x="539750" y="12869"/>
                  </a:lnTo>
                  <a:lnTo>
                    <a:pt x="550569" y="9965"/>
                  </a:lnTo>
                  <a:lnTo>
                    <a:pt x="551196" y="8760"/>
                  </a:lnTo>
                  <a:lnTo>
                    <a:pt x="552285" y="1363"/>
                  </a:lnTo>
                  <a:lnTo>
                    <a:pt x="555199" y="606"/>
                  </a:lnTo>
                  <a:lnTo>
                    <a:pt x="560637" y="120"/>
                  </a:lnTo>
                  <a:lnTo>
                    <a:pt x="561083" y="1138"/>
                  </a:lnTo>
                  <a:lnTo>
                    <a:pt x="561579" y="5092"/>
                  </a:lnTo>
                  <a:lnTo>
                    <a:pt x="562769" y="6570"/>
                  </a:lnTo>
                  <a:lnTo>
                    <a:pt x="566914" y="8211"/>
                  </a:lnTo>
                  <a:lnTo>
                    <a:pt x="568443" y="9708"/>
                  </a:lnTo>
                  <a:lnTo>
                    <a:pt x="571097" y="17611"/>
                  </a:lnTo>
                  <a:lnTo>
                    <a:pt x="571500" y="63507"/>
                  </a:lnTo>
                  <a:lnTo>
                    <a:pt x="571500" y="107558"/>
                  </a:lnTo>
                  <a:lnTo>
                    <a:pt x="570442" y="127119"/>
                  </a:lnTo>
                  <a:lnTo>
                    <a:pt x="562367" y="150399"/>
                  </a:lnTo>
                  <a:lnTo>
                    <a:pt x="562092" y="156864"/>
                  </a:lnTo>
                  <a:lnTo>
                    <a:pt x="559205" y="162498"/>
                  </a:lnTo>
                  <a:lnTo>
                    <a:pt x="552845" y="170926"/>
                  </a:lnTo>
                  <a:lnTo>
                    <a:pt x="566650" y="157247"/>
                  </a:lnTo>
                  <a:lnTo>
                    <a:pt x="569344" y="151732"/>
                  </a:lnTo>
                  <a:lnTo>
                    <a:pt x="570062" y="148780"/>
                  </a:lnTo>
                  <a:lnTo>
                    <a:pt x="587920" y="116269"/>
                  </a:lnTo>
                  <a:lnTo>
                    <a:pt x="600680" y="85062"/>
                  </a:lnTo>
                  <a:lnTo>
                    <a:pt x="606957" y="69301"/>
                  </a:lnTo>
                  <a:lnTo>
                    <a:pt x="614134" y="49437"/>
                  </a:lnTo>
                  <a:lnTo>
                    <a:pt x="626007" y="29232"/>
                  </a:lnTo>
                  <a:lnTo>
                    <a:pt x="626888" y="25838"/>
                  </a:lnTo>
                  <a:lnTo>
                    <a:pt x="628533" y="23575"/>
                  </a:lnTo>
                  <a:lnTo>
                    <a:pt x="630689" y="22067"/>
                  </a:lnTo>
                  <a:lnTo>
                    <a:pt x="633184" y="21061"/>
                  </a:lnTo>
                  <a:lnTo>
                    <a:pt x="634848" y="19333"/>
                  </a:lnTo>
                  <a:lnTo>
                    <a:pt x="636696" y="14590"/>
                  </a:lnTo>
                  <a:lnTo>
                    <a:pt x="638248" y="12901"/>
                  </a:lnTo>
                  <a:lnTo>
                    <a:pt x="647269" y="9657"/>
                  </a:lnTo>
                  <a:lnTo>
                    <a:pt x="652629" y="9564"/>
                  </a:lnTo>
                  <a:lnTo>
                    <a:pt x="654161" y="10609"/>
                  </a:lnTo>
                  <a:lnTo>
                    <a:pt x="655182" y="12365"/>
                  </a:lnTo>
                  <a:lnTo>
                    <a:pt x="655863" y="14593"/>
                  </a:lnTo>
                  <a:lnTo>
                    <a:pt x="657375" y="16079"/>
                  </a:lnTo>
                  <a:lnTo>
                    <a:pt x="661878" y="17729"/>
                  </a:lnTo>
                  <a:lnTo>
                    <a:pt x="663502" y="19228"/>
                  </a:lnTo>
                  <a:lnTo>
                    <a:pt x="676425" y="46834"/>
                  </a:lnTo>
                  <a:lnTo>
                    <a:pt x="682552" y="54681"/>
                  </a:lnTo>
                  <a:lnTo>
                    <a:pt x="684838" y="63709"/>
                  </a:lnTo>
                  <a:lnTo>
                    <a:pt x="685373" y="69943"/>
                  </a:lnTo>
                  <a:lnTo>
                    <a:pt x="682788" y="76241"/>
                  </a:lnTo>
                  <a:lnTo>
                    <a:pt x="679170" y="82568"/>
                  </a:lnTo>
                  <a:lnTo>
                    <a:pt x="676529" y="95056"/>
                  </a:lnTo>
                  <a:lnTo>
                    <a:pt x="676275" y="114172"/>
                  </a:lnTo>
                  <a:lnTo>
                    <a:pt x="676275" y="109206"/>
                  </a:lnTo>
                  <a:lnTo>
                    <a:pt x="677333" y="107729"/>
                  </a:lnTo>
                  <a:lnTo>
                    <a:pt x="681332" y="106088"/>
                  </a:lnTo>
                  <a:lnTo>
                    <a:pt x="682821" y="104592"/>
                  </a:lnTo>
                  <a:lnTo>
                    <a:pt x="688034" y="94587"/>
                  </a:lnTo>
                  <a:lnTo>
                    <a:pt x="692085" y="88605"/>
                  </a:lnTo>
                  <a:lnTo>
                    <a:pt x="695423" y="79288"/>
                  </a:lnTo>
                  <a:lnTo>
                    <a:pt x="701587" y="69824"/>
                  </a:lnTo>
                  <a:lnTo>
                    <a:pt x="704941" y="60317"/>
                  </a:lnTo>
                  <a:lnTo>
                    <a:pt x="731947" y="20656"/>
                  </a:lnTo>
                  <a:lnTo>
                    <a:pt x="733295" y="10990"/>
                  </a:lnTo>
                  <a:lnTo>
                    <a:pt x="734397" y="10502"/>
                  </a:lnTo>
                  <a:lnTo>
                    <a:pt x="738443" y="9959"/>
                  </a:lnTo>
                  <a:lnTo>
                    <a:pt x="739946" y="10873"/>
                  </a:lnTo>
                  <a:lnTo>
                    <a:pt x="740947" y="12540"/>
                  </a:lnTo>
                  <a:lnTo>
                    <a:pt x="742686" y="19251"/>
                  </a:lnTo>
                  <a:lnTo>
                    <a:pt x="742950" y="66680"/>
                  </a:lnTo>
                  <a:lnTo>
                    <a:pt x="742950" y="69853"/>
                  </a:lnTo>
                  <a:lnTo>
                    <a:pt x="740128" y="76202"/>
                  </a:lnTo>
                  <a:lnTo>
                    <a:pt x="737893" y="79376"/>
                  </a:lnTo>
                  <a:lnTo>
                    <a:pt x="734749" y="93957"/>
                  </a:lnTo>
                  <a:lnTo>
                    <a:pt x="733542" y="117083"/>
                  </a:lnTo>
                  <a:lnTo>
                    <a:pt x="734561" y="119330"/>
                  </a:lnTo>
                  <a:lnTo>
                    <a:pt x="736299" y="120828"/>
                  </a:lnTo>
                  <a:lnTo>
                    <a:pt x="738516" y="121827"/>
                  </a:lnTo>
                  <a:lnTo>
                    <a:pt x="739994" y="123552"/>
                  </a:lnTo>
                  <a:lnTo>
                    <a:pt x="742561" y="131851"/>
                  </a:lnTo>
                  <a:lnTo>
                    <a:pt x="742835" y="137962"/>
                  </a:lnTo>
                  <a:lnTo>
                    <a:pt x="743931" y="139600"/>
                  </a:lnTo>
                  <a:lnTo>
                    <a:pt x="745721" y="140692"/>
                  </a:lnTo>
                  <a:lnTo>
                    <a:pt x="747973" y="141419"/>
                  </a:lnTo>
                  <a:lnTo>
                    <a:pt x="749473" y="140846"/>
                  </a:lnTo>
                  <a:lnTo>
                    <a:pt x="750474" y="139406"/>
                  </a:lnTo>
                  <a:lnTo>
                    <a:pt x="751141" y="137387"/>
                  </a:lnTo>
                  <a:lnTo>
                    <a:pt x="752644" y="136042"/>
                  </a:lnTo>
                  <a:lnTo>
                    <a:pt x="762660" y="131059"/>
                  </a:lnTo>
                  <a:lnTo>
                    <a:pt x="784629" y="110693"/>
                  </a:lnTo>
                  <a:lnTo>
                    <a:pt x="787932" y="104583"/>
                  </a:lnTo>
                  <a:lnTo>
                    <a:pt x="790459" y="98340"/>
                  </a:lnTo>
                  <a:lnTo>
                    <a:pt x="796773" y="88875"/>
                  </a:lnTo>
                  <a:lnTo>
                    <a:pt x="799662" y="78078"/>
                  </a:lnTo>
                  <a:lnTo>
                    <a:pt x="809614" y="66686"/>
                  </a:lnTo>
                  <a:lnTo>
                    <a:pt x="809622" y="71735"/>
                  </a:lnTo>
                  <a:lnTo>
                    <a:pt x="812445" y="77038"/>
                  </a:lnTo>
                  <a:lnTo>
                    <a:pt x="817826" y="84009"/>
                  </a:lnTo>
                  <a:lnTo>
                    <a:pt x="818888" y="92991"/>
                  </a:lnTo>
                  <a:lnTo>
                    <a:pt x="819116" y="108071"/>
                  </a:lnTo>
                  <a:lnTo>
                    <a:pt x="821957" y="114354"/>
                  </a:lnTo>
                  <a:lnTo>
                    <a:pt x="836759" y="131862"/>
                  </a:lnTo>
                  <a:lnTo>
                    <a:pt x="837773" y="137965"/>
                  </a:lnTo>
                  <a:lnTo>
                    <a:pt x="838974" y="139602"/>
                  </a:lnTo>
                  <a:lnTo>
                    <a:pt x="840832" y="140693"/>
                  </a:lnTo>
                  <a:lnTo>
                    <a:pt x="843130" y="141420"/>
                  </a:lnTo>
                  <a:lnTo>
                    <a:pt x="845720" y="140847"/>
                  </a:lnTo>
                  <a:lnTo>
                    <a:pt x="857481" y="135144"/>
                  </a:lnTo>
                  <a:lnTo>
                    <a:pt x="860579" y="134546"/>
                  </a:lnTo>
                  <a:lnTo>
                    <a:pt x="874432" y="125254"/>
                  </a:lnTo>
                  <a:lnTo>
                    <a:pt x="889394" y="110693"/>
                  </a:lnTo>
                  <a:lnTo>
                    <a:pt x="892703" y="104583"/>
                  </a:lnTo>
                  <a:lnTo>
                    <a:pt x="895232" y="98340"/>
                  </a:lnTo>
                  <a:lnTo>
                    <a:pt x="901547" y="88875"/>
                  </a:lnTo>
                  <a:lnTo>
                    <a:pt x="903889" y="79368"/>
                  </a:lnTo>
                  <a:lnTo>
                    <a:pt x="904837" y="59031"/>
                  </a:lnTo>
                  <a:lnTo>
                    <a:pt x="898322" y="49917"/>
                  </a:lnTo>
                  <a:lnTo>
                    <a:pt x="896670" y="44058"/>
                  </a:lnTo>
                  <a:lnTo>
                    <a:pt x="895172" y="42072"/>
                  </a:lnTo>
                  <a:lnTo>
                    <a:pt x="889065" y="38218"/>
                  </a:lnTo>
                  <a:lnTo>
                    <a:pt x="887265" y="33567"/>
                  </a:lnTo>
                  <a:lnTo>
                    <a:pt x="885727" y="31903"/>
                  </a:lnTo>
                  <a:lnTo>
                    <a:pt x="881195" y="30054"/>
                  </a:lnTo>
                  <a:lnTo>
                    <a:pt x="852740" y="28586"/>
                  </a:lnTo>
                  <a:lnTo>
                    <a:pt x="851069" y="29641"/>
                  </a:lnTo>
                  <a:lnTo>
                    <a:pt x="849954" y="31402"/>
                  </a:lnTo>
                  <a:lnTo>
                    <a:pt x="849211" y="33635"/>
                  </a:lnTo>
                  <a:lnTo>
                    <a:pt x="847657" y="35123"/>
                  </a:lnTo>
                  <a:lnTo>
                    <a:pt x="843108" y="36777"/>
                  </a:lnTo>
                  <a:lnTo>
                    <a:pt x="841473" y="38277"/>
                  </a:lnTo>
                  <a:lnTo>
                    <a:pt x="830126" y="55399"/>
                  </a:lnTo>
                  <a:lnTo>
                    <a:pt x="827903" y="69896"/>
                  </a:lnTo>
                  <a:lnTo>
                    <a:pt x="826044" y="71997"/>
                  </a:lnTo>
                  <a:lnTo>
                    <a:pt x="823745" y="73398"/>
                  </a:lnTo>
                  <a:lnTo>
                    <a:pt x="823272" y="75391"/>
                  </a:lnTo>
                  <a:lnTo>
                    <a:pt x="824015" y="77777"/>
                  </a:lnTo>
                  <a:lnTo>
                    <a:pt x="826604" y="83251"/>
                  </a:lnTo>
                  <a:lnTo>
                    <a:pt x="82867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SMARTInkShape-1151"/>
          <p:cNvSpPr/>
          <p:nvPr>
            <p:custDataLst>
              <p:tags r:id="rId3"/>
            </p:custDataLst>
          </p:nvPr>
        </p:nvSpPr>
        <p:spPr>
          <a:xfrm>
            <a:off x="923925" y="2219325"/>
            <a:ext cx="152401" cy="123826"/>
          </a:xfrm>
          <a:custGeom>
            <a:avLst/>
            <a:gdLst/>
            <a:ahLst/>
            <a:cxnLst/>
            <a:rect l="0" t="0" r="0" b="0"/>
            <a:pathLst>
              <a:path w="152401" h="123826">
                <a:moveTo>
                  <a:pt x="0" y="0"/>
                </a:moveTo>
                <a:lnTo>
                  <a:pt x="0" y="0"/>
                </a:lnTo>
                <a:lnTo>
                  <a:pt x="27132" y="27132"/>
                </a:lnTo>
                <a:lnTo>
                  <a:pt x="35894" y="29348"/>
                </a:lnTo>
                <a:lnTo>
                  <a:pt x="41706" y="33505"/>
                </a:lnTo>
                <a:lnTo>
                  <a:pt x="44994" y="38880"/>
                </a:lnTo>
                <a:lnTo>
                  <a:pt x="45871" y="41795"/>
                </a:lnTo>
                <a:lnTo>
                  <a:pt x="47514" y="43738"/>
                </a:lnTo>
                <a:lnTo>
                  <a:pt x="66854" y="54936"/>
                </a:lnTo>
                <a:lnTo>
                  <a:pt x="69970" y="55674"/>
                </a:lnTo>
                <a:lnTo>
                  <a:pt x="72046" y="57224"/>
                </a:lnTo>
                <a:lnTo>
                  <a:pt x="73431" y="59316"/>
                </a:lnTo>
                <a:lnTo>
                  <a:pt x="74354" y="61769"/>
                </a:lnTo>
                <a:lnTo>
                  <a:pt x="76028" y="63404"/>
                </a:lnTo>
                <a:lnTo>
                  <a:pt x="89295" y="71301"/>
                </a:lnTo>
                <a:lnTo>
                  <a:pt x="92604" y="76845"/>
                </a:lnTo>
                <a:lnTo>
                  <a:pt x="93486" y="79805"/>
                </a:lnTo>
                <a:lnTo>
                  <a:pt x="95132" y="81778"/>
                </a:lnTo>
                <a:lnTo>
                  <a:pt x="108353" y="90262"/>
                </a:lnTo>
                <a:lnTo>
                  <a:pt x="111657" y="95855"/>
                </a:lnTo>
                <a:lnTo>
                  <a:pt x="112538" y="98828"/>
                </a:lnTo>
                <a:lnTo>
                  <a:pt x="114184" y="100811"/>
                </a:lnTo>
                <a:lnTo>
                  <a:pt x="118834" y="103013"/>
                </a:lnTo>
                <a:lnTo>
                  <a:pt x="120498" y="104659"/>
                </a:lnTo>
                <a:lnTo>
                  <a:pt x="122346" y="109309"/>
                </a:lnTo>
                <a:lnTo>
                  <a:pt x="123898" y="110973"/>
                </a:lnTo>
                <a:lnTo>
                  <a:pt x="132919" y="114170"/>
                </a:lnTo>
                <a:lnTo>
                  <a:pt x="142875" y="123825"/>
                </a:lnTo>
                <a:lnTo>
                  <a:pt x="152400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SMARTInkShape-1152"/>
          <p:cNvSpPr/>
          <p:nvPr>
            <p:custDataLst>
              <p:tags r:id="rId4"/>
            </p:custDataLst>
          </p:nvPr>
        </p:nvSpPr>
        <p:spPr>
          <a:xfrm>
            <a:off x="3190875" y="2105025"/>
            <a:ext cx="171451" cy="114301"/>
          </a:xfrm>
          <a:custGeom>
            <a:avLst/>
            <a:gdLst/>
            <a:ahLst/>
            <a:cxnLst/>
            <a:rect l="0" t="0" r="0" b="0"/>
            <a:pathLst>
              <a:path w="171451" h="114301">
                <a:moveTo>
                  <a:pt x="0" y="114300"/>
                </a:moveTo>
                <a:lnTo>
                  <a:pt x="0" y="114300"/>
                </a:lnTo>
                <a:lnTo>
                  <a:pt x="0" y="106099"/>
                </a:lnTo>
                <a:lnTo>
                  <a:pt x="1058" y="105658"/>
                </a:lnTo>
                <a:lnTo>
                  <a:pt x="8201" y="104891"/>
                </a:lnTo>
                <a:lnTo>
                  <a:pt x="8936" y="102004"/>
                </a:lnTo>
                <a:lnTo>
                  <a:pt x="9409" y="96584"/>
                </a:lnTo>
                <a:lnTo>
                  <a:pt x="12295" y="95843"/>
                </a:lnTo>
                <a:lnTo>
                  <a:pt x="14547" y="95645"/>
                </a:lnTo>
                <a:lnTo>
                  <a:pt x="16048" y="94455"/>
                </a:lnTo>
                <a:lnTo>
                  <a:pt x="17716" y="90311"/>
                </a:lnTo>
                <a:lnTo>
                  <a:pt x="19219" y="88782"/>
                </a:lnTo>
                <a:lnTo>
                  <a:pt x="27134" y="86127"/>
                </a:lnTo>
                <a:lnTo>
                  <a:pt x="27934" y="83082"/>
                </a:lnTo>
                <a:lnTo>
                  <a:pt x="28148" y="80788"/>
                </a:lnTo>
                <a:lnTo>
                  <a:pt x="29349" y="79259"/>
                </a:lnTo>
                <a:lnTo>
                  <a:pt x="33505" y="77559"/>
                </a:lnTo>
                <a:lnTo>
                  <a:pt x="41795" y="76603"/>
                </a:lnTo>
                <a:lnTo>
                  <a:pt x="43739" y="75410"/>
                </a:lnTo>
                <a:lnTo>
                  <a:pt x="45034" y="73557"/>
                </a:lnTo>
                <a:lnTo>
                  <a:pt x="47113" y="68034"/>
                </a:lnTo>
                <a:lnTo>
                  <a:pt x="52530" y="62021"/>
                </a:lnTo>
                <a:lnTo>
                  <a:pt x="57918" y="59315"/>
                </a:lnTo>
                <a:lnTo>
                  <a:pt x="60838" y="58594"/>
                </a:lnTo>
                <a:lnTo>
                  <a:pt x="62783" y="57054"/>
                </a:lnTo>
                <a:lnTo>
                  <a:pt x="64945" y="52521"/>
                </a:lnTo>
                <a:lnTo>
                  <a:pt x="66580" y="50889"/>
                </a:lnTo>
                <a:lnTo>
                  <a:pt x="71219" y="49076"/>
                </a:lnTo>
                <a:lnTo>
                  <a:pt x="82821" y="46853"/>
                </a:lnTo>
                <a:lnTo>
                  <a:pt x="93404" y="39462"/>
                </a:lnTo>
                <a:lnTo>
                  <a:pt x="102489" y="37311"/>
                </a:lnTo>
                <a:lnTo>
                  <a:pt x="130547" y="20494"/>
                </a:lnTo>
                <a:lnTo>
                  <a:pt x="137576" y="19478"/>
                </a:lnTo>
                <a:lnTo>
                  <a:pt x="139342" y="18277"/>
                </a:lnTo>
                <a:lnTo>
                  <a:pt x="140520" y="16418"/>
                </a:lnTo>
                <a:lnTo>
                  <a:pt x="141305" y="14120"/>
                </a:lnTo>
                <a:lnTo>
                  <a:pt x="142887" y="12589"/>
                </a:lnTo>
                <a:lnTo>
                  <a:pt x="150938" y="9928"/>
                </a:lnTo>
                <a:lnTo>
                  <a:pt x="161914" y="9525"/>
                </a:lnTo>
                <a:lnTo>
                  <a:pt x="1714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SMARTInkShape-1153"/>
          <p:cNvSpPr/>
          <p:nvPr>
            <p:custDataLst>
              <p:tags r:id="rId5"/>
            </p:custDataLst>
          </p:nvPr>
        </p:nvSpPr>
        <p:spPr>
          <a:xfrm>
            <a:off x="2181225" y="1733550"/>
            <a:ext cx="28576" cy="123826"/>
          </a:xfrm>
          <a:custGeom>
            <a:avLst/>
            <a:gdLst/>
            <a:ahLst/>
            <a:cxnLst/>
            <a:rect l="0" t="0" r="0" b="0"/>
            <a:pathLst>
              <a:path w="28576" h="123826">
                <a:moveTo>
                  <a:pt x="0" y="0"/>
                </a:moveTo>
                <a:lnTo>
                  <a:pt x="0" y="0"/>
                </a:lnTo>
                <a:lnTo>
                  <a:pt x="0" y="14189"/>
                </a:lnTo>
                <a:lnTo>
                  <a:pt x="2822" y="19712"/>
                </a:lnTo>
                <a:lnTo>
                  <a:pt x="8201" y="26824"/>
                </a:lnTo>
                <a:lnTo>
                  <a:pt x="9264" y="35833"/>
                </a:lnTo>
                <a:lnTo>
                  <a:pt x="9525" y="79768"/>
                </a:lnTo>
                <a:lnTo>
                  <a:pt x="12347" y="85900"/>
                </a:lnTo>
                <a:lnTo>
                  <a:pt x="17726" y="93403"/>
                </a:lnTo>
                <a:lnTo>
                  <a:pt x="18934" y="103289"/>
                </a:lnTo>
                <a:lnTo>
                  <a:pt x="19049" y="114172"/>
                </a:lnTo>
                <a:lnTo>
                  <a:pt x="28575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SMARTInkShape-Group247"/>
          <p:cNvGrpSpPr/>
          <p:nvPr/>
        </p:nvGrpSpPr>
        <p:grpSpPr>
          <a:xfrm>
            <a:off x="7124700" y="1714547"/>
            <a:ext cx="533352" cy="304754"/>
            <a:chOff x="7124700" y="1714547"/>
            <a:chExt cx="533352" cy="304754"/>
          </a:xfrm>
        </p:grpSpPr>
        <p:sp>
          <p:nvSpPr>
            <p:cNvPr id="44" name="SMARTInkShape-1154"/>
            <p:cNvSpPr/>
            <p:nvPr>
              <p:custDataLst>
                <p:tags r:id="rId386"/>
              </p:custDataLst>
            </p:nvPr>
          </p:nvSpPr>
          <p:spPr>
            <a:xfrm>
              <a:off x="7324761" y="1714547"/>
              <a:ext cx="333291" cy="237948"/>
            </a:xfrm>
            <a:custGeom>
              <a:avLst/>
              <a:gdLst/>
              <a:ahLst/>
              <a:cxnLst/>
              <a:rect l="0" t="0" r="0" b="0"/>
              <a:pathLst>
                <a:path w="333291" h="237948">
                  <a:moveTo>
                    <a:pt x="66639" y="19003"/>
                  </a:moveTo>
                  <a:lnTo>
                    <a:pt x="66639" y="19003"/>
                  </a:lnTo>
                  <a:lnTo>
                    <a:pt x="76048" y="19003"/>
                  </a:lnTo>
                  <a:lnTo>
                    <a:pt x="76163" y="42601"/>
                  </a:lnTo>
                  <a:lnTo>
                    <a:pt x="67227" y="78440"/>
                  </a:lnTo>
                  <a:lnTo>
                    <a:pt x="65843" y="88811"/>
                  </a:lnTo>
                  <a:lnTo>
                    <a:pt x="58473" y="107479"/>
                  </a:lnTo>
                  <a:lnTo>
                    <a:pt x="56324" y="127065"/>
                  </a:lnTo>
                  <a:lnTo>
                    <a:pt x="32670" y="173812"/>
                  </a:lnTo>
                  <a:lnTo>
                    <a:pt x="28704" y="186110"/>
                  </a:lnTo>
                  <a:lnTo>
                    <a:pt x="12135" y="209435"/>
                  </a:lnTo>
                  <a:lnTo>
                    <a:pt x="10011" y="217133"/>
                  </a:lnTo>
                  <a:lnTo>
                    <a:pt x="84" y="228422"/>
                  </a:lnTo>
                  <a:lnTo>
                    <a:pt x="0" y="223458"/>
                  </a:lnTo>
                  <a:lnTo>
                    <a:pt x="1047" y="221981"/>
                  </a:lnTo>
                  <a:lnTo>
                    <a:pt x="2802" y="220997"/>
                  </a:lnTo>
                  <a:lnTo>
                    <a:pt x="5031" y="220341"/>
                  </a:lnTo>
                  <a:lnTo>
                    <a:pt x="6517" y="217786"/>
                  </a:lnTo>
                  <a:lnTo>
                    <a:pt x="10287" y="194216"/>
                  </a:lnTo>
                  <a:lnTo>
                    <a:pt x="16976" y="181044"/>
                  </a:lnTo>
                  <a:lnTo>
                    <a:pt x="23668" y="163194"/>
                  </a:lnTo>
                  <a:lnTo>
                    <a:pt x="44500" y="120494"/>
                  </a:lnTo>
                  <a:lnTo>
                    <a:pt x="69816" y="78000"/>
                  </a:lnTo>
                  <a:lnTo>
                    <a:pt x="83573" y="54724"/>
                  </a:lnTo>
                  <a:lnTo>
                    <a:pt x="97526" y="41346"/>
                  </a:lnTo>
                  <a:lnTo>
                    <a:pt x="103661" y="26564"/>
                  </a:lnTo>
                  <a:lnTo>
                    <a:pt x="106137" y="24044"/>
                  </a:lnTo>
                  <a:lnTo>
                    <a:pt x="133350" y="2658"/>
                  </a:lnTo>
                  <a:lnTo>
                    <a:pt x="151807" y="0"/>
                  </a:lnTo>
                  <a:lnTo>
                    <a:pt x="152199" y="5023"/>
                  </a:lnTo>
                  <a:lnTo>
                    <a:pt x="155113" y="10320"/>
                  </a:lnTo>
                  <a:lnTo>
                    <a:pt x="158878" y="16202"/>
                  </a:lnTo>
                  <a:lnTo>
                    <a:pt x="161294" y="28602"/>
                  </a:lnTo>
                  <a:lnTo>
                    <a:pt x="161492" y="31752"/>
                  </a:lnTo>
                  <a:lnTo>
                    <a:pt x="152746" y="74468"/>
                  </a:lnTo>
                  <a:lnTo>
                    <a:pt x="151381" y="97614"/>
                  </a:lnTo>
                  <a:lnTo>
                    <a:pt x="144840" y="116297"/>
                  </a:lnTo>
                  <a:lnTo>
                    <a:pt x="140610" y="133909"/>
                  </a:lnTo>
                  <a:lnTo>
                    <a:pt x="135476" y="152532"/>
                  </a:lnTo>
                  <a:lnTo>
                    <a:pt x="133216" y="164074"/>
                  </a:lnTo>
                  <a:lnTo>
                    <a:pt x="125239" y="183556"/>
                  </a:lnTo>
                  <a:lnTo>
                    <a:pt x="123800" y="226275"/>
                  </a:lnTo>
                  <a:lnTo>
                    <a:pt x="131991" y="236554"/>
                  </a:lnTo>
                  <a:lnTo>
                    <a:pt x="135549" y="237401"/>
                  </a:lnTo>
                  <a:lnTo>
                    <a:pt x="146455" y="237944"/>
                  </a:lnTo>
                  <a:lnTo>
                    <a:pt x="148425" y="236931"/>
                  </a:lnTo>
                  <a:lnTo>
                    <a:pt x="149738" y="235196"/>
                  </a:lnTo>
                  <a:lnTo>
                    <a:pt x="150613" y="232982"/>
                  </a:lnTo>
                  <a:lnTo>
                    <a:pt x="153314" y="231506"/>
                  </a:lnTo>
                  <a:lnTo>
                    <a:pt x="166169" y="228369"/>
                  </a:lnTo>
                  <a:lnTo>
                    <a:pt x="180530" y="218365"/>
                  </a:lnTo>
                  <a:lnTo>
                    <a:pt x="187107" y="211325"/>
                  </a:lnTo>
                  <a:lnTo>
                    <a:pt x="197818" y="196520"/>
                  </a:lnTo>
                  <a:lnTo>
                    <a:pt x="234651" y="166187"/>
                  </a:lnTo>
                  <a:lnTo>
                    <a:pt x="241147" y="163793"/>
                  </a:lnTo>
                  <a:lnTo>
                    <a:pt x="243303" y="162096"/>
                  </a:lnTo>
                  <a:lnTo>
                    <a:pt x="253069" y="146953"/>
                  </a:lnTo>
                  <a:lnTo>
                    <a:pt x="248541" y="151433"/>
                  </a:lnTo>
                  <a:lnTo>
                    <a:pt x="247615" y="196811"/>
                  </a:lnTo>
                  <a:lnTo>
                    <a:pt x="247614" y="226672"/>
                  </a:lnTo>
                  <a:lnTo>
                    <a:pt x="252670" y="233052"/>
                  </a:lnTo>
                  <a:lnTo>
                    <a:pt x="257975" y="235844"/>
                  </a:lnTo>
                  <a:lnTo>
                    <a:pt x="274356" y="237947"/>
                  </a:lnTo>
                  <a:lnTo>
                    <a:pt x="286309" y="227700"/>
                  </a:lnTo>
                  <a:lnTo>
                    <a:pt x="292328" y="222882"/>
                  </a:lnTo>
                  <a:lnTo>
                    <a:pt x="304816" y="216967"/>
                  </a:lnTo>
                  <a:lnTo>
                    <a:pt x="326991" y="196682"/>
                  </a:lnTo>
                  <a:lnTo>
                    <a:pt x="330518" y="190399"/>
                  </a:lnTo>
                  <a:lnTo>
                    <a:pt x="332782" y="177742"/>
                  </a:lnTo>
                  <a:lnTo>
                    <a:pt x="333290" y="163759"/>
                  </a:lnTo>
                  <a:lnTo>
                    <a:pt x="325134" y="153842"/>
                  </a:lnTo>
                  <a:lnTo>
                    <a:pt x="321578" y="153015"/>
                  </a:lnTo>
                  <a:lnTo>
                    <a:pt x="306515" y="152392"/>
                  </a:lnTo>
                  <a:lnTo>
                    <a:pt x="297505" y="158907"/>
                  </a:lnTo>
                  <a:lnTo>
                    <a:pt x="288620" y="162056"/>
                  </a:lnTo>
                  <a:lnTo>
                    <a:pt x="282419" y="166543"/>
                  </a:lnTo>
                  <a:lnTo>
                    <a:pt x="278958" y="172065"/>
                  </a:lnTo>
                  <a:lnTo>
                    <a:pt x="276361" y="178047"/>
                  </a:lnTo>
                  <a:lnTo>
                    <a:pt x="270008" y="187365"/>
                  </a:lnTo>
                  <a:lnTo>
                    <a:pt x="266664" y="19997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155"/>
            <p:cNvSpPr/>
            <p:nvPr>
              <p:custDataLst>
                <p:tags r:id="rId387"/>
              </p:custDataLst>
            </p:nvPr>
          </p:nvSpPr>
          <p:spPr>
            <a:xfrm>
              <a:off x="7124700" y="2000251"/>
              <a:ext cx="19051" cy="19050"/>
            </a:xfrm>
            <a:custGeom>
              <a:avLst/>
              <a:gdLst/>
              <a:ahLst/>
              <a:cxnLst/>
              <a:rect l="0" t="0" r="0" b="0"/>
              <a:pathLst>
                <a:path w="19051" h="19050">
                  <a:moveTo>
                    <a:pt x="9525" y="19049"/>
                  </a:moveTo>
                  <a:lnTo>
                    <a:pt x="9525" y="19049"/>
                  </a:lnTo>
                  <a:lnTo>
                    <a:pt x="9525" y="2"/>
                  </a:lnTo>
                  <a:lnTo>
                    <a:pt x="4469" y="0"/>
                  </a:lnTo>
                  <a:lnTo>
                    <a:pt x="2980" y="1058"/>
                  </a:lnTo>
                  <a:lnTo>
                    <a:pt x="1987" y="2822"/>
                  </a:lnTo>
                  <a:lnTo>
                    <a:pt x="34" y="9408"/>
                  </a:lnTo>
                  <a:lnTo>
                    <a:pt x="0" y="19014"/>
                  </a:lnTo>
                  <a:lnTo>
                    <a:pt x="9491" y="19049"/>
                  </a:lnTo>
                  <a:lnTo>
                    <a:pt x="19050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7" name="SMARTInkShape-1156"/>
          <p:cNvSpPr/>
          <p:nvPr>
            <p:custDataLst>
              <p:tags r:id="rId6"/>
            </p:custDataLst>
          </p:nvPr>
        </p:nvSpPr>
        <p:spPr>
          <a:xfrm>
            <a:off x="7772411" y="1667279"/>
            <a:ext cx="1376990" cy="409133"/>
          </a:xfrm>
          <a:custGeom>
            <a:avLst/>
            <a:gdLst/>
            <a:ahLst/>
            <a:cxnLst/>
            <a:rect l="0" t="0" r="0" b="0"/>
            <a:pathLst>
              <a:path w="1376990" h="409133">
                <a:moveTo>
                  <a:pt x="47614" y="151996"/>
                </a:moveTo>
                <a:lnTo>
                  <a:pt x="47614" y="151996"/>
                </a:lnTo>
                <a:lnTo>
                  <a:pt x="57138" y="151996"/>
                </a:lnTo>
                <a:lnTo>
                  <a:pt x="57139" y="166185"/>
                </a:lnTo>
                <a:lnTo>
                  <a:pt x="54317" y="171708"/>
                </a:lnTo>
                <a:lnTo>
                  <a:pt x="48939" y="178820"/>
                </a:lnTo>
                <a:lnTo>
                  <a:pt x="47875" y="187829"/>
                </a:lnTo>
                <a:lnTo>
                  <a:pt x="47614" y="234548"/>
                </a:lnTo>
                <a:lnTo>
                  <a:pt x="47614" y="255282"/>
                </a:lnTo>
                <a:lnTo>
                  <a:pt x="48672" y="255778"/>
                </a:lnTo>
                <a:lnTo>
                  <a:pt x="55814" y="256641"/>
                </a:lnTo>
                <a:lnTo>
                  <a:pt x="64481" y="250199"/>
                </a:lnTo>
                <a:lnTo>
                  <a:pt x="73308" y="247063"/>
                </a:lnTo>
                <a:lnTo>
                  <a:pt x="117465" y="205960"/>
                </a:lnTo>
                <a:lnTo>
                  <a:pt x="120992" y="199616"/>
                </a:lnTo>
                <a:lnTo>
                  <a:pt x="123618" y="193269"/>
                </a:lnTo>
                <a:lnTo>
                  <a:pt x="129989" y="183745"/>
                </a:lnTo>
                <a:lnTo>
                  <a:pt x="131850" y="177396"/>
                </a:lnTo>
                <a:lnTo>
                  <a:pt x="133405" y="175279"/>
                </a:lnTo>
                <a:lnTo>
                  <a:pt x="135499" y="173868"/>
                </a:lnTo>
                <a:lnTo>
                  <a:pt x="137953" y="172927"/>
                </a:lnTo>
                <a:lnTo>
                  <a:pt x="139591" y="171242"/>
                </a:lnTo>
                <a:lnTo>
                  <a:pt x="141409" y="166547"/>
                </a:lnTo>
                <a:lnTo>
                  <a:pt x="142864" y="152000"/>
                </a:lnTo>
                <a:lnTo>
                  <a:pt x="137808" y="157054"/>
                </a:lnTo>
                <a:lnTo>
                  <a:pt x="135326" y="162358"/>
                </a:lnTo>
                <a:lnTo>
                  <a:pt x="123645" y="206227"/>
                </a:lnTo>
                <a:lnTo>
                  <a:pt x="108027" y="251393"/>
                </a:lnTo>
                <a:lnTo>
                  <a:pt x="99835" y="293058"/>
                </a:lnTo>
                <a:lnTo>
                  <a:pt x="79509" y="340031"/>
                </a:lnTo>
                <a:lnTo>
                  <a:pt x="76115" y="355289"/>
                </a:lnTo>
                <a:lnTo>
                  <a:pt x="68876" y="366983"/>
                </a:lnTo>
                <a:lnTo>
                  <a:pt x="61088" y="377150"/>
                </a:lnTo>
                <a:lnTo>
                  <a:pt x="55097" y="390068"/>
                </a:lnTo>
                <a:lnTo>
                  <a:pt x="52603" y="393260"/>
                </a:lnTo>
                <a:lnTo>
                  <a:pt x="47009" y="396808"/>
                </a:lnTo>
                <a:lnTo>
                  <a:pt x="44035" y="397754"/>
                </a:lnTo>
                <a:lnTo>
                  <a:pt x="42053" y="399443"/>
                </a:lnTo>
                <a:lnTo>
                  <a:pt x="38611" y="407681"/>
                </a:lnTo>
                <a:lnTo>
                  <a:pt x="35499" y="408509"/>
                </a:lnTo>
                <a:lnTo>
                  <a:pt x="20769" y="409132"/>
                </a:lnTo>
                <a:lnTo>
                  <a:pt x="10990" y="400967"/>
                </a:lnTo>
                <a:lnTo>
                  <a:pt x="10170" y="397411"/>
                </a:lnTo>
                <a:lnTo>
                  <a:pt x="9950" y="394981"/>
                </a:lnTo>
                <a:lnTo>
                  <a:pt x="6885" y="389459"/>
                </a:lnTo>
                <a:lnTo>
                  <a:pt x="3054" y="383476"/>
                </a:lnTo>
                <a:lnTo>
                  <a:pt x="897" y="374159"/>
                </a:lnTo>
                <a:lnTo>
                  <a:pt x="0" y="339320"/>
                </a:lnTo>
                <a:lnTo>
                  <a:pt x="2816" y="332970"/>
                </a:lnTo>
                <a:lnTo>
                  <a:pt x="6537" y="326621"/>
                </a:lnTo>
                <a:lnTo>
                  <a:pt x="16857" y="301025"/>
                </a:lnTo>
                <a:lnTo>
                  <a:pt x="50453" y="254589"/>
                </a:lnTo>
                <a:lnTo>
                  <a:pt x="67505" y="239897"/>
                </a:lnTo>
                <a:lnTo>
                  <a:pt x="78680" y="231280"/>
                </a:lnTo>
                <a:lnTo>
                  <a:pt x="97299" y="211323"/>
                </a:lnTo>
                <a:lnTo>
                  <a:pt x="139809" y="178847"/>
                </a:lnTo>
                <a:lnTo>
                  <a:pt x="183585" y="148859"/>
                </a:lnTo>
                <a:lnTo>
                  <a:pt x="203275" y="137187"/>
                </a:lnTo>
                <a:lnTo>
                  <a:pt x="214974" y="133144"/>
                </a:lnTo>
                <a:lnTo>
                  <a:pt x="226587" y="124910"/>
                </a:lnTo>
                <a:lnTo>
                  <a:pt x="233053" y="123862"/>
                </a:lnTo>
                <a:lnTo>
                  <a:pt x="245871" y="123460"/>
                </a:lnTo>
                <a:lnTo>
                  <a:pt x="256726" y="132555"/>
                </a:lnTo>
                <a:lnTo>
                  <a:pt x="257164" y="151869"/>
                </a:lnTo>
                <a:lnTo>
                  <a:pt x="274855" y="151996"/>
                </a:lnTo>
                <a:lnTo>
                  <a:pt x="275308" y="150938"/>
                </a:lnTo>
                <a:lnTo>
                  <a:pt x="276214" y="128009"/>
                </a:lnTo>
                <a:lnTo>
                  <a:pt x="275156" y="126480"/>
                </a:lnTo>
                <a:lnTo>
                  <a:pt x="273392" y="125460"/>
                </a:lnTo>
                <a:lnTo>
                  <a:pt x="266513" y="123689"/>
                </a:lnTo>
                <a:lnTo>
                  <a:pt x="258604" y="123456"/>
                </a:lnTo>
                <a:lnTo>
                  <a:pt x="234509" y="146087"/>
                </a:lnTo>
                <a:lnTo>
                  <a:pt x="231221" y="152192"/>
                </a:lnTo>
                <a:lnTo>
                  <a:pt x="228700" y="158433"/>
                </a:lnTo>
                <a:lnTo>
                  <a:pt x="222389" y="167897"/>
                </a:lnTo>
                <a:lnTo>
                  <a:pt x="218990" y="177404"/>
                </a:lnTo>
                <a:lnTo>
                  <a:pt x="212809" y="186923"/>
                </a:lnTo>
                <a:lnTo>
                  <a:pt x="210508" y="197505"/>
                </a:lnTo>
                <a:lnTo>
                  <a:pt x="209547" y="243993"/>
                </a:lnTo>
                <a:lnTo>
                  <a:pt x="209540" y="254879"/>
                </a:lnTo>
                <a:lnTo>
                  <a:pt x="223728" y="270911"/>
                </a:lnTo>
                <a:lnTo>
                  <a:pt x="229250" y="273639"/>
                </a:lnTo>
                <a:lnTo>
                  <a:pt x="236363" y="275390"/>
                </a:lnTo>
                <a:lnTo>
                  <a:pt x="246431" y="269190"/>
                </a:lnTo>
                <a:lnTo>
                  <a:pt x="260804" y="266095"/>
                </a:lnTo>
                <a:lnTo>
                  <a:pt x="293820" y="249421"/>
                </a:lnTo>
                <a:lnTo>
                  <a:pt x="297475" y="248696"/>
                </a:lnTo>
                <a:lnTo>
                  <a:pt x="299914" y="247154"/>
                </a:lnTo>
                <a:lnTo>
                  <a:pt x="301539" y="245068"/>
                </a:lnTo>
                <a:lnTo>
                  <a:pt x="302622" y="242619"/>
                </a:lnTo>
                <a:lnTo>
                  <a:pt x="304403" y="240986"/>
                </a:lnTo>
                <a:lnTo>
                  <a:pt x="314865" y="235544"/>
                </a:lnTo>
                <a:lnTo>
                  <a:pt x="323683" y="228324"/>
                </a:lnTo>
                <a:lnTo>
                  <a:pt x="323807" y="222733"/>
                </a:lnTo>
                <a:lnTo>
                  <a:pt x="323825" y="225063"/>
                </a:lnTo>
                <a:lnTo>
                  <a:pt x="324889" y="226107"/>
                </a:lnTo>
                <a:lnTo>
                  <a:pt x="328891" y="227268"/>
                </a:lnTo>
                <a:lnTo>
                  <a:pt x="330382" y="228635"/>
                </a:lnTo>
                <a:lnTo>
                  <a:pt x="332971" y="236315"/>
                </a:lnTo>
                <a:lnTo>
                  <a:pt x="333330" y="245799"/>
                </a:lnTo>
                <a:lnTo>
                  <a:pt x="334400" y="246281"/>
                </a:lnTo>
                <a:lnTo>
                  <a:pt x="338410" y="246817"/>
                </a:lnTo>
                <a:lnTo>
                  <a:pt x="339903" y="248018"/>
                </a:lnTo>
                <a:lnTo>
                  <a:pt x="342496" y="255409"/>
                </a:lnTo>
                <a:lnTo>
                  <a:pt x="345537" y="256166"/>
                </a:lnTo>
                <a:lnTo>
                  <a:pt x="365552" y="256761"/>
                </a:lnTo>
                <a:lnTo>
                  <a:pt x="367523" y="255706"/>
                </a:lnTo>
                <a:lnTo>
                  <a:pt x="368837" y="253944"/>
                </a:lnTo>
                <a:lnTo>
                  <a:pt x="369712" y="251712"/>
                </a:lnTo>
                <a:lnTo>
                  <a:pt x="371355" y="250223"/>
                </a:lnTo>
                <a:lnTo>
                  <a:pt x="381594" y="245012"/>
                </a:lnTo>
                <a:lnTo>
                  <a:pt x="393809" y="234105"/>
                </a:lnTo>
                <a:lnTo>
                  <a:pt x="414863" y="203653"/>
                </a:lnTo>
                <a:lnTo>
                  <a:pt x="421076" y="190265"/>
                </a:lnTo>
                <a:lnTo>
                  <a:pt x="434168" y="174243"/>
                </a:lnTo>
                <a:lnTo>
                  <a:pt x="440177" y="161525"/>
                </a:lnTo>
                <a:lnTo>
                  <a:pt x="444336" y="155173"/>
                </a:lnTo>
                <a:lnTo>
                  <a:pt x="446678" y="145646"/>
                </a:lnTo>
                <a:lnTo>
                  <a:pt x="447226" y="139296"/>
                </a:lnTo>
                <a:lnTo>
                  <a:pt x="448431" y="137179"/>
                </a:lnTo>
                <a:lnTo>
                  <a:pt x="450291" y="135768"/>
                </a:lnTo>
                <a:lnTo>
                  <a:pt x="452590" y="134827"/>
                </a:lnTo>
                <a:lnTo>
                  <a:pt x="454123" y="133142"/>
                </a:lnTo>
                <a:lnTo>
                  <a:pt x="457153" y="123552"/>
                </a:lnTo>
                <a:lnTo>
                  <a:pt x="457189" y="170858"/>
                </a:lnTo>
                <a:lnTo>
                  <a:pt x="457189" y="175548"/>
                </a:lnTo>
                <a:lnTo>
                  <a:pt x="448057" y="203762"/>
                </a:lnTo>
                <a:lnTo>
                  <a:pt x="447780" y="212607"/>
                </a:lnTo>
                <a:lnTo>
                  <a:pt x="450537" y="218798"/>
                </a:lnTo>
                <a:lnTo>
                  <a:pt x="455875" y="226340"/>
                </a:lnTo>
                <a:lnTo>
                  <a:pt x="456799" y="232703"/>
                </a:lnTo>
                <a:lnTo>
                  <a:pt x="457987" y="234375"/>
                </a:lnTo>
                <a:lnTo>
                  <a:pt x="459838" y="235491"/>
                </a:lnTo>
                <a:lnTo>
                  <a:pt x="466312" y="237591"/>
                </a:lnTo>
                <a:lnTo>
                  <a:pt x="474239" y="231149"/>
                </a:lnTo>
                <a:lnTo>
                  <a:pt x="482937" y="228013"/>
                </a:lnTo>
                <a:lnTo>
                  <a:pt x="526688" y="187257"/>
                </a:lnTo>
                <a:lnTo>
                  <a:pt x="571437" y="142522"/>
                </a:lnTo>
                <a:lnTo>
                  <a:pt x="576758" y="136144"/>
                </a:lnTo>
                <a:lnTo>
                  <a:pt x="582995" y="123426"/>
                </a:lnTo>
                <a:lnTo>
                  <a:pt x="599936" y="104502"/>
                </a:lnTo>
                <a:lnTo>
                  <a:pt x="600026" y="109466"/>
                </a:lnTo>
                <a:lnTo>
                  <a:pt x="598980" y="110943"/>
                </a:lnTo>
                <a:lnTo>
                  <a:pt x="597225" y="111927"/>
                </a:lnTo>
                <a:lnTo>
                  <a:pt x="594995" y="112583"/>
                </a:lnTo>
                <a:lnTo>
                  <a:pt x="593510" y="114079"/>
                </a:lnTo>
                <a:lnTo>
                  <a:pt x="591859" y="118564"/>
                </a:lnTo>
                <a:lnTo>
                  <a:pt x="589741" y="130066"/>
                </a:lnTo>
                <a:lnTo>
                  <a:pt x="584070" y="140442"/>
                </a:lnTo>
                <a:lnTo>
                  <a:pt x="580861" y="155393"/>
                </a:lnTo>
                <a:lnTo>
                  <a:pt x="573654" y="170463"/>
                </a:lnTo>
                <a:lnTo>
                  <a:pt x="570715" y="186844"/>
                </a:lnTo>
                <a:lnTo>
                  <a:pt x="564006" y="199606"/>
                </a:lnTo>
                <a:lnTo>
                  <a:pt x="562368" y="212318"/>
                </a:lnTo>
                <a:lnTo>
                  <a:pt x="564966" y="218670"/>
                </a:lnTo>
                <a:lnTo>
                  <a:pt x="570201" y="226314"/>
                </a:lnTo>
                <a:lnTo>
                  <a:pt x="571107" y="232695"/>
                </a:lnTo>
                <a:lnTo>
                  <a:pt x="572293" y="234370"/>
                </a:lnTo>
                <a:lnTo>
                  <a:pt x="574142" y="235487"/>
                </a:lnTo>
                <a:lnTo>
                  <a:pt x="576432" y="236232"/>
                </a:lnTo>
                <a:lnTo>
                  <a:pt x="579018" y="235670"/>
                </a:lnTo>
                <a:lnTo>
                  <a:pt x="588813" y="229389"/>
                </a:lnTo>
                <a:lnTo>
                  <a:pt x="597802" y="227373"/>
                </a:lnTo>
                <a:lnTo>
                  <a:pt x="603644" y="223244"/>
                </a:lnTo>
                <a:lnTo>
                  <a:pt x="606947" y="217881"/>
                </a:lnTo>
                <a:lnTo>
                  <a:pt x="607828" y="214970"/>
                </a:lnTo>
                <a:lnTo>
                  <a:pt x="609474" y="213028"/>
                </a:lnTo>
                <a:lnTo>
                  <a:pt x="622692" y="204601"/>
                </a:lnTo>
                <a:lnTo>
                  <a:pt x="625996" y="199012"/>
                </a:lnTo>
                <a:lnTo>
                  <a:pt x="628117" y="186801"/>
                </a:lnTo>
                <a:lnTo>
                  <a:pt x="628635" y="153877"/>
                </a:lnTo>
                <a:lnTo>
                  <a:pt x="609491" y="132857"/>
                </a:lnTo>
                <a:lnTo>
                  <a:pt x="600191" y="123549"/>
                </a:lnTo>
                <a:lnTo>
                  <a:pt x="600075" y="131633"/>
                </a:lnTo>
                <a:lnTo>
                  <a:pt x="601130" y="132071"/>
                </a:lnTo>
                <a:lnTo>
                  <a:pt x="640146" y="132943"/>
                </a:lnTo>
                <a:lnTo>
                  <a:pt x="647159" y="130123"/>
                </a:lnTo>
                <a:lnTo>
                  <a:pt x="650511" y="127889"/>
                </a:lnTo>
                <a:lnTo>
                  <a:pt x="677645" y="124303"/>
                </a:lnTo>
                <a:lnTo>
                  <a:pt x="696899" y="122624"/>
                </a:lnTo>
                <a:lnTo>
                  <a:pt x="740136" y="101041"/>
                </a:lnTo>
                <a:lnTo>
                  <a:pt x="768741" y="92840"/>
                </a:lnTo>
                <a:lnTo>
                  <a:pt x="808954" y="69041"/>
                </a:lnTo>
                <a:lnTo>
                  <a:pt x="815670" y="66444"/>
                </a:lnTo>
                <a:lnTo>
                  <a:pt x="850887" y="34486"/>
                </a:lnTo>
                <a:lnTo>
                  <a:pt x="854415" y="28155"/>
                </a:lnTo>
                <a:lnTo>
                  <a:pt x="855356" y="24986"/>
                </a:lnTo>
                <a:lnTo>
                  <a:pt x="857043" y="22872"/>
                </a:lnTo>
                <a:lnTo>
                  <a:pt x="863412" y="18840"/>
                </a:lnTo>
                <a:lnTo>
                  <a:pt x="866633" y="9562"/>
                </a:lnTo>
                <a:lnTo>
                  <a:pt x="866761" y="0"/>
                </a:lnTo>
                <a:lnTo>
                  <a:pt x="866764" y="7833"/>
                </a:lnTo>
                <a:lnTo>
                  <a:pt x="861708" y="13796"/>
                </a:lnTo>
                <a:lnTo>
                  <a:pt x="856403" y="16490"/>
                </a:lnTo>
                <a:lnTo>
                  <a:pt x="853507" y="17209"/>
                </a:lnTo>
                <a:lnTo>
                  <a:pt x="851576" y="18746"/>
                </a:lnTo>
                <a:lnTo>
                  <a:pt x="819086" y="65700"/>
                </a:lnTo>
                <a:lnTo>
                  <a:pt x="809598" y="78449"/>
                </a:lnTo>
                <a:lnTo>
                  <a:pt x="804315" y="89675"/>
                </a:lnTo>
                <a:lnTo>
                  <a:pt x="789975" y="133015"/>
                </a:lnTo>
                <a:lnTo>
                  <a:pt x="783687" y="149194"/>
                </a:lnTo>
                <a:lnTo>
                  <a:pt x="772171" y="192257"/>
                </a:lnTo>
                <a:lnTo>
                  <a:pt x="771552" y="216359"/>
                </a:lnTo>
                <a:lnTo>
                  <a:pt x="776583" y="223042"/>
                </a:lnTo>
                <a:lnTo>
                  <a:pt x="781880" y="225905"/>
                </a:lnTo>
                <a:lnTo>
                  <a:pt x="792624" y="227995"/>
                </a:lnTo>
                <a:lnTo>
                  <a:pt x="803671" y="228156"/>
                </a:lnTo>
                <a:lnTo>
                  <a:pt x="809795" y="225356"/>
                </a:lnTo>
                <a:lnTo>
                  <a:pt x="832235" y="205529"/>
                </a:lnTo>
                <a:lnTo>
                  <a:pt x="835543" y="199425"/>
                </a:lnTo>
                <a:lnTo>
                  <a:pt x="838900" y="183720"/>
                </a:lnTo>
                <a:lnTo>
                  <a:pt x="846344" y="172924"/>
                </a:lnTo>
                <a:lnTo>
                  <a:pt x="845743" y="171240"/>
                </a:lnTo>
                <a:lnTo>
                  <a:pt x="840897" y="163813"/>
                </a:lnTo>
                <a:lnTo>
                  <a:pt x="838546" y="153761"/>
                </a:lnTo>
                <a:lnTo>
                  <a:pt x="837369" y="153173"/>
                </a:lnTo>
                <a:lnTo>
                  <a:pt x="814511" y="152000"/>
                </a:lnTo>
                <a:lnTo>
                  <a:pt x="812878" y="153057"/>
                </a:lnTo>
                <a:lnTo>
                  <a:pt x="811790" y="154820"/>
                </a:lnTo>
                <a:lnTo>
                  <a:pt x="811065" y="157054"/>
                </a:lnTo>
                <a:lnTo>
                  <a:pt x="809523" y="158543"/>
                </a:lnTo>
                <a:lnTo>
                  <a:pt x="804988" y="160197"/>
                </a:lnTo>
                <a:lnTo>
                  <a:pt x="803355" y="161697"/>
                </a:lnTo>
                <a:lnTo>
                  <a:pt x="801540" y="166185"/>
                </a:lnTo>
                <a:lnTo>
                  <a:pt x="799318" y="177690"/>
                </a:lnTo>
                <a:lnTo>
                  <a:pt x="791926" y="188253"/>
                </a:lnTo>
                <a:lnTo>
                  <a:pt x="790684" y="198135"/>
                </a:lnTo>
                <a:lnTo>
                  <a:pt x="799701" y="208715"/>
                </a:lnTo>
                <a:lnTo>
                  <a:pt x="813312" y="209108"/>
                </a:lnTo>
                <a:lnTo>
                  <a:pt x="819372" y="206307"/>
                </a:lnTo>
                <a:lnTo>
                  <a:pt x="825592" y="202593"/>
                </a:lnTo>
                <a:lnTo>
                  <a:pt x="835044" y="199443"/>
                </a:lnTo>
                <a:lnTo>
                  <a:pt x="845606" y="193336"/>
                </a:lnTo>
                <a:lnTo>
                  <a:pt x="860612" y="189998"/>
                </a:lnTo>
                <a:lnTo>
                  <a:pt x="872233" y="182776"/>
                </a:lnTo>
                <a:lnTo>
                  <a:pt x="911207" y="146697"/>
                </a:lnTo>
                <a:lnTo>
                  <a:pt x="923913" y="140484"/>
                </a:lnTo>
                <a:lnTo>
                  <a:pt x="942960" y="123425"/>
                </a:lnTo>
                <a:lnTo>
                  <a:pt x="942963" y="128479"/>
                </a:lnTo>
                <a:lnTo>
                  <a:pt x="940142" y="133783"/>
                </a:lnTo>
                <a:lnTo>
                  <a:pt x="934763" y="140755"/>
                </a:lnTo>
                <a:lnTo>
                  <a:pt x="932641" y="149736"/>
                </a:lnTo>
                <a:lnTo>
                  <a:pt x="926970" y="158617"/>
                </a:lnTo>
                <a:lnTo>
                  <a:pt x="924518" y="171100"/>
                </a:lnTo>
                <a:lnTo>
                  <a:pt x="923915" y="213645"/>
                </a:lnTo>
                <a:lnTo>
                  <a:pt x="924972" y="215320"/>
                </a:lnTo>
                <a:lnTo>
                  <a:pt x="926736" y="216437"/>
                </a:lnTo>
                <a:lnTo>
                  <a:pt x="934275" y="218009"/>
                </a:lnTo>
                <a:lnTo>
                  <a:pt x="941249" y="218541"/>
                </a:lnTo>
                <a:lnTo>
                  <a:pt x="950229" y="212099"/>
                </a:lnTo>
                <a:lnTo>
                  <a:pt x="990016" y="197438"/>
                </a:lnTo>
                <a:lnTo>
                  <a:pt x="1012780" y="177268"/>
                </a:lnTo>
                <a:lnTo>
                  <a:pt x="1033979" y="146521"/>
                </a:lnTo>
                <a:lnTo>
                  <a:pt x="1040199" y="133119"/>
                </a:lnTo>
                <a:lnTo>
                  <a:pt x="1053991" y="116195"/>
                </a:lnTo>
                <a:lnTo>
                  <a:pt x="1057252" y="104417"/>
                </a:lnTo>
                <a:lnTo>
                  <a:pt x="1057261" y="109441"/>
                </a:lnTo>
                <a:lnTo>
                  <a:pt x="1056204" y="110926"/>
                </a:lnTo>
                <a:lnTo>
                  <a:pt x="1054440" y="111916"/>
                </a:lnTo>
                <a:lnTo>
                  <a:pt x="1052207" y="112576"/>
                </a:lnTo>
                <a:lnTo>
                  <a:pt x="1050718" y="114074"/>
                </a:lnTo>
                <a:lnTo>
                  <a:pt x="1049063" y="118561"/>
                </a:lnTo>
                <a:lnTo>
                  <a:pt x="1046941" y="130066"/>
                </a:lnTo>
                <a:lnTo>
                  <a:pt x="1041270" y="139383"/>
                </a:lnTo>
                <a:lnTo>
                  <a:pt x="1038818" y="152013"/>
                </a:lnTo>
                <a:lnTo>
                  <a:pt x="1038333" y="164699"/>
                </a:lnTo>
                <a:lnTo>
                  <a:pt x="1035444" y="171048"/>
                </a:lnTo>
                <a:lnTo>
                  <a:pt x="1030025" y="178690"/>
                </a:lnTo>
                <a:lnTo>
                  <a:pt x="1028806" y="188607"/>
                </a:lnTo>
                <a:lnTo>
                  <a:pt x="1037824" y="199190"/>
                </a:lnTo>
                <a:lnTo>
                  <a:pt x="1060594" y="199610"/>
                </a:lnTo>
                <a:lnTo>
                  <a:pt x="1066857" y="196794"/>
                </a:lnTo>
                <a:lnTo>
                  <a:pt x="1073169" y="193073"/>
                </a:lnTo>
                <a:lnTo>
                  <a:pt x="1082673" y="189919"/>
                </a:lnTo>
                <a:lnTo>
                  <a:pt x="1126426" y="164609"/>
                </a:lnTo>
                <a:lnTo>
                  <a:pt x="1145656" y="148810"/>
                </a:lnTo>
                <a:lnTo>
                  <a:pt x="1181083" y="101723"/>
                </a:lnTo>
                <a:lnTo>
                  <a:pt x="1187790" y="87359"/>
                </a:lnTo>
                <a:lnTo>
                  <a:pt x="1188732" y="83504"/>
                </a:lnTo>
                <a:lnTo>
                  <a:pt x="1190418" y="80935"/>
                </a:lnTo>
                <a:lnTo>
                  <a:pt x="1192599" y="79222"/>
                </a:lnTo>
                <a:lnTo>
                  <a:pt x="1195113" y="78080"/>
                </a:lnTo>
                <a:lnTo>
                  <a:pt x="1196787" y="76260"/>
                </a:lnTo>
                <a:lnTo>
                  <a:pt x="1202299" y="65736"/>
                </a:lnTo>
                <a:lnTo>
                  <a:pt x="1209537" y="56902"/>
                </a:lnTo>
                <a:lnTo>
                  <a:pt x="1209652" y="64961"/>
                </a:lnTo>
                <a:lnTo>
                  <a:pt x="1203116" y="73616"/>
                </a:lnTo>
                <a:lnTo>
                  <a:pt x="1201020" y="82441"/>
                </a:lnTo>
                <a:lnTo>
                  <a:pt x="1199341" y="92817"/>
                </a:lnTo>
                <a:lnTo>
                  <a:pt x="1183254" y="140312"/>
                </a:lnTo>
                <a:lnTo>
                  <a:pt x="1180315" y="164608"/>
                </a:lnTo>
                <a:lnTo>
                  <a:pt x="1171967" y="188087"/>
                </a:lnTo>
                <a:lnTo>
                  <a:pt x="1171683" y="194557"/>
                </a:lnTo>
                <a:lnTo>
                  <a:pt x="1170584" y="196245"/>
                </a:lnTo>
                <a:lnTo>
                  <a:pt x="1168794" y="197371"/>
                </a:lnTo>
                <a:lnTo>
                  <a:pt x="1162049" y="199618"/>
                </a:lnTo>
                <a:lnTo>
                  <a:pt x="1162039" y="176955"/>
                </a:lnTo>
                <a:lnTo>
                  <a:pt x="1164861" y="170850"/>
                </a:lnTo>
                <a:lnTo>
                  <a:pt x="1168585" y="164609"/>
                </a:lnTo>
                <a:lnTo>
                  <a:pt x="1171173" y="153866"/>
                </a:lnTo>
                <a:lnTo>
                  <a:pt x="1171561" y="134401"/>
                </a:lnTo>
                <a:lnTo>
                  <a:pt x="1172621" y="133916"/>
                </a:lnTo>
                <a:lnTo>
                  <a:pt x="1180698" y="132984"/>
                </a:lnTo>
                <a:lnTo>
                  <a:pt x="1181089" y="156926"/>
                </a:lnTo>
                <a:lnTo>
                  <a:pt x="1182147" y="158458"/>
                </a:lnTo>
                <a:lnTo>
                  <a:pt x="1183911" y="159479"/>
                </a:lnTo>
                <a:lnTo>
                  <a:pt x="1186146" y="160159"/>
                </a:lnTo>
                <a:lnTo>
                  <a:pt x="1187635" y="161672"/>
                </a:lnTo>
                <a:lnTo>
                  <a:pt x="1190223" y="169602"/>
                </a:lnTo>
                <a:lnTo>
                  <a:pt x="1193262" y="170404"/>
                </a:lnTo>
                <a:lnTo>
                  <a:pt x="1207938" y="171009"/>
                </a:lnTo>
                <a:lnTo>
                  <a:pt x="1216926" y="164493"/>
                </a:lnTo>
                <a:lnTo>
                  <a:pt x="1222769" y="162842"/>
                </a:lnTo>
                <a:lnTo>
                  <a:pt x="1224751" y="161343"/>
                </a:lnTo>
                <a:lnTo>
                  <a:pt x="1228599" y="155236"/>
                </a:lnTo>
                <a:lnTo>
                  <a:pt x="1241816" y="147366"/>
                </a:lnTo>
                <a:lnTo>
                  <a:pt x="1263663" y="127569"/>
                </a:lnTo>
                <a:lnTo>
                  <a:pt x="1276344" y="121418"/>
                </a:lnTo>
                <a:lnTo>
                  <a:pt x="1293900" y="105826"/>
                </a:lnTo>
                <a:lnTo>
                  <a:pt x="1295258" y="96298"/>
                </a:lnTo>
                <a:lnTo>
                  <a:pt x="1296359" y="95814"/>
                </a:lnTo>
                <a:lnTo>
                  <a:pt x="1304519" y="94884"/>
                </a:lnTo>
                <a:lnTo>
                  <a:pt x="1304797" y="99914"/>
                </a:lnTo>
                <a:lnTo>
                  <a:pt x="1302040" y="105212"/>
                </a:lnTo>
                <a:lnTo>
                  <a:pt x="1296703" y="112181"/>
                </a:lnTo>
                <a:lnTo>
                  <a:pt x="1295649" y="121162"/>
                </a:lnTo>
                <a:lnTo>
                  <a:pt x="1295389" y="167873"/>
                </a:lnTo>
                <a:lnTo>
                  <a:pt x="1295389" y="174222"/>
                </a:lnTo>
                <a:lnTo>
                  <a:pt x="1296447" y="176339"/>
                </a:lnTo>
                <a:lnTo>
                  <a:pt x="1298211" y="177749"/>
                </a:lnTo>
                <a:lnTo>
                  <a:pt x="1300446" y="178690"/>
                </a:lnTo>
                <a:lnTo>
                  <a:pt x="1301935" y="180375"/>
                </a:lnTo>
                <a:lnTo>
                  <a:pt x="1303590" y="185070"/>
                </a:lnTo>
                <a:lnTo>
                  <a:pt x="1305090" y="186745"/>
                </a:lnTo>
                <a:lnTo>
                  <a:pt x="1309580" y="188607"/>
                </a:lnTo>
                <a:lnTo>
                  <a:pt x="1328502" y="190057"/>
                </a:lnTo>
                <a:lnTo>
                  <a:pt x="1334094" y="187257"/>
                </a:lnTo>
                <a:lnTo>
                  <a:pt x="1340109" y="183542"/>
                </a:lnTo>
                <a:lnTo>
                  <a:pt x="1349444" y="180393"/>
                </a:lnTo>
                <a:lnTo>
                  <a:pt x="1355750" y="175906"/>
                </a:lnTo>
                <a:lnTo>
                  <a:pt x="1359258" y="170384"/>
                </a:lnTo>
                <a:lnTo>
                  <a:pt x="1361875" y="164402"/>
                </a:lnTo>
                <a:lnTo>
                  <a:pt x="1368240" y="155084"/>
                </a:lnTo>
                <a:lnTo>
                  <a:pt x="1370597" y="145620"/>
                </a:lnTo>
                <a:lnTo>
                  <a:pt x="1371148" y="139285"/>
                </a:lnTo>
                <a:lnTo>
                  <a:pt x="1374215" y="132941"/>
                </a:lnTo>
                <a:lnTo>
                  <a:pt x="1376515" y="129768"/>
                </a:lnTo>
                <a:lnTo>
                  <a:pt x="1376989" y="126594"/>
                </a:lnTo>
                <a:lnTo>
                  <a:pt x="1376247" y="123419"/>
                </a:lnTo>
                <a:lnTo>
                  <a:pt x="1373660" y="117070"/>
                </a:lnTo>
                <a:lnTo>
                  <a:pt x="1371670" y="96727"/>
                </a:lnTo>
                <a:lnTo>
                  <a:pt x="1370584" y="96100"/>
                </a:lnTo>
                <a:lnTo>
                  <a:pt x="1349200" y="94895"/>
                </a:lnTo>
                <a:lnTo>
                  <a:pt x="1339792" y="94861"/>
                </a:lnTo>
                <a:lnTo>
                  <a:pt x="1333467" y="97675"/>
                </a:lnTo>
                <a:lnTo>
                  <a:pt x="1311262" y="117236"/>
                </a:lnTo>
                <a:lnTo>
                  <a:pt x="1290097" y="147948"/>
                </a:lnTo>
                <a:lnTo>
                  <a:pt x="1285864" y="16152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2" name="SMARTInkShape-Group249"/>
          <p:cNvGrpSpPr/>
          <p:nvPr/>
        </p:nvGrpSpPr>
        <p:grpSpPr>
          <a:xfrm>
            <a:off x="9591710" y="1647825"/>
            <a:ext cx="2000216" cy="209541"/>
            <a:chOff x="9591710" y="1647825"/>
            <a:chExt cx="2000216" cy="209541"/>
          </a:xfrm>
        </p:grpSpPr>
        <p:sp>
          <p:nvSpPr>
            <p:cNvPr id="48" name="SMARTInkShape-1157"/>
            <p:cNvSpPr/>
            <p:nvPr>
              <p:custDataLst>
                <p:tags r:id="rId372"/>
              </p:custDataLst>
            </p:nvPr>
          </p:nvSpPr>
          <p:spPr>
            <a:xfrm>
              <a:off x="11334765" y="1647864"/>
              <a:ext cx="257161" cy="171282"/>
            </a:xfrm>
            <a:custGeom>
              <a:avLst/>
              <a:gdLst/>
              <a:ahLst/>
              <a:cxnLst/>
              <a:rect l="0" t="0" r="0" b="0"/>
              <a:pathLst>
                <a:path w="257161" h="171282">
                  <a:moveTo>
                    <a:pt x="133335" y="38061"/>
                  </a:moveTo>
                  <a:lnTo>
                    <a:pt x="133335" y="38061"/>
                  </a:lnTo>
                  <a:lnTo>
                    <a:pt x="142469" y="38061"/>
                  </a:lnTo>
                  <a:lnTo>
                    <a:pt x="142745" y="43117"/>
                  </a:lnTo>
                  <a:lnTo>
                    <a:pt x="141724" y="44607"/>
                  </a:lnTo>
                  <a:lnTo>
                    <a:pt x="139987" y="45600"/>
                  </a:lnTo>
                  <a:lnTo>
                    <a:pt x="134649" y="47194"/>
                  </a:lnTo>
                  <a:lnTo>
                    <a:pt x="133919" y="50234"/>
                  </a:lnTo>
                  <a:lnTo>
                    <a:pt x="133725" y="52526"/>
                  </a:lnTo>
                  <a:lnTo>
                    <a:pt x="130685" y="57896"/>
                  </a:lnTo>
                  <a:lnTo>
                    <a:pt x="108890" y="82542"/>
                  </a:lnTo>
                  <a:lnTo>
                    <a:pt x="102754" y="95217"/>
                  </a:lnTo>
                  <a:lnTo>
                    <a:pt x="69811" y="137720"/>
                  </a:lnTo>
                  <a:lnTo>
                    <a:pt x="53956" y="147219"/>
                  </a:lnTo>
                  <a:lnTo>
                    <a:pt x="50431" y="152898"/>
                  </a:lnTo>
                  <a:lnTo>
                    <a:pt x="49490" y="155894"/>
                  </a:lnTo>
                  <a:lnTo>
                    <a:pt x="47805" y="157891"/>
                  </a:lnTo>
                  <a:lnTo>
                    <a:pt x="28386" y="169191"/>
                  </a:lnTo>
                  <a:lnTo>
                    <a:pt x="6326" y="171281"/>
                  </a:lnTo>
                  <a:lnTo>
                    <a:pt x="4211" y="170266"/>
                  </a:lnTo>
                  <a:lnTo>
                    <a:pt x="2803" y="168531"/>
                  </a:lnTo>
                  <a:lnTo>
                    <a:pt x="150" y="162275"/>
                  </a:lnTo>
                  <a:lnTo>
                    <a:pt x="0" y="148663"/>
                  </a:lnTo>
                  <a:lnTo>
                    <a:pt x="2814" y="142603"/>
                  </a:lnTo>
                  <a:lnTo>
                    <a:pt x="5046" y="139506"/>
                  </a:lnTo>
                  <a:lnTo>
                    <a:pt x="10348" y="136064"/>
                  </a:lnTo>
                  <a:lnTo>
                    <a:pt x="16233" y="133476"/>
                  </a:lnTo>
                  <a:lnTo>
                    <a:pt x="22375" y="128798"/>
                  </a:lnTo>
                  <a:lnTo>
                    <a:pt x="25811" y="123191"/>
                  </a:lnTo>
                  <a:lnTo>
                    <a:pt x="26728" y="120215"/>
                  </a:lnTo>
                  <a:lnTo>
                    <a:pt x="28396" y="118230"/>
                  </a:lnTo>
                  <a:lnTo>
                    <a:pt x="47787" y="106954"/>
                  </a:lnTo>
                  <a:lnTo>
                    <a:pt x="65174" y="104775"/>
                  </a:lnTo>
                  <a:lnTo>
                    <a:pt x="74731" y="104739"/>
                  </a:lnTo>
                  <a:lnTo>
                    <a:pt x="84258" y="112937"/>
                  </a:lnTo>
                  <a:lnTo>
                    <a:pt x="85280" y="118925"/>
                  </a:lnTo>
                  <a:lnTo>
                    <a:pt x="86482" y="120546"/>
                  </a:lnTo>
                  <a:lnTo>
                    <a:pt x="90639" y="122346"/>
                  </a:lnTo>
                  <a:lnTo>
                    <a:pt x="92172" y="123884"/>
                  </a:lnTo>
                  <a:lnTo>
                    <a:pt x="93873" y="128416"/>
                  </a:lnTo>
                  <a:lnTo>
                    <a:pt x="94832" y="136917"/>
                  </a:lnTo>
                  <a:lnTo>
                    <a:pt x="96026" y="138890"/>
                  </a:lnTo>
                  <a:lnTo>
                    <a:pt x="97879" y="140205"/>
                  </a:lnTo>
                  <a:lnTo>
                    <a:pt x="103401" y="142316"/>
                  </a:lnTo>
                  <a:lnTo>
                    <a:pt x="121605" y="158636"/>
                  </a:lnTo>
                  <a:lnTo>
                    <a:pt x="130448" y="160923"/>
                  </a:lnTo>
                  <a:lnTo>
                    <a:pt x="147371" y="161849"/>
                  </a:lnTo>
                  <a:lnTo>
                    <a:pt x="168347" y="153682"/>
                  </a:lnTo>
                  <a:lnTo>
                    <a:pt x="184421" y="139220"/>
                  </a:lnTo>
                  <a:lnTo>
                    <a:pt x="187791" y="133115"/>
                  </a:lnTo>
                  <a:lnTo>
                    <a:pt x="190345" y="126874"/>
                  </a:lnTo>
                  <a:lnTo>
                    <a:pt x="206890" y="104731"/>
                  </a:lnTo>
                  <a:lnTo>
                    <a:pt x="209012" y="86979"/>
                  </a:lnTo>
                  <a:lnTo>
                    <a:pt x="209531" y="44445"/>
                  </a:lnTo>
                  <a:lnTo>
                    <a:pt x="206710" y="38076"/>
                  </a:lnTo>
                  <a:lnTo>
                    <a:pt x="194348" y="22188"/>
                  </a:lnTo>
                  <a:lnTo>
                    <a:pt x="192200" y="15837"/>
                  </a:lnTo>
                  <a:lnTo>
                    <a:pt x="190571" y="13720"/>
                  </a:lnTo>
                  <a:lnTo>
                    <a:pt x="184278" y="9682"/>
                  </a:lnTo>
                  <a:lnTo>
                    <a:pt x="182434" y="4987"/>
                  </a:lnTo>
                  <a:lnTo>
                    <a:pt x="180885" y="3312"/>
                  </a:lnTo>
                  <a:lnTo>
                    <a:pt x="176340" y="1450"/>
                  </a:lnTo>
                  <a:lnTo>
                    <a:pt x="157373" y="0"/>
                  </a:lnTo>
                  <a:lnTo>
                    <a:pt x="155711" y="1045"/>
                  </a:lnTo>
                  <a:lnTo>
                    <a:pt x="154602" y="2800"/>
                  </a:lnTo>
                  <a:lnTo>
                    <a:pt x="153863" y="5029"/>
                  </a:lnTo>
                  <a:lnTo>
                    <a:pt x="152311" y="6515"/>
                  </a:lnTo>
                  <a:lnTo>
                    <a:pt x="142770" y="10283"/>
                  </a:lnTo>
                  <a:lnTo>
                    <a:pt x="129730" y="22709"/>
                  </a:lnTo>
                  <a:lnTo>
                    <a:pt x="126442" y="28768"/>
                  </a:lnTo>
                  <a:lnTo>
                    <a:pt x="125565" y="31866"/>
                  </a:lnTo>
                  <a:lnTo>
                    <a:pt x="123922" y="33931"/>
                  </a:lnTo>
                  <a:lnTo>
                    <a:pt x="117611" y="37896"/>
                  </a:lnTo>
                  <a:lnTo>
                    <a:pt x="115763" y="42574"/>
                  </a:lnTo>
                  <a:lnTo>
                    <a:pt x="114297" y="71145"/>
                  </a:lnTo>
                  <a:lnTo>
                    <a:pt x="115352" y="72817"/>
                  </a:lnTo>
                  <a:lnTo>
                    <a:pt x="117112" y="73932"/>
                  </a:lnTo>
                  <a:lnTo>
                    <a:pt x="119344" y="74675"/>
                  </a:lnTo>
                  <a:lnTo>
                    <a:pt x="120833" y="76229"/>
                  </a:lnTo>
                  <a:lnTo>
                    <a:pt x="122487" y="80777"/>
                  </a:lnTo>
                  <a:lnTo>
                    <a:pt x="123987" y="82413"/>
                  </a:lnTo>
                  <a:lnTo>
                    <a:pt x="128476" y="84231"/>
                  </a:lnTo>
                  <a:lnTo>
                    <a:pt x="165307" y="91148"/>
                  </a:lnTo>
                  <a:lnTo>
                    <a:pt x="211718" y="85808"/>
                  </a:lnTo>
                  <a:lnTo>
                    <a:pt x="240514" y="84644"/>
                  </a:lnTo>
                  <a:lnTo>
                    <a:pt x="257160" y="761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158"/>
            <p:cNvSpPr/>
            <p:nvPr>
              <p:custDataLst>
                <p:tags r:id="rId373"/>
              </p:custDataLst>
            </p:nvPr>
          </p:nvSpPr>
          <p:spPr>
            <a:xfrm>
              <a:off x="11115715" y="1657388"/>
              <a:ext cx="114249" cy="142838"/>
            </a:xfrm>
            <a:custGeom>
              <a:avLst/>
              <a:gdLst/>
              <a:ahLst/>
              <a:cxnLst/>
              <a:rect l="0" t="0" r="0" b="0"/>
              <a:pathLst>
                <a:path w="114249" h="142838">
                  <a:moveTo>
                    <a:pt x="66635" y="9487"/>
                  </a:moveTo>
                  <a:lnTo>
                    <a:pt x="66635" y="9487"/>
                  </a:lnTo>
                  <a:lnTo>
                    <a:pt x="66635" y="52213"/>
                  </a:lnTo>
                  <a:lnTo>
                    <a:pt x="67693" y="53846"/>
                  </a:lnTo>
                  <a:lnTo>
                    <a:pt x="69459" y="54935"/>
                  </a:lnTo>
                  <a:lnTo>
                    <a:pt x="75769" y="56984"/>
                  </a:lnTo>
                  <a:lnTo>
                    <a:pt x="93484" y="57109"/>
                  </a:lnTo>
                  <a:lnTo>
                    <a:pt x="112807" y="39502"/>
                  </a:lnTo>
                  <a:lnTo>
                    <a:pt x="113829" y="33432"/>
                  </a:lnTo>
                  <a:lnTo>
                    <a:pt x="114248" y="14475"/>
                  </a:lnTo>
                  <a:lnTo>
                    <a:pt x="113193" y="12812"/>
                  </a:lnTo>
                  <a:lnTo>
                    <a:pt x="111433" y="11704"/>
                  </a:lnTo>
                  <a:lnTo>
                    <a:pt x="109201" y="10965"/>
                  </a:lnTo>
                  <a:lnTo>
                    <a:pt x="107712" y="9414"/>
                  </a:lnTo>
                  <a:lnTo>
                    <a:pt x="106058" y="4868"/>
                  </a:lnTo>
                  <a:lnTo>
                    <a:pt x="104558" y="3233"/>
                  </a:lnTo>
                  <a:lnTo>
                    <a:pt x="96651" y="393"/>
                  </a:lnTo>
                  <a:lnTo>
                    <a:pt x="82078" y="0"/>
                  </a:lnTo>
                  <a:lnTo>
                    <a:pt x="80106" y="1046"/>
                  </a:lnTo>
                  <a:lnTo>
                    <a:pt x="78792" y="2801"/>
                  </a:lnTo>
                  <a:lnTo>
                    <a:pt x="77915" y="5030"/>
                  </a:lnTo>
                  <a:lnTo>
                    <a:pt x="76272" y="6515"/>
                  </a:lnTo>
                  <a:lnTo>
                    <a:pt x="66030" y="11722"/>
                  </a:lnTo>
                  <a:lnTo>
                    <a:pt x="50682" y="24598"/>
                  </a:lnTo>
                  <a:lnTo>
                    <a:pt x="38044" y="30581"/>
                  </a:lnTo>
                  <a:lnTo>
                    <a:pt x="31701" y="36854"/>
                  </a:lnTo>
                  <a:lnTo>
                    <a:pt x="12309" y="66102"/>
                  </a:lnTo>
                  <a:lnTo>
                    <a:pt x="9681" y="72749"/>
                  </a:lnTo>
                  <a:lnTo>
                    <a:pt x="3311" y="82442"/>
                  </a:lnTo>
                  <a:lnTo>
                    <a:pt x="953" y="92016"/>
                  </a:lnTo>
                  <a:lnTo>
                    <a:pt x="0" y="120581"/>
                  </a:lnTo>
                  <a:lnTo>
                    <a:pt x="2799" y="125184"/>
                  </a:lnTo>
                  <a:lnTo>
                    <a:pt x="5029" y="127894"/>
                  </a:lnTo>
                  <a:lnTo>
                    <a:pt x="10326" y="130904"/>
                  </a:lnTo>
                  <a:lnTo>
                    <a:pt x="16209" y="133300"/>
                  </a:lnTo>
                  <a:lnTo>
                    <a:pt x="25472" y="139541"/>
                  </a:lnTo>
                  <a:lnTo>
                    <a:pt x="34918" y="141860"/>
                  </a:lnTo>
                  <a:lnTo>
                    <a:pt x="66635" y="1428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159"/>
            <p:cNvSpPr/>
            <p:nvPr>
              <p:custDataLst>
                <p:tags r:id="rId374"/>
              </p:custDataLst>
            </p:nvPr>
          </p:nvSpPr>
          <p:spPr>
            <a:xfrm>
              <a:off x="10763250" y="1809750"/>
              <a:ext cx="104776" cy="19041"/>
            </a:xfrm>
            <a:custGeom>
              <a:avLst/>
              <a:gdLst/>
              <a:ahLst/>
              <a:cxnLst/>
              <a:rect l="0" t="0" r="0" b="0"/>
              <a:pathLst>
                <a:path w="104776" h="19041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5057" y="9491"/>
                  </a:lnTo>
                  <a:lnTo>
                    <a:pt x="10361" y="12332"/>
                  </a:lnTo>
                  <a:lnTo>
                    <a:pt x="16247" y="16064"/>
                  </a:lnTo>
                  <a:lnTo>
                    <a:pt x="28649" y="18460"/>
                  </a:lnTo>
                  <a:lnTo>
                    <a:pt x="60327" y="19040"/>
                  </a:lnTo>
                  <a:lnTo>
                    <a:pt x="66675" y="16223"/>
                  </a:lnTo>
                  <a:lnTo>
                    <a:pt x="73025" y="12502"/>
                  </a:lnTo>
                  <a:lnTo>
                    <a:pt x="85725" y="10113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160"/>
            <p:cNvSpPr/>
            <p:nvPr>
              <p:custDataLst>
                <p:tags r:id="rId375"/>
              </p:custDataLst>
            </p:nvPr>
          </p:nvSpPr>
          <p:spPr>
            <a:xfrm>
              <a:off x="10820400" y="1733666"/>
              <a:ext cx="114301" cy="9410"/>
            </a:xfrm>
            <a:custGeom>
              <a:avLst/>
              <a:gdLst/>
              <a:ahLst/>
              <a:cxnLst/>
              <a:rect l="0" t="0" r="0" b="0"/>
              <a:pathLst>
                <a:path w="114301" h="9410">
                  <a:moveTo>
                    <a:pt x="0" y="9409"/>
                  </a:moveTo>
                  <a:lnTo>
                    <a:pt x="0" y="9409"/>
                  </a:lnTo>
                  <a:lnTo>
                    <a:pt x="45358" y="9409"/>
                  </a:lnTo>
                  <a:lnTo>
                    <a:pt x="92429" y="9409"/>
                  </a:lnTo>
                  <a:lnTo>
                    <a:pt x="93370" y="9409"/>
                  </a:lnTo>
                  <a:lnTo>
                    <a:pt x="103286" y="1208"/>
                  </a:lnTo>
                  <a:lnTo>
                    <a:pt x="112846" y="0"/>
                  </a:lnTo>
                  <a:lnTo>
                    <a:pt x="113330" y="1020"/>
                  </a:lnTo>
                  <a:lnTo>
                    <a:pt x="114300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161"/>
            <p:cNvSpPr/>
            <p:nvPr>
              <p:custDataLst>
                <p:tags r:id="rId376"/>
              </p:custDataLst>
            </p:nvPr>
          </p:nvSpPr>
          <p:spPr>
            <a:xfrm>
              <a:off x="10534778" y="1704975"/>
              <a:ext cx="85598" cy="142876"/>
            </a:xfrm>
            <a:custGeom>
              <a:avLst/>
              <a:gdLst/>
              <a:ahLst/>
              <a:cxnLst/>
              <a:rect l="0" t="0" r="0" b="0"/>
              <a:pathLst>
                <a:path w="85598" h="142876">
                  <a:moveTo>
                    <a:pt x="85597" y="28575"/>
                  </a:moveTo>
                  <a:lnTo>
                    <a:pt x="85597" y="28575"/>
                  </a:lnTo>
                  <a:lnTo>
                    <a:pt x="85597" y="127"/>
                  </a:lnTo>
                  <a:lnTo>
                    <a:pt x="61617" y="0"/>
                  </a:lnTo>
                  <a:lnTo>
                    <a:pt x="60085" y="1058"/>
                  </a:lnTo>
                  <a:lnTo>
                    <a:pt x="59065" y="2822"/>
                  </a:lnTo>
                  <a:lnTo>
                    <a:pt x="58383" y="5056"/>
                  </a:lnTo>
                  <a:lnTo>
                    <a:pt x="52369" y="13258"/>
                  </a:lnTo>
                  <a:lnTo>
                    <a:pt x="46842" y="16476"/>
                  </a:lnTo>
                  <a:lnTo>
                    <a:pt x="43885" y="17334"/>
                  </a:lnTo>
                  <a:lnTo>
                    <a:pt x="41914" y="18964"/>
                  </a:lnTo>
                  <a:lnTo>
                    <a:pt x="21566" y="56615"/>
                  </a:lnTo>
                  <a:lnTo>
                    <a:pt x="19037" y="63262"/>
                  </a:lnTo>
                  <a:lnTo>
                    <a:pt x="12725" y="72955"/>
                  </a:lnTo>
                  <a:lnTo>
                    <a:pt x="519" y="106171"/>
                  </a:lnTo>
                  <a:lnTo>
                    <a:pt x="0" y="117751"/>
                  </a:lnTo>
                  <a:lnTo>
                    <a:pt x="2752" y="123947"/>
                  </a:lnTo>
                  <a:lnTo>
                    <a:pt x="14066" y="137856"/>
                  </a:lnTo>
                  <a:lnTo>
                    <a:pt x="19586" y="140644"/>
                  </a:lnTo>
                  <a:lnTo>
                    <a:pt x="38031" y="142679"/>
                  </a:lnTo>
                  <a:lnTo>
                    <a:pt x="5702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162"/>
            <p:cNvSpPr/>
            <p:nvPr>
              <p:custDataLst>
                <p:tags r:id="rId377"/>
              </p:custDataLst>
            </p:nvPr>
          </p:nvSpPr>
          <p:spPr>
            <a:xfrm>
              <a:off x="10582275" y="1714500"/>
              <a:ext cx="28576" cy="19051"/>
            </a:xfrm>
            <a:custGeom>
              <a:avLst/>
              <a:gdLst/>
              <a:ahLst/>
              <a:cxnLst/>
              <a:rect l="0" t="0" r="0" b="0"/>
              <a:pathLst>
                <a:path w="28576" h="19051">
                  <a:moveTo>
                    <a:pt x="0" y="0"/>
                  </a:moveTo>
                  <a:lnTo>
                    <a:pt x="0" y="0"/>
                  </a:lnTo>
                  <a:lnTo>
                    <a:pt x="16401" y="0"/>
                  </a:lnTo>
                  <a:lnTo>
                    <a:pt x="17283" y="1058"/>
                  </a:lnTo>
                  <a:lnTo>
                    <a:pt x="18817" y="8201"/>
                  </a:lnTo>
                  <a:lnTo>
                    <a:pt x="285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163"/>
            <p:cNvSpPr/>
            <p:nvPr>
              <p:custDataLst>
                <p:tags r:id="rId378"/>
              </p:custDataLst>
            </p:nvPr>
          </p:nvSpPr>
          <p:spPr>
            <a:xfrm>
              <a:off x="10344150" y="1666913"/>
              <a:ext cx="104764" cy="186418"/>
            </a:xfrm>
            <a:custGeom>
              <a:avLst/>
              <a:gdLst/>
              <a:ahLst/>
              <a:cxnLst/>
              <a:rect l="0" t="0" r="0" b="0"/>
              <a:pathLst>
                <a:path w="104764" h="186418">
                  <a:moveTo>
                    <a:pt x="0" y="28537"/>
                  </a:moveTo>
                  <a:lnTo>
                    <a:pt x="0" y="28537"/>
                  </a:lnTo>
                  <a:lnTo>
                    <a:pt x="14191" y="14348"/>
                  </a:lnTo>
                  <a:lnTo>
                    <a:pt x="19711" y="11647"/>
                  </a:lnTo>
                  <a:lnTo>
                    <a:pt x="22666" y="10927"/>
                  </a:lnTo>
                  <a:lnTo>
                    <a:pt x="37930" y="929"/>
                  </a:lnTo>
                  <a:lnTo>
                    <a:pt x="60443" y="0"/>
                  </a:lnTo>
                  <a:lnTo>
                    <a:pt x="66728" y="2801"/>
                  </a:lnTo>
                  <a:lnTo>
                    <a:pt x="74330" y="8166"/>
                  </a:lnTo>
                  <a:lnTo>
                    <a:pt x="80702" y="9096"/>
                  </a:lnTo>
                  <a:lnTo>
                    <a:pt x="82376" y="10284"/>
                  </a:lnTo>
                  <a:lnTo>
                    <a:pt x="83493" y="12135"/>
                  </a:lnTo>
                  <a:lnTo>
                    <a:pt x="85285" y="17654"/>
                  </a:lnTo>
                  <a:lnTo>
                    <a:pt x="93888" y="27094"/>
                  </a:lnTo>
                  <a:lnTo>
                    <a:pt x="93282" y="28633"/>
                  </a:lnTo>
                  <a:lnTo>
                    <a:pt x="86930" y="36611"/>
                  </a:lnTo>
                  <a:lnTo>
                    <a:pt x="84904" y="45380"/>
                  </a:lnTo>
                  <a:lnTo>
                    <a:pt x="40746" y="92565"/>
                  </a:lnTo>
                  <a:lnTo>
                    <a:pt x="38255" y="95057"/>
                  </a:lnTo>
                  <a:lnTo>
                    <a:pt x="38104" y="104341"/>
                  </a:lnTo>
                  <a:lnTo>
                    <a:pt x="43158" y="104620"/>
                  </a:lnTo>
                  <a:lnTo>
                    <a:pt x="48461" y="101863"/>
                  </a:lnTo>
                  <a:lnTo>
                    <a:pt x="55435" y="96526"/>
                  </a:lnTo>
                  <a:lnTo>
                    <a:pt x="64415" y="95471"/>
                  </a:lnTo>
                  <a:lnTo>
                    <a:pt x="99866" y="95212"/>
                  </a:lnTo>
                  <a:lnTo>
                    <a:pt x="101503" y="96270"/>
                  </a:lnTo>
                  <a:lnTo>
                    <a:pt x="102595" y="98034"/>
                  </a:lnTo>
                  <a:lnTo>
                    <a:pt x="104487" y="104913"/>
                  </a:lnTo>
                  <a:lnTo>
                    <a:pt x="104763" y="118892"/>
                  </a:lnTo>
                  <a:lnTo>
                    <a:pt x="101948" y="124434"/>
                  </a:lnTo>
                  <a:lnTo>
                    <a:pt x="96573" y="131558"/>
                  </a:lnTo>
                  <a:lnTo>
                    <a:pt x="94452" y="140570"/>
                  </a:lnTo>
                  <a:lnTo>
                    <a:pt x="87084" y="150600"/>
                  </a:lnTo>
                  <a:lnTo>
                    <a:pt x="84934" y="159618"/>
                  </a:lnTo>
                  <a:lnTo>
                    <a:pt x="80787" y="165465"/>
                  </a:lnTo>
                  <a:lnTo>
                    <a:pt x="75416" y="168769"/>
                  </a:lnTo>
                  <a:lnTo>
                    <a:pt x="72502" y="169650"/>
                  </a:lnTo>
                  <a:lnTo>
                    <a:pt x="70560" y="171296"/>
                  </a:lnTo>
                  <a:lnTo>
                    <a:pt x="68401" y="175946"/>
                  </a:lnTo>
                  <a:lnTo>
                    <a:pt x="66767" y="177610"/>
                  </a:lnTo>
                  <a:lnTo>
                    <a:pt x="62130" y="179458"/>
                  </a:lnTo>
                  <a:lnTo>
                    <a:pt x="43090" y="180898"/>
                  </a:lnTo>
                  <a:lnTo>
                    <a:pt x="41428" y="181970"/>
                  </a:lnTo>
                  <a:lnTo>
                    <a:pt x="40318" y="183742"/>
                  </a:lnTo>
                  <a:lnTo>
                    <a:pt x="39579" y="185982"/>
                  </a:lnTo>
                  <a:lnTo>
                    <a:pt x="39086" y="186417"/>
                  </a:lnTo>
                  <a:lnTo>
                    <a:pt x="38755" y="185649"/>
                  </a:lnTo>
                  <a:lnTo>
                    <a:pt x="38100" y="1809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164"/>
            <p:cNvSpPr/>
            <p:nvPr>
              <p:custDataLst>
                <p:tags r:id="rId379"/>
              </p:custDataLst>
            </p:nvPr>
          </p:nvSpPr>
          <p:spPr>
            <a:xfrm>
              <a:off x="10325100" y="1657350"/>
              <a:ext cx="43589" cy="161926"/>
            </a:xfrm>
            <a:custGeom>
              <a:avLst/>
              <a:gdLst/>
              <a:ahLst/>
              <a:cxnLst/>
              <a:rect l="0" t="0" r="0" b="0"/>
              <a:pathLst>
                <a:path w="43589" h="161926">
                  <a:moveTo>
                    <a:pt x="38100" y="0"/>
                  </a:moveTo>
                  <a:lnTo>
                    <a:pt x="38100" y="0"/>
                  </a:lnTo>
                  <a:lnTo>
                    <a:pt x="43157" y="5056"/>
                  </a:lnTo>
                  <a:lnTo>
                    <a:pt x="43588" y="6546"/>
                  </a:lnTo>
                  <a:lnTo>
                    <a:pt x="42817" y="7539"/>
                  </a:lnTo>
                  <a:lnTo>
                    <a:pt x="39031" y="9133"/>
                  </a:lnTo>
                  <a:lnTo>
                    <a:pt x="38284" y="17052"/>
                  </a:lnTo>
                  <a:lnTo>
                    <a:pt x="38109" y="41321"/>
                  </a:lnTo>
                  <a:lnTo>
                    <a:pt x="35282" y="47645"/>
                  </a:lnTo>
                  <a:lnTo>
                    <a:pt x="31555" y="53984"/>
                  </a:lnTo>
                  <a:lnTo>
                    <a:pt x="18953" y="91192"/>
                  </a:lnTo>
                  <a:lnTo>
                    <a:pt x="11701" y="104601"/>
                  </a:lnTo>
                  <a:lnTo>
                    <a:pt x="9653" y="130134"/>
                  </a:lnTo>
                  <a:lnTo>
                    <a:pt x="2003" y="143288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165"/>
            <p:cNvSpPr/>
            <p:nvPr>
              <p:custDataLst>
                <p:tags r:id="rId380"/>
              </p:custDataLst>
            </p:nvPr>
          </p:nvSpPr>
          <p:spPr>
            <a:xfrm>
              <a:off x="10048875" y="1800225"/>
              <a:ext cx="66676" cy="5489"/>
            </a:xfrm>
            <a:custGeom>
              <a:avLst/>
              <a:gdLst/>
              <a:ahLst/>
              <a:cxnLst/>
              <a:rect l="0" t="0" r="0" b="0"/>
              <a:pathLst>
                <a:path w="66676" h="5489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8" y="2822"/>
                  </a:lnTo>
                  <a:lnTo>
                    <a:pt x="8202" y="5056"/>
                  </a:lnTo>
                  <a:lnTo>
                    <a:pt x="9702" y="5488"/>
                  </a:lnTo>
                  <a:lnTo>
                    <a:pt x="22668" y="932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166"/>
            <p:cNvSpPr/>
            <p:nvPr>
              <p:custDataLst>
                <p:tags r:id="rId381"/>
              </p:custDataLst>
            </p:nvPr>
          </p:nvSpPr>
          <p:spPr>
            <a:xfrm>
              <a:off x="10067925" y="171450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0"/>
                  </a:moveTo>
                  <a:lnTo>
                    <a:pt x="0" y="0"/>
                  </a:lnTo>
                  <a:lnTo>
                    <a:pt x="44738" y="0"/>
                  </a:lnTo>
                  <a:lnTo>
                    <a:pt x="88900" y="0"/>
                  </a:lnTo>
                  <a:lnTo>
                    <a:pt x="103482" y="0"/>
                  </a:lnTo>
                  <a:lnTo>
                    <a:pt x="107089" y="1058"/>
                  </a:lnTo>
                  <a:lnTo>
                    <a:pt x="109492" y="2822"/>
                  </a:lnTo>
                  <a:lnTo>
                    <a:pt x="111094" y="5056"/>
                  </a:lnTo>
                  <a:lnTo>
                    <a:pt x="113221" y="6546"/>
                  </a:lnTo>
                  <a:lnTo>
                    <a:pt x="118408" y="8201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167"/>
            <p:cNvSpPr/>
            <p:nvPr>
              <p:custDataLst>
                <p:tags r:id="rId382"/>
              </p:custDataLst>
            </p:nvPr>
          </p:nvSpPr>
          <p:spPr>
            <a:xfrm>
              <a:off x="9810750" y="1657361"/>
              <a:ext cx="142875" cy="200005"/>
            </a:xfrm>
            <a:custGeom>
              <a:avLst/>
              <a:gdLst/>
              <a:ahLst/>
              <a:cxnLst/>
              <a:rect l="0" t="0" r="0" b="0"/>
              <a:pathLst>
                <a:path w="142875" h="200005">
                  <a:moveTo>
                    <a:pt x="9525" y="19039"/>
                  </a:moveTo>
                  <a:lnTo>
                    <a:pt x="9525" y="19039"/>
                  </a:lnTo>
                  <a:lnTo>
                    <a:pt x="17727" y="10838"/>
                  </a:lnTo>
                  <a:lnTo>
                    <a:pt x="18167" y="11455"/>
                  </a:lnTo>
                  <a:lnTo>
                    <a:pt x="19050" y="55975"/>
                  </a:lnTo>
                  <a:lnTo>
                    <a:pt x="16226" y="64736"/>
                  </a:lnTo>
                  <a:lnTo>
                    <a:pt x="12504" y="72157"/>
                  </a:lnTo>
                  <a:lnTo>
                    <a:pt x="10113" y="88367"/>
                  </a:lnTo>
                  <a:lnTo>
                    <a:pt x="8543" y="111267"/>
                  </a:lnTo>
                  <a:lnTo>
                    <a:pt x="890" y="138727"/>
                  </a:lnTo>
                  <a:lnTo>
                    <a:pt x="0" y="171436"/>
                  </a:lnTo>
                  <a:lnTo>
                    <a:pt x="0" y="130149"/>
                  </a:lnTo>
                  <a:lnTo>
                    <a:pt x="9265" y="82604"/>
                  </a:lnTo>
                  <a:lnTo>
                    <a:pt x="10507" y="69741"/>
                  </a:lnTo>
                  <a:lnTo>
                    <a:pt x="21279" y="38734"/>
                  </a:lnTo>
                  <a:lnTo>
                    <a:pt x="25332" y="32026"/>
                  </a:lnTo>
                  <a:lnTo>
                    <a:pt x="28148" y="20958"/>
                  </a:lnTo>
                  <a:lnTo>
                    <a:pt x="28448" y="14551"/>
                  </a:lnTo>
                  <a:lnTo>
                    <a:pt x="29549" y="12872"/>
                  </a:lnTo>
                  <a:lnTo>
                    <a:pt x="31341" y="11753"/>
                  </a:lnTo>
                  <a:lnTo>
                    <a:pt x="33594" y="11006"/>
                  </a:lnTo>
                  <a:lnTo>
                    <a:pt x="35096" y="9451"/>
                  </a:lnTo>
                  <a:lnTo>
                    <a:pt x="37705" y="1444"/>
                  </a:lnTo>
                  <a:lnTo>
                    <a:pt x="40746" y="636"/>
                  </a:lnTo>
                  <a:lnTo>
                    <a:pt x="52563" y="0"/>
                  </a:lnTo>
                  <a:lnTo>
                    <a:pt x="57934" y="2816"/>
                  </a:lnTo>
                  <a:lnTo>
                    <a:pt x="64948" y="8191"/>
                  </a:lnTo>
                  <a:lnTo>
                    <a:pt x="73939" y="9253"/>
                  </a:lnTo>
                  <a:lnTo>
                    <a:pt x="79781" y="9398"/>
                  </a:lnTo>
                  <a:lnTo>
                    <a:pt x="81762" y="10495"/>
                  </a:lnTo>
                  <a:lnTo>
                    <a:pt x="83083" y="12285"/>
                  </a:lnTo>
                  <a:lnTo>
                    <a:pt x="85610" y="17095"/>
                  </a:lnTo>
                  <a:lnTo>
                    <a:pt x="101504" y="35829"/>
                  </a:lnTo>
                  <a:lnTo>
                    <a:pt x="104345" y="45853"/>
                  </a:lnTo>
                  <a:lnTo>
                    <a:pt x="104737" y="60717"/>
                  </a:lnTo>
                  <a:lnTo>
                    <a:pt x="103692" y="62699"/>
                  </a:lnTo>
                  <a:lnTo>
                    <a:pt x="101936" y="64021"/>
                  </a:lnTo>
                  <a:lnTo>
                    <a:pt x="99706" y="64902"/>
                  </a:lnTo>
                  <a:lnTo>
                    <a:pt x="98220" y="66548"/>
                  </a:lnTo>
                  <a:lnTo>
                    <a:pt x="93014" y="76793"/>
                  </a:lnTo>
                  <a:lnTo>
                    <a:pt x="90584" y="79767"/>
                  </a:lnTo>
                  <a:lnTo>
                    <a:pt x="85062" y="83071"/>
                  </a:lnTo>
                  <a:lnTo>
                    <a:pt x="79081" y="85598"/>
                  </a:lnTo>
                  <a:lnTo>
                    <a:pt x="69763" y="91912"/>
                  </a:lnTo>
                  <a:lnTo>
                    <a:pt x="60300" y="95311"/>
                  </a:lnTo>
                  <a:lnTo>
                    <a:pt x="49503" y="103310"/>
                  </a:lnTo>
                  <a:lnTo>
                    <a:pt x="39589" y="104636"/>
                  </a:lnTo>
                  <a:lnTo>
                    <a:pt x="29006" y="104761"/>
                  </a:lnTo>
                  <a:lnTo>
                    <a:pt x="42776" y="104764"/>
                  </a:lnTo>
                  <a:lnTo>
                    <a:pt x="44391" y="103706"/>
                  </a:lnTo>
                  <a:lnTo>
                    <a:pt x="45469" y="101942"/>
                  </a:lnTo>
                  <a:lnTo>
                    <a:pt x="46189" y="99708"/>
                  </a:lnTo>
                  <a:lnTo>
                    <a:pt x="48782" y="98218"/>
                  </a:lnTo>
                  <a:lnTo>
                    <a:pt x="72430" y="95501"/>
                  </a:lnTo>
                  <a:lnTo>
                    <a:pt x="107944" y="95242"/>
                  </a:lnTo>
                  <a:lnTo>
                    <a:pt x="110061" y="96299"/>
                  </a:lnTo>
                  <a:lnTo>
                    <a:pt x="111475" y="98063"/>
                  </a:lnTo>
                  <a:lnTo>
                    <a:pt x="112417" y="100296"/>
                  </a:lnTo>
                  <a:lnTo>
                    <a:pt x="114102" y="101785"/>
                  </a:lnTo>
                  <a:lnTo>
                    <a:pt x="118799" y="103440"/>
                  </a:lnTo>
                  <a:lnTo>
                    <a:pt x="127393" y="104372"/>
                  </a:lnTo>
                  <a:lnTo>
                    <a:pt x="129378" y="105561"/>
                  </a:lnTo>
                  <a:lnTo>
                    <a:pt x="130702" y="107412"/>
                  </a:lnTo>
                  <a:lnTo>
                    <a:pt x="133231" y="112291"/>
                  </a:lnTo>
                  <a:lnTo>
                    <a:pt x="141396" y="122088"/>
                  </a:lnTo>
                  <a:lnTo>
                    <a:pt x="142746" y="131864"/>
                  </a:lnTo>
                  <a:lnTo>
                    <a:pt x="142874" y="151869"/>
                  </a:lnTo>
                  <a:lnTo>
                    <a:pt x="128684" y="166565"/>
                  </a:lnTo>
                  <a:lnTo>
                    <a:pt x="123162" y="169273"/>
                  </a:lnTo>
                  <a:lnTo>
                    <a:pt x="120207" y="169995"/>
                  </a:lnTo>
                  <a:lnTo>
                    <a:pt x="118240" y="171535"/>
                  </a:lnTo>
                  <a:lnTo>
                    <a:pt x="116051" y="176068"/>
                  </a:lnTo>
                  <a:lnTo>
                    <a:pt x="114409" y="177700"/>
                  </a:lnTo>
                  <a:lnTo>
                    <a:pt x="95070" y="188312"/>
                  </a:lnTo>
                  <a:lnTo>
                    <a:pt x="79351" y="191261"/>
                  </a:lnTo>
                  <a:lnTo>
                    <a:pt x="66671" y="197971"/>
                  </a:lnTo>
                  <a:lnTo>
                    <a:pt x="39589" y="200004"/>
                  </a:lnTo>
                  <a:lnTo>
                    <a:pt x="39093" y="198949"/>
                  </a:lnTo>
                  <a:lnTo>
                    <a:pt x="38100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168"/>
            <p:cNvSpPr/>
            <p:nvPr>
              <p:custDataLst>
                <p:tags r:id="rId383"/>
              </p:custDataLst>
            </p:nvPr>
          </p:nvSpPr>
          <p:spPr>
            <a:xfrm>
              <a:off x="9620250" y="17430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45517" y="19050"/>
                  </a:lnTo>
                  <a:lnTo>
                    <a:pt x="60523" y="17992"/>
                  </a:lnTo>
                  <a:lnTo>
                    <a:pt x="78435" y="11511"/>
                  </a:lnTo>
                  <a:lnTo>
                    <a:pt x="106957" y="6877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169"/>
            <p:cNvSpPr/>
            <p:nvPr>
              <p:custDataLst>
                <p:tags r:id="rId384"/>
              </p:custDataLst>
            </p:nvPr>
          </p:nvSpPr>
          <p:spPr>
            <a:xfrm>
              <a:off x="9686925" y="1676400"/>
              <a:ext cx="1" cy="152401"/>
            </a:xfrm>
            <a:custGeom>
              <a:avLst/>
              <a:gdLst/>
              <a:ahLst/>
              <a:cxnLst/>
              <a:rect l="0" t="0" r="0" b="0"/>
              <a:pathLst>
                <a:path w="1" h="152401">
                  <a:moveTo>
                    <a:pt x="0" y="0"/>
                  </a:moveTo>
                  <a:lnTo>
                    <a:pt x="0" y="0"/>
                  </a:lnTo>
                  <a:lnTo>
                    <a:pt x="0" y="44481"/>
                  </a:lnTo>
                  <a:lnTo>
                    <a:pt x="0" y="88508"/>
                  </a:lnTo>
                  <a:lnTo>
                    <a:pt x="0" y="133171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1170"/>
            <p:cNvSpPr/>
            <p:nvPr>
              <p:custDataLst>
                <p:tags r:id="rId385"/>
              </p:custDataLst>
            </p:nvPr>
          </p:nvSpPr>
          <p:spPr>
            <a:xfrm>
              <a:off x="9591710" y="1647825"/>
              <a:ext cx="76166" cy="161880"/>
            </a:xfrm>
            <a:custGeom>
              <a:avLst/>
              <a:gdLst/>
              <a:ahLst/>
              <a:cxnLst/>
              <a:rect l="0" t="0" r="0" b="0"/>
              <a:pathLst>
                <a:path w="76166" h="161880">
                  <a:moveTo>
                    <a:pt x="76165" y="9525"/>
                  </a:moveTo>
                  <a:lnTo>
                    <a:pt x="76165" y="9525"/>
                  </a:lnTo>
                  <a:lnTo>
                    <a:pt x="76165" y="0"/>
                  </a:lnTo>
                  <a:lnTo>
                    <a:pt x="76165" y="5056"/>
                  </a:lnTo>
                  <a:lnTo>
                    <a:pt x="75107" y="6546"/>
                  </a:lnTo>
                  <a:lnTo>
                    <a:pt x="73343" y="7539"/>
                  </a:lnTo>
                  <a:lnTo>
                    <a:pt x="71108" y="8201"/>
                  </a:lnTo>
                  <a:lnTo>
                    <a:pt x="69619" y="9701"/>
                  </a:lnTo>
                  <a:lnTo>
                    <a:pt x="67964" y="14189"/>
                  </a:lnTo>
                  <a:lnTo>
                    <a:pt x="66464" y="15810"/>
                  </a:lnTo>
                  <a:lnTo>
                    <a:pt x="61974" y="17610"/>
                  </a:lnTo>
                  <a:lnTo>
                    <a:pt x="60355" y="19148"/>
                  </a:lnTo>
                  <a:lnTo>
                    <a:pt x="49766" y="38292"/>
                  </a:lnTo>
                  <a:lnTo>
                    <a:pt x="42963" y="55894"/>
                  </a:lnTo>
                  <a:lnTo>
                    <a:pt x="31172" y="75617"/>
                  </a:lnTo>
                  <a:lnTo>
                    <a:pt x="25949" y="102738"/>
                  </a:lnTo>
                  <a:lnTo>
                    <a:pt x="22096" y="110220"/>
                  </a:lnTo>
                  <a:lnTo>
                    <a:pt x="19623" y="123646"/>
                  </a:lnTo>
                  <a:lnTo>
                    <a:pt x="19421" y="126881"/>
                  </a:lnTo>
                  <a:lnTo>
                    <a:pt x="16373" y="133297"/>
                  </a:lnTo>
                  <a:lnTo>
                    <a:pt x="10849" y="140983"/>
                  </a:lnTo>
                  <a:lnTo>
                    <a:pt x="8700" y="150106"/>
                  </a:lnTo>
                  <a:lnTo>
                    <a:pt x="0" y="161879"/>
                  </a:lnTo>
                  <a:lnTo>
                    <a:pt x="1901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8" name="SMARTInkShape-Group250"/>
          <p:cNvGrpSpPr/>
          <p:nvPr/>
        </p:nvGrpSpPr>
        <p:grpSpPr>
          <a:xfrm>
            <a:off x="4210061" y="2152651"/>
            <a:ext cx="1343015" cy="266700"/>
            <a:chOff x="4210061" y="2152651"/>
            <a:chExt cx="1343015" cy="266700"/>
          </a:xfrm>
        </p:grpSpPr>
        <p:sp>
          <p:nvSpPr>
            <p:cNvPr id="63" name="SMARTInkShape-1171"/>
            <p:cNvSpPr/>
            <p:nvPr>
              <p:custDataLst>
                <p:tags r:id="rId367"/>
              </p:custDataLst>
            </p:nvPr>
          </p:nvSpPr>
          <p:spPr>
            <a:xfrm>
              <a:off x="5353053" y="2314575"/>
              <a:ext cx="123823" cy="19051"/>
            </a:xfrm>
            <a:custGeom>
              <a:avLst/>
              <a:gdLst/>
              <a:ahLst/>
              <a:cxnLst/>
              <a:rect l="0" t="0" r="0" b="0"/>
              <a:pathLst>
                <a:path w="123823" h="19051">
                  <a:moveTo>
                    <a:pt x="9522" y="9525"/>
                  </a:moveTo>
                  <a:lnTo>
                    <a:pt x="9522" y="9525"/>
                  </a:lnTo>
                  <a:lnTo>
                    <a:pt x="1321" y="9525"/>
                  </a:lnTo>
                  <a:lnTo>
                    <a:pt x="880" y="10583"/>
                  </a:lnTo>
                  <a:lnTo>
                    <a:pt x="0" y="19016"/>
                  </a:lnTo>
                  <a:lnTo>
                    <a:pt x="41311" y="19050"/>
                  </a:lnTo>
                  <a:lnTo>
                    <a:pt x="47639" y="16228"/>
                  </a:lnTo>
                  <a:lnTo>
                    <a:pt x="53979" y="12504"/>
                  </a:lnTo>
                  <a:lnTo>
                    <a:pt x="66673" y="10113"/>
                  </a:lnTo>
                  <a:lnTo>
                    <a:pt x="89093" y="8544"/>
                  </a:lnTo>
                  <a:lnTo>
                    <a:pt x="107006" y="2001"/>
                  </a:lnTo>
                  <a:lnTo>
                    <a:pt x="1238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1172"/>
            <p:cNvSpPr/>
            <p:nvPr>
              <p:custDataLst>
                <p:tags r:id="rId368"/>
              </p:custDataLst>
            </p:nvPr>
          </p:nvSpPr>
          <p:spPr>
            <a:xfrm>
              <a:off x="5410200" y="224790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4737" y="9525"/>
                  </a:lnTo>
                  <a:lnTo>
                    <a:pt x="92153" y="9525"/>
                  </a:lnTo>
                  <a:lnTo>
                    <a:pt x="107960" y="9525"/>
                  </a:lnTo>
                  <a:lnTo>
                    <a:pt x="114305" y="6703"/>
                  </a:lnTo>
                  <a:lnTo>
                    <a:pt x="121944" y="1324"/>
                  </a:lnTo>
                  <a:lnTo>
                    <a:pt x="131058" y="261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1173"/>
            <p:cNvSpPr/>
            <p:nvPr>
              <p:custDataLst>
                <p:tags r:id="rId369"/>
              </p:custDataLst>
            </p:nvPr>
          </p:nvSpPr>
          <p:spPr>
            <a:xfrm>
              <a:off x="4867667" y="2171735"/>
              <a:ext cx="332984" cy="170053"/>
            </a:xfrm>
            <a:custGeom>
              <a:avLst/>
              <a:gdLst/>
              <a:ahLst/>
              <a:cxnLst/>
              <a:rect l="0" t="0" r="0" b="0"/>
              <a:pathLst>
                <a:path w="332984" h="170053">
                  <a:moveTo>
                    <a:pt x="9133" y="28540"/>
                  </a:moveTo>
                  <a:lnTo>
                    <a:pt x="9133" y="28540"/>
                  </a:lnTo>
                  <a:lnTo>
                    <a:pt x="932" y="28540"/>
                  </a:lnTo>
                  <a:lnTo>
                    <a:pt x="491" y="27482"/>
                  </a:lnTo>
                  <a:lnTo>
                    <a:pt x="0" y="23484"/>
                  </a:lnTo>
                  <a:lnTo>
                    <a:pt x="928" y="21994"/>
                  </a:lnTo>
                  <a:lnTo>
                    <a:pt x="2605" y="21001"/>
                  </a:lnTo>
                  <a:lnTo>
                    <a:pt x="7844" y="19407"/>
                  </a:lnTo>
                  <a:lnTo>
                    <a:pt x="8560" y="16367"/>
                  </a:lnTo>
                  <a:lnTo>
                    <a:pt x="8751" y="14075"/>
                  </a:lnTo>
                  <a:lnTo>
                    <a:pt x="9937" y="12546"/>
                  </a:lnTo>
                  <a:lnTo>
                    <a:pt x="17300" y="9892"/>
                  </a:lnTo>
                  <a:lnTo>
                    <a:pt x="23312" y="9609"/>
                  </a:lnTo>
                  <a:lnTo>
                    <a:pt x="24936" y="8511"/>
                  </a:lnTo>
                  <a:lnTo>
                    <a:pt x="26018" y="6721"/>
                  </a:lnTo>
                  <a:lnTo>
                    <a:pt x="26740" y="4469"/>
                  </a:lnTo>
                  <a:lnTo>
                    <a:pt x="28280" y="2968"/>
                  </a:lnTo>
                  <a:lnTo>
                    <a:pt x="32812" y="1300"/>
                  </a:lnTo>
                  <a:lnTo>
                    <a:pt x="54914" y="0"/>
                  </a:lnTo>
                  <a:lnTo>
                    <a:pt x="63998" y="6518"/>
                  </a:lnTo>
                  <a:lnTo>
                    <a:pt x="74044" y="9099"/>
                  </a:lnTo>
                  <a:lnTo>
                    <a:pt x="83854" y="17657"/>
                  </a:lnTo>
                  <a:lnTo>
                    <a:pt x="84676" y="21233"/>
                  </a:lnTo>
                  <a:lnTo>
                    <a:pt x="85330" y="42692"/>
                  </a:lnTo>
                  <a:lnTo>
                    <a:pt x="82510" y="48235"/>
                  </a:lnTo>
                  <a:lnTo>
                    <a:pt x="47628" y="85294"/>
                  </a:lnTo>
                  <a:lnTo>
                    <a:pt x="47350" y="80516"/>
                  </a:lnTo>
                  <a:lnTo>
                    <a:pt x="48369" y="79066"/>
                  </a:lnTo>
                  <a:lnTo>
                    <a:pt x="50107" y="78099"/>
                  </a:lnTo>
                  <a:lnTo>
                    <a:pt x="56941" y="76419"/>
                  </a:lnTo>
                  <a:lnTo>
                    <a:pt x="64843" y="76198"/>
                  </a:lnTo>
                  <a:lnTo>
                    <a:pt x="73603" y="69626"/>
                  </a:lnTo>
                  <a:lnTo>
                    <a:pt x="83580" y="67033"/>
                  </a:lnTo>
                  <a:lnTo>
                    <a:pt x="98436" y="66674"/>
                  </a:lnTo>
                  <a:lnTo>
                    <a:pt x="104562" y="69478"/>
                  </a:lnTo>
                  <a:lnTo>
                    <a:pt x="112062" y="74844"/>
                  </a:lnTo>
                  <a:lnTo>
                    <a:pt x="121148" y="76962"/>
                  </a:lnTo>
                  <a:lnTo>
                    <a:pt x="127004" y="81105"/>
                  </a:lnTo>
                  <a:lnTo>
                    <a:pt x="130312" y="86474"/>
                  </a:lnTo>
                  <a:lnTo>
                    <a:pt x="132841" y="92389"/>
                  </a:lnTo>
                  <a:lnTo>
                    <a:pt x="148737" y="111982"/>
                  </a:lnTo>
                  <a:lnTo>
                    <a:pt x="151039" y="120879"/>
                  </a:lnTo>
                  <a:lnTo>
                    <a:pt x="151577" y="127082"/>
                  </a:lnTo>
                  <a:lnTo>
                    <a:pt x="152780" y="129160"/>
                  </a:lnTo>
                  <a:lnTo>
                    <a:pt x="154639" y="130545"/>
                  </a:lnTo>
                  <a:lnTo>
                    <a:pt x="156937" y="131468"/>
                  </a:lnTo>
                  <a:lnTo>
                    <a:pt x="158469" y="133142"/>
                  </a:lnTo>
                  <a:lnTo>
                    <a:pt x="161130" y="141354"/>
                  </a:lnTo>
                  <a:lnTo>
                    <a:pt x="152390" y="151934"/>
                  </a:lnTo>
                  <a:lnTo>
                    <a:pt x="143841" y="160528"/>
                  </a:lnTo>
                  <a:lnTo>
                    <a:pt x="134401" y="161770"/>
                  </a:lnTo>
                  <a:lnTo>
                    <a:pt x="128329" y="161855"/>
                  </a:lnTo>
                  <a:lnTo>
                    <a:pt x="126698" y="160808"/>
                  </a:lnTo>
                  <a:lnTo>
                    <a:pt x="125609" y="159052"/>
                  </a:lnTo>
                  <a:lnTo>
                    <a:pt x="123720" y="152187"/>
                  </a:lnTo>
                  <a:lnTo>
                    <a:pt x="123436" y="129709"/>
                  </a:lnTo>
                  <a:lnTo>
                    <a:pt x="133134" y="99248"/>
                  </a:lnTo>
                  <a:lnTo>
                    <a:pt x="146099" y="82628"/>
                  </a:lnTo>
                  <a:lnTo>
                    <a:pt x="193170" y="44416"/>
                  </a:lnTo>
                  <a:lnTo>
                    <a:pt x="202405" y="40888"/>
                  </a:lnTo>
                  <a:lnTo>
                    <a:pt x="247206" y="38087"/>
                  </a:lnTo>
                  <a:lnTo>
                    <a:pt x="291892" y="38065"/>
                  </a:lnTo>
                  <a:lnTo>
                    <a:pt x="332580" y="38065"/>
                  </a:lnTo>
                  <a:lnTo>
                    <a:pt x="332983" y="14085"/>
                  </a:lnTo>
                  <a:lnTo>
                    <a:pt x="331925" y="12553"/>
                  </a:lnTo>
                  <a:lnTo>
                    <a:pt x="330161" y="11532"/>
                  </a:lnTo>
                  <a:lnTo>
                    <a:pt x="323850" y="9610"/>
                  </a:lnTo>
                  <a:lnTo>
                    <a:pt x="287226" y="9490"/>
                  </a:lnTo>
                  <a:lnTo>
                    <a:pt x="278123" y="16036"/>
                  </a:lnTo>
                  <a:lnTo>
                    <a:pt x="269220" y="19191"/>
                  </a:lnTo>
                  <a:lnTo>
                    <a:pt x="247242" y="35439"/>
                  </a:lnTo>
                  <a:lnTo>
                    <a:pt x="244073" y="36314"/>
                  </a:lnTo>
                  <a:lnTo>
                    <a:pt x="241959" y="37956"/>
                  </a:lnTo>
                  <a:lnTo>
                    <a:pt x="231558" y="54209"/>
                  </a:lnTo>
                  <a:lnTo>
                    <a:pt x="229200" y="63545"/>
                  </a:lnTo>
                  <a:lnTo>
                    <a:pt x="227444" y="74072"/>
                  </a:lnTo>
                  <a:lnTo>
                    <a:pt x="220046" y="97069"/>
                  </a:lnTo>
                  <a:lnTo>
                    <a:pt x="218719" y="126931"/>
                  </a:lnTo>
                  <a:lnTo>
                    <a:pt x="221521" y="133300"/>
                  </a:lnTo>
                  <a:lnTo>
                    <a:pt x="225236" y="139658"/>
                  </a:lnTo>
                  <a:lnTo>
                    <a:pt x="227817" y="150482"/>
                  </a:lnTo>
                  <a:lnTo>
                    <a:pt x="236375" y="160401"/>
                  </a:lnTo>
                  <a:lnTo>
                    <a:pt x="239951" y="161228"/>
                  </a:lnTo>
                  <a:lnTo>
                    <a:pt x="242387" y="161449"/>
                  </a:lnTo>
                  <a:lnTo>
                    <a:pt x="247915" y="164516"/>
                  </a:lnTo>
                  <a:lnTo>
                    <a:pt x="253900" y="168349"/>
                  </a:lnTo>
                  <a:lnTo>
                    <a:pt x="260088" y="170052"/>
                  </a:lnTo>
                  <a:lnTo>
                    <a:pt x="263219" y="169448"/>
                  </a:lnTo>
                  <a:lnTo>
                    <a:pt x="275850" y="163696"/>
                  </a:lnTo>
                  <a:lnTo>
                    <a:pt x="291710" y="161070"/>
                  </a:lnTo>
                  <a:lnTo>
                    <a:pt x="313933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1174"/>
            <p:cNvSpPr/>
            <p:nvPr>
              <p:custDataLst>
                <p:tags r:id="rId370"/>
              </p:custDataLst>
            </p:nvPr>
          </p:nvSpPr>
          <p:spPr>
            <a:xfrm>
              <a:off x="4533900" y="2152651"/>
              <a:ext cx="371476" cy="228589"/>
            </a:xfrm>
            <a:custGeom>
              <a:avLst/>
              <a:gdLst/>
              <a:ahLst/>
              <a:cxnLst/>
              <a:rect l="0" t="0" r="0" b="0"/>
              <a:pathLst>
                <a:path w="371476" h="228589">
                  <a:moveTo>
                    <a:pt x="0" y="200024"/>
                  </a:moveTo>
                  <a:lnTo>
                    <a:pt x="0" y="200024"/>
                  </a:lnTo>
                  <a:lnTo>
                    <a:pt x="0" y="208225"/>
                  </a:lnTo>
                  <a:lnTo>
                    <a:pt x="8201" y="217634"/>
                  </a:lnTo>
                  <a:lnTo>
                    <a:pt x="9408" y="227149"/>
                  </a:lnTo>
                  <a:lnTo>
                    <a:pt x="10506" y="227632"/>
                  </a:lnTo>
                  <a:lnTo>
                    <a:pt x="33122" y="228588"/>
                  </a:lnTo>
                  <a:lnTo>
                    <a:pt x="38710" y="225772"/>
                  </a:lnTo>
                  <a:lnTo>
                    <a:pt x="44721" y="222051"/>
                  </a:lnTo>
                  <a:lnTo>
                    <a:pt x="50921" y="220397"/>
                  </a:lnTo>
                  <a:lnTo>
                    <a:pt x="57204" y="214018"/>
                  </a:lnTo>
                  <a:lnTo>
                    <a:pt x="92075" y="168130"/>
                  </a:lnTo>
                  <a:lnTo>
                    <a:pt x="125676" y="126560"/>
                  </a:lnTo>
                  <a:lnTo>
                    <a:pt x="152348" y="83721"/>
                  </a:lnTo>
                  <a:lnTo>
                    <a:pt x="167210" y="60256"/>
                  </a:lnTo>
                  <a:lnTo>
                    <a:pt x="173435" y="40280"/>
                  </a:lnTo>
                  <a:lnTo>
                    <a:pt x="177624" y="32719"/>
                  </a:lnTo>
                  <a:lnTo>
                    <a:pt x="181040" y="22511"/>
                  </a:lnTo>
                  <a:lnTo>
                    <a:pt x="199595" y="441"/>
                  </a:lnTo>
                  <a:lnTo>
                    <a:pt x="209514" y="0"/>
                  </a:lnTo>
                  <a:lnTo>
                    <a:pt x="209550" y="23679"/>
                  </a:lnTo>
                  <a:lnTo>
                    <a:pt x="206728" y="29221"/>
                  </a:lnTo>
                  <a:lnTo>
                    <a:pt x="204493" y="32180"/>
                  </a:lnTo>
                  <a:lnTo>
                    <a:pt x="202011" y="41113"/>
                  </a:lnTo>
                  <a:lnTo>
                    <a:pt x="197255" y="78852"/>
                  </a:lnTo>
                  <a:lnTo>
                    <a:pt x="191834" y="97067"/>
                  </a:lnTo>
                  <a:lnTo>
                    <a:pt x="189705" y="111914"/>
                  </a:lnTo>
                  <a:lnTo>
                    <a:pt x="182333" y="135165"/>
                  </a:lnTo>
                  <a:lnTo>
                    <a:pt x="180975" y="179484"/>
                  </a:lnTo>
                  <a:lnTo>
                    <a:pt x="182034" y="179980"/>
                  </a:lnTo>
                  <a:lnTo>
                    <a:pt x="189176" y="180843"/>
                  </a:lnTo>
                  <a:lnTo>
                    <a:pt x="189617" y="179828"/>
                  </a:lnTo>
                  <a:lnTo>
                    <a:pt x="190500" y="133332"/>
                  </a:lnTo>
                  <a:lnTo>
                    <a:pt x="190500" y="120646"/>
                  </a:lnTo>
                  <a:lnTo>
                    <a:pt x="187678" y="114297"/>
                  </a:lnTo>
                  <a:lnTo>
                    <a:pt x="183954" y="107948"/>
                  </a:lnTo>
                  <a:lnTo>
                    <a:pt x="181564" y="95249"/>
                  </a:lnTo>
                  <a:lnTo>
                    <a:pt x="181367" y="92074"/>
                  </a:lnTo>
                  <a:lnTo>
                    <a:pt x="180179" y="89957"/>
                  </a:lnTo>
                  <a:lnTo>
                    <a:pt x="178327" y="88546"/>
                  </a:lnTo>
                  <a:lnTo>
                    <a:pt x="173448" y="85920"/>
                  </a:lnTo>
                  <a:lnTo>
                    <a:pt x="155472" y="70646"/>
                  </a:lnTo>
                  <a:lnTo>
                    <a:pt x="146019" y="67851"/>
                  </a:lnTo>
                  <a:lnTo>
                    <a:pt x="120649" y="66720"/>
                  </a:lnTo>
                  <a:lnTo>
                    <a:pt x="114300" y="69517"/>
                  </a:lnTo>
                  <a:lnTo>
                    <a:pt x="107950" y="73229"/>
                  </a:lnTo>
                  <a:lnTo>
                    <a:pt x="98425" y="76377"/>
                  </a:lnTo>
                  <a:lnTo>
                    <a:pt x="88900" y="82484"/>
                  </a:lnTo>
                  <a:lnTo>
                    <a:pt x="82550" y="84284"/>
                  </a:lnTo>
                  <a:lnTo>
                    <a:pt x="80433" y="85822"/>
                  </a:lnTo>
                  <a:lnTo>
                    <a:pt x="79022" y="87906"/>
                  </a:lnTo>
                  <a:lnTo>
                    <a:pt x="77036" y="95896"/>
                  </a:lnTo>
                  <a:lnTo>
                    <a:pt x="76758" y="98855"/>
                  </a:lnTo>
                  <a:lnTo>
                    <a:pt x="75513" y="100828"/>
                  </a:lnTo>
                  <a:lnTo>
                    <a:pt x="73625" y="102143"/>
                  </a:lnTo>
                  <a:lnTo>
                    <a:pt x="71309" y="103020"/>
                  </a:lnTo>
                  <a:lnTo>
                    <a:pt x="69764" y="104663"/>
                  </a:lnTo>
                  <a:lnTo>
                    <a:pt x="68048" y="109311"/>
                  </a:lnTo>
                  <a:lnTo>
                    <a:pt x="68649" y="110974"/>
                  </a:lnTo>
                  <a:lnTo>
                    <a:pt x="70107" y="112082"/>
                  </a:lnTo>
                  <a:lnTo>
                    <a:pt x="74997" y="113861"/>
                  </a:lnTo>
                  <a:lnTo>
                    <a:pt x="80900" y="114169"/>
                  </a:lnTo>
                  <a:lnTo>
                    <a:pt x="82509" y="115271"/>
                  </a:lnTo>
                  <a:lnTo>
                    <a:pt x="83581" y="117064"/>
                  </a:lnTo>
                  <a:lnTo>
                    <a:pt x="84296" y="119317"/>
                  </a:lnTo>
                  <a:lnTo>
                    <a:pt x="86889" y="119761"/>
                  </a:lnTo>
                  <a:lnTo>
                    <a:pt x="131247" y="114421"/>
                  </a:lnTo>
                  <a:lnTo>
                    <a:pt x="139824" y="113295"/>
                  </a:lnTo>
                  <a:lnTo>
                    <a:pt x="181168" y="95004"/>
                  </a:lnTo>
                  <a:lnTo>
                    <a:pt x="225436" y="73009"/>
                  </a:lnTo>
                  <a:lnTo>
                    <a:pt x="250827" y="61380"/>
                  </a:lnTo>
                  <a:lnTo>
                    <a:pt x="269875" y="56286"/>
                  </a:lnTo>
                  <a:lnTo>
                    <a:pt x="292453" y="42319"/>
                  </a:lnTo>
                  <a:lnTo>
                    <a:pt x="328149" y="28563"/>
                  </a:lnTo>
                  <a:lnTo>
                    <a:pt x="329891" y="26450"/>
                  </a:lnTo>
                  <a:lnTo>
                    <a:pt x="331052" y="23983"/>
                  </a:lnTo>
                  <a:lnTo>
                    <a:pt x="332885" y="22338"/>
                  </a:lnTo>
                  <a:lnTo>
                    <a:pt x="341373" y="19482"/>
                  </a:lnTo>
                  <a:lnTo>
                    <a:pt x="357354" y="19052"/>
                  </a:lnTo>
                  <a:lnTo>
                    <a:pt x="358885" y="20110"/>
                  </a:lnTo>
                  <a:lnTo>
                    <a:pt x="359907" y="21873"/>
                  </a:lnTo>
                  <a:lnTo>
                    <a:pt x="361681" y="28750"/>
                  </a:lnTo>
                  <a:lnTo>
                    <a:pt x="361830" y="33238"/>
                  </a:lnTo>
                  <a:lnTo>
                    <a:pt x="362928" y="34858"/>
                  </a:lnTo>
                  <a:lnTo>
                    <a:pt x="364719" y="35939"/>
                  </a:lnTo>
                  <a:lnTo>
                    <a:pt x="366971" y="36659"/>
                  </a:lnTo>
                  <a:lnTo>
                    <a:pt x="368472" y="38197"/>
                  </a:lnTo>
                  <a:lnTo>
                    <a:pt x="370140" y="42729"/>
                  </a:lnTo>
                  <a:lnTo>
                    <a:pt x="371468" y="89102"/>
                  </a:lnTo>
                  <a:lnTo>
                    <a:pt x="371475" y="135166"/>
                  </a:lnTo>
                  <a:lnTo>
                    <a:pt x="371475" y="145647"/>
                  </a:lnTo>
                  <a:lnTo>
                    <a:pt x="368653" y="152220"/>
                  </a:lnTo>
                  <a:lnTo>
                    <a:pt x="363274" y="160007"/>
                  </a:lnTo>
                  <a:lnTo>
                    <a:pt x="361950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1175"/>
            <p:cNvSpPr/>
            <p:nvPr>
              <p:custDataLst>
                <p:tags r:id="rId371"/>
              </p:custDataLst>
            </p:nvPr>
          </p:nvSpPr>
          <p:spPr>
            <a:xfrm>
              <a:off x="4210061" y="2276475"/>
              <a:ext cx="161512" cy="142876"/>
            </a:xfrm>
            <a:custGeom>
              <a:avLst/>
              <a:gdLst/>
              <a:ahLst/>
              <a:cxnLst/>
              <a:rect l="0" t="0" r="0" b="0"/>
              <a:pathLst>
                <a:path w="161512" h="142876">
                  <a:moveTo>
                    <a:pt x="57139" y="0"/>
                  </a:moveTo>
                  <a:lnTo>
                    <a:pt x="57139" y="0"/>
                  </a:lnTo>
                  <a:lnTo>
                    <a:pt x="57139" y="31881"/>
                  </a:lnTo>
                  <a:lnTo>
                    <a:pt x="54317" y="38158"/>
                  </a:lnTo>
                  <a:lnTo>
                    <a:pt x="41951" y="53983"/>
                  </a:lnTo>
                  <a:lnTo>
                    <a:pt x="36030" y="66677"/>
                  </a:lnTo>
                  <a:lnTo>
                    <a:pt x="31882" y="73026"/>
                  </a:lnTo>
                  <a:lnTo>
                    <a:pt x="29547" y="82550"/>
                  </a:lnTo>
                  <a:lnTo>
                    <a:pt x="29001" y="88900"/>
                  </a:lnTo>
                  <a:lnTo>
                    <a:pt x="25936" y="95250"/>
                  </a:lnTo>
                  <a:lnTo>
                    <a:pt x="11241" y="112419"/>
                  </a:lnTo>
                  <a:lnTo>
                    <a:pt x="10282" y="116286"/>
                  </a:lnTo>
                  <a:lnTo>
                    <a:pt x="10026" y="118799"/>
                  </a:lnTo>
                  <a:lnTo>
                    <a:pt x="8797" y="120474"/>
                  </a:lnTo>
                  <a:lnTo>
                    <a:pt x="6919" y="121591"/>
                  </a:lnTo>
                  <a:lnTo>
                    <a:pt x="24" y="123814"/>
                  </a:lnTo>
                  <a:lnTo>
                    <a:pt x="0" y="118765"/>
                  </a:lnTo>
                  <a:lnTo>
                    <a:pt x="1054" y="117277"/>
                  </a:lnTo>
                  <a:lnTo>
                    <a:pt x="2816" y="116285"/>
                  </a:lnTo>
                  <a:lnTo>
                    <a:pt x="5049" y="115623"/>
                  </a:lnTo>
                  <a:lnTo>
                    <a:pt x="6537" y="114123"/>
                  </a:lnTo>
                  <a:lnTo>
                    <a:pt x="8191" y="109635"/>
                  </a:lnTo>
                  <a:lnTo>
                    <a:pt x="9398" y="91944"/>
                  </a:lnTo>
                  <a:lnTo>
                    <a:pt x="10495" y="89871"/>
                  </a:lnTo>
                  <a:lnTo>
                    <a:pt x="12285" y="88489"/>
                  </a:lnTo>
                  <a:lnTo>
                    <a:pt x="14537" y="87568"/>
                  </a:lnTo>
                  <a:lnTo>
                    <a:pt x="16037" y="85895"/>
                  </a:lnTo>
                  <a:lnTo>
                    <a:pt x="21268" y="75606"/>
                  </a:lnTo>
                  <a:lnTo>
                    <a:pt x="25322" y="69586"/>
                  </a:lnTo>
                  <a:lnTo>
                    <a:pt x="28661" y="60247"/>
                  </a:lnTo>
                  <a:lnTo>
                    <a:pt x="34825" y="50777"/>
                  </a:lnTo>
                  <a:lnTo>
                    <a:pt x="38180" y="41268"/>
                  </a:lnTo>
                  <a:lnTo>
                    <a:pt x="42716" y="34922"/>
                  </a:lnTo>
                  <a:lnTo>
                    <a:pt x="48259" y="31396"/>
                  </a:lnTo>
                  <a:lnTo>
                    <a:pt x="51219" y="30456"/>
                  </a:lnTo>
                  <a:lnTo>
                    <a:pt x="53192" y="28770"/>
                  </a:lnTo>
                  <a:lnTo>
                    <a:pt x="56620" y="20539"/>
                  </a:lnTo>
                  <a:lnTo>
                    <a:pt x="59730" y="19712"/>
                  </a:lnTo>
                  <a:lnTo>
                    <a:pt x="65294" y="19181"/>
                  </a:lnTo>
                  <a:lnTo>
                    <a:pt x="65750" y="18079"/>
                  </a:lnTo>
                  <a:lnTo>
                    <a:pt x="66653" y="9642"/>
                  </a:lnTo>
                  <a:lnTo>
                    <a:pt x="71717" y="9560"/>
                  </a:lnTo>
                  <a:lnTo>
                    <a:pt x="73208" y="10606"/>
                  </a:lnTo>
                  <a:lnTo>
                    <a:pt x="74202" y="12363"/>
                  </a:lnTo>
                  <a:lnTo>
                    <a:pt x="75796" y="17729"/>
                  </a:lnTo>
                  <a:lnTo>
                    <a:pt x="91992" y="35895"/>
                  </a:lnTo>
                  <a:lnTo>
                    <a:pt x="95335" y="44738"/>
                  </a:lnTo>
                  <a:lnTo>
                    <a:pt x="99868" y="50928"/>
                  </a:lnTo>
                  <a:lnTo>
                    <a:pt x="105410" y="54384"/>
                  </a:lnTo>
                  <a:lnTo>
                    <a:pt x="108370" y="55307"/>
                  </a:lnTo>
                  <a:lnTo>
                    <a:pt x="110343" y="56979"/>
                  </a:lnTo>
                  <a:lnTo>
                    <a:pt x="123887" y="76082"/>
                  </a:lnTo>
                  <a:lnTo>
                    <a:pt x="128433" y="80734"/>
                  </a:lnTo>
                  <a:lnTo>
                    <a:pt x="133980" y="83507"/>
                  </a:lnTo>
                  <a:lnTo>
                    <a:pt x="136941" y="84246"/>
                  </a:lnTo>
                  <a:lnTo>
                    <a:pt x="138915" y="85798"/>
                  </a:lnTo>
                  <a:lnTo>
                    <a:pt x="141109" y="90343"/>
                  </a:lnTo>
                  <a:lnTo>
                    <a:pt x="142752" y="91979"/>
                  </a:lnTo>
                  <a:lnTo>
                    <a:pt x="150911" y="94819"/>
                  </a:lnTo>
                  <a:lnTo>
                    <a:pt x="151732" y="97881"/>
                  </a:lnTo>
                  <a:lnTo>
                    <a:pt x="151951" y="100179"/>
                  </a:lnTo>
                  <a:lnTo>
                    <a:pt x="153155" y="101711"/>
                  </a:lnTo>
                  <a:lnTo>
                    <a:pt x="161511" y="104655"/>
                  </a:lnTo>
                  <a:lnTo>
                    <a:pt x="152771" y="113904"/>
                  </a:lnTo>
                  <a:lnTo>
                    <a:pt x="147446" y="114183"/>
                  </a:lnTo>
                  <a:lnTo>
                    <a:pt x="145918" y="115280"/>
                  </a:lnTo>
                  <a:lnTo>
                    <a:pt x="144901" y="117070"/>
                  </a:lnTo>
                  <a:lnTo>
                    <a:pt x="144222" y="119322"/>
                  </a:lnTo>
                  <a:lnTo>
                    <a:pt x="142711" y="120823"/>
                  </a:lnTo>
                  <a:lnTo>
                    <a:pt x="138210" y="122491"/>
                  </a:lnTo>
                  <a:lnTo>
                    <a:pt x="129726" y="123430"/>
                  </a:lnTo>
                  <a:lnTo>
                    <a:pt x="127755" y="124620"/>
                  </a:lnTo>
                  <a:lnTo>
                    <a:pt x="126441" y="126471"/>
                  </a:lnTo>
                  <a:lnTo>
                    <a:pt x="125565" y="128764"/>
                  </a:lnTo>
                  <a:lnTo>
                    <a:pt x="123923" y="130293"/>
                  </a:lnTo>
                  <a:lnTo>
                    <a:pt x="119277" y="131991"/>
                  </a:lnTo>
                  <a:lnTo>
                    <a:pt x="107670" y="134140"/>
                  </a:lnTo>
                  <a:lnTo>
                    <a:pt x="98334" y="139816"/>
                  </a:lnTo>
                  <a:lnTo>
                    <a:pt x="85698" y="142271"/>
                  </a:lnTo>
                  <a:lnTo>
                    <a:pt x="38099" y="142875"/>
                  </a:lnTo>
                  <a:lnTo>
                    <a:pt x="47614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3" name="SMARTInkShape-Group251"/>
          <p:cNvGrpSpPr/>
          <p:nvPr/>
        </p:nvGrpSpPr>
        <p:grpSpPr>
          <a:xfrm>
            <a:off x="5814287" y="2124203"/>
            <a:ext cx="834150" cy="218948"/>
            <a:chOff x="5814287" y="2124203"/>
            <a:chExt cx="834150" cy="218948"/>
          </a:xfrm>
        </p:grpSpPr>
        <p:sp>
          <p:nvSpPr>
            <p:cNvPr id="69" name="SMARTInkShape-1176"/>
            <p:cNvSpPr/>
            <p:nvPr>
              <p:custDataLst>
                <p:tags r:id="rId363"/>
              </p:custDataLst>
            </p:nvPr>
          </p:nvSpPr>
          <p:spPr>
            <a:xfrm>
              <a:off x="6467870" y="2133611"/>
              <a:ext cx="180567" cy="161877"/>
            </a:xfrm>
            <a:custGeom>
              <a:avLst/>
              <a:gdLst/>
              <a:ahLst/>
              <a:cxnLst/>
              <a:rect l="0" t="0" r="0" b="0"/>
              <a:pathLst>
                <a:path w="180567" h="161877">
                  <a:moveTo>
                    <a:pt x="104380" y="9514"/>
                  </a:moveTo>
                  <a:lnTo>
                    <a:pt x="104380" y="9514"/>
                  </a:lnTo>
                  <a:lnTo>
                    <a:pt x="109436" y="9514"/>
                  </a:lnTo>
                  <a:lnTo>
                    <a:pt x="110925" y="10572"/>
                  </a:lnTo>
                  <a:lnTo>
                    <a:pt x="111918" y="12336"/>
                  </a:lnTo>
                  <a:lnTo>
                    <a:pt x="113789" y="18647"/>
                  </a:lnTo>
                  <a:lnTo>
                    <a:pt x="113904" y="50835"/>
                  </a:lnTo>
                  <a:lnTo>
                    <a:pt x="111083" y="57159"/>
                  </a:lnTo>
                  <a:lnTo>
                    <a:pt x="107360" y="63498"/>
                  </a:lnTo>
                  <a:lnTo>
                    <a:pt x="104968" y="76191"/>
                  </a:lnTo>
                  <a:lnTo>
                    <a:pt x="104773" y="79365"/>
                  </a:lnTo>
                  <a:lnTo>
                    <a:pt x="101732" y="85715"/>
                  </a:lnTo>
                  <a:lnTo>
                    <a:pt x="78559" y="114289"/>
                  </a:lnTo>
                  <a:lnTo>
                    <a:pt x="75970" y="120639"/>
                  </a:lnTo>
                  <a:lnTo>
                    <a:pt x="62708" y="136514"/>
                  </a:lnTo>
                  <a:lnTo>
                    <a:pt x="56579" y="140042"/>
                  </a:lnTo>
                  <a:lnTo>
                    <a:pt x="50327" y="142668"/>
                  </a:lnTo>
                  <a:lnTo>
                    <a:pt x="40858" y="149038"/>
                  </a:lnTo>
                  <a:lnTo>
                    <a:pt x="31348" y="151396"/>
                  </a:lnTo>
                  <a:lnTo>
                    <a:pt x="10619" y="152378"/>
                  </a:lnTo>
                  <a:lnTo>
                    <a:pt x="10122" y="151323"/>
                  </a:lnTo>
                  <a:lnTo>
                    <a:pt x="9261" y="144187"/>
                  </a:lnTo>
                  <a:lnTo>
                    <a:pt x="940" y="134779"/>
                  </a:lnTo>
                  <a:lnTo>
                    <a:pt x="0" y="128709"/>
                  </a:lnTo>
                  <a:lnTo>
                    <a:pt x="927" y="127077"/>
                  </a:lnTo>
                  <a:lnTo>
                    <a:pt x="2602" y="125990"/>
                  </a:lnTo>
                  <a:lnTo>
                    <a:pt x="4778" y="125264"/>
                  </a:lnTo>
                  <a:lnTo>
                    <a:pt x="6229" y="123723"/>
                  </a:lnTo>
                  <a:lnTo>
                    <a:pt x="8748" y="115740"/>
                  </a:lnTo>
                  <a:lnTo>
                    <a:pt x="9017" y="109662"/>
                  </a:lnTo>
                  <a:lnTo>
                    <a:pt x="10113" y="108029"/>
                  </a:lnTo>
                  <a:lnTo>
                    <a:pt x="11902" y="106941"/>
                  </a:lnTo>
                  <a:lnTo>
                    <a:pt x="18824" y="105051"/>
                  </a:lnTo>
                  <a:lnTo>
                    <a:pt x="26739" y="104802"/>
                  </a:lnTo>
                  <a:lnTo>
                    <a:pt x="35500" y="111318"/>
                  </a:lnTo>
                  <a:lnTo>
                    <a:pt x="41311" y="112968"/>
                  </a:lnTo>
                  <a:lnTo>
                    <a:pt x="43285" y="114467"/>
                  </a:lnTo>
                  <a:lnTo>
                    <a:pt x="47119" y="120574"/>
                  </a:lnTo>
                  <a:lnTo>
                    <a:pt x="51767" y="122374"/>
                  </a:lnTo>
                  <a:lnTo>
                    <a:pt x="53430" y="123912"/>
                  </a:lnTo>
                  <a:lnTo>
                    <a:pt x="55277" y="128444"/>
                  </a:lnTo>
                  <a:lnTo>
                    <a:pt x="56829" y="130076"/>
                  </a:lnTo>
                  <a:lnTo>
                    <a:pt x="75995" y="140687"/>
                  </a:lnTo>
                  <a:lnTo>
                    <a:pt x="79106" y="141413"/>
                  </a:lnTo>
                  <a:lnTo>
                    <a:pt x="92985" y="150938"/>
                  </a:lnTo>
                  <a:lnTo>
                    <a:pt x="102089" y="158649"/>
                  </a:lnTo>
                  <a:lnTo>
                    <a:pt x="112140" y="161484"/>
                  </a:lnTo>
                  <a:lnTo>
                    <a:pt x="127007" y="161876"/>
                  </a:lnTo>
                  <a:lnTo>
                    <a:pt x="133134" y="159075"/>
                  </a:lnTo>
                  <a:lnTo>
                    <a:pt x="139384" y="155360"/>
                  </a:lnTo>
                  <a:lnTo>
                    <a:pt x="145690" y="153710"/>
                  </a:lnTo>
                  <a:lnTo>
                    <a:pt x="147795" y="152211"/>
                  </a:lnTo>
                  <a:lnTo>
                    <a:pt x="149198" y="150154"/>
                  </a:lnTo>
                  <a:lnTo>
                    <a:pt x="150134" y="147724"/>
                  </a:lnTo>
                  <a:lnTo>
                    <a:pt x="151815" y="146104"/>
                  </a:lnTo>
                  <a:lnTo>
                    <a:pt x="156507" y="144304"/>
                  </a:lnTo>
                  <a:lnTo>
                    <a:pt x="158181" y="142766"/>
                  </a:lnTo>
                  <a:lnTo>
                    <a:pt x="166144" y="129733"/>
                  </a:lnTo>
                  <a:lnTo>
                    <a:pt x="176631" y="117379"/>
                  </a:lnTo>
                  <a:lnTo>
                    <a:pt x="178825" y="111076"/>
                  </a:lnTo>
                  <a:lnTo>
                    <a:pt x="180566" y="63605"/>
                  </a:lnTo>
                  <a:lnTo>
                    <a:pt x="177751" y="57190"/>
                  </a:lnTo>
                  <a:lnTo>
                    <a:pt x="174032" y="50812"/>
                  </a:lnTo>
                  <a:lnTo>
                    <a:pt x="170879" y="41271"/>
                  </a:lnTo>
                  <a:lnTo>
                    <a:pt x="154631" y="19040"/>
                  </a:lnTo>
                  <a:lnTo>
                    <a:pt x="153756" y="15864"/>
                  </a:lnTo>
                  <a:lnTo>
                    <a:pt x="152114" y="13748"/>
                  </a:lnTo>
                  <a:lnTo>
                    <a:pt x="133845" y="5015"/>
                  </a:lnTo>
                  <a:lnTo>
                    <a:pt x="117882" y="982"/>
                  </a:lnTo>
                  <a:lnTo>
                    <a:pt x="82164" y="0"/>
                  </a:lnTo>
                  <a:lnTo>
                    <a:pt x="75809" y="2816"/>
                  </a:lnTo>
                  <a:lnTo>
                    <a:pt x="69457" y="6537"/>
                  </a:lnTo>
                  <a:lnTo>
                    <a:pt x="56755" y="8926"/>
                  </a:lnTo>
                  <a:lnTo>
                    <a:pt x="53580" y="9122"/>
                  </a:lnTo>
                  <a:lnTo>
                    <a:pt x="51463" y="10311"/>
                  </a:lnTo>
                  <a:lnTo>
                    <a:pt x="50052" y="12162"/>
                  </a:lnTo>
                  <a:lnTo>
                    <a:pt x="49111" y="14454"/>
                  </a:lnTo>
                  <a:lnTo>
                    <a:pt x="47426" y="15982"/>
                  </a:lnTo>
                  <a:lnTo>
                    <a:pt x="42731" y="17681"/>
                  </a:lnTo>
                  <a:lnTo>
                    <a:pt x="41055" y="19192"/>
                  </a:lnTo>
                  <a:lnTo>
                    <a:pt x="39194" y="23693"/>
                  </a:lnTo>
                  <a:lnTo>
                    <a:pt x="38146" y="32177"/>
                  </a:lnTo>
                  <a:lnTo>
                    <a:pt x="36941" y="34148"/>
                  </a:lnTo>
                  <a:lnTo>
                    <a:pt x="35079" y="35461"/>
                  </a:lnTo>
                  <a:lnTo>
                    <a:pt x="32779" y="36337"/>
                  </a:lnTo>
                  <a:lnTo>
                    <a:pt x="31246" y="37980"/>
                  </a:lnTo>
                  <a:lnTo>
                    <a:pt x="28584" y="46136"/>
                  </a:lnTo>
                  <a:lnTo>
                    <a:pt x="36417" y="55685"/>
                  </a:lnTo>
                  <a:lnTo>
                    <a:pt x="45793" y="65212"/>
                  </a:lnTo>
                  <a:lnTo>
                    <a:pt x="51860" y="66234"/>
                  </a:lnTo>
                  <a:lnTo>
                    <a:pt x="60361" y="66537"/>
                  </a:lnTo>
                  <a:lnTo>
                    <a:pt x="66471" y="69430"/>
                  </a:lnTo>
                  <a:lnTo>
                    <a:pt x="69583" y="71682"/>
                  </a:lnTo>
                  <a:lnTo>
                    <a:pt x="72716" y="72127"/>
                  </a:lnTo>
                  <a:lnTo>
                    <a:pt x="102265" y="66847"/>
                  </a:lnTo>
                  <a:lnTo>
                    <a:pt x="117277" y="65660"/>
                  </a:lnTo>
                  <a:lnTo>
                    <a:pt x="135190" y="59136"/>
                  </a:lnTo>
                  <a:lnTo>
                    <a:pt x="152005" y="57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1177"/>
            <p:cNvSpPr/>
            <p:nvPr>
              <p:custDataLst>
                <p:tags r:id="rId364"/>
              </p:custDataLst>
            </p:nvPr>
          </p:nvSpPr>
          <p:spPr>
            <a:xfrm>
              <a:off x="6105525" y="2124203"/>
              <a:ext cx="285635" cy="190243"/>
            </a:xfrm>
            <a:custGeom>
              <a:avLst/>
              <a:gdLst/>
              <a:ahLst/>
              <a:cxnLst/>
              <a:rect l="0" t="0" r="0" b="0"/>
              <a:pathLst>
                <a:path w="285635" h="190243">
                  <a:moveTo>
                    <a:pt x="0" y="66547"/>
                  </a:moveTo>
                  <a:lnTo>
                    <a:pt x="0" y="66547"/>
                  </a:lnTo>
                  <a:lnTo>
                    <a:pt x="0" y="33459"/>
                  </a:lnTo>
                  <a:lnTo>
                    <a:pt x="1058" y="31788"/>
                  </a:lnTo>
                  <a:lnTo>
                    <a:pt x="2822" y="30674"/>
                  </a:lnTo>
                  <a:lnTo>
                    <a:pt x="5056" y="29932"/>
                  </a:lnTo>
                  <a:lnTo>
                    <a:pt x="6545" y="28379"/>
                  </a:lnTo>
                  <a:lnTo>
                    <a:pt x="10321" y="18833"/>
                  </a:lnTo>
                  <a:lnTo>
                    <a:pt x="14465" y="14297"/>
                  </a:lnTo>
                  <a:lnTo>
                    <a:pt x="19834" y="11575"/>
                  </a:lnTo>
                  <a:lnTo>
                    <a:pt x="22748" y="10849"/>
                  </a:lnTo>
                  <a:lnTo>
                    <a:pt x="24690" y="9307"/>
                  </a:lnTo>
                  <a:lnTo>
                    <a:pt x="26848" y="4771"/>
                  </a:lnTo>
                  <a:lnTo>
                    <a:pt x="28482" y="3138"/>
                  </a:lnTo>
                  <a:lnTo>
                    <a:pt x="36624" y="302"/>
                  </a:lnTo>
                  <a:lnTo>
                    <a:pt x="42719" y="0"/>
                  </a:lnTo>
                  <a:lnTo>
                    <a:pt x="44354" y="1015"/>
                  </a:lnTo>
                  <a:lnTo>
                    <a:pt x="45445" y="2751"/>
                  </a:lnTo>
                  <a:lnTo>
                    <a:pt x="46171" y="4966"/>
                  </a:lnTo>
                  <a:lnTo>
                    <a:pt x="47714" y="6443"/>
                  </a:lnTo>
                  <a:lnTo>
                    <a:pt x="55699" y="9008"/>
                  </a:lnTo>
                  <a:lnTo>
                    <a:pt x="56505" y="12046"/>
                  </a:lnTo>
                  <a:lnTo>
                    <a:pt x="57150" y="57039"/>
                  </a:lnTo>
                  <a:lnTo>
                    <a:pt x="57150" y="60208"/>
                  </a:lnTo>
                  <a:lnTo>
                    <a:pt x="56092" y="62321"/>
                  </a:lnTo>
                  <a:lnTo>
                    <a:pt x="54328" y="63730"/>
                  </a:lnTo>
                  <a:lnTo>
                    <a:pt x="52094" y="64669"/>
                  </a:lnTo>
                  <a:lnTo>
                    <a:pt x="50605" y="66353"/>
                  </a:lnTo>
                  <a:lnTo>
                    <a:pt x="45391" y="76661"/>
                  </a:lnTo>
                  <a:lnTo>
                    <a:pt x="39540" y="83832"/>
                  </a:lnTo>
                  <a:lnTo>
                    <a:pt x="35918" y="84813"/>
                  </a:lnTo>
                  <a:lnTo>
                    <a:pt x="33470" y="85074"/>
                  </a:lnTo>
                  <a:lnTo>
                    <a:pt x="31838" y="86307"/>
                  </a:lnTo>
                  <a:lnTo>
                    <a:pt x="28702" y="94716"/>
                  </a:lnTo>
                  <a:lnTo>
                    <a:pt x="20385" y="95086"/>
                  </a:lnTo>
                  <a:lnTo>
                    <a:pt x="24502" y="95111"/>
                  </a:lnTo>
                  <a:lnTo>
                    <a:pt x="25860" y="94056"/>
                  </a:lnTo>
                  <a:lnTo>
                    <a:pt x="28217" y="86920"/>
                  </a:lnTo>
                  <a:lnTo>
                    <a:pt x="31237" y="86185"/>
                  </a:lnTo>
                  <a:lnTo>
                    <a:pt x="76805" y="85597"/>
                  </a:lnTo>
                  <a:lnTo>
                    <a:pt x="83963" y="85597"/>
                  </a:lnTo>
                  <a:lnTo>
                    <a:pt x="84551" y="86655"/>
                  </a:lnTo>
                  <a:lnTo>
                    <a:pt x="85203" y="90653"/>
                  </a:lnTo>
                  <a:lnTo>
                    <a:pt x="90627" y="98855"/>
                  </a:lnTo>
                  <a:lnTo>
                    <a:pt x="100882" y="111107"/>
                  </a:lnTo>
                  <a:lnTo>
                    <a:pt x="103622" y="120555"/>
                  </a:lnTo>
                  <a:lnTo>
                    <a:pt x="104262" y="126887"/>
                  </a:lnTo>
                  <a:lnTo>
                    <a:pt x="107369" y="133228"/>
                  </a:lnTo>
                  <a:lnTo>
                    <a:pt x="111220" y="139575"/>
                  </a:lnTo>
                  <a:lnTo>
                    <a:pt x="113691" y="152273"/>
                  </a:lnTo>
                  <a:lnTo>
                    <a:pt x="114180" y="159916"/>
                  </a:lnTo>
                  <a:lnTo>
                    <a:pt x="106745" y="171911"/>
                  </a:lnTo>
                  <a:lnTo>
                    <a:pt x="106088" y="174889"/>
                  </a:lnTo>
                  <a:lnTo>
                    <a:pt x="104592" y="176875"/>
                  </a:lnTo>
                  <a:lnTo>
                    <a:pt x="98488" y="180729"/>
                  </a:lnTo>
                  <a:lnTo>
                    <a:pt x="95676" y="188893"/>
                  </a:lnTo>
                  <a:lnTo>
                    <a:pt x="92617" y="189715"/>
                  </a:lnTo>
                  <a:lnTo>
                    <a:pt x="87087" y="190242"/>
                  </a:lnTo>
                  <a:lnTo>
                    <a:pt x="86632" y="189227"/>
                  </a:lnTo>
                  <a:lnTo>
                    <a:pt x="85728" y="163547"/>
                  </a:lnTo>
                  <a:lnTo>
                    <a:pt x="114373" y="121410"/>
                  </a:lnTo>
                  <a:lnTo>
                    <a:pt x="133357" y="95757"/>
                  </a:lnTo>
                  <a:lnTo>
                    <a:pt x="168451" y="61105"/>
                  </a:lnTo>
                  <a:lnTo>
                    <a:pt x="184085" y="51999"/>
                  </a:lnTo>
                  <a:lnTo>
                    <a:pt x="195890" y="47772"/>
                  </a:lnTo>
                  <a:lnTo>
                    <a:pt x="207149" y="41346"/>
                  </a:lnTo>
                  <a:lnTo>
                    <a:pt x="221303" y="37913"/>
                  </a:lnTo>
                  <a:lnTo>
                    <a:pt x="223736" y="35816"/>
                  </a:lnTo>
                  <a:lnTo>
                    <a:pt x="225358" y="33360"/>
                  </a:lnTo>
                  <a:lnTo>
                    <a:pt x="227497" y="31722"/>
                  </a:lnTo>
                  <a:lnTo>
                    <a:pt x="232696" y="29903"/>
                  </a:lnTo>
                  <a:lnTo>
                    <a:pt x="241573" y="28878"/>
                  </a:lnTo>
                  <a:lnTo>
                    <a:pt x="247771" y="31461"/>
                  </a:lnTo>
                  <a:lnTo>
                    <a:pt x="255318" y="36686"/>
                  </a:lnTo>
                  <a:lnTo>
                    <a:pt x="261681" y="37591"/>
                  </a:lnTo>
                  <a:lnTo>
                    <a:pt x="263354" y="38776"/>
                  </a:lnTo>
                  <a:lnTo>
                    <a:pt x="264470" y="40625"/>
                  </a:lnTo>
                  <a:lnTo>
                    <a:pt x="265213" y="42916"/>
                  </a:lnTo>
                  <a:lnTo>
                    <a:pt x="266767" y="44443"/>
                  </a:lnTo>
                  <a:lnTo>
                    <a:pt x="274770" y="47095"/>
                  </a:lnTo>
                  <a:lnTo>
                    <a:pt x="275578" y="50140"/>
                  </a:lnTo>
                  <a:lnTo>
                    <a:pt x="276214" y="56903"/>
                  </a:lnTo>
                  <a:lnTo>
                    <a:pt x="285634" y="57021"/>
                  </a:lnTo>
                  <a:lnTo>
                    <a:pt x="277538" y="48821"/>
                  </a:lnTo>
                  <a:lnTo>
                    <a:pt x="276341" y="39412"/>
                  </a:lnTo>
                  <a:lnTo>
                    <a:pt x="268034" y="29897"/>
                  </a:lnTo>
                  <a:lnTo>
                    <a:pt x="262039" y="28877"/>
                  </a:lnTo>
                  <a:lnTo>
                    <a:pt x="253560" y="28575"/>
                  </a:lnTo>
                  <a:lnTo>
                    <a:pt x="247454" y="25681"/>
                  </a:lnTo>
                  <a:lnTo>
                    <a:pt x="239967" y="20257"/>
                  </a:lnTo>
                  <a:lnTo>
                    <a:pt x="233615" y="19318"/>
                  </a:lnTo>
                  <a:lnTo>
                    <a:pt x="228007" y="21920"/>
                  </a:lnTo>
                  <a:lnTo>
                    <a:pt x="221986" y="25546"/>
                  </a:lnTo>
                  <a:lnTo>
                    <a:pt x="212647" y="28646"/>
                  </a:lnTo>
                  <a:lnTo>
                    <a:pt x="186932" y="51103"/>
                  </a:lnTo>
                  <a:lnTo>
                    <a:pt x="183623" y="57214"/>
                  </a:lnTo>
                  <a:lnTo>
                    <a:pt x="181094" y="63457"/>
                  </a:lnTo>
                  <a:lnTo>
                    <a:pt x="174778" y="72922"/>
                  </a:lnTo>
                  <a:lnTo>
                    <a:pt x="172436" y="83488"/>
                  </a:lnTo>
                  <a:lnTo>
                    <a:pt x="171461" y="126756"/>
                  </a:lnTo>
                  <a:lnTo>
                    <a:pt x="174277" y="133170"/>
                  </a:lnTo>
                  <a:lnTo>
                    <a:pt x="177998" y="139549"/>
                  </a:lnTo>
                  <a:lnTo>
                    <a:pt x="179652" y="145912"/>
                  </a:lnTo>
                  <a:lnTo>
                    <a:pt x="181151" y="148032"/>
                  </a:lnTo>
                  <a:lnTo>
                    <a:pt x="183209" y="149445"/>
                  </a:lnTo>
                  <a:lnTo>
                    <a:pt x="188318" y="152074"/>
                  </a:lnTo>
                  <a:lnTo>
                    <a:pt x="194116" y="156770"/>
                  </a:lnTo>
                  <a:lnTo>
                    <a:pt x="203043" y="159563"/>
                  </a:lnTo>
                  <a:lnTo>
                    <a:pt x="220964" y="161356"/>
                  </a:lnTo>
                  <a:lnTo>
                    <a:pt x="247650" y="1522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1178"/>
            <p:cNvSpPr/>
            <p:nvPr>
              <p:custDataLst>
                <p:tags r:id="rId365"/>
              </p:custDataLst>
            </p:nvPr>
          </p:nvSpPr>
          <p:spPr>
            <a:xfrm>
              <a:off x="6105525" y="2143125"/>
              <a:ext cx="19051" cy="161530"/>
            </a:xfrm>
            <a:custGeom>
              <a:avLst/>
              <a:gdLst/>
              <a:ahLst/>
              <a:cxnLst/>
              <a:rect l="0" t="0" r="0" b="0"/>
              <a:pathLst>
                <a:path w="19051" h="161530">
                  <a:moveTo>
                    <a:pt x="0" y="0"/>
                  </a:moveTo>
                  <a:lnTo>
                    <a:pt x="0" y="0"/>
                  </a:lnTo>
                  <a:lnTo>
                    <a:pt x="0" y="22666"/>
                  </a:lnTo>
                  <a:lnTo>
                    <a:pt x="2822" y="28771"/>
                  </a:lnTo>
                  <a:lnTo>
                    <a:pt x="6545" y="35012"/>
                  </a:lnTo>
                  <a:lnTo>
                    <a:pt x="8937" y="47642"/>
                  </a:lnTo>
                  <a:lnTo>
                    <a:pt x="9520" y="95076"/>
                  </a:lnTo>
                  <a:lnTo>
                    <a:pt x="9525" y="137456"/>
                  </a:lnTo>
                  <a:lnTo>
                    <a:pt x="12347" y="143289"/>
                  </a:lnTo>
                  <a:lnTo>
                    <a:pt x="18934" y="152242"/>
                  </a:lnTo>
                  <a:lnTo>
                    <a:pt x="19047" y="161529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1179"/>
            <p:cNvSpPr/>
            <p:nvPr>
              <p:custDataLst>
                <p:tags r:id="rId366"/>
              </p:custDataLst>
            </p:nvPr>
          </p:nvSpPr>
          <p:spPr>
            <a:xfrm>
              <a:off x="5814287" y="2209801"/>
              <a:ext cx="129314" cy="133350"/>
            </a:xfrm>
            <a:custGeom>
              <a:avLst/>
              <a:gdLst/>
              <a:ahLst/>
              <a:cxnLst/>
              <a:rect l="0" t="0" r="0" b="0"/>
              <a:pathLst>
                <a:path w="129314" h="133350">
                  <a:moveTo>
                    <a:pt x="43588" y="9524"/>
                  </a:moveTo>
                  <a:lnTo>
                    <a:pt x="43588" y="9524"/>
                  </a:lnTo>
                  <a:lnTo>
                    <a:pt x="43588" y="0"/>
                  </a:lnTo>
                  <a:lnTo>
                    <a:pt x="43588" y="17609"/>
                  </a:lnTo>
                  <a:lnTo>
                    <a:pt x="37043" y="26369"/>
                  </a:lnTo>
                  <a:lnTo>
                    <a:pt x="34946" y="35212"/>
                  </a:lnTo>
                  <a:lnTo>
                    <a:pt x="34456" y="41402"/>
                  </a:lnTo>
                  <a:lnTo>
                    <a:pt x="31415" y="47681"/>
                  </a:lnTo>
                  <a:lnTo>
                    <a:pt x="27594" y="53999"/>
                  </a:lnTo>
                  <a:lnTo>
                    <a:pt x="24386" y="63506"/>
                  </a:lnTo>
                  <a:lnTo>
                    <a:pt x="18260" y="73026"/>
                  </a:lnTo>
                  <a:lnTo>
                    <a:pt x="15975" y="82550"/>
                  </a:lnTo>
                  <a:lnTo>
                    <a:pt x="15441" y="88900"/>
                  </a:lnTo>
                  <a:lnTo>
                    <a:pt x="14240" y="91016"/>
                  </a:lnTo>
                  <a:lnTo>
                    <a:pt x="12381" y="92427"/>
                  </a:lnTo>
                  <a:lnTo>
                    <a:pt x="10083" y="93368"/>
                  </a:lnTo>
                  <a:lnTo>
                    <a:pt x="8551" y="95053"/>
                  </a:lnTo>
                  <a:lnTo>
                    <a:pt x="5892" y="103285"/>
                  </a:lnTo>
                  <a:lnTo>
                    <a:pt x="5491" y="114171"/>
                  </a:lnTo>
                  <a:lnTo>
                    <a:pt x="432" y="109205"/>
                  </a:lnTo>
                  <a:lnTo>
                    <a:pt x="0" y="107728"/>
                  </a:lnTo>
                  <a:lnTo>
                    <a:pt x="772" y="106743"/>
                  </a:lnTo>
                  <a:lnTo>
                    <a:pt x="2344" y="106087"/>
                  </a:lnTo>
                  <a:lnTo>
                    <a:pt x="3392" y="104591"/>
                  </a:lnTo>
                  <a:lnTo>
                    <a:pt x="5212" y="96688"/>
                  </a:lnTo>
                  <a:lnTo>
                    <a:pt x="5464" y="82118"/>
                  </a:lnTo>
                  <a:lnTo>
                    <a:pt x="8299" y="76007"/>
                  </a:lnTo>
                  <a:lnTo>
                    <a:pt x="12029" y="69764"/>
                  </a:lnTo>
                  <a:lnTo>
                    <a:pt x="14424" y="57132"/>
                  </a:lnTo>
                  <a:lnTo>
                    <a:pt x="14897" y="44446"/>
                  </a:lnTo>
                  <a:lnTo>
                    <a:pt x="17784" y="38097"/>
                  </a:lnTo>
                  <a:lnTo>
                    <a:pt x="23204" y="30455"/>
                  </a:lnTo>
                  <a:lnTo>
                    <a:pt x="24274" y="21341"/>
                  </a:lnTo>
                  <a:lnTo>
                    <a:pt x="24504" y="11289"/>
                  </a:lnTo>
                  <a:lnTo>
                    <a:pt x="25574" y="10701"/>
                  </a:lnTo>
                  <a:lnTo>
                    <a:pt x="42261" y="9524"/>
                  </a:lnTo>
                  <a:lnTo>
                    <a:pt x="42703" y="10583"/>
                  </a:lnTo>
                  <a:lnTo>
                    <a:pt x="43554" y="26858"/>
                  </a:lnTo>
                  <a:lnTo>
                    <a:pt x="50127" y="35839"/>
                  </a:lnTo>
                  <a:lnTo>
                    <a:pt x="53287" y="44720"/>
                  </a:lnTo>
                  <a:lnTo>
                    <a:pt x="66254" y="60360"/>
                  </a:lnTo>
                  <a:lnTo>
                    <a:pt x="72359" y="63868"/>
                  </a:lnTo>
                  <a:lnTo>
                    <a:pt x="75469" y="64803"/>
                  </a:lnTo>
                  <a:lnTo>
                    <a:pt x="77541" y="66485"/>
                  </a:lnTo>
                  <a:lnTo>
                    <a:pt x="105272" y="99758"/>
                  </a:lnTo>
                  <a:lnTo>
                    <a:pt x="110867" y="102545"/>
                  </a:lnTo>
                  <a:lnTo>
                    <a:pt x="127834" y="104735"/>
                  </a:lnTo>
                  <a:lnTo>
                    <a:pt x="128327" y="105807"/>
                  </a:lnTo>
                  <a:lnTo>
                    <a:pt x="129310" y="114265"/>
                  </a:lnTo>
                  <a:lnTo>
                    <a:pt x="129313" y="109232"/>
                  </a:lnTo>
                  <a:lnTo>
                    <a:pt x="128254" y="107746"/>
                  </a:lnTo>
                  <a:lnTo>
                    <a:pt x="126491" y="106755"/>
                  </a:lnTo>
                  <a:lnTo>
                    <a:pt x="119612" y="105035"/>
                  </a:lnTo>
                  <a:lnTo>
                    <a:pt x="78502" y="104775"/>
                  </a:lnTo>
                  <a:lnTo>
                    <a:pt x="72158" y="107597"/>
                  </a:lnTo>
                  <a:lnTo>
                    <a:pt x="65811" y="111320"/>
                  </a:lnTo>
                  <a:lnTo>
                    <a:pt x="53113" y="113711"/>
                  </a:lnTo>
                  <a:lnTo>
                    <a:pt x="45469" y="114183"/>
                  </a:lnTo>
                  <a:lnTo>
                    <a:pt x="35552" y="122490"/>
                  </a:lnTo>
                  <a:lnTo>
                    <a:pt x="24969" y="123789"/>
                  </a:lnTo>
                  <a:lnTo>
                    <a:pt x="24538" y="1333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4" name="SMARTInkShape-1180"/>
          <p:cNvSpPr/>
          <p:nvPr>
            <p:custDataLst>
              <p:tags r:id="rId7"/>
            </p:custDataLst>
          </p:nvPr>
        </p:nvSpPr>
        <p:spPr>
          <a:xfrm>
            <a:off x="7000876" y="2143164"/>
            <a:ext cx="247614" cy="104306"/>
          </a:xfrm>
          <a:custGeom>
            <a:avLst/>
            <a:gdLst/>
            <a:ahLst/>
            <a:cxnLst/>
            <a:rect l="0" t="0" r="0" b="0"/>
            <a:pathLst>
              <a:path w="247614" h="104306">
                <a:moveTo>
                  <a:pt x="28574" y="9486"/>
                </a:moveTo>
                <a:lnTo>
                  <a:pt x="28574" y="9486"/>
                </a:lnTo>
                <a:lnTo>
                  <a:pt x="20374" y="9486"/>
                </a:lnTo>
                <a:lnTo>
                  <a:pt x="19932" y="8428"/>
                </a:lnTo>
                <a:lnTo>
                  <a:pt x="19165" y="1285"/>
                </a:lnTo>
                <a:lnTo>
                  <a:pt x="19049" y="48192"/>
                </a:lnTo>
                <a:lnTo>
                  <a:pt x="19049" y="60406"/>
                </a:lnTo>
                <a:lnTo>
                  <a:pt x="16227" y="66689"/>
                </a:lnTo>
                <a:lnTo>
                  <a:pt x="12504" y="73009"/>
                </a:lnTo>
                <a:lnTo>
                  <a:pt x="9917" y="83808"/>
                </a:lnTo>
                <a:lnTo>
                  <a:pt x="9640" y="90186"/>
                </a:lnTo>
                <a:lnTo>
                  <a:pt x="8543" y="91861"/>
                </a:lnTo>
                <a:lnTo>
                  <a:pt x="6753" y="92978"/>
                </a:lnTo>
                <a:lnTo>
                  <a:pt x="4502" y="93722"/>
                </a:lnTo>
                <a:lnTo>
                  <a:pt x="3000" y="95277"/>
                </a:lnTo>
                <a:lnTo>
                  <a:pt x="116" y="104305"/>
                </a:lnTo>
                <a:lnTo>
                  <a:pt x="0" y="82067"/>
                </a:lnTo>
                <a:lnTo>
                  <a:pt x="1058" y="80098"/>
                </a:lnTo>
                <a:lnTo>
                  <a:pt x="2821" y="78786"/>
                </a:lnTo>
                <a:lnTo>
                  <a:pt x="5055" y="77911"/>
                </a:lnTo>
                <a:lnTo>
                  <a:pt x="6544" y="76269"/>
                </a:lnTo>
                <a:lnTo>
                  <a:pt x="11757" y="66030"/>
                </a:lnTo>
                <a:lnTo>
                  <a:pt x="15808" y="60017"/>
                </a:lnTo>
                <a:lnTo>
                  <a:pt x="19147" y="50681"/>
                </a:lnTo>
                <a:lnTo>
                  <a:pt x="61651" y="4987"/>
                </a:lnTo>
                <a:lnTo>
                  <a:pt x="67264" y="2195"/>
                </a:lnTo>
                <a:lnTo>
                  <a:pt x="85177" y="0"/>
                </a:lnTo>
                <a:lnTo>
                  <a:pt x="93877" y="8165"/>
                </a:lnTo>
                <a:lnTo>
                  <a:pt x="94843" y="14151"/>
                </a:lnTo>
                <a:lnTo>
                  <a:pt x="95238" y="36218"/>
                </a:lnTo>
                <a:lnTo>
                  <a:pt x="88701" y="45301"/>
                </a:lnTo>
                <a:lnTo>
                  <a:pt x="86606" y="54200"/>
                </a:lnTo>
                <a:lnTo>
                  <a:pt x="85727" y="74789"/>
                </a:lnTo>
                <a:lnTo>
                  <a:pt x="86784" y="75246"/>
                </a:lnTo>
                <a:lnTo>
                  <a:pt x="94858" y="76125"/>
                </a:lnTo>
                <a:lnTo>
                  <a:pt x="102776" y="69608"/>
                </a:lnTo>
                <a:lnTo>
                  <a:pt x="108472" y="67957"/>
                </a:lnTo>
                <a:lnTo>
                  <a:pt x="110415" y="66458"/>
                </a:lnTo>
                <a:lnTo>
                  <a:pt x="112573" y="61971"/>
                </a:lnTo>
                <a:lnTo>
                  <a:pt x="114206" y="60351"/>
                </a:lnTo>
                <a:lnTo>
                  <a:pt x="127404" y="52481"/>
                </a:lnTo>
                <a:lnTo>
                  <a:pt x="152279" y="28656"/>
                </a:lnTo>
                <a:lnTo>
                  <a:pt x="160589" y="36748"/>
                </a:lnTo>
                <a:lnTo>
                  <a:pt x="161807" y="46147"/>
                </a:lnTo>
                <a:lnTo>
                  <a:pt x="161914" y="60717"/>
                </a:lnTo>
                <a:lnTo>
                  <a:pt x="164742" y="66828"/>
                </a:lnTo>
                <a:lnTo>
                  <a:pt x="177733" y="83401"/>
                </a:lnTo>
                <a:lnTo>
                  <a:pt x="179534" y="89257"/>
                </a:lnTo>
                <a:lnTo>
                  <a:pt x="181072" y="91241"/>
                </a:lnTo>
                <a:lnTo>
                  <a:pt x="185604" y="93447"/>
                </a:lnTo>
                <a:lnTo>
                  <a:pt x="213128" y="95197"/>
                </a:lnTo>
                <a:lnTo>
                  <a:pt x="219253" y="92383"/>
                </a:lnTo>
                <a:lnTo>
                  <a:pt x="225504" y="88662"/>
                </a:lnTo>
                <a:lnTo>
                  <a:pt x="231810" y="87009"/>
                </a:lnTo>
                <a:lnTo>
                  <a:pt x="233914" y="85509"/>
                </a:lnTo>
                <a:lnTo>
                  <a:pt x="235317" y="83452"/>
                </a:lnTo>
                <a:lnTo>
                  <a:pt x="237292" y="75499"/>
                </a:lnTo>
                <a:lnTo>
                  <a:pt x="237570" y="72545"/>
                </a:lnTo>
                <a:lnTo>
                  <a:pt x="238813" y="70575"/>
                </a:lnTo>
                <a:lnTo>
                  <a:pt x="240700" y="69262"/>
                </a:lnTo>
                <a:lnTo>
                  <a:pt x="243016" y="68387"/>
                </a:lnTo>
                <a:lnTo>
                  <a:pt x="244560" y="66745"/>
                </a:lnTo>
                <a:lnTo>
                  <a:pt x="246276" y="62098"/>
                </a:lnTo>
                <a:lnTo>
                  <a:pt x="247613" y="39907"/>
                </a:lnTo>
                <a:lnTo>
                  <a:pt x="241096" y="30821"/>
                </a:lnTo>
                <a:lnTo>
                  <a:pt x="238515" y="20775"/>
                </a:lnTo>
                <a:lnTo>
                  <a:pt x="237326" y="20187"/>
                </a:lnTo>
                <a:lnTo>
                  <a:pt x="233184" y="19534"/>
                </a:lnTo>
                <a:lnTo>
                  <a:pt x="231655" y="18301"/>
                </a:lnTo>
                <a:lnTo>
                  <a:pt x="229958" y="14109"/>
                </a:lnTo>
                <a:lnTo>
                  <a:pt x="228446" y="12568"/>
                </a:lnTo>
                <a:lnTo>
                  <a:pt x="220517" y="9892"/>
                </a:lnTo>
                <a:lnTo>
                  <a:pt x="214446" y="9606"/>
                </a:lnTo>
                <a:lnTo>
                  <a:pt x="208903" y="12362"/>
                </a:lnTo>
                <a:lnTo>
                  <a:pt x="202912" y="16056"/>
                </a:lnTo>
                <a:lnTo>
                  <a:pt x="196721" y="17698"/>
                </a:lnTo>
                <a:lnTo>
                  <a:pt x="194648" y="19194"/>
                </a:lnTo>
                <a:lnTo>
                  <a:pt x="193265" y="21249"/>
                </a:lnTo>
                <a:lnTo>
                  <a:pt x="190670" y="26356"/>
                </a:lnTo>
                <a:lnTo>
                  <a:pt x="184317" y="35181"/>
                </a:lnTo>
                <a:lnTo>
                  <a:pt x="180906" y="44498"/>
                </a:lnTo>
                <a:lnTo>
                  <a:pt x="174722" y="53962"/>
                </a:lnTo>
                <a:lnTo>
                  <a:pt x="172904" y="60297"/>
                </a:lnTo>
                <a:lnTo>
                  <a:pt x="173477" y="62410"/>
                </a:lnTo>
                <a:lnTo>
                  <a:pt x="174918" y="63819"/>
                </a:lnTo>
                <a:lnTo>
                  <a:pt x="180974" y="6663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8" name="SMARTInkShape-Group253"/>
          <p:cNvGrpSpPr/>
          <p:nvPr/>
        </p:nvGrpSpPr>
        <p:grpSpPr>
          <a:xfrm>
            <a:off x="7496176" y="2085976"/>
            <a:ext cx="904875" cy="313883"/>
            <a:chOff x="7496176" y="2085976"/>
            <a:chExt cx="904875" cy="313883"/>
          </a:xfrm>
        </p:grpSpPr>
        <p:sp>
          <p:nvSpPr>
            <p:cNvPr id="75" name="SMARTInkShape-1181"/>
            <p:cNvSpPr/>
            <p:nvPr>
              <p:custDataLst>
                <p:tags r:id="rId360"/>
              </p:custDataLst>
            </p:nvPr>
          </p:nvSpPr>
          <p:spPr>
            <a:xfrm>
              <a:off x="8001000" y="2085976"/>
              <a:ext cx="400051" cy="123821"/>
            </a:xfrm>
            <a:custGeom>
              <a:avLst/>
              <a:gdLst/>
              <a:ahLst/>
              <a:cxnLst/>
              <a:rect l="0" t="0" r="0" b="0"/>
              <a:pathLst>
                <a:path w="400051" h="123821">
                  <a:moveTo>
                    <a:pt x="0" y="104774"/>
                  </a:moveTo>
                  <a:lnTo>
                    <a:pt x="0" y="104774"/>
                  </a:lnTo>
                  <a:lnTo>
                    <a:pt x="0" y="95641"/>
                  </a:lnTo>
                  <a:lnTo>
                    <a:pt x="8200" y="95283"/>
                  </a:lnTo>
                  <a:lnTo>
                    <a:pt x="16867" y="88710"/>
                  </a:lnTo>
                  <a:lnTo>
                    <a:pt x="25694" y="86609"/>
                  </a:lnTo>
                  <a:lnTo>
                    <a:pt x="31881" y="86117"/>
                  </a:lnTo>
                  <a:lnTo>
                    <a:pt x="38158" y="83077"/>
                  </a:lnTo>
                  <a:lnTo>
                    <a:pt x="63762" y="61090"/>
                  </a:lnTo>
                  <a:lnTo>
                    <a:pt x="76252" y="55105"/>
                  </a:lnTo>
                  <a:lnTo>
                    <a:pt x="82572" y="50949"/>
                  </a:lnTo>
                  <a:lnTo>
                    <a:pt x="88910" y="49102"/>
                  </a:lnTo>
                  <a:lnTo>
                    <a:pt x="91024" y="47551"/>
                  </a:lnTo>
                  <a:lnTo>
                    <a:pt x="92432" y="45459"/>
                  </a:lnTo>
                  <a:lnTo>
                    <a:pt x="94415" y="37457"/>
                  </a:lnTo>
                  <a:lnTo>
                    <a:pt x="94693" y="34496"/>
                  </a:lnTo>
                  <a:lnTo>
                    <a:pt x="95938" y="32522"/>
                  </a:lnTo>
                  <a:lnTo>
                    <a:pt x="97825" y="31206"/>
                  </a:lnTo>
                  <a:lnTo>
                    <a:pt x="100142" y="30329"/>
                  </a:lnTo>
                  <a:lnTo>
                    <a:pt x="101686" y="28685"/>
                  </a:lnTo>
                  <a:lnTo>
                    <a:pt x="103402" y="24037"/>
                  </a:lnTo>
                  <a:lnTo>
                    <a:pt x="104739" y="4990"/>
                  </a:lnTo>
                  <a:lnTo>
                    <a:pt x="103692" y="3326"/>
                  </a:lnTo>
                  <a:lnTo>
                    <a:pt x="101937" y="2217"/>
                  </a:lnTo>
                  <a:lnTo>
                    <a:pt x="95641" y="129"/>
                  </a:lnTo>
                  <a:lnTo>
                    <a:pt x="72587" y="0"/>
                  </a:lnTo>
                  <a:lnTo>
                    <a:pt x="70616" y="1058"/>
                  </a:lnTo>
                  <a:lnTo>
                    <a:pt x="69302" y="2822"/>
                  </a:lnTo>
                  <a:lnTo>
                    <a:pt x="68427" y="5056"/>
                  </a:lnTo>
                  <a:lnTo>
                    <a:pt x="66784" y="6545"/>
                  </a:lnTo>
                  <a:lnTo>
                    <a:pt x="56545" y="11758"/>
                  </a:lnTo>
                  <a:lnTo>
                    <a:pt x="53571" y="14188"/>
                  </a:lnTo>
                  <a:lnTo>
                    <a:pt x="50267" y="19711"/>
                  </a:lnTo>
                  <a:lnTo>
                    <a:pt x="47740" y="25693"/>
                  </a:lnTo>
                  <a:lnTo>
                    <a:pt x="31218" y="47641"/>
                  </a:lnTo>
                  <a:lnTo>
                    <a:pt x="28692" y="53982"/>
                  </a:lnTo>
                  <a:lnTo>
                    <a:pt x="13490" y="74083"/>
                  </a:lnTo>
                  <a:lnTo>
                    <a:pt x="9757" y="96647"/>
                  </a:lnTo>
                  <a:lnTo>
                    <a:pt x="9539" y="117556"/>
                  </a:lnTo>
                  <a:lnTo>
                    <a:pt x="10592" y="119645"/>
                  </a:lnTo>
                  <a:lnTo>
                    <a:pt x="12354" y="121038"/>
                  </a:lnTo>
                  <a:lnTo>
                    <a:pt x="17132" y="122586"/>
                  </a:lnTo>
                  <a:lnTo>
                    <a:pt x="60329" y="123820"/>
                  </a:lnTo>
                  <a:lnTo>
                    <a:pt x="74908" y="118766"/>
                  </a:lnTo>
                  <a:lnTo>
                    <a:pt x="94662" y="107348"/>
                  </a:lnTo>
                  <a:lnTo>
                    <a:pt x="112890" y="100226"/>
                  </a:lnTo>
                  <a:lnTo>
                    <a:pt x="132746" y="88366"/>
                  </a:lnTo>
                  <a:lnTo>
                    <a:pt x="136123" y="87485"/>
                  </a:lnTo>
                  <a:lnTo>
                    <a:pt x="138374" y="85840"/>
                  </a:lnTo>
                  <a:lnTo>
                    <a:pt x="139874" y="83685"/>
                  </a:lnTo>
                  <a:lnTo>
                    <a:pt x="140874" y="81189"/>
                  </a:lnTo>
                  <a:lnTo>
                    <a:pt x="142600" y="79526"/>
                  </a:lnTo>
                  <a:lnTo>
                    <a:pt x="147339" y="77678"/>
                  </a:lnTo>
                  <a:lnTo>
                    <a:pt x="149026" y="76127"/>
                  </a:lnTo>
                  <a:lnTo>
                    <a:pt x="150901" y="71580"/>
                  </a:lnTo>
                  <a:lnTo>
                    <a:pt x="152459" y="69945"/>
                  </a:lnTo>
                  <a:lnTo>
                    <a:pt x="160470" y="67105"/>
                  </a:lnTo>
                  <a:lnTo>
                    <a:pt x="171323" y="66677"/>
                  </a:lnTo>
                  <a:lnTo>
                    <a:pt x="171450" y="93498"/>
                  </a:lnTo>
                  <a:lnTo>
                    <a:pt x="189141" y="112936"/>
                  </a:lnTo>
                  <a:lnTo>
                    <a:pt x="189594" y="112332"/>
                  </a:lnTo>
                  <a:lnTo>
                    <a:pt x="190098" y="108839"/>
                  </a:lnTo>
                  <a:lnTo>
                    <a:pt x="191290" y="107484"/>
                  </a:lnTo>
                  <a:lnTo>
                    <a:pt x="195438" y="105978"/>
                  </a:lnTo>
                  <a:lnTo>
                    <a:pt x="206723" y="103954"/>
                  </a:lnTo>
                  <a:lnTo>
                    <a:pt x="225455" y="88548"/>
                  </a:lnTo>
                  <a:lnTo>
                    <a:pt x="233901" y="79270"/>
                  </a:lnTo>
                  <a:lnTo>
                    <a:pt x="236248" y="72978"/>
                  </a:lnTo>
                  <a:lnTo>
                    <a:pt x="237932" y="70876"/>
                  </a:lnTo>
                  <a:lnTo>
                    <a:pt x="251218" y="62171"/>
                  </a:lnTo>
                  <a:lnTo>
                    <a:pt x="272881" y="31105"/>
                  </a:lnTo>
                  <a:lnTo>
                    <a:pt x="276224" y="19053"/>
                  </a:lnTo>
                  <a:lnTo>
                    <a:pt x="276225" y="42647"/>
                  </a:lnTo>
                  <a:lnTo>
                    <a:pt x="273403" y="48234"/>
                  </a:lnTo>
                  <a:lnTo>
                    <a:pt x="269680" y="54245"/>
                  </a:lnTo>
                  <a:lnTo>
                    <a:pt x="267093" y="64828"/>
                  </a:lnTo>
                  <a:lnTo>
                    <a:pt x="266734" y="74713"/>
                  </a:lnTo>
                  <a:lnTo>
                    <a:pt x="274904" y="84269"/>
                  </a:lnTo>
                  <a:lnTo>
                    <a:pt x="278461" y="85078"/>
                  </a:lnTo>
                  <a:lnTo>
                    <a:pt x="280891" y="85293"/>
                  </a:lnTo>
                  <a:lnTo>
                    <a:pt x="282511" y="84378"/>
                  </a:lnTo>
                  <a:lnTo>
                    <a:pt x="283590" y="82710"/>
                  </a:lnTo>
                  <a:lnTo>
                    <a:pt x="284310" y="80540"/>
                  </a:lnTo>
                  <a:lnTo>
                    <a:pt x="285848" y="79093"/>
                  </a:lnTo>
                  <a:lnTo>
                    <a:pt x="295367" y="75395"/>
                  </a:lnTo>
                  <a:lnTo>
                    <a:pt x="313462" y="62975"/>
                  </a:lnTo>
                  <a:lnTo>
                    <a:pt x="328344" y="57242"/>
                  </a:lnTo>
                  <a:lnTo>
                    <a:pt x="330021" y="55094"/>
                  </a:lnTo>
                  <a:lnTo>
                    <a:pt x="332943" y="49886"/>
                  </a:lnTo>
                  <a:lnTo>
                    <a:pt x="369989" y="11012"/>
                  </a:lnTo>
                  <a:lnTo>
                    <a:pt x="371035" y="4909"/>
                  </a:lnTo>
                  <a:lnTo>
                    <a:pt x="372239" y="3272"/>
                  </a:lnTo>
                  <a:lnTo>
                    <a:pt x="380596" y="127"/>
                  </a:lnTo>
                  <a:lnTo>
                    <a:pt x="380997" y="0"/>
                  </a:lnTo>
                  <a:lnTo>
                    <a:pt x="375943" y="5056"/>
                  </a:lnTo>
                  <a:lnTo>
                    <a:pt x="373460" y="10360"/>
                  </a:lnTo>
                  <a:lnTo>
                    <a:pt x="371480" y="57151"/>
                  </a:lnTo>
                  <a:lnTo>
                    <a:pt x="371475" y="93484"/>
                  </a:lnTo>
                  <a:lnTo>
                    <a:pt x="372533" y="94072"/>
                  </a:lnTo>
                  <a:lnTo>
                    <a:pt x="400050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1182"/>
            <p:cNvSpPr/>
            <p:nvPr>
              <p:custDataLst>
                <p:tags r:id="rId361"/>
              </p:custDataLst>
            </p:nvPr>
          </p:nvSpPr>
          <p:spPr>
            <a:xfrm>
              <a:off x="7829550" y="2124078"/>
              <a:ext cx="142873" cy="152398"/>
            </a:xfrm>
            <a:custGeom>
              <a:avLst/>
              <a:gdLst/>
              <a:ahLst/>
              <a:cxnLst/>
              <a:rect l="0" t="0" r="0" b="0"/>
              <a:pathLst>
                <a:path w="142873" h="152398">
                  <a:moveTo>
                    <a:pt x="0" y="152397"/>
                  </a:moveTo>
                  <a:lnTo>
                    <a:pt x="0" y="152397"/>
                  </a:lnTo>
                  <a:lnTo>
                    <a:pt x="1058" y="119904"/>
                  </a:lnTo>
                  <a:lnTo>
                    <a:pt x="8642" y="89028"/>
                  </a:lnTo>
                  <a:lnTo>
                    <a:pt x="10506" y="60251"/>
                  </a:lnTo>
                  <a:lnTo>
                    <a:pt x="17716" y="41433"/>
                  </a:lnTo>
                  <a:lnTo>
                    <a:pt x="35474" y="18929"/>
                  </a:lnTo>
                  <a:lnTo>
                    <a:pt x="36349" y="15794"/>
                  </a:lnTo>
                  <a:lnTo>
                    <a:pt x="37992" y="13703"/>
                  </a:lnTo>
                  <a:lnTo>
                    <a:pt x="55303" y="3343"/>
                  </a:lnTo>
                  <a:lnTo>
                    <a:pt x="101525" y="23"/>
                  </a:lnTo>
                  <a:lnTo>
                    <a:pt x="117466" y="0"/>
                  </a:lnTo>
                  <a:lnTo>
                    <a:pt x="119585" y="1058"/>
                  </a:lnTo>
                  <a:lnTo>
                    <a:pt x="120998" y="2821"/>
                  </a:lnTo>
                  <a:lnTo>
                    <a:pt x="123627" y="7602"/>
                  </a:lnTo>
                  <a:lnTo>
                    <a:pt x="139602" y="26312"/>
                  </a:lnTo>
                  <a:lnTo>
                    <a:pt x="141905" y="35193"/>
                  </a:lnTo>
                  <a:lnTo>
                    <a:pt x="142872" y="70240"/>
                  </a:lnTo>
                  <a:lnTo>
                    <a:pt x="140051" y="76372"/>
                  </a:lnTo>
                  <a:lnTo>
                    <a:pt x="119195" y="99863"/>
                  </a:lnTo>
                  <a:lnTo>
                    <a:pt x="113653" y="102590"/>
                  </a:lnTo>
                  <a:lnTo>
                    <a:pt x="96728" y="104734"/>
                  </a:lnTo>
                  <a:lnTo>
                    <a:pt x="90631" y="104761"/>
                  </a:lnTo>
                  <a:lnTo>
                    <a:pt x="88995" y="103706"/>
                  </a:lnTo>
                  <a:lnTo>
                    <a:pt x="87905" y="101945"/>
                  </a:lnTo>
                  <a:lnTo>
                    <a:pt x="86012" y="95070"/>
                  </a:lnTo>
                  <a:lnTo>
                    <a:pt x="85725" y="761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1183"/>
            <p:cNvSpPr/>
            <p:nvPr>
              <p:custDataLst>
                <p:tags r:id="rId362"/>
              </p:custDataLst>
            </p:nvPr>
          </p:nvSpPr>
          <p:spPr>
            <a:xfrm>
              <a:off x="7496176" y="2095632"/>
              <a:ext cx="390524" cy="304227"/>
            </a:xfrm>
            <a:custGeom>
              <a:avLst/>
              <a:gdLst/>
              <a:ahLst/>
              <a:cxnLst/>
              <a:rect l="0" t="0" r="0" b="0"/>
              <a:pathLst>
                <a:path w="390524" h="304227">
                  <a:moveTo>
                    <a:pt x="19049" y="37968"/>
                  </a:moveTo>
                  <a:lnTo>
                    <a:pt x="19049" y="37968"/>
                  </a:lnTo>
                  <a:lnTo>
                    <a:pt x="19049" y="28477"/>
                  </a:lnTo>
                  <a:lnTo>
                    <a:pt x="27249" y="28446"/>
                  </a:lnTo>
                  <a:lnTo>
                    <a:pt x="27691" y="27387"/>
                  </a:lnTo>
                  <a:lnTo>
                    <a:pt x="28458" y="20242"/>
                  </a:lnTo>
                  <a:lnTo>
                    <a:pt x="28564" y="27235"/>
                  </a:lnTo>
                  <a:lnTo>
                    <a:pt x="31392" y="27906"/>
                  </a:lnTo>
                  <a:lnTo>
                    <a:pt x="36774" y="28337"/>
                  </a:lnTo>
                  <a:lnTo>
                    <a:pt x="37510" y="31218"/>
                  </a:lnTo>
                  <a:lnTo>
                    <a:pt x="38089" y="60241"/>
                  </a:lnTo>
                  <a:lnTo>
                    <a:pt x="37034" y="62342"/>
                  </a:lnTo>
                  <a:lnTo>
                    <a:pt x="35272" y="63742"/>
                  </a:lnTo>
                  <a:lnTo>
                    <a:pt x="33039" y="64676"/>
                  </a:lnTo>
                  <a:lnTo>
                    <a:pt x="31551" y="67415"/>
                  </a:lnTo>
                  <a:lnTo>
                    <a:pt x="28965" y="82781"/>
                  </a:lnTo>
                  <a:lnTo>
                    <a:pt x="22105" y="93700"/>
                  </a:lnTo>
                  <a:lnTo>
                    <a:pt x="18896" y="108221"/>
                  </a:lnTo>
                  <a:lnTo>
                    <a:pt x="10967" y="121446"/>
                  </a:lnTo>
                  <a:lnTo>
                    <a:pt x="429" y="132767"/>
                  </a:lnTo>
                  <a:lnTo>
                    <a:pt x="83" y="138617"/>
                  </a:lnTo>
                  <a:lnTo>
                    <a:pt x="0" y="120041"/>
                  </a:lnTo>
                  <a:lnTo>
                    <a:pt x="2821" y="113956"/>
                  </a:lnTo>
                  <a:lnTo>
                    <a:pt x="15187" y="97207"/>
                  </a:lnTo>
                  <a:lnTo>
                    <a:pt x="21109" y="78048"/>
                  </a:lnTo>
                  <a:lnTo>
                    <a:pt x="57165" y="30444"/>
                  </a:lnTo>
                  <a:lnTo>
                    <a:pt x="69851" y="16138"/>
                  </a:lnTo>
                  <a:lnTo>
                    <a:pt x="76200" y="12391"/>
                  </a:lnTo>
                  <a:lnTo>
                    <a:pt x="82549" y="9667"/>
                  </a:lnTo>
                  <a:lnTo>
                    <a:pt x="92074" y="3242"/>
                  </a:lnTo>
                  <a:lnTo>
                    <a:pt x="102657" y="868"/>
                  </a:lnTo>
                  <a:lnTo>
                    <a:pt x="120619" y="0"/>
                  </a:lnTo>
                  <a:lnTo>
                    <a:pt x="125222" y="2749"/>
                  </a:lnTo>
                  <a:lnTo>
                    <a:pt x="139883" y="15064"/>
                  </a:lnTo>
                  <a:lnTo>
                    <a:pt x="146130" y="17205"/>
                  </a:lnTo>
                  <a:lnTo>
                    <a:pt x="148219" y="18834"/>
                  </a:lnTo>
                  <a:lnTo>
                    <a:pt x="158578" y="35064"/>
                  </a:lnTo>
                  <a:lnTo>
                    <a:pt x="160933" y="44398"/>
                  </a:lnTo>
                  <a:lnTo>
                    <a:pt x="161924" y="90484"/>
                  </a:lnTo>
                  <a:lnTo>
                    <a:pt x="161924" y="94998"/>
                  </a:lnTo>
                  <a:lnTo>
                    <a:pt x="161924" y="80926"/>
                  </a:lnTo>
                  <a:lnTo>
                    <a:pt x="162982" y="79306"/>
                  </a:lnTo>
                  <a:lnTo>
                    <a:pt x="164746" y="78227"/>
                  </a:lnTo>
                  <a:lnTo>
                    <a:pt x="166980" y="77507"/>
                  </a:lnTo>
                  <a:lnTo>
                    <a:pt x="168469" y="75969"/>
                  </a:lnTo>
                  <a:lnTo>
                    <a:pt x="173682" y="65896"/>
                  </a:lnTo>
                  <a:lnTo>
                    <a:pt x="195878" y="41118"/>
                  </a:lnTo>
                  <a:lnTo>
                    <a:pt x="198181" y="34782"/>
                  </a:lnTo>
                  <a:lnTo>
                    <a:pt x="200912" y="32669"/>
                  </a:lnTo>
                  <a:lnTo>
                    <a:pt x="212752" y="28637"/>
                  </a:lnTo>
                  <a:lnTo>
                    <a:pt x="214860" y="26456"/>
                  </a:lnTo>
                  <a:lnTo>
                    <a:pt x="216264" y="23943"/>
                  </a:lnTo>
                  <a:lnTo>
                    <a:pt x="218259" y="22268"/>
                  </a:lnTo>
                  <a:lnTo>
                    <a:pt x="227028" y="19359"/>
                  </a:lnTo>
                  <a:lnTo>
                    <a:pt x="227552" y="20270"/>
                  </a:lnTo>
                  <a:lnTo>
                    <a:pt x="228133" y="24105"/>
                  </a:lnTo>
                  <a:lnTo>
                    <a:pt x="229347" y="25551"/>
                  </a:lnTo>
                  <a:lnTo>
                    <a:pt x="233517" y="27158"/>
                  </a:lnTo>
                  <a:lnTo>
                    <a:pt x="235053" y="28644"/>
                  </a:lnTo>
                  <a:lnTo>
                    <a:pt x="236759" y="33119"/>
                  </a:lnTo>
                  <a:lnTo>
                    <a:pt x="238121" y="79246"/>
                  </a:lnTo>
                  <a:lnTo>
                    <a:pt x="238124" y="99617"/>
                  </a:lnTo>
                  <a:lnTo>
                    <a:pt x="239182" y="101293"/>
                  </a:lnTo>
                  <a:lnTo>
                    <a:pt x="240946" y="102409"/>
                  </a:lnTo>
                  <a:lnTo>
                    <a:pt x="248485" y="103981"/>
                  </a:lnTo>
                  <a:lnTo>
                    <a:pt x="255457" y="104512"/>
                  </a:lnTo>
                  <a:lnTo>
                    <a:pt x="264439" y="98071"/>
                  </a:lnTo>
                  <a:lnTo>
                    <a:pt x="273320" y="94935"/>
                  </a:lnTo>
                  <a:lnTo>
                    <a:pt x="320415" y="60167"/>
                  </a:lnTo>
                  <a:lnTo>
                    <a:pt x="358772" y="23151"/>
                  </a:lnTo>
                  <a:lnTo>
                    <a:pt x="371474" y="16932"/>
                  </a:lnTo>
                  <a:lnTo>
                    <a:pt x="379118" y="10882"/>
                  </a:lnTo>
                  <a:lnTo>
                    <a:pt x="390083" y="9432"/>
                  </a:lnTo>
                  <a:lnTo>
                    <a:pt x="390523" y="50683"/>
                  </a:lnTo>
                  <a:lnTo>
                    <a:pt x="387702" y="57024"/>
                  </a:lnTo>
                  <a:lnTo>
                    <a:pt x="385468" y="60197"/>
                  </a:lnTo>
                  <a:lnTo>
                    <a:pt x="382324" y="74776"/>
                  </a:lnTo>
                  <a:lnTo>
                    <a:pt x="380203" y="92119"/>
                  </a:lnTo>
                  <a:lnTo>
                    <a:pt x="373512" y="114830"/>
                  </a:lnTo>
                  <a:lnTo>
                    <a:pt x="371321" y="126104"/>
                  </a:lnTo>
                  <a:lnTo>
                    <a:pt x="365196" y="139459"/>
                  </a:lnTo>
                  <a:lnTo>
                    <a:pt x="354600" y="181023"/>
                  </a:lnTo>
                  <a:lnTo>
                    <a:pt x="352333" y="192565"/>
                  </a:lnTo>
                  <a:lnTo>
                    <a:pt x="346165" y="206071"/>
                  </a:lnTo>
                  <a:lnTo>
                    <a:pt x="342808" y="221949"/>
                  </a:lnTo>
                  <a:lnTo>
                    <a:pt x="336640" y="234885"/>
                  </a:lnTo>
                  <a:lnTo>
                    <a:pt x="333283" y="250595"/>
                  </a:lnTo>
                  <a:lnTo>
                    <a:pt x="326026" y="265922"/>
                  </a:lnTo>
                  <a:lnTo>
                    <a:pt x="323758" y="272631"/>
                  </a:lnTo>
                  <a:lnTo>
                    <a:pt x="317590" y="282358"/>
                  </a:lnTo>
                  <a:lnTo>
                    <a:pt x="315775" y="288755"/>
                  </a:lnTo>
                  <a:lnTo>
                    <a:pt x="314233" y="290884"/>
                  </a:lnTo>
                  <a:lnTo>
                    <a:pt x="312147" y="292304"/>
                  </a:lnTo>
                  <a:lnTo>
                    <a:pt x="309698" y="293250"/>
                  </a:lnTo>
                  <a:lnTo>
                    <a:pt x="308065" y="294939"/>
                  </a:lnTo>
                  <a:lnTo>
                    <a:pt x="304926" y="304226"/>
                  </a:lnTo>
                  <a:lnTo>
                    <a:pt x="304802" y="290467"/>
                  </a:lnTo>
                  <a:lnTo>
                    <a:pt x="307623" y="284951"/>
                  </a:lnTo>
                  <a:lnTo>
                    <a:pt x="309856" y="281999"/>
                  </a:lnTo>
                  <a:lnTo>
                    <a:pt x="312339" y="273073"/>
                  </a:lnTo>
                  <a:lnTo>
                    <a:pt x="316559" y="256148"/>
                  </a:lnTo>
                  <a:lnTo>
                    <a:pt x="323849" y="2379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9" name="SMARTInkShape-1184"/>
          <p:cNvSpPr/>
          <p:nvPr>
            <p:custDataLst>
              <p:tags r:id="rId8"/>
            </p:custDataLst>
          </p:nvPr>
        </p:nvSpPr>
        <p:spPr>
          <a:xfrm>
            <a:off x="8648714" y="1981239"/>
            <a:ext cx="1771637" cy="333297"/>
          </a:xfrm>
          <a:custGeom>
            <a:avLst/>
            <a:gdLst/>
            <a:ahLst/>
            <a:cxnLst/>
            <a:rect l="0" t="0" r="0" b="0"/>
            <a:pathLst>
              <a:path w="1771637" h="333297">
                <a:moveTo>
                  <a:pt x="76186" y="85686"/>
                </a:moveTo>
                <a:lnTo>
                  <a:pt x="76186" y="85686"/>
                </a:lnTo>
                <a:lnTo>
                  <a:pt x="81243" y="85686"/>
                </a:lnTo>
                <a:lnTo>
                  <a:pt x="82732" y="84628"/>
                </a:lnTo>
                <a:lnTo>
                  <a:pt x="83726" y="82864"/>
                </a:lnTo>
                <a:lnTo>
                  <a:pt x="84387" y="80630"/>
                </a:lnTo>
                <a:lnTo>
                  <a:pt x="84830" y="80198"/>
                </a:lnTo>
                <a:lnTo>
                  <a:pt x="85123" y="80969"/>
                </a:lnTo>
                <a:lnTo>
                  <a:pt x="85701" y="85604"/>
                </a:lnTo>
                <a:lnTo>
                  <a:pt x="90764" y="85662"/>
                </a:lnTo>
                <a:lnTo>
                  <a:pt x="92256" y="86728"/>
                </a:lnTo>
                <a:lnTo>
                  <a:pt x="93911" y="90735"/>
                </a:lnTo>
                <a:lnTo>
                  <a:pt x="94843" y="93885"/>
                </a:lnTo>
                <a:lnTo>
                  <a:pt x="87000" y="103296"/>
                </a:lnTo>
                <a:lnTo>
                  <a:pt x="85711" y="114254"/>
                </a:lnTo>
                <a:lnTo>
                  <a:pt x="85711" y="114258"/>
                </a:lnTo>
                <a:lnTo>
                  <a:pt x="93912" y="114261"/>
                </a:lnTo>
                <a:lnTo>
                  <a:pt x="94355" y="113203"/>
                </a:lnTo>
                <a:lnTo>
                  <a:pt x="95236" y="67999"/>
                </a:lnTo>
                <a:lnTo>
                  <a:pt x="94178" y="67544"/>
                </a:lnTo>
                <a:lnTo>
                  <a:pt x="68111" y="66637"/>
                </a:lnTo>
                <a:lnTo>
                  <a:pt x="25348" y="107950"/>
                </a:lnTo>
                <a:lnTo>
                  <a:pt x="21841" y="114278"/>
                </a:lnTo>
                <a:lnTo>
                  <a:pt x="14534" y="132021"/>
                </a:lnTo>
                <a:lnTo>
                  <a:pt x="2634" y="151773"/>
                </a:lnTo>
                <a:lnTo>
                  <a:pt x="219" y="171359"/>
                </a:lnTo>
                <a:lnTo>
                  <a:pt x="0" y="185432"/>
                </a:lnTo>
                <a:lnTo>
                  <a:pt x="1053" y="187108"/>
                </a:lnTo>
                <a:lnTo>
                  <a:pt x="2815" y="188226"/>
                </a:lnTo>
                <a:lnTo>
                  <a:pt x="8188" y="190019"/>
                </a:lnTo>
                <a:lnTo>
                  <a:pt x="31867" y="190450"/>
                </a:lnTo>
                <a:lnTo>
                  <a:pt x="74505" y="176271"/>
                </a:lnTo>
                <a:lnTo>
                  <a:pt x="120728" y="145985"/>
                </a:lnTo>
                <a:lnTo>
                  <a:pt x="144585" y="130133"/>
                </a:lnTo>
                <a:lnTo>
                  <a:pt x="159508" y="111948"/>
                </a:lnTo>
                <a:lnTo>
                  <a:pt x="174723" y="104756"/>
                </a:lnTo>
                <a:lnTo>
                  <a:pt x="186403" y="92277"/>
                </a:lnTo>
                <a:lnTo>
                  <a:pt x="219645" y="68830"/>
                </a:lnTo>
                <a:lnTo>
                  <a:pt x="229295" y="66722"/>
                </a:lnTo>
                <a:lnTo>
                  <a:pt x="236741" y="66647"/>
                </a:lnTo>
                <a:lnTo>
                  <a:pt x="237197" y="67702"/>
                </a:lnTo>
                <a:lnTo>
                  <a:pt x="238111" y="114278"/>
                </a:lnTo>
                <a:lnTo>
                  <a:pt x="238111" y="117447"/>
                </a:lnTo>
                <a:lnTo>
                  <a:pt x="235289" y="123791"/>
                </a:lnTo>
                <a:lnTo>
                  <a:pt x="231565" y="130138"/>
                </a:lnTo>
                <a:lnTo>
                  <a:pt x="228410" y="139662"/>
                </a:lnTo>
                <a:lnTo>
                  <a:pt x="222301" y="149186"/>
                </a:lnTo>
                <a:lnTo>
                  <a:pt x="220021" y="158711"/>
                </a:lnTo>
                <a:lnTo>
                  <a:pt x="219488" y="165061"/>
                </a:lnTo>
                <a:lnTo>
                  <a:pt x="218287" y="167178"/>
                </a:lnTo>
                <a:lnTo>
                  <a:pt x="216429" y="168589"/>
                </a:lnTo>
                <a:lnTo>
                  <a:pt x="209939" y="171246"/>
                </a:lnTo>
                <a:lnTo>
                  <a:pt x="209571" y="179598"/>
                </a:lnTo>
                <a:lnTo>
                  <a:pt x="209536" y="158259"/>
                </a:lnTo>
                <a:lnTo>
                  <a:pt x="212358" y="152160"/>
                </a:lnTo>
                <a:lnTo>
                  <a:pt x="224723" y="136460"/>
                </a:lnTo>
                <a:lnTo>
                  <a:pt x="230645" y="123781"/>
                </a:lnTo>
                <a:lnTo>
                  <a:pt x="254067" y="92898"/>
                </a:lnTo>
                <a:lnTo>
                  <a:pt x="282563" y="70685"/>
                </a:lnTo>
                <a:lnTo>
                  <a:pt x="295261" y="64614"/>
                </a:lnTo>
                <a:lnTo>
                  <a:pt x="302904" y="58593"/>
                </a:lnTo>
                <a:lnTo>
                  <a:pt x="312822" y="57241"/>
                </a:lnTo>
                <a:lnTo>
                  <a:pt x="331909" y="74722"/>
                </a:lnTo>
                <a:lnTo>
                  <a:pt x="332930" y="80791"/>
                </a:lnTo>
                <a:lnTo>
                  <a:pt x="333361" y="127354"/>
                </a:lnTo>
                <a:lnTo>
                  <a:pt x="330539" y="133486"/>
                </a:lnTo>
                <a:lnTo>
                  <a:pt x="325160" y="140989"/>
                </a:lnTo>
                <a:lnTo>
                  <a:pt x="323870" y="151921"/>
                </a:lnTo>
                <a:lnTo>
                  <a:pt x="323839" y="160523"/>
                </a:lnTo>
                <a:lnTo>
                  <a:pt x="323837" y="156426"/>
                </a:lnTo>
                <a:lnTo>
                  <a:pt x="324894" y="155071"/>
                </a:lnTo>
                <a:lnTo>
                  <a:pt x="337093" y="147661"/>
                </a:lnTo>
                <a:lnTo>
                  <a:pt x="366199" y="120564"/>
                </a:lnTo>
                <a:lnTo>
                  <a:pt x="377193" y="114012"/>
                </a:lnTo>
                <a:lnTo>
                  <a:pt x="387152" y="101722"/>
                </a:lnTo>
                <a:lnTo>
                  <a:pt x="419082" y="78848"/>
                </a:lnTo>
                <a:lnTo>
                  <a:pt x="425434" y="76297"/>
                </a:lnTo>
                <a:lnTo>
                  <a:pt x="436254" y="68117"/>
                </a:lnTo>
                <a:lnTo>
                  <a:pt x="447218" y="66675"/>
                </a:lnTo>
                <a:lnTo>
                  <a:pt x="447661" y="114278"/>
                </a:lnTo>
                <a:lnTo>
                  <a:pt x="447661" y="151920"/>
                </a:lnTo>
                <a:lnTo>
                  <a:pt x="452718" y="157287"/>
                </a:lnTo>
                <a:lnTo>
                  <a:pt x="454207" y="157762"/>
                </a:lnTo>
                <a:lnTo>
                  <a:pt x="455201" y="157020"/>
                </a:lnTo>
                <a:lnTo>
                  <a:pt x="455862" y="155467"/>
                </a:lnTo>
                <a:lnTo>
                  <a:pt x="457362" y="154432"/>
                </a:lnTo>
                <a:lnTo>
                  <a:pt x="461852" y="153281"/>
                </a:lnTo>
                <a:lnTo>
                  <a:pt x="463471" y="151916"/>
                </a:lnTo>
                <a:lnTo>
                  <a:pt x="465272" y="147577"/>
                </a:lnTo>
                <a:lnTo>
                  <a:pt x="466809" y="145997"/>
                </a:lnTo>
                <a:lnTo>
                  <a:pt x="479842" y="138196"/>
                </a:lnTo>
                <a:lnTo>
                  <a:pt x="489064" y="129702"/>
                </a:lnTo>
                <a:lnTo>
                  <a:pt x="492520" y="123593"/>
                </a:lnTo>
                <a:lnTo>
                  <a:pt x="495115" y="117350"/>
                </a:lnTo>
                <a:lnTo>
                  <a:pt x="517628" y="92033"/>
                </a:lnTo>
                <a:lnTo>
                  <a:pt x="523913" y="88507"/>
                </a:lnTo>
                <a:lnTo>
                  <a:pt x="527071" y="87566"/>
                </a:lnTo>
                <a:lnTo>
                  <a:pt x="529175" y="85881"/>
                </a:lnTo>
                <a:lnTo>
                  <a:pt x="533337" y="76291"/>
                </a:lnTo>
                <a:lnTo>
                  <a:pt x="538428" y="76200"/>
                </a:lnTo>
                <a:lnTo>
                  <a:pt x="539922" y="77245"/>
                </a:lnTo>
                <a:lnTo>
                  <a:pt x="540918" y="79000"/>
                </a:lnTo>
                <a:lnTo>
                  <a:pt x="542517" y="84365"/>
                </a:lnTo>
                <a:lnTo>
                  <a:pt x="534246" y="103952"/>
                </a:lnTo>
                <a:lnTo>
                  <a:pt x="533500" y="122807"/>
                </a:lnTo>
                <a:lnTo>
                  <a:pt x="536258" y="131465"/>
                </a:lnTo>
                <a:lnTo>
                  <a:pt x="541597" y="140590"/>
                </a:lnTo>
                <a:lnTo>
                  <a:pt x="542796" y="155896"/>
                </a:lnTo>
                <a:lnTo>
                  <a:pt x="543893" y="157893"/>
                </a:lnTo>
                <a:lnTo>
                  <a:pt x="545682" y="159224"/>
                </a:lnTo>
                <a:lnTo>
                  <a:pt x="550492" y="160703"/>
                </a:lnTo>
                <a:lnTo>
                  <a:pt x="560243" y="161730"/>
                </a:lnTo>
                <a:lnTo>
                  <a:pt x="572096" y="154327"/>
                </a:lnTo>
                <a:lnTo>
                  <a:pt x="575068" y="153671"/>
                </a:lnTo>
                <a:lnTo>
                  <a:pt x="584307" y="147693"/>
                </a:lnTo>
                <a:lnTo>
                  <a:pt x="596910" y="137249"/>
                </a:lnTo>
                <a:lnTo>
                  <a:pt x="609591" y="131267"/>
                </a:lnTo>
                <a:lnTo>
                  <a:pt x="612764" y="128773"/>
                </a:lnTo>
                <a:lnTo>
                  <a:pt x="616290" y="123180"/>
                </a:lnTo>
                <a:lnTo>
                  <a:pt x="618916" y="117167"/>
                </a:lnTo>
                <a:lnTo>
                  <a:pt x="625285" y="107831"/>
                </a:lnTo>
                <a:lnTo>
                  <a:pt x="627644" y="98362"/>
                </a:lnTo>
                <a:lnTo>
                  <a:pt x="628624" y="68517"/>
                </a:lnTo>
                <a:lnTo>
                  <a:pt x="623577" y="62137"/>
                </a:lnTo>
                <a:lnTo>
                  <a:pt x="618273" y="59345"/>
                </a:lnTo>
                <a:lnTo>
                  <a:pt x="607526" y="57307"/>
                </a:lnTo>
                <a:lnTo>
                  <a:pt x="596479" y="57150"/>
                </a:lnTo>
                <a:lnTo>
                  <a:pt x="594499" y="58195"/>
                </a:lnTo>
                <a:lnTo>
                  <a:pt x="593178" y="59950"/>
                </a:lnTo>
                <a:lnTo>
                  <a:pt x="590651" y="64723"/>
                </a:lnTo>
                <a:lnTo>
                  <a:pt x="577434" y="79502"/>
                </a:lnTo>
                <a:lnTo>
                  <a:pt x="571307" y="82938"/>
                </a:lnTo>
                <a:lnTo>
                  <a:pt x="568192" y="83854"/>
                </a:lnTo>
                <a:lnTo>
                  <a:pt x="561908" y="90516"/>
                </a:lnTo>
                <a:lnTo>
                  <a:pt x="556646" y="99474"/>
                </a:lnTo>
                <a:lnTo>
                  <a:pt x="552625" y="110468"/>
                </a:lnTo>
                <a:lnTo>
                  <a:pt x="546260" y="120428"/>
                </a:lnTo>
                <a:lnTo>
                  <a:pt x="543903" y="130082"/>
                </a:lnTo>
                <a:lnTo>
                  <a:pt x="542949" y="155534"/>
                </a:lnTo>
                <a:lnTo>
                  <a:pt x="543995" y="157651"/>
                </a:lnTo>
                <a:lnTo>
                  <a:pt x="545750" y="159063"/>
                </a:lnTo>
                <a:lnTo>
                  <a:pt x="550523" y="160631"/>
                </a:lnTo>
                <a:lnTo>
                  <a:pt x="565303" y="161721"/>
                </a:lnTo>
                <a:lnTo>
                  <a:pt x="571560" y="158990"/>
                </a:lnTo>
                <a:lnTo>
                  <a:pt x="577869" y="155307"/>
                </a:lnTo>
                <a:lnTo>
                  <a:pt x="603434" y="145015"/>
                </a:lnTo>
                <a:lnTo>
                  <a:pt x="649868" y="114244"/>
                </a:lnTo>
                <a:lnTo>
                  <a:pt x="668461" y="101558"/>
                </a:lnTo>
                <a:lnTo>
                  <a:pt x="685595" y="80969"/>
                </a:lnTo>
                <a:lnTo>
                  <a:pt x="688834" y="79366"/>
                </a:lnTo>
                <a:lnTo>
                  <a:pt x="704818" y="61505"/>
                </a:lnTo>
                <a:lnTo>
                  <a:pt x="714356" y="55591"/>
                </a:lnTo>
                <a:lnTo>
                  <a:pt x="741563" y="29907"/>
                </a:lnTo>
                <a:lnTo>
                  <a:pt x="742021" y="30508"/>
                </a:lnTo>
                <a:lnTo>
                  <a:pt x="742936" y="76179"/>
                </a:lnTo>
                <a:lnTo>
                  <a:pt x="741878" y="98584"/>
                </a:lnTo>
                <a:lnTo>
                  <a:pt x="735396" y="116495"/>
                </a:lnTo>
                <a:lnTo>
                  <a:pt x="730763" y="152557"/>
                </a:lnTo>
                <a:lnTo>
                  <a:pt x="716550" y="193468"/>
                </a:lnTo>
                <a:lnTo>
                  <a:pt x="708777" y="206404"/>
                </a:lnTo>
                <a:lnTo>
                  <a:pt x="695237" y="253849"/>
                </a:lnTo>
                <a:lnTo>
                  <a:pt x="687240" y="277883"/>
                </a:lnTo>
                <a:lnTo>
                  <a:pt x="684812" y="308045"/>
                </a:lnTo>
                <a:lnTo>
                  <a:pt x="677151" y="323346"/>
                </a:lnTo>
                <a:lnTo>
                  <a:pt x="676264" y="333296"/>
                </a:lnTo>
                <a:lnTo>
                  <a:pt x="676262" y="328268"/>
                </a:lnTo>
                <a:lnTo>
                  <a:pt x="679083" y="322969"/>
                </a:lnTo>
                <a:lnTo>
                  <a:pt x="681318" y="320075"/>
                </a:lnTo>
                <a:lnTo>
                  <a:pt x="683801" y="311215"/>
                </a:lnTo>
                <a:lnTo>
                  <a:pt x="685962" y="301279"/>
                </a:lnTo>
                <a:lnTo>
                  <a:pt x="692071" y="288677"/>
                </a:lnTo>
                <a:lnTo>
                  <a:pt x="702631" y="253664"/>
                </a:lnTo>
                <a:lnTo>
                  <a:pt x="719737" y="209289"/>
                </a:lnTo>
                <a:lnTo>
                  <a:pt x="731126" y="167437"/>
                </a:lnTo>
                <a:lnTo>
                  <a:pt x="742818" y="122575"/>
                </a:lnTo>
                <a:lnTo>
                  <a:pt x="750243" y="102929"/>
                </a:lnTo>
                <a:lnTo>
                  <a:pt x="752533" y="92291"/>
                </a:lnTo>
                <a:lnTo>
                  <a:pt x="759775" y="80352"/>
                </a:lnTo>
                <a:lnTo>
                  <a:pt x="767563" y="70112"/>
                </a:lnTo>
                <a:lnTo>
                  <a:pt x="769756" y="63595"/>
                </a:lnTo>
                <a:lnTo>
                  <a:pt x="771399" y="61433"/>
                </a:lnTo>
                <a:lnTo>
                  <a:pt x="777710" y="57333"/>
                </a:lnTo>
                <a:lnTo>
                  <a:pt x="779558" y="52624"/>
                </a:lnTo>
                <a:lnTo>
                  <a:pt x="781110" y="50945"/>
                </a:lnTo>
                <a:lnTo>
                  <a:pt x="785654" y="49079"/>
                </a:lnTo>
                <a:lnTo>
                  <a:pt x="794164" y="48028"/>
                </a:lnTo>
                <a:lnTo>
                  <a:pt x="796138" y="46822"/>
                </a:lnTo>
                <a:lnTo>
                  <a:pt x="797454" y="44960"/>
                </a:lnTo>
                <a:lnTo>
                  <a:pt x="798331" y="42661"/>
                </a:lnTo>
                <a:lnTo>
                  <a:pt x="799974" y="41127"/>
                </a:lnTo>
                <a:lnTo>
                  <a:pt x="804622" y="39424"/>
                </a:lnTo>
                <a:lnTo>
                  <a:pt x="806285" y="40028"/>
                </a:lnTo>
                <a:lnTo>
                  <a:pt x="807394" y="41489"/>
                </a:lnTo>
                <a:lnTo>
                  <a:pt x="808133" y="43521"/>
                </a:lnTo>
                <a:lnTo>
                  <a:pt x="809685" y="44876"/>
                </a:lnTo>
                <a:lnTo>
                  <a:pt x="817682" y="47229"/>
                </a:lnTo>
                <a:lnTo>
                  <a:pt x="827209" y="55756"/>
                </a:lnTo>
                <a:lnTo>
                  <a:pt x="828230" y="61766"/>
                </a:lnTo>
                <a:lnTo>
                  <a:pt x="828660" y="107914"/>
                </a:lnTo>
                <a:lnTo>
                  <a:pt x="828661" y="140955"/>
                </a:lnTo>
                <a:lnTo>
                  <a:pt x="836862" y="150872"/>
                </a:lnTo>
                <a:lnTo>
                  <a:pt x="840421" y="151699"/>
                </a:lnTo>
                <a:lnTo>
                  <a:pt x="852340" y="152322"/>
                </a:lnTo>
                <a:lnTo>
                  <a:pt x="857883" y="149522"/>
                </a:lnTo>
                <a:lnTo>
                  <a:pt x="873195" y="137170"/>
                </a:lnTo>
                <a:lnTo>
                  <a:pt x="879499" y="135026"/>
                </a:lnTo>
                <a:lnTo>
                  <a:pt x="885829" y="128429"/>
                </a:lnTo>
                <a:lnTo>
                  <a:pt x="923911" y="82900"/>
                </a:lnTo>
                <a:lnTo>
                  <a:pt x="930614" y="68633"/>
                </a:lnTo>
                <a:lnTo>
                  <a:pt x="931554" y="64792"/>
                </a:lnTo>
                <a:lnTo>
                  <a:pt x="933240" y="62232"/>
                </a:lnTo>
                <a:lnTo>
                  <a:pt x="935421" y="60525"/>
                </a:lnTo>
                <a:lnTo>
                  <a:pt x="937935" y="59387"/>
                </a:lnTo>
                <a:lnTo>
                  <a:pt x="939609" y="57570"/>
                </a:lnTo>
                <a:lnTo>
                  <a:pt x="945121" y="47049"/>
                </a:lnTo>
                <a:lnTo>
                  <a:pt x="952448" y="38107"/>
                </a:lnTo>
                <a:lnTo>
                  <a:pt x="952486" y="85703"/>
                </a:lnTo>
                <a:lnTo>
                  <a:pt x="952486" y="107912"/>
                </a:lnTo>
                <a:lnTo>
                  <a:pt x="955308" y="114262"/>
                </a:lnTo>
                <a:lnTo>
                  <a:pt x="960687" y="121905"/>
                </a:lnTo>
                <a:lnTo>
                  <a:pt x="964246" y="122950"/>
                </a:lnTo>
                <a:lnTo>
                  <a:pt x="976165" y="123737"/>
                </a:lnTo>
                <a:lnTo>
                  <a:pt x="981708" y="120942"/>
                </a:lnTo>
                <a:lnTo>
                  <a:pt x="987699" y="117230"/>
                </a:lnTo>
                <a:lnTo>
                  <a:pt x="993889" y="115581"/>
                </a:lnTo>
                <a:lnTo>
                  <a:pt x="995962" y="114082"/>
                </a:lnTo>
                <a:lnTo>
                  <a:pt x="997345" y="112025"/>
                </a:lnTo>
                <a:lnTo>
                  <a:pt x="999940" y="106917"/>
                </a:lnTo>
                <a:lnTo>
                  <a:pt x="1015191" y="88774"/>
                </a:lnTo>
                <a:lnTo>
                  <a:pt x="1029290" y="59092"/>
                </a:lnTo>
                <a:lnTo>
                  <a:pt x="1036448" y="49859"/>
                </a:lnTo>
                <a:lnTo>
                  <a:pt x="1037689" y="43203"/>
                </a:lnTo>
                <a:lnTo>
                  <a:pt x="1038165" y="30311"/>
                </a:lnTo>
                <a:lnTo>
                  <a:pt x="1030006" y="20491"/>
                </a:lnTo>
                <a:lnTo>
                  <a:pt x="1026450" y="19669"/>
                </a:lnTo>
                <a:lnTo>
                  <a:pt x="1020600" y="19141"/>
                </a:lnTo>
                <a:lnTo>
                  <a:pt x="1011841" y="25583"/>
                </a:lnTo>
                <a:lnTo>
                  <a:pt x="1002998" y="28719"/>
                </a:lnTo>
                <a:lnTo>
                  <a:pt x="987373" y="41678"/>
                </a:lnTo>
                <a:lnTo>
                  <a:pt x="983866" y="47783"/>
                </a:lnTo>
                <a:lnTo>
                  <a:pt x="976558" y="65381"/>
                </a:lnTo>
                <a:lnTo>
                  <a:pt x="955257" y="102577"/>
                </a:lnTo>
                <a:lnTo>
                  <a:pt x="952558" y="133255"/>
                </a:lnTo>
                <a:lnTo>
                  <a:pt x="952490" y="147332"/>
                </a:lnTo>
                <a:lnTo>
                  <a:pt x="953547" y="149008"/>
                </a:lnTo>
                <a:lnTo>
                  <a:pt x="955310" y="150126"/>
                </a:lnTo>
                <a:lnTo>
                  <a:pt x="957543" y="150871"/>
                </a:lnTo>
                <a:lnTo>
                  <a:pt x="960091" y="150309"/>
                </a:lnTo>
                <a:lnTo>
                  <a:pt x="971783" y="144626"/>
                </a:lnTo>
                <a:lnTo>
                  <a:pt x="974876" y="144029"/>
                </a:lnTo>
                <a:lnTo>
                  <a:pt x="993430" y="135454"/>
                </a:lnTo>
                <a:lnTo>
                  <a:pt x="1003491" y="133205"/>
                </a:lnTo>
                <a:lnTo>
                  <a:pt x="1038874" y="111247"/>
                </a:lnTo>
                <a:lnTo>
                  <a:pt x="1086441" y="73508"/>
                </a:lnTo>
                <a:lnTo>
                  <a:pt x="1133393" y="28589"/>
                </a:lnTo>
                <a:lnTo>
                  <a:pt x="1139780" y="23268"/>
                </a:lnTo>
                <a:lnTo>
                  <a:pt x="1152313" y="18326"/>
                </a:lnTo>
                <a:lnTo>
                  <a:pt x="1161905" y="9607"/>
                </a:lnTo>
                <a:lnTo>
                  <a:pt x="1162033" y="23678"/>
                </a:lnTo>
                <a:lnTo>
                  <a:pt x="1159212" y="29199"/>
                </a:lnTo>
                <a:lnTo>
                  <a:pt x="1155490" y="35181"/>
                </a:lnTo>
                <a:lnTo>
                  <a:pt x="1152334" y="44498"/>
                </a:lnTo>
                <a:lnTo>
                  <a:pt x="1146226" y="53962"/>
                </a:lnTo>
                <a:lnTo>
                  <a:pt x="1131284" y="97445"/>
                </a:lnTo>
                <a:lnTo>
                  <a:pt x="1123289" y="112101"/>
                </a:lnTo>
                <a:lnTo>
                  <a:pt x="1118357" y="119651"/>
                </a:lnTo>
                <a:lnTo>
                  <a:pt x="1115581" y="129852"/>
                </a:lnTo>
                <a:lnTo>
                  <a:pt x="1114931" y="136359"/>
                </a:lnTo>
                <a:lnTo>
                  <a:pt x="1113700" y="138518"/>
                </a:lnTo>
                <a:lnTo>
                  <a:pt x="1111821" y="139958"/>
                </a:lnTo>
                <a:lnTo>
                  <a:pt x="1109509" y="140917"/>
                </a:lnTo>
                <a:lnTo>
                  <a:pt x="1107967" y="142615"/>
                </a:lnTo>
                <a:lnTo>
                  <a:pt x="1104890" y="152344"/>
                </a:lnTo>
                <a:lnTo>
                  <a:pt x="1104889" y="152350"/>
                </a:lnTo>
                <a:lnTo>
                  <a:pt x="1104886" y="139103"/>
                </a:lnTo>
                <a:lnTo>
                  <a:pt x="1105944" y="137172"/>
                </a:lnTo>
                <a:lnTo>
                  <a:pt x="1107710" y="135885"/>
                </a:lnTo>
                <a:lnTo>
                  <a:pt x="1109943" y="135027"/>
                </a:lnTo>
                <a:lnTo>
                  <a:pt x="1111432" y="133397"/>
                </a:lnTo>
                <a:lnTo>
                  <a:pt x="1113088" y="128763"/>
                </a:lnTo>
                <a:lnTo>
                  <a:pt x="1115393" y="107831"/>
                </a:lnTo>
                <a:lnTo>
                  <a:pt x="1121934" y="95195"/>
                </a:lnTo>
                <a:lnTo>
                  <a:pt x="1123818" y="78042"/>
                </a:lnTo>
                <a:lnTo>
                  <a:pt x="1124916" y="77415"/>
                </a:lnTo>
                <a:lnTo>
                  <a:pt x="1133451" y="76162"/>
                </a:lnTo>
                <a:lnTo>
                  <a:pt x="1133461" y="109274"/>
                </a:lnTo>
                <a:lnTo>
                  <a:pt x="1134519" y="110936"/>
                </a:lnTo>
                <a:lnTo>
                  <a:pt x="1136285" y="112044"/>
                </a:lnTo>
                <a:lnTo>
                  <a:pt x="1142595" y="114131"/>
                </a:lnTo>
                <a:lnTo>
                  <a:pt x="1160310" y="114258"/>
                </a:lnTo>
                <a:lnTo>
                  <a:pt x="1169300" y="107715"/>
                </a:lnTo>
                <a:lnTo>
                  <a:pt x="1178182" y="104560"/>
                </a:lnTo>
                <a:lnTo>
                  <a:pt x="1200152" y="88312"/>
                </a:lnTo>
                <a:lnTo>
                  <a:pt x="1217895" y="81148"/>
                </a:lnTo>
                <a:lnTo>
                  <a:pt x="1221501" y="78427"/>
                </a:lnTo>
                <a:lnTo>
                  <a:pt x="1255429" y="39939"/>
                </a:lnTo>
                <a:lnTo>
                  <a:pt x="1256460" y="36074"/>
                </a:lnTo>
                <a:lnTo>
                  <a:pt x="1257239" y="28977"/>
                </a:lnTo>
                <a:lnTo>
                  <a:pt x="1266696" y="28539"/>
                </a:lnTo>
                <a:lnTo>
                  <a:pt x="1258600" y="36737"/>
                </a:lnTo>
                <a:lnTo>
                  <a:pt x="1257676" y="42725"/>
                </a:lnTo>
                <a:lnTo>
                  <a:pt x="1257401" y="51202"/>
                </a:lnTo>
                <a:lnTo>
                  <a:pt x="1254515" y="57307"/>
                </a:lnTo>
                <a:lnTo>
                  <a:pt x="1252264" y="60417"/>
                </a:lnTo>
                <a:lnTo>
                  <a:pt x="1249097" y="74906"/>
                </a:lnTo>
                <a:lnTo>
                  <a:pt x="1246967" y="91161"/>
                </a:lnTo>
                <a:lnTo>
                  <a:pt x="1240274" y="104563"/>
                </a:lnTo>
                <a:lnTo>
                  <a:pt x="1238246" y="132753"/>
                </a:lnTo>
                <a:lnTo>
                  <a:pt x="1260904" y="133307"/>
                </a:lnTo>
                <a:lnTo>
                  <a:pt x="1267007" y="130487"/>
                </a:lnTo>
                <a:lnTo>
                  <a:pt x="1282711" y="118123"/>
                </a:lnTo>
                <a:lnTo>
                  <a:pt x="1295390" y="112202"/>
                </a:lnTo>
                <a:lnTo>
                  <a:pt x="1301738" y="105937"/>
                </a:lnTo>
                <a:lnTo>
                  <a:pt x="1312319" y="91569"/>
                </a:lnTo>
                <a:lnTo>
                  <a:pt x="1345793" y="63567"/>
                </a:lnTo>
                <a:lnTo>
                  <a:pt x="1349540" y="57158"/>
                </a:lnTo>
                <a:lnTo>
                  <a:pt x="1350538" y="53967"/>
                </a:lnTo>
                <a:lnTo>
                  <a:pt x="1352263" y="51840"/>
                </a:lnTo>
                <a:lnTo>
                  <a:pt x="1371431" y="38192"/>
                </a:lnTo>
                <a:lnTo>
                  <a:pt x="1379774" y="38072"/>
                </a:lnTo>
                <a:lnTo>
                  <a:pt x="1380220" y="39127"/>
                </a:lnTo>
                <a:lnTo>
                  <a:pt x="1381101" y="60727"/>
                </a:lnTo>
                <a:lnTo>
                  <a:pt x="1378284" y="66832"/>
                </a:lnTo>
                <a:lnTo>
                  <a:pt x="1374563" y="73073"/>
                </a:lnTo>
                <a:lnTo>
                  <a:pt x="1372909" y="79375"/>
                </a:lnTo>
                <a:lnTo>
                  <a:pt x="1373527" y="82537"/>
                </a:lnTo>
                <a:lnTo>
                  <a:pt x="1379299" y="95216"/>
                </a:lnTo>
                <a:lnTo>
                  <a:pt x="1381006" y="117436"/>
                </a:lnTo>
                <a:lnTo>
                  <a:pt x="1382098" y="119553"/>
                </a:lnTo>
                <a:lnTo>
                  <a:pt x="1383886" y="120964"/>
                </a:lnTo>
                <a:lnTo>
                  <a:pt x="1389303" y="123229"/>
                </a:lnTo>
                <a:lnTo>
                  <a:pt x="1403776" y="123737"/>
                </a:lnTo>
                <a:lnTo>
                  <a:pt x="1409882" y="120942"/>
                </a:lnTo>
                <a:lnTo>
                  <a:pt x="1416123" y="117230"/>
                </a:lnTo>
                <a:lnTo>
                  <a:pt x="1425586" y="114082"/>
                </a:lnTo>
                <a:lnTo>
                  <a:pt x="1441440" y="101119"/>
                </a:lnTo>
                <a:lnTo>
                  <a:pt x="1444965" y="95015"/>
                </a:lnTo>
                <a:lnTo>
                  <a:pt x="1447591" y="88774"/>
                </a:lnTo>
                <a:lnTo>
                  <a:pt x="1464188" y="66631"/>
                </a:lnTo>
                <a:lnTo>
                  <a:pt x="1467545" y="50760"/>
                </a:lnTo>
                <a:lnTo>
                  <a:pt x="1474305" y="38061"/>
                </a:lnTo>
                <a:lnTo>
                  <a:pt x="1476241" y="20892"/>
                </a:lnTo>
                <a:lnTo>
                  <a:pt x="1475223" y="20265"/>
                </a:lnTo>
                <a:lnTo>
                  <a:pt x="1471270" y="19568"/>
                </a:lnTo>
                <a:lnTo>
                  <a:pt x="1469792" y="18324"/>
                </a:lnTo>
                <a:lnTo>
                  <a:pt x="1467226" y="10859"/>
                </a:lnTo>
                <a:lnTo>
                  <a:pt x="1464186" y="10096"/>
                </a:lnTo>
                <a:lnTo>
                  <a:pt x="1458669" y="9607"/>
                </a:lnTo>
                <a:lnTo>
                  <a:pt x="1412836" y="53962"/>
                </a:lnTo>
                <a:lnTo>
                  <a:pt x="1390635" y="78985"/>
                </a:lnTo>
                <a:lnTo>
                  <a:pt x="1374410" y="104148"/>
                </a:lnTo>
                <a:lnTo>
                  <a:pt x="1373467" y="107519"/>
                </a:lnTo>
                <a:lnTo>
                  <a:pt x="1371782" y="109766"/>
                </a:lnTo>
                <a:lnTo>
                  <a:pt x="1365412" y="113988"/>
                </a:lnTo>
                <a:lnTo>
                  <a:pt x="1363550" y="118726"/>
                </a:lnTo>
                <a:lnTo>
                  <a:pt x="1362192" y="131543"/>
                </a:lnTo>
                <a:lnTo>
                  <a:pt x="1363206" y="132132"/>
                </a:lnTo>
                <a:lnTo>
                  <a:pt x="1376255" y="133265"/>
                </a:lnTo>
                <a:lnTo>
                  <a:pt x="1381775" y="130468"/>
                </a:lnTo>
                <a:lnTo>
                  <a:pt x="1397073" y="118120"/>
                </a:lnTo>
                <a:lnTo>
                  <a:pt x="1409704" y="112201"/>
                </a:lnTo>
                <a:lnTo>
                  <a:pt x="1441436" y="82475"/>
                </a:lnTo>
                <a:lnTo>
                  <a:pt x="1474480" y="40058"/>
                </a:lnTo>
                <a:lnTo>
                  <a:pt x="1475525" y="36126"/>
                </a:lnTo>
                <a:lnTo>
                  <a:pt x="1475804" y="33596"/>
                </a:lnTo>
                <a:lnTo>
                  <a:pt x="1477049" y="31909"/>
                </a:lnTo>
                <a:lnTo>
                  <a:pt x="1478935" y="30785"/>
                </a:lnTo>
                <a:lnTo>
                  <a:pt x="1481253" y="30035"/>
                </a:lnTo>
                <a:lnTo>
                  <a:pt x="1482798" y="28477"/>
                </a:lnTo>
                <a:lnTo>
                  <a:pt x="1485876" y="19049"/>
                </a:lnTo>
                <a:lnTo>
                  <a:pt x="1485886" y="33201"/>
                </a:lnTo>
                <a:lnTo>
                  <a:pt x="1484828" y="34821"/>
                </a:lnTo>
                <a:lnTo>
                  <a:pt x="1483062" y="35901"/>
                </a:lnTo>
                <a:lnTo>
                  <a:pt x="1480829" y="36621"/>
                </a:lnTo>
                <a:lnTo>
                  <a:pt x="1479340" y="38159"/>
                </a:lnTo>
                <a:lnTo>
                  <a:pt x="1477684" y="42691"/>
                </a:lnTo>
                <a:lnTo>
                  <a:pt x="1475379" y="70092"/>
                </a:lnTo>
                <a:lnTo>
                  <a:pt x="1468172" y="88480"/>
                </a:lnTo>
                <a:lnTo>
                  <a:pt x="1466954" y="107877"/>
                </a:lnTo>
                <a:lnTo>
                  <a:pt x="1467972" y="110005"/>
                </a:lnTo>
                <a:lnTo>
                  <a:pt x="1469710" y="111424"/>
                </a:lnTo>
                <a:lnTo>
                  <a:pt x="1471927" y="112370"/>
                </a:lnTo>
                <a:lnTo>
                  <a:pt x="1473404" y="114058"/>
                </a:lnTo>
                <a:lnTo>
                  <a:pt x="1475971" y="122296"/>
                </a:lnTo>
                <a:lnTo>
                  <a:pt x="1481303" y="128401"/>
                </a:lnTo>
                <a:lnTo>
                  <a:pt x="1486671" y="131129"/>
                </a:lnTo>
                <a:lnTo>
                  <a:pt x="1489585" y="131856"/>
                </a:lnTo>
                <a:lnTo>
                  <a:pt x="1491526" y="131283"/>
                </a:lnTo>
                <a:lnTo>
                  <a:pt x="1492822" y="129842"/>
                </a:lnTo>
                <a:lnTo>
                  <a:pt x="1493685" y="127824"/>
                </a:lnTo>
                <a:lnTo>
                  <a:pt x="1495319" y="126478"/>
                </a:lnTo>
                <a:lnTo>
                  <a:pt x="1505546" y="121495"/>
                </a:lnTo>
                <a:lnTo>
                  <a:pt x="1511557" y="117476"/>
                </a:lnTo>
                <a:lnTo>
                  <a:pt x="1520891" y="114155"/>
                </a:lnTo>
                <a:lnTo>
                  <a:pt x="1530360" y="107997"/>
                </a:lnTo>
                <a:lnTo>
                  <a:pt x="1536696" y="106186"/>
                </a:lnTo>
                <a:lnTo>
                  <a:pt x="1538810" y="104644"/>
                </a:lnTo>
                <a:lnTo>
                  <a:pt x="1540218" y="102558"/>
                </a:lnTo>
                <a:lnTo>
                  <a:pt x="1541158" y="100109"/>
                </a:lnTo>
                <a:lnTo>
                  <a:pt x="1542841" y="98476"/>
                </a:lnTo>
                <a:lnTo>
                  <a:pt x="1547536" y="96662"/>
                </a:lnTo>
                <a:lnTo>
                  <a:pt x="1549212" y="95120"/>
                </a:lnTo>
                <a:lnTo>
                  <a:pt x="1552557" y="85703"/>
                </a:lnTo>
                <a:lnTo>
                  <a:pt x="1552558" y="85697"/>
                </a:lnTo>
                <a:lnTo>
                  <a:pt x="1552561" y="127082"/>
                </a:lnTo>
                <a:lnTo>
                  <a:pt x="1553619" y="129158"/>
                </a:lnTo>
                <a:lnTo>
                  <a:pt x="1555385" y="130542"/>
                </a:lnTo>
                <a:lnTo>
                  <a:pt x="1557618" y="131465"/>
                </a:lnTo>
                <a:lnTo>
                  <a:pt x="1559107" y="133139"/>
                </a:lnTo>
                <a:lnTo>
                  <a:pt x="1561695" y="141350"/>
                </a:lnTo>
                <a:lnTo>
                  <a:pt x="1564734" y="142175"/>
                </a:lnTo>
                <a:lnTo>
                  <a:pt x="1575309" y="142706"/>
                </a:lnTo>
                <a:lnTo>
                  <a:pt x="1581369" y="139956"/>
                </a:lnTo>
                <a:lnTo>
                  <a:pt x="1609888" y="116887"/>
                </a:lnTo>
                <a:lnTo>
                  <a:pt x="1616139" y="114370"/>
                </a:lnTo>
                <a:lnTo>
                  <a:pt x="1662628" y="70862"/>
                </a:lnTo>
                <a:lnTo>
                  <a:pt x="1676374" y="57122"/>
                </a:lnTo>
                <a:lnTo>
                  <a:pt x="1676385" y="70369"/>
                </a:lnTo>
                <a:lnTo>
                  <a:pt x="1675328" y="72300"/>
                </a:lnTo>
                <a:lnTo>
                  <a:pt x="1673562" y="73587"/>
                </a:lnTo>
                <a:lnTo>
                  <a:pt x="1671329" y="74445"/>
                </a:lnTo>
                <a:lnTo>
                  <a:pt x="1669840" y="76075"/>
                </a:lnTo>
                <a:lnTo>
                  <a:pt x="1668184" y="80709"/>
                </a:lnTo>
                <a:lnTo>
                  <a:pt x="1666684" y="82368"/>
                </a:lnTo>
                <a:lnTo>
                  <a:pt x="1662195" y="84211"/>
                </a:lnTo>
                <a:lnTo>
                  <a:pt x="1660576" y="85761"/>
                </a:lnTo>
                <a:lnTo>
                  <a:pt x="1658777" y="90305"/>
                </a:lnTo>
                <a:lnTo>
                  <a:pt x="1657463" y="102981"/>
                </a:lnTo>
                <a:lnTo>
                  <a:pt x="1665549" y="112783"/>
                </a:lnTo>
                <a:lnTo>
                  <a:pt x="1669100" y="113604"/>
                </a:lnTo>
                <a:lnTo>
                  <a:pt x="1671530" y="113823"/>
                </a:lnTo>
                <a:lnTo>
                  <a:pt x="1677050" y="111244"/>
                </a:lnTo>
                <a:lnTo>
                  <a:pt x="1683031" y="107629"/>
                </a:lnTo>
                <a:lnTo>
                  <a:pt x="1692348" y="104535"/>
                </a:lnTo>
                <a:lnTo>
                  <a:pt x="1701811" y="98444"/>
                </a:lnTo>
                <a:lnTo>
                  <a:pt x="1711320" y="95111"/>
                </a:lnTo>
                <a:lnTo>
                  <a:pt x="1727186" y="82080"/>
                </a:lnTo>
                <a:lnTo>
                  <a:pt x="1730712" y="75969"/>
                </a:lnTo>
                <a:lnTo>
                  <a:pt x="1733340" y="69726"/>
                </a:lnTo>
                <a:lnTo>
                  <a:pt x="1759340" y="38059"/>
                </a:lnTo>
                <a:lnTo>
                  <a:pt x="1761937" y="31710"/>
                </a:lnTo>
                <a:lnTo>
                  <a:pt x="1768291" y="22186"/>
                </a:lnTo>
                <a:lnTo>
                  <a:pt x="1771196" y="11367"/>
                </a:lnTo>
                <a:lnTo>
                  <a:pt x="1771635" y="0"/>
                </a:lnTo>
                <a:lnTo>
                  <a:pt x="1771636" y="8165"/>
                </a:lnTo>
                <a:lnTo>
                  <a:pt x="1765090" y="16829"/>
                </a:lnTo>
                <a:lnTo>
                  <a:pt x="1761934" y="25656"/>
                </a:lnTo>
                <a:lnTo>
                  <a:pt x="1755826" y="36032"/>
                </a:lnTo>
                <a:lnTo>
                  <a:pt x="1752489" y="50983"/>
                </a:lnTo>
                <a:lnTo>
                  <a:pt x="1745237" y="66053"/>
                </a:lnTo>
                <a:lnTo>
                  <a:pt x="1744511" y="69422"/>
                </a:lnTo>
                <a:lnTo>
                  <a:pt x="1734987" y="88827"/>
                </a:lnTo>
                <a:lnTo>
                  <a:pt x="1733536" y="128712"/>
                </a:lnTo>
                <a:lnTo>
                  <a:pt x="1734594" y="130245"/>
                </a:lnTo>
                <a:lnTo>
                  <a:pt x="1736360" y="131267"/>
                </a:lnTo>
                <a:lnTo>
                  <a:pt x="1738593" y="131948"/>
                </a:lnTo>
                <a:lnTo>
                  <a:pt x="1740082" y="131344"/>
                </a:lnTo>
                <a:lnTo>
                  <a:pt x="1741074" y="129883"/>
                </a:lnTo>
                <a:lnTo>
                  <a:pt x="1741738" y="127851"/>
                </a:lnTo>
                <a:lnTo>
                  <a:pt x="1743238" y="126496"/>
                </a:lnTo>
                <a:lnTo>
                  <a:pt x="1747727" y="124990"/>
                </a:lnTo>
                <a:lnTo>
                  <a:pt x="1756202" y="124143"/>
                </a:lnTo>
                <a:lnTo>
                  <a:pt x="1758171" y="122966"/>
                </a:lnTo>
                <a:lnTo>
                  <a:pt x="1759485" y="121122"/>
                </a:lnTo>
                <a:lnTo>
                  <a:pt x="1762111" y="11426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SMARTInkShape-1185"/>
          <p:cNvSpPr/>
          <p:nvPr>
            <p:custDataLst>
              <p:tags r:id="rId9"/>
            </p:custDataLst>
          </p:nvPr>
        </p:nvSpPr>
        <p:spPr>
          <a:xfrm>
            <a:off x="10734675" y="2085975"/>
            <a:ext cx="19051" cy="9526"/>
          </a:xfrm>
          <a:custGeom>
            <a:avLst/>
            <a:gdLst/>
            <a:ahLst/>
            <a:cxnLst/>
            <a:rect l="0" t="0" r="0" b="0"/>
            <a:pathLst>
              <a:path w="19051" h="9526">
                <a:moveTo>
                  <a:pt x="0" y="9525"/>
                </a:moveTo>
                <a:lnTo>
                  <a:pt x="0" y="9525"/>
                </a:lnTo>
                <a:lnTo>
                  <a:pt x="17714" y="9525"/>
                </a:lnTo>
                <a:lnTo>
                  <a:pt x="18160" y="8467"/>
                </a:lnTo>
                <a:lnTo>
                  <a:pt x="19050" y="0"/>
                </a:lnTo>
                <a:lnTo>
                  <a:pt x="1905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4" name="SMARTInkShape-Group256"/>
          <p:cNvGrpSpPr/>
          <p:nvPr/>
        </p:nvGrpSpPr>
        <p:grpSpPr>
          <a:xfrm>
            <a:off x="4352925" y="2505078"/>
            <a:ext cx="981076" cy="209548"/>
            <a:chOff x="4352925" y="2505078"/>
            <a:chExt cx="981076" cy="209548"/>
          </a:xfrm>
        </p:grpSpPr>
        <p:sp>
          <p:nvSpPr>
            <p:cNvPr id="81" name="SMARTInkShape-1186"/>
            <p:cNvSpPr/>
            <p:nvPr>
              <p:custDataLst>
                <p:tags r:id="rId357"/>
              </p:custDataLst>
            </p:nvPr>
          </p:nvSpPr>
          <p:spPr>
            <a:xfrm>
              <a:off x="4676775" y="2505078"/>
              <a:ext cx="657226" cy="180581"/>
            </a:xfrm>
            <a:custGeom>
              <a:avLst/>
              <a:gdLst/>
              <a:ahLst/>
              <a:cxnLst/>
              <a:rect l="0" t="0" r="0" b="0"/>
              <a:pathLst>
                <a:path w="657226" h="180581">
                  <a:moveTo>
                    <a:pt x="0" y="171447"/>
                  </a:moveTo>
                  <a:lnTo>
                    <a:pt x="0" y="171447"/>
                  </a:lnTo>
                  <a:lnTo>
                    <a:pt x="9133" y="180580"/>
                  </a:lnTo>
                  <a:lnTo>
                    <a:pt x="17692" y="172736"/>
                  </a:lnTo>
                  <a:lnTo>
                    <a:pt x="23704" y="171829"/>
                  </a:lnTo>
                  <a:lnTo>
                    <a:pt x="25328" y="170643"/>
                  </a:lnTo>
                  <a:lnTo>
                    <a:pt x="26410" y="168795"/>
                  </a:lnTo>
                  <a:lnTo>
                    <a:pt x="27132" y="166504"/>
                  </a:lnTo>
                  <a:lnTo>
                    <a:pt x="38746" y="152164"/>
                  </a:lnTo>
                  <a:lnTo>
                    <a:pt x="43679" y="145944"/>
                  </a:lnTo>
                  <a:lnTo>
                    <a:pt x="49668" y="133327"/>
                  </a:lnTo>
                  <a:lnTo>
                    <a:pt x="81516" y="89779"/>
                  </a:lnTo>
                  <a:lnTo>
                    <a:pt x="95839" y="59185"/>
                  </a:lnTo>
                  <a:lnTo>
                    <a:pt x="110144" y="40482"/>
                  </a:lnTo>
                  <a:lnTo>
                    <a:pt x="114128" y="26339"/>
                  </a:lnTo>
                  <a:lnTo>
                    <a:pt x="116301" y="23908"/>
                  </a:lnTo>
                  <a:lnTo>
                    <a:pt x="118809" y="22288"/>
                  </a:lnTo>
                  <a:lnTo>
                    <a:pt x="120481" y="20149"/>
                  </a:lnTo>
                  <a:lnTo>
                    <a:pt x="122339" y="14951"/>
                  </a:lnTo>
                  <a:lnTo>
                    <a:pt x="123385" y="6074"/>
                  </a:lnTo>
                  <a:lnTo>
                    <a:pt x="124590" y="4048"/>
                  </a:lnTo>
                  <a:lnTo>
                    <a:pt x="126452" y="2698"/>
                  </a:lnTo>
                  <a:lnTo>
                    <a:pt x="133339" y="1"/>
                  </a:lnTo>
                  <a:lnTo>
                    <a:pt x="133350" y="45531"/>
                  </a:lnTo>
                  <a:lnTo>
                    <a:pt x="133350" y="78981"/>
                  </a:lnTo>
                  <a:lnTo>
                    <a:pt x="124000" y="123643"/>
                  </a:lnTo>
                  <a:lnTo>
                    <a:pt x="123825" y="171251"/>
                  </a:lnTo>
                  <a:lnTo>
                    <a:pt x="123825" y="171408"/>
                  </a:lnTo>
                  <a:lnTo>
                    <a:pt x="128882" y="171436"/>
                  </a:lnTo>
                  <a:lnTo>
                    <a:pt x="130371" y="170381"/>
                  </a:lnTo>
                  <a:lnTo>
                    <a:pt x="131364" y="168620"/>
                  </a:lnTo>
                  <a:lnTo>
                    <a:pt x="133088" y="161745"/>
                  </a:lnTo>
                  <a:lnTo>
                    <a:pt x="133233" y="157257"/>
                  </a:lnTo>
                  <a:lnTo>
                    <a:pt x="132214" y="155637"/>
                  </a:lnTo>
                  <a:lnTo>
                    <a:pt x="130476" y="154557"/>
                  </a:lnTo>
                  <a:lnTo>
                    <a:pt x="128259" y="153837"/>
                  </a:lnTo>
                  <a:lnTo>
                    <a:pt x="127840" y="152299"/>
                  </a:lnTo>
                  <a:lnTo>
                    <a:pt x="130195" y="147767"/>
                  </a:lnTo>
                  <a:lnTo>
                    <a:pt x="130189" y="145077"/>
                  </a:lnTo>
                  <a:lnTo>
                    <a:pt x="127359" y="139266"/>
                  </a:lnTo>
                  <a:lnTo>
                    <a:pt x="117977" y="126912"/>
                  </a:lnTo>
                  <a:lnTo>
                    <a:pt x="112204" y="114280"/>
                  </a:lnTo>
                  <a:lnTo>
                    <a:pt x="109728" y="111111"/>
                  </a:lnTo>
                  <a:lnTo>
                    <a:pt x="104154" y="107589"/>
                  </a:lnTo>
                  <a:lnTo>
                    <a:pt x="98149" y="104966"/>
                  </a:lnTo>
                  <a:lnTo>
                    <a:pt x="91952" y="100272"/>
                  </a:lnTo>
                  <a:lnTo>
                    <a:pt x="88493" y="94658"/>
                  </a:lnTo>
                  <a:lnTo>
                    <a:pt x="87570" y="91680"/>
                  </a:lnTo>
                  <a:lnTo>
                    <a:pt x="85897" y="89694"/>
                  </a:lnTo>
                  <a:lnTo>
                    <a:pt x="81215" y="87487"/>
                  </a:lnTo>
                  <a:lnTo>
                    <a:pt x="39979" y="85726"/>
                  </a:lnTo>
                  <a:lnTo>
                    <a:pt x="20815" y="103056"/>
                  </a:lnTo>
                  <a:lnTo>
                    <a:pt x="19834" y="106831"/>
                  </a:lnTo>
                  <a:lnTo>
                    <a:pt x="19064" y="127425"/>
                  </a:lnTo>
                  <a:lnTo>
                    <a:pt x="20118" y="129399"/>
                  </a:lnTo>
                  <a:lnTo>
                    <a:pt x="21878" y="130715"/>
                  </a:lnTo>
                  <a:lnTo>
                    <a:pt x="26657" y="132177"/>
                  </a:lnTo>
                  <a:lnTo>
                    <a:pt x="68647" y="133343"/>
                  </a:lnTo>
                  <a:lnTo>
                    <a:pt x="109784" y="121588"/>
                  </a:lnTo>
                  <a:lnTo>
                    <a:pt x="129190" y="113635"/>
                  </a:lnTo>
                  <a:lnTo>
                    <a:pt x="173776" y="88871"/>
                  </a:lnTo>
                  <a:lnTo>
                    <a:pt x="216301" y="63496"/>
                  </a:lnTo>
                  <a:lnTo>
                    <a:pt x="259929" y="28572"/>
                  </a:lnTo>
                  <a:lnTo>
                    <a:pt x="273006" y="20928"/>
                  </a:lnTo>
                  <a:lnTo>
                    <a:pt x="284143" y="19212"/>
                  </a:lnTo>
                  <a:lnTo>
                    <a:pt x="299898" y="19051"/>
                  </a:lnTo>
                  <a:lnTo>
                    <a:pt x="301531" y="20108"/>
                  </a:lnTo>
                  <a:lnTo>
                    <a:pt x="302621" y="21871"/>
                  </a:lnTo>
                  <a:lnTo>
                    <a:pt x="304513" y="28748"/>
                  </a:lnTo>
                  <a:lnTo>
                    <a:pt x="304673" y="33236"/>
                  </a:lnTo>
                  <a:lnTo>
                    <a:pt x="307566" y="38759"/>
                  </a:lnTo>
                  <a:lnTo>
                    <a:pt x="311321" y="44741"/>
                  </a:lnTo>
                  <a:lnTo>
                    <a:pt x="313732" y="57205"/>
                  </a:lnTo>
                  <a:lnTo>
                    <a:pt x="314320" y="102786"/>
                  </a:lnTo>
                  <a:lnTo>
                    <a:pt x="314325" y="147368"/>
                  </a:lnTo>
                  <a:lnTo>
                    <a:pt x="313267" y="149044"/>
                  </a:lnTo>
                  <a:lnTo>
                    <a:pt x="311503" y="150162"/>
                  </a:lnTo>
                  <a:lnTo>
                    <a:pt x="309269" y="150907"/>
                  </a:lnTo>
                  <a:lnTo>
                    <a:pt x="307780" y="152462"/>
                  </a:lnTo>
                  <a:lnTo>
                    <a:pt x="304834" y="161794"/>
                  </a:lnTo>
                  <a:lnTo>
                    <a:pt x="296602" y="153710"/>
                  </a:lnTo>
                  <a:lnTo>
                    <a:pt x="295668" y="147730"/>
                  </a:lnTo>
                  <a:lnTo>
                    <a:pt x="295391" y="139255"/>
                  </a:lnTo>
                  <a:lnTo>
                    <a:pt x="292505" y="133151"/>
                  </a:lnTo>
                  <a:lnTo>
                    <a:pt x="288753" y="126910"/>
                  </a:lnTo>
                  <a:lnTo>
                    <a:pt x="286343" y="114280"/>
                  </a:lnTo>
                  <a:lnTo>
                    <a:pt x="284955" y="106881"/>
                  </a:lnTo>
                  <a:lnTo>
                    <a:pt x="277583" y="83870"/>
                  </a:lnTo>
                  <a:lnTo>
                    <a:pt x="276235" y="36256"/>
                  </a:lnTo>
                  <a:lnTo>
                    <a:pt x="276228" y="25792"/>
                  </a:lnTo>
                  <a:lnTo>
                    <a:pt x="277285" y="23544"/>
                  </a:lnTo>
                  <a:lnTo>
                    <a:pt x="279048" y="22045"/>
                  </a:lnTo>
                  <a:lnTo>
                    <a:pt x="281282" y="21046"/>
                  </a:lnTo>
                  <a:lnTo>
                    <a:pt x="282772" y="19321"/>
                  </a:lnTo>
                  <a:lnTo>
                    <a:pt x="287984" y="8949"/>
                  </a:lnTo>
                  <a:lnTo>
                    <a:pt x="293835" y="1765"/>
                  </a:lnTo>
                  <a:lnTo>
                    <a:pt x="297457" y="783"/>
                  </a:lnTo>
                  <a:lnTo>
                    <a:pt x="328360" y="1"/>
                  </a:lnTo>
                  <a:lnTo>
                    <a:pt x="330031" y="1058"/>
                  </a:lnTo>
                  <a:lnTo>
                    <a:pt x="331146" y="2821"/>
                  </a:lnTo>
                  <a:lnTo>
                    <a:pt x="331889" y="5055"/>
                  </a:lnTo>
                  <a:lnTo>
                    <a:pt x="333443" y="6544"/>
                  </a:lnTo>
                  <a:lnTo>
                    <a:pt x="337992" y="8199"/>
                  </a:lnTo>
                  <a:lnTo>
                    <a:pt x="346502" y="9130"/>
                  </a:lnTo>
                  <a:lnTo>
                    <a:pt x="348476" y="10319"/>
                  </a:lnTo>
                  <a:lnTo>
                    <a:pt x="349793" y="12170"/>
                  </a:lnTo>
                  <a:lnTo>
                    <a:pt x="350670" y="14462"/>
                  </a:lnTo>
                  <a:lnTo>
                    <a:pt x="352313" y="15991"/>
                  </a:lnTo>
                  <a:lnTo>
                    <a:pt x="356961" y="17689"/>
                  </a:lnTo>
                  <a:lnTo>
                    <a:pt x="358625" y="19200"/>
                  </a:lnTo>
                  <a:lnTo>
                    <a:pt x="360472" y="23701"/>
                  </a:lnTo>
                  <a:lnTo>
                    <a:pt x="361950" y="60750"/>
                  </a:lnTo>
                  <a:lnTo>
                    <a:pt x="360891" y="62724"/>
                  </a:lnTo>
                  <a:lnTo>
                    <a:pt x="359127" y="64040"/>
                  </a:lnTo>
                  <a:lnTo>
                    <a:pt x="356893" y="64917"/>
                  </a:lnTo>
                  <a:lnTo>
                    <a:pt x="355404" y="66560"/>
                  </a:lnTo>
                  <a:lnTo>
                    <a:pt x="352817" y="74719"/>
                  </a:lnTo>
                  <a:lnTo>
                    <a:pt x="349777" y="75540"/>
                  </a:lnTo>
                  <a:lnTo>
                    <a:pt x="344258" y="76067"/>
                  </a:lnTo>
                  <a:lnTo>
                    <a:pt x="343504" y="78962"/>
                  </a:lnTo>
                  <a:lnTo>
                    <a:pt x="342910" y="85605"/>
                  </a:lnTo>
                  <a:lnTo>
                    <a:pt x="342903" y="80631"/>
                  </a:lnTo>
                  <a:lnTo>
                    <a:pt x="343960" y="79153"/>
                  </a:lnTo>
                  <a:lnTo>
                    <a:pt x="352033" y="76312"/>
                  </a:lnTo>
                  <a:lnTo>
                    <a:pt x="396954" y="76197"/>
                  </a:lnTo>
                  <a:lnTo>
                    <a:pt x="412761" y="76197"/>
                  </a:lnTo>
                  <a:lnTo>
                    <a:pt x="414874" y="77255"/>
                  </a:lnTo>
                  <a:lnTo>
                    <a:pt x="416283" y="79019"/>
                  </a:lnTo>
                  <a:lnTo>
                    <a:pt x="417221" y="81253"/>
                  </a:lnTo>
                  <a:lnTo>
                    <a:pt x="418906" y="82743"/>
                  </a:lnTo>
                  <a:lnTo>
                    <a:pt x="423600" y="84398"/>
                  </a:lnTo>
                  <a:lnTo>
                    <a:pt x="432193" y="85330"/>
                  </a:lnTo>
                  <a:lnTo>
                    <a:pt x="434179" y="86519"/>
                  </a:lnTo>
                  <a:lnTo>
                    <a:pt x="435502" y="88369"/>
                  </a:lnTo>
                  <a:lnTo>
                    <a:pt x="438031" y="93249"/>
                  </a:lnTo>
                  <a:lnTo>
                    <a:pt x="446196" y="103046"/>
                  </a:lnTo>
                  <a:lnTo>
                    <a:pt x="447237" y="109317"/>
                  </a:lnTo>
                  <a:lnTo>
                    <a:pt x="447664" y="128357"/>
                  </a:lnTo>
                  <a:lnTo>
                    <a:pt x="444848" y="133951"/>
                  </a:lnTo>
                  <a:lnTo>
                    <a:pt x="442615" y="136924"/>
                  </a:lnTo>
                  <a:lnTo>
                    <a:pt x="437312" y="140229"/>
                  </a:lnTo>
                  <a:lnTo>
                    <a:pt x="434417" y="141110"/>
                  </a:lnTo>
                  <a:lnTo>
                    <a:pt x="432486" y="142756"/>
                  </a:lnTo>
                  <a:lnTo>
                    <a:pt x="430341" y="147406"/>
                  </a:lnTo>
                  <a:lnTo>
                    <a:pt x="428710" y="149070"/>
                  </a:lnTo>
                  <a:lnTo>
                    <a:pt x="424077" y="150918"/>
                  </a:lnTo>
                  <a:lnTo>
                    <a:pt x="422418" y="152470"/>
                  </a:lnTo>
                  <a:lnTo>
                    <a:pt x="420574" y="157015"/>
                  </a:lnTo>
                  <a:lnTo>
                    <a:pt x="419024" y="158651"/>
                  </a:lnTo>
                  <a:lnTo>
                    <a:pt x="409702" y="161884"/>
                  </a:lnTo>
                  <a:lnTo>
                    <a:pt x="404556" y="161911"/>
                  </a:lnTo>
                  <a:lnTo>
                    <a:pt x="404113" y="160856"/>
                  </a:lnTo>
                  <a:lnTo>
                    <a:pt x="408182" y="151559"/>
                  </a:lnTo>
                  <a:lnTo>
                    <a:pt x="408646" y="148663"/>
                  </a:lnTo>
                  <a:lnTo>
                    <a:pt x="411985" y="142624"/>
                  </a:lnTo>
                  <a:lnTo>
                    <a:pt x="415938" y="136412"/>
                  </a:lnTo>
                  <a:lnTo>
                    <a:pt x="419221" y="126964"/>
                  </a:lnTo>
                  <a:lnTo>
                    <a:pt x="423740" y="120632"/>
                  </a:lnTo>
                  <a:lnTo>
                    <a:pt x="445882" y="101948"/>
                  </a:lnTo>
                  <a:lnTo>
                    <a:pt x="469795" y="65213"/>
                  </a:lnTo>
                  <a:lnTo>
                    <a:pt x="517408" y="25410"/>
                  </a:lnTo>
                  <a:lnTo>
                    <a:pt x="523823" y="21875"/>
                  </a:lnTo>
                  <a:lnTo>
                    <a:pt x="536565" y="19606"/>
                  </a:lnTo>
                  <a:lnTo>
                    <a:pt x="560094" y="19062"/>
                  </a:lnTo>
                  <a:lnTo>
                    <a:pt x="570011" y="27249"/>
                  </a:lnTo>
                  <a:lnTo>
                    <a:pt x="579570" y="28456"/>
                  </a:lnTo>
                  <a:lnTo>
                    <a:pt x="580055" y="29553"/>
                  </a:lnTo>
                  <a:lnTo>
                    <a:pt x="580594" y="33594"/>
                  </a:lnTo>
                  <a:lnTo>
                    <a:pt x="581796" y="35095"/>
                  </a:lnTo>
                  <a:lnTo>
                    <a:pt x="590430" y="38062"/>
                  </a:lnTo>
                  <a:lnTo>
                    <a:pt x="599958" y="38097"/>
                  </a:lnTo>
                  <a:lnTo>
                    <a:pt x="600075" y="23632"/>
                  </a:lnTo>
                  <a:lnTo>
                    <a:pt x="599016" y="22103"/>
                  </a:lnTo>
                  <a:lnTo>
                    <a:pt x="597253" y="21085"/>
                  </a:lnTo>
                  <a:lnTo>
                    <a:pt x="595019" y="20405"/>
                  </a:lnTo>
                  <a:lnTo>
                    <a:pt x="593530" y="18894"/>
                  </a:lnTo>
                  <a:lnTo>
                    <a:pt x="590942" y="10965"/>
                  </a:lnTo>
                  <a:lnTo>
                    <a:pt x="587902" y="10164"/>
                  </a:lnTo>
                  <a:lnTo>
                    <a:pt x="585610" y="9950"/>
                  </a:lnTo>
                  <a:lnTo>
                    <a:pt x="580241" y="6890"/>
                  </a:lnTo>
                  <a:lnTo>
                    <a:pt x="573226" y="1359"/>
                  </a:lnTo>
                  <a:lnTo>
                    <a:pt x="564237" y="266"/>
                  </a:lnTo>
                  <a:lnTo>
                    <a:pt x="530214" y="0"/>
                  </a:lnTo>
                  <a:lnTo>
                    <a:pt x="523870" y="2821"/>
                  </a:lnTo>
                  <a:lnTo>
                    <a:pt x="509851" y="14186"/>
                  </a:lnTo>
                  <a:lnTo>
                    <a:pt x="507059" y="19709"/>
                  </a:lnTo>
                  <a:lnTo>
                    <a:pt x="506314" y="22663"/>
                  </a:lnTo>
                  <a:lnTo>
                    <a:pt x="497482" y="38155"/>
                  </a:lnTo>
                  <a:lnTo>
                    <a:pt x="495325" y="81665"/>
                  </a:lnTo>
                  <a:lnTo>
                    <a:pt x="495311" y="88505"/>
                  </a:lnTo>
                  <a:lnTo>
                    <a:pt x="498127" y="95073"/>
                  </a:lnTo>
                  <a:lnTo>
                    <a:pt x="501848" y="101519"/>
                  </a:lnTo>
                  <a:lnTo>
                    <a:pt x="505001" y="111099"/>
                  </a:lnTo>
                  <a:lnTo>
                    <a:pt x="511110" y="120640"/>
                  </a:lnTo>
                  <a:lnTo>
                    <a:pt x="513390" y="130170"/>
                  </a:lnTo>
                  <a:lnTo>
                    <a:pt x="513923" y="136521"/>
                  </a:lnTo>
                  <a:lnTo>
                    <a:pt x="515124" y="138638"/>
                  </a:lnTo>
                  <a:lnTo>
                    <a:pt x="516982" y="140049"/>
                  </a:lnTo>
                  <a:lnTo>
                    <a:pt x="521870" y="142676"/>
                  </a:lnTo>
                  <a:lnTo>
                    <a:pt x="530572" y="149046"/>
                  </a:lnTo>
                  <a:lnTo>
                    <a:pt x="567452" y="160952"/>
                  </a:lnTo>
                  <a:lnTo>
                    <a:pt x="574286" y="161491"/>
                  </a:lnTo>
                  <a:lnTo>
                    <a:pt x="605520" y="152196"/>
                  </a:lnTo>
                  <a:lnTo>
                    <a:pt x="616740" y="146105"/>
                  </a:lnTo>
                  <a:lnTo>
                    <a:pt x="631942" y="142771"/>
                  </a:lnTo>
                  <a:lnTo>
                    <a:pt x="643620" y="135552"/>
                  </a:lnTo>
                  <a:lnTo>
                    <a:pt x="657225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1187"/>
            <p:cNvSpPr/>
            <p:nvPr>
              <p:custDataLst>
                <p:tags r:id="rId358"/>
              </p:custDataLst>
            </p:nvPr>
          </p:nvSpPr>
          <p:spPr>
            <a:xfrm>
              <a:off x="4667250" y="2667392"/>
              <a:ext cx="1" cy="9134"/>
            </a:xfrm>
            <a:custGeom>
              <a:avLst/>
              <a:gdLst/>
              <a:ahLst/>
              <a:cxnLst/>
              <a:rect l="0" t="0" r="0" b="0"/>
              <a:pathLst>
                <a:path w="1" h="9134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1188"/>
            <p:cNvSpPr/>
            <p:nvPr>
              <p:custDataLst>
                <p:tags r:id="rId359"/>
              </p:custDataLst>
            </p:nvPr>
          </p:nvSpPr>
          <p:spPr>
            <a:xfrm>
              <a:off x="4352925" y="2600325"/>
              <a:ext cx="152282" cy="114301"/>
            </a:xfrm>
            <a:custGeom>
              <a:avLst/>
              <a:gdLst/>
              <a:ahLst/>
              <a:cxnLst/>
              <a:rect l="0" t="0" r="0" b="0"/>
              <a:pathLst>
                <a:path w="152282" h="114301">
                  <a:moveTo>
                    <a:pt x="47625" y="0"/>
                  </a:moveTo>
                  <a:lnTo>
                    <a:pt x="47625" y="0"/>
                  </a:lnTo>
                  <a:lnTo>
                    <a:pt x="42568" y="0"/>
                  </a:lnTo>
                  <a:lnTo>
                    <a:pt x="41079" y="1058"/>
                  </a:lnTo>
                  <a:lnTo>
                    <a:pt x="40086" y="2822"/>
                  </a:lnTo>
                  <a:lnTo>
                    <a:pt x="37304" y="16246"/>
                  </a:lnTo>
                  <a:lnTo>
                    <a:pt x="31632" y="25510"/>
                  </a:lnTo>
                  <a:lnTo>
                    <a:pt x="29179" y="38122"/>
                  </a:lnTo>
                  <a:lnTo>
                    <a:pt x="28978" y="41290"/>
                  </a:lnTo>
                  <a:lnTo>
                    <a:pt x="25932" y="47631"/>
                  </a:lnTo>
                  <a:lnTo>
                    <a:pt x="22108" y="53978"/>
                  </a:lnTo>
                  <a:lnTo>
                    <a:pt x="20409" y="60326"/>
                  </a:lnTo>
                  <a:lnTo>
                    <a:pt x="18898" y="62443"/>
                  </a:lnTo>
                  <a:lnTo>
                    <a:pt x="16832" y="63853"/>
                  </a:lnTo>
                  <a:lnTo>
                    <a:pt x="14396" y="64794"/>
                  </a:lnTo>
                  <a:lnTo>
                    <a:pt x="12772" y="66479"/>
                  </a:lnTo>
                  <a:lnTo>
                    <a:pt x="10968" y="71174"/>
                  </a:lnTo>
                  <a:lnTo>
                    <a:pt x="9952" y="79767"/>
                  </a:lnTo>
                  <a:lnTo>
                    <a:pt x="8751" y="81753"/>
                  </a:lnTo>
                  <a:lnTo>
                    <a:pt x="6893" y="83078"/>
                  </a:lnTo>
                  <a:lnTo>
                    <a:pt x="4595" y="83960"/>
                  </a:lnTo>
                  <a:lnTo>
                    <a:pt x="3063" y="85606"/>
                  </a:lnTo>
                  <a:lnTo>
                    <a:pt x="3" y="95239"/>
                  </a:lnTo>
                  <a:lnTo>
                    <a:pt x="0" y="77640"/>
                  </a:lnTo>
                  <a:lnTo>
                    <a:pt x="6546" y="68880"/>
                  </a:lnTo>
                  <a:lnTo>
                    <a:pt x="9701" y="60037"/>
                  </a:lnTo>
                  <a:lnTo>
                    <a:pt x="15810" y="50715"/>
                  </a:lnTo>
                  <a:lnTo>
                    <a:pt x="17610" y="44412"/>
                  </a:lnTo>
                  <a:lnTo>
                    <a:pt x="19148" y="42308"/>
                  </a:lnTo>
                  <a:lnTo>
                    <a:pt x="21232" y="40905"/>
                  </a:lnTo>
                  <a:lnTo>
                    <a:pt x="23680" y="39970"/>
                  </a:lnTo>
                  <a:lnTo>
                    <a:pt x="25312" y="38288"/>
                  </a:lnTo>
                  <a:lnTo>
                    <a:pt x="27124" y="33598"/>
                  </a:lnTo>
                  <a:lnTo>
                    <a:pt x="28447" y="20815"/>
                  </a:lnTo>
                  <a:lnTo>
                    <a:pt x="36765" y="11004"/>
                  </a:lnTo>
                  <a:lnTo>
                    <a:pt x="38090" y="128"/>
                  </a:lnTo>
                  <a:lnTo>
                    <a:pt x="52289" y="3"/>
                  </a:lnTo>
                  <a:lnTo>
                    <a:pt x="53910" y="1061"/>
                  </a:lnTo>
                  <a:lnTo>
                    <a:pt x="54989" y="2824"/>
                  </a:lnTo>
                  <a:lnTo>
                    <a:pt x="56723" y="8201"/>
                  </a:lnTo>
                  <a:lnTo>
                    <a:pt x="59782" y="8937"/>
                  </a:lnTo>
                  <a:lnTo>
                    <a:pt x="62080" y="9133"/>
                  </a:lnTo>
                  <a:lnTo>
                    <a:pt x="63612" y="10322"/>
                  </a:lnTo>
                  <a:lnTo>
                    <a:pt x="65313" y="14465"/>
                  </a:lnTo>
                  <a:lnTo>
                    <a:pt x="66825" y="15994"/>
                  </a:lnTo>
                  <a:lnTo>
                    <a:pt x="71328" y="17692"/>
                  </a:lnTo>
                  <a:lnTo>
                    <a:pt x="72952" y="19203"/>
                  </a:lnTo>
                  <a:lnTo>
                    <a:pt x="74757" y="23704"/>
                  </a:lnTo>
                  <a:lnTo>
                    <a:pt x="76296" y="25328"/>
                  </a:lnTo>
                  <a:lnTo>
                    <a:pt x="89331" y="33204"/>
                  </a:lnTo>
                  <a:lnTo>
                    <a:pt x="92619" y="38746"/>
                  </a:lnTo>
                  <a:lnTo>
                    <a:pt x="93496" y="41706"/>
                  </a:lnTo>
                  <a:lnTo>
                    <a:pt x="95139" y="43679"/>
                  </a:lnTo>
                  <a:lnTo>
                    <a:pt x="121979" y="64913"/>
                  </a:lnTo>
                  <a:lnTo>
                    <a:pt x="131864" y="74721"/>
                  </a:lnTo>
                  <a:lnTo>
                    <a:pt x="137966" y="75762"/>
                  </a:lnTo>
                  <a:lnTo>
                    <a:pt x="139602" y="76966"/>
                  </a:lnTo>
                  <a:lnTo>
                    <a:pt x="142444" y="84362"/>
                  </a:lnTo>
                  <a:lnTo>
                    <a:pt x="145505" y="85119"/>
                  </a:lnTo>
                  <a:lnTo>
                    <a:pt x="151038" y="85605"/>
                  </a:lnTo>
                  <a:lnTo>
                    <a:pt x="151492" y="86703"/>
                  </a:lnTo>
                  <a:lnTo>
                    <a:pt x="152281" y="93915"/>
                  </a:lnTo>
                  <a:lnTo>
                    <a:pt x="151262" y="94360"/>
                  </a:lnTo>
                  <a:lnTo>
                    <a:pt x="117204" y="96306"/>
                  </a:lnTo>
                  <a:lnTo>
                    <a:pt x="104721" y="102789"/>
                  </a:lnTo>
                  <a:lnTo>
                    <a:pt x="57150" y="104770"/>
                  </a:lnTo>
                  <a:lnTo>
                    <a:pt x="14551" y="104775"/>
                  </a:lnTo>
                  <a:lnTo>
                    <a:pt x="12875" y="105833"/>
                  </a:lnTo>
                  <a:lnTo>
                    <a:pt x="11759" y="107597"/>
                  </a:lnTo>
                  <a:lnTo>
                    <a:pt x="9536" y="114265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SMARTInkShape-Group257"/>
          <p:cNvGrpSpPr/>
          <p:nvPr/>
        </p:nvGrpSpPr>
        <p:grpSpPr>
          <a:xfrm>
            <a:off x="5667375" y="2543291"/>
            <a:ext cx="400050" cy="123710"/>
            <a:chOff x="5667375" y="2543291"/>
            <a:chExt cx="400050" cy="123710"/>
          </a:xfrm>
        </p:grpSpPr>
        <p:sp>
          <p:nvSpPr>
            <p:cNvPr id="85" name="SMARTInkShape-1189"/>
            <p:cNvSpPr/>
            <p:nvPr>
              <p:custDataLst>
                <p:tags r:id="rId355"/>
              </p:custDataLst>
            </p:nvPr>
          </p:nvSpPr>
          <p:spPr>
            <a:xfrm>
              <a:off x="5962650" y="2543291"/>
              <a:ext cx="104775" cy="123710"/>
            </a:xfrm>
            <a:custGeom>
              <a:avLst/>
              <a:gdLst/>
              <a:ahLst/>
              <a:cxnLst/>
              <a:rect l="0" t="0" r="0" b="0"/>
              <a:pathLst>
                <a:path w="104775" h="123710">
                  <a:moveTo>
                    <a:pt x="19050" y="9409"/>
                  </a:moveTo>
                  <a:lnTo>
                    <a:pt x="19050" y="9409"/>
                  </a:lnTo>
                  <a:lnTo>
                    <a:pt x="27251" y="9409"/>
                  </a:lnTo>
                  <a:lnTo>
                    <a:pt x="27692" y="8351"/>
                  </a:lnTo>
                  <a:lnTo>
                    <a:pt x="28565" y="0"/>
                  </a:lnTo>
                  <a:lnTo>
                    <a:pt x="28575" y="31789"/>
                  </a:lnTo>
                  <a:lnTo>
                    <a:pt x="27517" y="33854"/>
                  </a:lnTo>
                  <a:lnTo>
                    <a:pt x="25753" y="35231"/>
                  </a:lnTo>
                  <a:lnTo>
                    <a:pt x="23519" y="36148"/>
                  </a:lnTo>
                  <a:lnTo>
                    <a:pt x="22030" y="37819"/>
                  </a:lnTo>
                  <a:lnTo>
                    <a:pt x="20374" y="42496"/>
                  </a:lnTo>
                  <a:lnTo>
                    <a:pt x="18069" y="63462"/>
                  </a:lnTo>
                  <a:lnTo>
                    <a:pt x="10859" y="74213"/>
                  </a:lnTo>
                  <a:lnTo>
                    <a:pt x="9642" y="84121"/>
                  </a:lnTo>
                  <a:lnTo>
                    <a:pt x="8545" y="84617"/>
                  </a:lnTo>
                  <a:lnTo>
                    <a:pt x="10" y="85608"/>
                  </a:lnTo>
                  <a:lnTo>
                    <a:pt x="0" y="72351"/>
                  </a:lnTo>
                  <a:lnTo>
                    <a:pt x="1059" y="70421"/>
                  </a:lnTo>
                  <a:lnTo>
                    <a:pt x="2822" y="69133"/>
                  </a:lnTo>
                  <a:lnTo>
                    <a:pt x="5056" y="68275"/>
                  </a:lnTo>
                  <a:lnTo>
                    <a:pt x="6545" y="66645"/>
                  </a:lnTo>
                  <a:lnTo>
                    <a:pt x="8201" y="62011"/>
                  </a:lnTo>
                  <a:lnTo>
                    <a:pt x="10321" y="50413"/>
                  </a:lnTo>
                  <a:lnTo>
                    <a:pt x="15994" y="41079"/>
                  </a:lnTo>
                  <a:lnTo>
                    <a:pt x="18446" y="28443"/>
                  </a:lnTo>
                  <a:lnTo>
                    <a:pt x="19015" y="14434"/>
                  </a:lnTo>
                  <a:lnTo>
                    <a:pt x="20084" y="12759"/>
                  </a:lnTo>
                  <a:lnTo>
                    <a:pt x="21857" y="11642"/>
                  </a:lnTo>
                  <a:lnTo>
                    <a:pt x="24096" y="10898"/>
                  </a:lnTo>
                  <a:lnTo>
                    <a:pt x="25589" y="9343"/>
                  </a:lnTo>
                  <a:lnTo>
                    <a:pt x="28541" y="12"/>
                  </a:lnTo>
                  <a:lnTo>
                    <a:pt x="28575" y="22551"/>
                  </a:lnTo>
                  <a:lnTo>
                    <a:pt x="29633" y="24520"/>
                  </a:lnTo>
                  <a:lnTo>
                    <a:pt x="31397" y="25833"/>
                  </a:lnTo>
                  <a:lnTo>
                    <a:pt x="33631" y="26709"/>
                  </a:lnTo>
                  <a:lnTo>
                    <a:pt x="35120" y="28350"/>
                  </a:lnTo>
                  <a:lnTo>
                    <a:pt x="36776" y="32997"/>
                  </a:lnTo>
                  <a:lnTo>
                    <a:pt x="39081" y="53939"/>
                  </a:lnTo>
                  <a:lnTo>
                    <a:pt x="47794" y="66370"/>
                  </a:lnTo>
                  <a:lnTo>
                    <a:pt x="52286" y="71061"/>
                  </a:lnTo>
                  <a:lnTo>
                    <a:pt x="57810" y="73852"/>
                  </a:lnTo>
                  <a:lnTo>
                    <a:pt x="73934" y="77055"/>
                  </a:lnTo>
                  <a:lnTo>
                    <a:pt x="83963" y="84274"/>
                  </a:lnTo>
                  <a:lnTo>
                    <a:pt x="92982" y="85345"/>
                  </a:lnTo>
                  <a:lnTo>
                    <a:pt x="104761" y="85609"/>
                  </a:lnTo>
                  <a:lnTo>
                    <a:pt x="104774" y="93810"/>
                  </a:lnTo>
                  <a:lnTo>
                    <a:pt x="103716" y="94251"/>
                  </a:lnTo>
                  <a:lnTo>
                    <a:pt x="87907" y="96169"/>
                  </a:lnTo>
                  <a:lnTo>
                    <a:pt x="79082" y="101673"/>
                  </a:lnTo>
                  <a:lnTo>
                    <a:pt x="66617" y="104069"/>
                  </a:lnTo>
                  <a:lnTo>
                    <a:pt x="63461" y="104266"/>
                  </a:lnTo>
                  <a:lnTo>
                    <a:pt x="57133" y="107306"/>
                  </a:lnTo>
                  <a:lnTo>
                    <a:pt x="50793" y="111127"/>
                  </a:lnTo>
                  <a:lnTo>
                    <a:pt x="41273" y="114337"/>
                  </a:lnTo>
                  <a:lnTo>
                    <a:pt x="31750" y="120462"/>
                  </a:lnTo>
                  <a:lnTo>
                    <a:pt x="22225" y="122746"/>
                  </a:lnTo>
                  <a:lnTo>
                    <a:pt x="0" y="1237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1190"/>
            <p:cNvSpPr/>
            <p:nvPr>
              <p:custDataLst>
                <p:tags r:id="rId356"/>
              </p:custDataLst>
            </p:nvPr>
          </p:nvSpPr>
          <p:spPr>
            <a:xfrm>
              <a:off x="5667375" y="2562263"/>
              <a:ext cx="104776" cy="76163"/>
            </a:xfrm>
            <a:custGeom>
              <a:avLst/>
              <a:gdLst/>
              <a:ahLst/>
              <a:cxnLst/>
              <a:rect l="0" t="0" r="0" b="0"/>
              <a:pathLst>
                <a:path w="104776" h="76163">
                  <a:moveTo>
                    <a:pt x="0" y="19012"/>
                  </a:moveTo>
                  <a:lnTo>
                    <a:pt x="0" y="19012"/>
                  </a:lnTo>
                  <a:lnTo>
                    <a:pt x="0" y="51193"/>
                  </a:lnTo>
                  <a:lnTo>
                    <a:pt x="1058" y="53166"/>
                  </a:lnTo>
                  <a:lnTo>
                    <a:pt x="2822" y="54481"/>
                  </a:lnTo>
                  <a:lnTo>
                    <a:pt x="5056" y="55358"/>
                  </a:lnTo>
                  <a:lnTo>
                    <a:pt x="6545" y="57001"/>
                  </a:lnTo>
                  <a:lnTo>
                    <a:pt x="9133" y="65159"/>
                  </a:lnTo>
                  <a:lnTo>
                    <a:pt x="9409" y="71256"/>
                  </a:lnTo>
                  <a:lnTo>
                    <a:pt x="10506" y="72891"/>
                  </a:lnTo>
                  <a:lnTo>
                    <a:pt x="12296" y="73981"/>
                  </a:lnTo>
                  <a:lnTo>
                    <a:pt x="19219" y="75875"/>
                  </a:lnTo>
                  <a:lnTo>
                    <a:pt x="27134" y="76124"/>
                  </a:lnTo>
                  <a:lnTo>
                    <a:pt x="42727" y="61972"/>
                  </a:lnTo>
                  <a:lnTo>
                    <a:pt x="45448" y="56449"/>
                  </a:lnTo>
                  <a:lnTo>
                    <a:pt x="46174" y="53495"/>
                  </a:lnTo>
                  <a:lnTo>
                    <a:pt x="47716" y="51526"/>
                  </a:lnTo>
                  <a:lnTo>
                    <a:pt x="52251" y="49338"/>
                  </a:lnTo>
                  <a:lnTo>
                    <a:pt x="53884" y="47696"/>
                  </a:lnTo>
                  <a:lnTo>
                    <a:pt x="64498" y="28357"/>
                  </a:lnTo>
                  <a:lnTo>
                    <a:pt x="66548" y="14502"/>
                  </a:lnTo>
                  <a:lnTo>
                    <a:pt x="67648" y="12831"/>
                  </a:lnTo>
                  <a:lnTo>
                    <a:pt x="69441" y="11716"/>
                  </a:lnTo>
                  <a:lnTo>
                    <a:pt x="71694" y="10973"/>
                  </a:lnTo>
                  <a:lnTo>
                    <a:pt x="73196" y="9420"/>
                  </a:lnTo>
                  <a:lnTo>
                    <a:pt x="76190" y="0"/>
                  </a:lnTo>
                  <a:lnTo>
                    <a:pt x="76200" y="41276"/>
                  </a:lnTo>
                  <a:lnTo>
                    <a:pt x="77258" y="43380"/>
                  </a:lnTo>
                  <a:lnTo>
                    <a:pt x="79022" y="44782"/>
                  </a:lnTo>
                  <a:lnTo>
                    <a:pt x="81256" y="45717"/>
                  </a:lnTo>
                  <a:lnTo>
                    <a:pt x="82745" y="47399"/>
                  </a:lnTo>
                  <a:lnTo>
                    <a:pt x="84401" y="52089"/>
                  </a:lnTo>
                  <a:lnTo>
                    <a:pt x="86521" y="63725"/>
                  </a:lnTo>
                  <a:lnTo>
                    <a:pt x="94847" y="75615"/>
                  </a:lnTo>
                  <a:lnTo>
                    <a:pt x="104775" y="76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SMARTInkShape-Group258"/>
          <p:cNvGrpSpPr/>
          <p:nvPr/>
        </p:nvGrpSpPr>
        <p:grpSpPr>
          <a:xfrm>
            <a:off x="6296025" y="2438400"/>
            <a:ext cx="647690" cy="171450"/>
            <a:chOff x="6296025" y="2438400"/>
            <a:chExt cx="647690" cy="171450"/>
          </a:xfrm>
        </p:grpSpPr>
        <p:sp>
          <p:nvSpPr>
            <p:cNvPr id="88" name="SMARTInkShape-1191"/>
            <p:cNvSpPr/>
            <p:nvPr>
              <p:custDataLst>
                <p:tags r:id="rId353"/>
              </p:custDataLst>
            </p:nvPr>
          </p:nvSpPr>
          <p:spPr>
            <a:xfrm>
              <a:off x="6781849" y="2438400"/>
              <a:ext cx="161866" cy="161915"/>
            </a:xfrm>
            <a:custGeom>
              <a:avLst/>
              <a:gdLst/>
              <a:ahLst/>
              <a:cxnLst/>
              <a:rect l="0" t="0" r="0" b="0"/>
              <a:pathLst>
                <a:path w="161866" h="161915">
                  <a:moveTo>
                    <a:pt x="104726" y="0"/>
                  </a:moveTo>
                  <a:lnTo>
                    <a:pt x="104726" y="0"/>
                  </a:lnTo>
                  <a:lnTo>
                    <a:pt x="104726" y="41679"/>
                  </a:lnTo>
                  <a:lnTo>
                    <a:pt x="101904" y="47805"/>
                  </a:lnTo>
                  <a:lnTo>
                    <a:pt x="98181" y="54055"/>
                  </a:lnTo>
                  <a:lnTo>
                    <a:pt x="87858" y="79578"/>
                  </a:lnTo>
                  <a:lnTo>
                    <a:pt x="80090" y="91194"/>
                  </a:lnTo>
                  <a:lnTo>
                    <a:pt x="74107" y="104601"/>
                  </a:lnTo>
                  <a:lnTo>
                    <a:pt x="28720" y="152204"/>
                  </a:lnTo>
                  <a:lnTo>
                    <a:pt x="24026" y="156899"/>
                  </a:lnTo>
                  <a:lnTo>
                    <a:pt x="18412" y="159692"/>
                  </a:lnTo>
                  <a:lnTo>
                    <a:pt x="1429" y="161886"/>
                  </a:lnTo>
                  <a:lnTo>
                    <a:pt x="937" y="160841"/>
                  </a:lnTo>
                  <a:lnTo>
                    <a:pt x="80" y="153721"/>
                  </a:lnTo>
                  <a:lnTo>
                    <a:pt x="8164" y="144315"/>
                  </a:lnTo>
                  <a:lnTo>
                    <a:pt x="10275" y="135555"/>
                  </a:lnTo>
                  <a:lnTo>
                    <a:pt x="36683" y="106147"/>
                  </a:lnTo>
                  <a:lnTo>
                    <a:pt x="42702" y="105182"/>
                  </a:lnTo>
                  <a:lnTo>
                    <a:pt x="44327" y="106104"/>
                  </a:lnTo>
                  <a:lnTo>
                    <a:pt x="45409" y="107778"/>
                  </a:lnTo>
                  <a:lnTo>
                    <a:pt x="46132" y="109952"/>
                  </a:lnTo>
                  <a:lnTo>
                    <a:pt x="47671" y="111402"/>
                  </a:lnTo>
                  <a:lnTo>
                    <a:pt x="52204" y="113012"/>
                  </a:lnTo>
                  <a:lnTo>
                    <a:pt x="53837" y="114499"/>
                  </a:lnTo>
                  <a:lnTo>
                    <a:pt x="61727" y="127444"/>
                  </a:lnTo>
                  <a:lnTo>
                    <a:pt x="67271" y="130725"/>
                  </a:lnTo>
                  <a:lnTo>
                    <a:pt x="70231" y="131600"/>
                  </a:lnTo>
                  <a:lnTo>
                    <a:pt x="72204" y="133242"/>
                  </a:lnTo>
                  <a:lnTo>
                    <a:pt x="80687" y="146454"/>
                  </a:lnTo>
                  <a:lnTo>
                    <a:pt x="86281" y="149757"/>
                  </a:lnTo>
                  <a:lnTo>
                    <a:pt x="89255" y="150638"/>
                  </a:lnTo>
                  <a:lnTo>
                    <a:pt x="91237" y="152284"/>
                  </a:lnTo>
                  <a:lnTo>
                    <a:pt x="93439" y="156934"/>
                  </a:lnTo>
                  <a:lnTo>
                    <a:pt x="95085" y="158598"/>
                  </a:lnTo>
                  <a:lnTo>
                    <a:pt x="99736" y="160446"/>
                  </a:lnTo>
                  <a:lnTo>
                    <a:pt x="122298" y="161914"/>
                  </a:lnTo>
                  <a:lnTo>
                    <a:pt x="131088" y="155377"/>
                  </a:lnTo>
                  <a:lnTo>
                    <a:pt x="136904" y="153723"/>
                  </a:lnTo>
                  <a:lnTo>
                    <a:pt x="138878" y="152223"/>
                  </a:lnTo>
                  <a:lnTo>
                    <a:pt x="150134" y="133154"/>
                  </a:lnTo>
                  <a:lnTo>
                    <a:pt x="150873" y="130044"/>
                  </a:lnTo>
                  <a:lnTo>
                    <a:pt x="159696" y="114283"/>
                  </a:lnTo>
                  <a:lnTo>
                    <a:pt x="161860" y="67263"/>
                  </a:lnTo>
                  <a:lnTo>
                    <a:pt x="161865" y="63892"/>
                  </a:lnTo>
                  <a:lnTo>
                    <a:pt x="159049" y="57324"/>
                  </a:lnTo>
                  <a:lnTo>
                    <a:pt x="155328" y="50878"/>
                  </a:lnTo>
                  <a:lnTo>
                    <a:pt x="152175" y="41298"/>
                  </a:lnTo>
                  <a:lnTo>
                    <a:pt x="129995" y="15876"/>
                  </a:lnTo>
                  <a:lnTo>
                    <a:pt x="123718" y="12348"/>
                  </a:lnTo>
                  <a:lnTo>
                    <a:pt x="86263" y="661"/>
                  </a:lnTo>
                  <a:lnTo>
                    <a:pt x="68036" y="131"/>
                  </a:lnTo>
                  <a:lnTo>
                    <a:pt x="59139" y="2880"/>
                  </a:lnTo>
                  <a:lnTo>
                    <a:pt x="51656" y="6572"/>
                  </a:lnTo>
                  <a:lnTo>
                    <a:pt x="41494" y="9709"/>
                  </a:lnTo>
                  <a:lnTo>
                    <a:pt x="31781" y="15811"/>
                  </a:lnTo>
                  <a:lnTo>
                    <a:pt x="22200" y="19149"/>
                  </a:lnTo>
                  <a:lnTo>
                    <a:pt x="12658" y="25312"/>
                  </a:lnTo>
                  <a:lnTo>
                    <a:pt x="6303" y="27125"/>
                  </a:lnTo>
                  <a:lnTo>
                    <a:pt x="4186" y="28666"/>
                  </a:lnTo>
                  <a:lnTo>
                    <a:pt x="2775" y="30753"/>
                  </a:lnTo>
                  <a:lnTo>
                    <a:pt x="787" y="38746"/>
                  </a:lnTo>
                  <a:lnTo>
                    <a:pt x="0" y="55306"/>
                  </a:lnTo>
                  <a:lnTo>
                    <a:pt x="14142" y="71291"/>
                  </a:lnTo>
                  <a:lnTo>
                    <a:pt x="19664" y="74019"/>
                  </a:lnTo>
                  <a:lnTo>
                    <a:pt x="40931" y="76009"/>
                  </a:lnTo>
                  <a:lnTo>
                    <a:pt x="58964" y="76162"/>
                  </a:lnTo>
                  <a:lnTo>
                    <a:pt x="66043" y="73361"/>
                  </a:lnTo>
                  <a:lnTo>
                    <a:pt x="69413" y="71132"/>
                  </a:lnTo>
                  <a:lnTo>
                    <a:pt x="115699" y="58590"/>
                  </a:lnTo>
                  <a:lnTo>
                    <a:pt x="123776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1192"/>
            <p:cNvSpPr/>
            <p:nvPr>
              <p:custDataLst>
                <p:tags r:id="rId354"/>
              </p:custDataLst>
            </p:nvPr>
          </p:nvSpPr>
          <p:spPr>
            <a:xfrm>
              <a:off x="6296025" y="2438404"/>
              <a:ext cx="381001" cy="171446"/>
            </a:xfrm>
            <a:custGeom>
              <a:avLst/>
              <a:gdLst/>
              <a:ahLst/>
              <a:cxnLst/>
              <a:rect l="0" t="0" r="0" b="0"/>
              <a:pathLst>
                <a:path w="381001" h="171446">
                  <a:moveTo>
                    <a:pt x="0" y="9521"/>
                  </a:moveTo>
                  <a:lnTo>
                    <a:pt x="0" y="9521"/>
                  </a:lnTo>
                  <a:lnTo>
                    <a:pt x="0" y="14577"/>
                  </a:lnTo>
                  <a:lnTo>
                    <a:pt x="2822" y="19882"/>
                  </a:lnTo>
                  <a:lnTo>
                    <a:pt x="8201" y="26855"/>
                  </a:lnTo>
                  <a:lnTo>
                    <a:pt x="9263" y="35836"/>
                  </a:lnTo>
                  <a:lnTo>
                    <a:pt x="9409" y="41678"/>
                  </a:lnTo>
                  <a:lnTo>
                    <a:pt x="12296" y="47802"/>
                  </a:lnTo>
                  <a:lnTo>
                    <a:pt x="14548" y="50916"/>
                  </a:lnTo>
                  <a:lnTo>
                    <a:pt x="17716" y="65413"/>
                  </a:lnTo>
                  <a:lnTo>
                    <a:pt x="19043" y="111098"/>
                  </a:lnTo>
                  <a:lnTo>
                    <a:pt x="19050" y="142832"/>
                  </a:lnTo>
                  <a:lnTo>
                    <a:pt x="19050" y="96501"/>
                  </a:lnTo>
                  <a:lnTo>
                    <a:pt x="19050" y="54005"/>
                  </a:lnTo>
                  <a:lnTo>
                    <a:pt x="16228" y="47636"/>
                  </a:lnTo>
                  <a:lnTo>
                    <a:pt x="12505" y="41278"/>
                  </a:lnTo>
                  <a:lnTo>
                    <a:pt x="10113" y="28572"/>
                  </a:lnTo>
                  <a:lnTo>
                    <a:pt x="9918" y="25397"/>
                  </a:lnTo>
                  <a:lnTo>
                    <a:pt x="12522" y="19046"/>
                  </a:lnTo>
                  <a:lnTo>
                    <a:pt x="17760" y="11402"/>
                  </a:lnTo>
                  <a:lnTo>
                    <a:pt x="18937" y="1485"/>
                  </a:lnTo>
                  <a:lnTo>
                    <a:pt x="20033" y="989"/>
                  </a:lnTo>
                  <a:lnTo>
                    <a:pt x="50931" y="0"/>
                  </a:lnTo>
                  <a:lnTo>
                    <a:pt x="57208" y="2820"/>
                  </a:lnTo>
                  <a:lnTo>
                    <a:pt x="63526" y="6543"/>
                  </a:lnTo>
                  <a:lnTo>
                    <a:pt x="73032" y="9697"/>
                  </a:lnTo>
                  <a:lnTo>
                    <a:pt x="95838" y="26395"/>
                  </a:lnTo>
                  <a:lnTo>
                    <a:pt x="98818" y="27121"/>
                  </a:lnTo>
                  <a:lnTo>
                    <a:pt x="112453" y="36645"/>
                  </a:lnTo>
                  <a:lnTo>
                    <a:pt x="113480" y="40273"/>
                  </a:lnTo>
                  <a:lnTo>
                    <a:pt x="114286" y="61683"/>
                  </a:lnTo>
                  <a:lnTo>
                    <a:pt x="113232" y="63345"/>
                  </a:lnTo>
                  <a:lnTo>
                    <a:pt x="111472" y="64453"/>
                  </a:lnTo>
                  <a:lnTo>
                    <a:pt x="109240" y="65193"/>
                  </a:lnTo>
                  <a:lnTo>
                    <a:pt x="95002" y="74015"/>
                  </a:lnTo>
                  <a:lnTo>
                    <a:pt x="91910" y="74742"/>
                  </a:lnTo>
                  <a:lnTo>
                    <a:pt x="89848" y="76285"/>
                  </a:lnTo>
                  <a:lnTo>
                    <a:pt x="88474" y="78372"/>
                  </a:lnTo>
                  <a:lnTo>
                    <a:pt x="87558" y="80821"/>
                  </a:lnTo>
                  <a:lnTo>
                    <a:pt x="85888" y="82455"/>
                  </a:lnTo>
                  <a:lnTo>
                    <a:pt x="81212" y="84269"/>
                  </a:lnTo>
                  <a:lnTo>
                    <a:pt x="72628" y="85291"/>
                  </a:lnTo>
                  <a:lnTo>
                    <a:pt x="70644" y="86493"/>
                  </a:lnTo>
                  <a:lnTo>
                    <a:pt x="69321" y="88352"/>
                  </a:lnTo>
                  <a:lnTo>
                    <a:pt x="68439" y="90650"/>
                  </a:lnTo>
                  <a:lnTo>
                    <a:pt x="66792" y="92182"/>
                  </a:lnTo>
                  <a:lnTo>
                    <a:pt x="57280" y="95211"/>
                  </a:lnTo>
                  <a:lnTo>
                    <a:pt x="57161" y="87042"/>
                  </a:lnTo>
                  <a:lnTo>
                    <a:pt x="58215" y="86602"/>
                  </a:lnTo>
                  <a:lnTo>
                    <a:pt x="103878" y="85722"/>
                  </a:lnTo>
                  <a:lnTo>
                    <a:pt x="126642" y="85721"/>
                  </a:lnTo>
                  <a:lnTo>
                    <a:pt x="133191" y="88543"/>
                  </a:lnTo>
                  <a:lnTo>
                    <a:pt x="139629" y="92267"/>
                  </a:lnTo>
                  <a:lnTo>
                    <a:pt x="149204" y="95422"/>
                  </a:lnTo>
                  <a:lnTo>
                    <a:pt x="171449" y="111670"/>
                  </a:lnTo>
                  <a:lnTo>
                    <a:pt x="174624" y="112545"/>
                  </a:lnTo>
                  <a:lnTo>
                    <a:pt x="176741" y="114187"/>
                  </a:lnTo>
                  <a:lnTo>
                    <a:pt x="187150" y="130440"/>
                  </a:lnTo>
                  <a:lnTo>
                    <a:pt x="190059" y="141025"/>
                  </a:lnTo>
                  <a:lnTo>
                    <a:pt x="190497" y="166455"/>
                  </a:lnTo>
                  <a:lnTo>
                    <a:pt x="189440" y="168118"/>
                  </a:lnTo>
                  <a:lnTo>
                    <a:pt x="187677" y="169228"/>
                  </a:lnTo>
                  <a:lnTo>
                    <a:pt x="180799" y="171154"/>
                  </a:lnTo>
                  <a:lnTo>
                    <a:pt x="154153" y="171445"/>
                  </a:lnTo>
                  <a:lnTo>
                    <a:pt x="153569" y="170387"/>
                  </a:lnTo>
                  <a:lnTo>
                    <a:pt x="152414" y="139647"/>
                  </a:lnTo>
                  <a:lnTo>
                    <a:pt x="155228" y="133324"/>
                  </a:lnTo>
                  <a:lnTo>
                    <a:pt x="158948" y="126986"/>
                  </a:lnTo>
                  <a:lnTo>
                    <a:pt x="162101" y="117468"/>
                  </a:lnTo>
                  <a:lnTo>
                    <a:pt x="184281" y="83870"/>
                  </a:lnTo>
                  <a:lnTo>
                    <a:pt x="231711" y="50819"/>
                  </a:lnTo>
                  <a:lnTo>
                    <a:pt x="255455" y="34924"/>
                  </a:lnTo>
                  <a:lnTo>
                    <a:pt x="288382" y="21280"/>
                  </a:lnTo>
                  <a:lnTo>
                    <a:pt x="317096" y="19177"/>
                  </a:lnTo>
                  <a:lnTo>
                    <a:pt x="323671" y="21926"/>
                  </a:lnTo>
                  <a:lnTo>
                    <a:pt x="330120" y="25618"/>
                  </a:lnTo>
                  <a:lnTo>
                    <a:pt x="341008" y="28182"/>
                  </a:lnTo>
                  <a:lnTo>
                    <a:pt x="350934" y="36738"/>
                  </a:lnTo>
                  <a:lnTo>
                    <a:pt x="357039" y="37694"/>
                  </a:lnTo>
                  <a:lnTo>
                    <a:pt x="358677" y="38886"/>
                  </a:lnTo>
                  <a:lnTo>
                    <a:pt x="359768" y="40739"/>
                  </a:lnTo>
                  <a:lnTo>
                    <a:pt x="361949" y="47618"/>
                  </a:lnTo>
                  <a:lnTo>
                    <a:pt x="361950" y="47620"/>
                  </a:lnTo>
                  <a:lnTo>
                    <a:pt x="361950" y="42565"/>
                  </a:lnTo>
                  <a:lnTo>
                    <a:pt x="360892" y="41075"/>
                  </a:lnTo>
                  <a:lnTo>
                    <a:pt x="359128" y="40082"/>
                  </a:lnTo>
                  <a:lnTo>
                    <a:pt x="353750" y="38488"/>
                  </a:lnTo>
                  <a:lnTo>
                    <a:pt x="344340" y="29929"/>
                  </a:lnTo>
                  <a:lnTo>
                    <a:pt x="334825" y="28690"/>
                  </a:lnTo>
                  <a:lnTo>
                    <a:pt x="326057" y="22048"/>
                  </a:lnTo>
                  <a:lnTo>
                    <a:pt x="316079" y="19442"/>
                  </a:lnTo>
                  <a:lnTo>
                    <a:pt x="309789" y="19163"/>
                  </a:lnTo>
                  <a:lnTo>
                    <a:pt x="304195" y="21920"/>
                  </a:lnTo>
                  <a:lnTo>
                    <a:pt x="298181" y="25615"/>
                  </a:lnTo>
                  <a:lnTo>
                    <a:pt x="291980" y="27257"/>
                  </a:lnTo>
                  <a:lnTo>
                    <a:pt x="289903" y="28753"/>
                  </a:lnTo>
                  <a:lnTo>
                    <a:pt x="288519" y="30809"/>
                  </a:lnTo>
                  <a:lnTo>
                    <a:pt x="285922" y="35916"/>
                  </a:lnTo>
                  <a:lnTo>
                    <a:pt x="279569" y="44741"/>
                  </a:lnTo>
                  <a:lnTo>
                    <a:pt x="276158" y="54058"/>
                  </a:lnTo>
                  <a:lnTo>
                    <a:pt x="269973" y="63522"/>
                  </a:lnTo>
                  <a:lnTo>
                    <a:pt x="258627" y="97098"/>
                  </a:lnTo>
                  <a:lnTo>
                    <a:pt x="257212" y="136094"/>
                  </a:lnTo>
                  <a:lnTo>
                    <a:pt x="260014" y="142681"/>
                  </a:lnTo>
                  <a:lnTo>
                    <a:pt x="279566" y="165085"/>
                  </a:lnTo>
                  <a:lnTo>
                    <a:pt x="285824" y="168619"/>
                  </a:lnTo>
                  <a:lnTo>
                    <a:pt x="298119" y="170608"/>
                  </a:lnTo>
                  <a:lnTo>
                    <a:pt x="316180" y="171281"/>
                  </a:lnTo>
                  <a:lnTo>
                    <a:pt x="343563" y="161063"/>
                  </a:lnTo>
                  <a:lnTo>
                    <a:pt x="381000" y="1428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4" name="SMARTInkShape-Group259"/>
          <p:cNvGrpSpPr/>
          <p:nvPr/>
        </p:nvGrpSpPr>
        <p:grpSpPr>
          <a:xfrm>
            <a:off x="7229475" y="2371725"/>
            <a:ext cx="495286" cy="293748"/>
            <a:chOff x="7229475" y="2371725"/>
            <a:chExt cx="495286" cy="293748"/>
          </a:xfrm>
        </p:grpSpPr>
        <p:sp>
          <p:nvSpPr>
            <p:cNvPr id="91" name="SMARTInkShape-1193"/>
            <p:cNvSpPr/>
            <p:nvPr>
              <p:custDataLst>
                <p:tags r:id="rId350"/>
              </p:custDataLst>
            </p:nvPr>
          </p:nvSpPr>
          <p:spPr>
            <a:xfrm>
              <a:off x="7572375" y="2410384"/>
              <a:ext cx="152386" cy="142317"/>
            </a:xfrm>
            <a:custGeom>
              <a:avLst/>
              <a:gdLst/>
              <a:ahLst/>
              <a:cxnLst/>
              <a:rect l="0" t="0" r="0" b="0"/>
              <a:pathLst>
                <a:path w="152386" h="142317">
                  <a:moveTo>
                    <a:pt x="0" y="142316"/>
                  </a:moveTo>
                  <a:lnTo>
                    <a:pt x="0" y="142316"/>
                  </a:lnTo>
                  <a:lnTo>
                    <a:pt x="1058" y="109823"/>
                  </a:lnTo>
                  <a:lnTo>
                    <a:pt x="11758" y="66073"/>
                  </a:lnTo>
                  <a:lnTo>
                    <a:pt x="19711" y="49875"/>
                  </a:lnTo>
                  <a:lnTo>
                    <a:pt x="60327" y="5806"/>
                  </a:lnTo>
                  <a:lnTo>
                    <a:pt x="66676" y="2270"/>
                  </a:lnTo>
                  <a:lnTo>
                    <a:pt x="79375" y="0"/>
                  </a:lnTo>
                  <a:lnTo>
                    <a:pt x="85725" y="2512"/>
                  </a:lnTo>
                  <a:lnTo>
                    <a:pt x="88900" y="4663"/>
                  </a:lnTo>
                  <a:lnTo>
                    <a:pt x="103481" y="7691"/>
                  </a:lnTo>
                  <a:lnTo>
                    <a:pt x="116150" y="8588"/>
                  </a:lnTo>
                  <a:lnTo>
                    <a:pt x="123237" y="11620"/>
                  </a:lnTo>
                  <a:lnTo>
                    <a:pt x="150508" y="35706"/>
                  </a:lnTo>
                  <a:lnTo>
                    <a:pt x="151559" y="39547"/>
                  </a:lnTo>
                  <a:lnTo>
                    <a:pt x="152385" y="69326"/>
                  </a:lnTo>
                  <a:lnTo>
                    <a:pt x="149571" y="75656"/>
                  </a:lnTo>
                  <a:lnTo>
                    <a:pt x="138210" y="89666"/>
                  </a:lnTo>
                  <a:lnTo>
                    <a:pt x="120159" y="100244"/>
                  </a:lnTo>
                  <a:lnTo>
                    <a:pt x="105305" y="103432"/>
                  </a:lnTo>
                  <a:lnTo>
                    <a:pt x="101953" y="103693"/>
                  </a:lnTo>
                  <a:lnTo>
                    <a:pt x="99719" y="104925"/>
                  </a:lnTo>
                  <a:lnTo>
                    <a:pt x="98229" y="106806"/>
                  </a:lnTo>
                  <a:lnTo>
                    <a:pt x="97236" y="109117"/>
                  </a:lnTo>
                  <a:lnTo>
                    <a:pt x="95516" y="110659"/>
                  </a:lnTo>
                  <a:lnTo>
                    <a:pt x="90782" y="112371"/>
                  </a:lnTo>
                  <a:lnTo>
                    <a:pt x="82167" y="113335"/>
                  </a:lnTo>
                  <a:lnTo>
                    <a:pt x="80177" y="112412"/>
                  </a:lnTo>
                  <a:lnTo>
                    <a:pt x="78852" y="110738"/>
                  </a:lnTo>
                  <a:lnTo>
                    <a:pt x="76724" y="105504"/>
                  </a:lnTo>
                  <a:lnTo>
                    <a:pt x="76200" y="946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1194"/>
            <p:cNvSpPr/>
            <p:nvPr>
              <p:custDataLst>
                <p:tags r:id="rId351"/>
              </p:custDataLst>
            </p:nvPr>
          </p:nvSpPr>
          <p:spPr>
            <a:xfrm>
              <a:off x="7572375" y="2371725"/>
              <a:ext cx="85726" cy="293748"/>
            </a:xfrm>
            <a:custGeom>
              <a:avLst/>
              <a:gdLst/>
              <a:ahLst/>
              <a:cxnLst/>
              <a:rect l="0" t="0" r="0" b="0"/>
              <a:pathLst>
                <a:path w="85726" h="293748">
                  <a:moveTo>
                    <a:pt x="85725" y="9525"/>
                  </a:moveTo>
                  <a:lnTo>
                    <a:pt x="85725" y="9525"/>
                  </a:lnTo>
                  <a:lnTo>
                    <a:pt x="76200" y="0"/>
                  </a:lnTo>
                  <a:lnTo>
                    <a:pt x="76200" y="31799"/>
                  </a:lnTo>
                  <a:lnTo>
                    <a:pt x="73378" y="38122"/>
                  </a:lnTo>
                  <a:lnTo>
                    <a:pt x="71144" y="41290"/>
                  </a:lnTo>
                  <a:lnTo>
                    <a:pt x="68000" y="55861"/>
                  </a:lnTo>
                  <a:lnTo>
                    <a:pt x="64027" y="85973"/>
                  </a:lnTo>
                  <a:lnTo>
                    <a:pt x="59188" y="104848"/>
                  </a:lnTo>
                  <a:lnTo>
                    <a:pt x="54932" y="123847"/>
                  </a:lnTo>
                  <a:lnTo>
                    <a:pt x="50872" y="137593"/>
                  </a:lnTo>
                  <a:lnTo>
                    <a:pt x="46852" y="183268"/>
                  </a:lnTo>
                  <a:lnTo>
                    <a:pt x="31166" y="228549"/>
                  </a:lnTo>
                  <a:lnTo>
                    <a:pt x="28668" y="240219"/>
                  </a:lnTo>
                  <a:lnTo>
                    <a:pt x="22370" y="253797"/>
                  </a:lnTo>
                  <a:lnTo>
                    <a:pt x="18976" y="269697"/>
                  </a:lnTo>
                  <a:lnTo>
                    <a:pt x="10494" y="285260"/>
                  </a:lnTo>
                  <a:lnTo>
                    <a:pt x="9652" y="293747"/>
                  </a:lnTo>
                  <a:lnTo>
                    <a:pt x="6759" y="291774"/>
                  </a:lnTo>
                  <a:lnTo>
                    <a:pt x="4506" y="289766"/>
                  </a:lnTo>
                  <a:lnTo>
                    <a:pt x="2003" y="284713"/>
                  </a:lnTo>
                  <a:lnTo>
                    <a:pt x="78" y="259251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1195"/>
            <p:cNvSpPr/>
            <p:nvPr>
              <p:custDataLst>
                <p:tags r:id="rId352"/>
              </p:custDataLst>
            </p:nvPr>
          </p:nvSpPr>
          <p:spPr>
            <a:xfrm>
              <a:off x="7229475" y="249555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17333" y="19050"/>
                  </a:lnTo>
                  <a:lnTo>
                    <a:pt x="26315" y="12504"/>
                  </a:lnTo>
                  <a:lnTo>
                    <a:pt x="35196" y="10408"/>
                  </a:lnTo>
                  <a:lnTo>
                    <a:pt x="82550" y="9527"/>
                  </a:lnTo>
                  <a:lnTo>
                    <a:pt x="88900" y="9526"/>
                  </a:lnTo>
                  <a:lnTo>
                    <a:pt x="95250" y="6703"/>
                  </a:lnTo>
                  <a:lnTo>
                    <a:pt x="101600" y="2979"/>
                  </a:lnTo>
                  <a:lnTo>
                    <a:pt x="112419" y="39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7" name="SMARTInkShape-Group260"/>
          <p:cNvGrpSpPr/>
          <p:nvPr/>
        </p:nvGrpSpPr>
        <p:grpSpPr>
          <a:xfrm>
            <a:off x="7762879" y="2228885"/>
            <a:ext cx="1581109" cy="389118"/>
            <a:chOff x="7762879" y="2228885"/>
            <a:chExt cx="1581109" cy="389118"/>
          </a:xfrm>
        </p:grpSpPr>
        <p:sp>
          <p:nvSpPr>
            <p:cNvPr id="95" name="SMARTInkShape-1196"/>
            <p:cNvSpPr/>
            <p:nvPr>
              <p:custDataLst>
                <p:tags r:id="rId348"/>
              </p:custDataLst>
            </p:nvPr>
          </p:nvSpPr>
          <p:spPr>
            <a:xfrm>
              <a:off x="8753475" y="2314587"/>
              <a:ext cx="590513" cy="303416"/>
            </a:xfrm>
            <a:custGeom>
              <a:avLst/>
              <a:gdLst/>
              <a:ahLst/>
              <a:cxnLst/>
              <a:rect l="0" t="0" r="0" b="0"/>
              <a:pathLst>
                <a:path w="590513" h="303416">
                  <a:moveTo>
                    <a:pt x="0" y="123813"/>
                  </a:moveTo>
                  <a:lnTo>
                    <a:pt x="0" y="123813"/>
                  </a:lnTo>
                  <a:lnTo>
                    <a:pt x="5057" y="123813"/>
                  </a:lnTo>
                  <a:lnTo>
                    <a:pt x="10361" y="120991"/>
                  </a:lnTo>
                  <a:lnTo>
                    <a:pt x="22390" y="110555"/>
                  </a:lnTo>
                  <a:lnTo>
                    <a:pt x="31471" y="107337"/>
                  </a:lnTo>
                  <a:lnTo>
                    <a:pt x="41504" y="104849"/>
                  </a:lnTo>
                  <a:lnTo>
                    <a:pt x="56568" y="94628"/>
                  </a:lnTo>
                  <a:lnTo>
                    <a:pt x="79341" y="72977"/>
                  </a:lnTo>
                  <a:lnTo>
                    <a:pt x="82888" y="66647"/>
                  </a:lnTo>
                  <a:lnTo>
                    <a:pt x="83834" y="63477"/>
                  </a:lnTo>
                  <a:lnTo>
                    <a:pt x="85523" y="61364"/>
                  </a:lnTo>
                  <a:lnTo>
                    <a:pt x="103010" y="49102"/>
                  </a:lnTo>
                  <a:lnTo>
                    <a:pt x="103991" y="45453"/>
                  </a:lnTo>
                  <a:lnTo>
                    <a:pt x="104620" y="39543"/>
                  </a:lnTo>
                  <a:lnTo>
                    <a:pt x="103615" y="39058"/>
                  </a:lnTo>
                  <a:lnTo>
                    <a:pt x="72618" y="38091"/>
                  </a:lnTo>
                  <a:lnTo>
                    <a:pt x="66494" y="40912"/>
                  </a:lnTo>
                  <a:lnTo>
                    <a:pt x="63379" y="43146"/>
                  </a:lnTo>
                  <a:lnTo>
                    <a:pt x="59919" y="48450"/>
                  </a:lnTo>
                  <a:lnTo>
                    <a:pt x="57323" y="54335"/>
                  </a:lnTo>
                  <a:lnTo>
                    <a:pt x="40747" y="76210"/>
                  </a:lnTo>
                  <a:lnTo>
                    <a:pt x="37391" y="92066"/>
                  </a:lnTo>
                  <a:lnTo>
                    <a:pt x="31658" y="102647"/>
                  </a:lnTo>
                  <a:lnTo>
                    <a:pt x="28695" y="131064"/>
                  </a:lnTo>
                  <a:lnTo>
                    <a:pt x="36786" y="141340"/>
                  </a:lnTo>
                  <a:lnTo>
                    <a:pt x="40339" y="142186"/>
                  </a:lnTo>
                  <a:lnTo>
                    <a:pt x="74945" y="142851"/>
                  </a:lnTo>
                  <a:lnTo>
                    <a:pt x="83756" y="140035"/>
                  </a:lnTo>
                  <a:lnTo>
                    <a:pt x="107888" y="127674"/>
                  </a:lnTo>
                  <a:lnTo>
                    <a:pt x="136437" y="116548"/>
                  </a:lnTo>
                  <a:lnTo>
                    <a:pt x="183720" y="82527"/>
                  </a:lnTo>
                  <a:lnTo>
                    <a:pt x="190309" y="79005"/>
                  </a:lnTo>
                  <a:lnTo>
                    <a:pt x="193548" y="78066"/>
                  </a:lnTo>
                  <a:lnTo>
                    <a:pt x="195707" y="76382"/>
                  </a:lnTo>
                  <a:lnTo>
                    <a:pt x="199805" y="70013"/>
                  </a:lnTo>
                  <a:lnTo>
                    <a:pt x="209613" y="65899"/>
                  </a:lnTo>
                  <a:lnTo>
                    <a:pt x="217620" y="58501"/>
                  </a:lnTo>
                  <a:lnTo>
                    <a:pt x="218105" y="59105"/>
                  </a:lnTo>
                  <a:lnTo>
                    <a:pt x="219075" y="104817"/>
                  </a:lnTo>
                  <a:lnTo>
                    <a:pt x="219075" y="107974"/>
                  </a:lnTo>
                  <a:lnTo>
                    <a:pt x="220133" y="110078"/>
                  </a:lnTo>
                  <a:lnTo>
                    <a:pt x="221897" y="111482"/>
                  </a:lnTo>
                  <a:lnTo>
                    <a:pt x="227276" y="113734"/>
                  </a:lnTo>
                  <a:lnTo>
                    <a:pt x="228012" y="116864"/>
                  </a:lnTo>
                  <a:lnTo>
                    <a:pt x="228209" y="119180"/>
                  </a:lnTo>
                  <a:lnTo>
                    <a:pt x="229398" y="120724"/>
                  </a:lnTo>
                  <a:lnTo>
                    <a:pt x="233540" y="122440"/>
                  </a:lnTo>
                  <a:lnTo>
                    <a:pt x="236127" y="121840"/>
                  </a:lnTo>
                  <a:lnTo>
                    <a:pt x="247883" y="116093"/>
                  </a:lnTo>
                  <a:lnTo>
                    <a:pt x="263555" y="113468"/>
                  </a:lnTo>
                  <a:lnTo>
                    <a:pt x="276032" y="104608"/>
                  </a:lnTo>
                  <a:lnTo>
                    <a:pt x="289318" y="91624"/>
                  </a:lnTo>
                  <a:lnTo>
                    <a:pt x="292627" y="85518"/>
                  </a:lnTo>
                  <a:lnTo>
                    <a:pt x="294925" y="69812"/>
                  </a:lnTo>
                  <a:lnTo>
                    <a:pt x="295271" y="49102"/>
                  </a:lnTo>
                  <a:lnTo>
                    <a:pt x="287074" y="39543"/>
                  </a:lnTo>
                  <a:lnTo>
                    <a:pt x="283515" y="38735"/>
                  </a:lnTo>
                  <a:lnTo>
                    <a:pt x="281084" y="38519"/>
                  </a:lnTo>
                  <a:lnTo>
                    <a:pt x="275562" y="41102"/>
                  </a:lnTo>
                  <a:lnTo>
                    <a:pt x="268451" y="46327"/>
                  </a:lnTo>
                  <a:lnTo>
                    <a:pt x="259442" y="48417"/>
                  </a:lnTo>
                  <a:lnTo>
                    <a:pt x="253596" y="52557"/>
                  </a:lnTo>
                  <a:lnTo>
                    <a:pt x="250292" y="57924"/>
                  </a:lnTo>
                  <a:lnTo>
                    <a:pt x="246939" y="73116"/>
                  </a:lnTo>
                  <a:lnTo>
                    <a:pt x="241206" y="82569"/>
                  </a:lnTo>
                  <a:lnTo>
                    <a:pt x="238733" y="95244"/>
                  </a:lnTo>
                  <a:lnTo>
                    <a:pt x="238126" y="142863"/>
                  </a:lnTo>
                  <a:lnTo>
                    <a:pt x="238125" y="190314"/>
                  </a:lnTo>
                  <a:lnTo>
                    <a:pt x="238125" y="212703"/>
                  </a:lnTo>
                  <a:lnTo>
                    <a:pt x="235303" y="219058"/>
                  </a:lnTo>
                  <a:lnTo>
                    <a:pt x="231579" y="225411"/>
                  </a:lnTo>
                  <a:lnTo>
                    <a:pt x="228424" y="234937"/>
                  </a:lnTo>
                  <a:lnTo>
                    <a:pt x="222315" y="244463"/>
                  </a:lnTo>
                  <a:lnTo>
                    <a:pt x="218977" y="253988"/>
                  </a:lnTo>
                  <a:lnTo>
                    <a:pt x="212813" y="263513"/>
                  </a:lnTo>
                  <a:lnTo>
                    <a:pt x="209458" y="273038"/>
                  </a:lnTo>
                  <a:lnTo>
                    <a:pt x="192254" y="293382"/>
                  </a:lnTo>
                  <a:lnTo>
                    <a:pt x="188457" y="294427"/>
                  </a:lnTo>
                  <a:lnTo>
                    <a:pt x="185964" y="294705"/>
                  </a:lnTo>
                  <a:lnTo>
                    <a:pt x="180370" y="297837"/>
                  </a:lnTo>
                  <a:lnTo>
                    <a:pt x="173213" y="303415"/>
                  </a:lnTo>
                  <a:lnTo>
                    <a:pt x="171567" y="302814"/>
                  </a:lnTo>
                  <a:lnTo>
                    <a:pt x="156998" y="290312"/>
                  </a:lnTo>
                  <a:lnTo>
                    <a:pt x="154443" y="284949"/>
                  </a:lnTo>
                  <a:lnTo>
                    <a:pt x="153762" y="282037"/>
                  </a:lnTo>
                  <a:lnTo>
                    <a:pt x="154366" y="280096"/>
                  </a:lnTo>
                  <a:lnTo>
                    <a:pt x="155827" y="278801"/>
                  </a:lnTo>
                  <a:lnTo>
                    <a:pt x="157859" y="277938"/>
                  </a:lnTo>
                  <a:lnTo>
                    <a:pt x="159215" y="276305"/>
                  </a:lnTo>
                  <a:lnTo>
                    <a:pt x="160720" y="271668"/>
                  </a:lnTo>
                  <a:lnTo>
                    <a:pt x="162746" y="260067"/>
                  </a:lnTo>
                  <a:lnTo>
                    <a:pt x="178150" y="241264"/>
                  </a:lnTo>
                  <a:lnTo>
                    <a:pt x="197939" y="222236"/>
                  </a:lnTo>
                  <a:lnTo>
                    <a:pt x="245449" y="193663"/>
                  </a:lnTo>
                  <a:lnTo>
                    <a:pt x="289371" y="174613"/>
                  </a:lnTo>
                  <a:lnTo>
                    <a:pt x="321742" y="159091"/>
                  </a:lnTo>
                  <a:lnTo>
                    <a:pt x="345098" y="144849"/>
                  </a:lnTo>
                  <a:lnTo>
                    <a:pt x="392704" y="121165"/>
                  </a:lnTo>
                  <a:lnTo>
                    <a:pt x="437505" y="95842"/>
                  </a:lnTo>
                  <a:lnTo>
                    <a:pt x="481322" y="69861"/>
                  </a:lnTo>
                  <a:lnTo>
                    <a:pt x="521989" y="30444"/>
                  </a:lnTo>
                  <a:lnTo>
                    <a:pt x="523037" y="26577"/>
                  </a:lnTo>
                  <a:lnTo>
                    <a:pt x="523874" y="19042"/>
                  </a:lnTo>
                  <a:lnTo>
                    <a:pt x="523875" y="19038"/>
                  </a:lnTo>
                  <a:lnTo>
                    <a:pt x="509684" y="33227"/>
                  </a:lnTo>
                  <a:lnTo>
                    <a:pt x="506985" y="38750"/>
                  </a:lnTo>
                  <a:lnTo>
                    <a:pt x="493123" y="83156"/>
                  </a:lnTo>
                  <a:lnTo>
                    <a:pt x="480197" y="108856"/>
                  </a:lnTo>
                  <a:lnTo>
                    <a:pt x="468942" y="152442"/>
                  </a:lnTo>
                  <a:lnTo>
                    <a:pt x="466651" y="164053"/>
                  </a:lnTo>
                  <a:lnTo>
                    <a:pt x="447485" y="197781"/>
                  </a:lnTo>
                  <a:lnTo>
                    <a:pt x="444374" y="201700"/>
                  </a:lnTo>
                  <a:lnTo>
                    <a:pt x="440916" y="211699"/>
                  </a:lnTo>
                  <a:lnTo>
                    <a:pt x="438321" y="222140"/>
                  </a:lnTo>
                  <a:lnTo>
                    <a:pt x="430854" y="237467"/>
                  </a:lnTo>
                  <a:lnTo>
                    <a:pt x="428557" y="244176"/>
                  </a:lnTo>
                  <a:lnTo>
                    <a:pt x="422372" y="253903"/>
                  </a:lnTo>
                  <a:lnTo>
                    <a:pt x="419011" y="263488"/>
                  </a:lnTo>
                  <a:lnTo>
                    <a:pt x="412842" y="273031"/>
                  </a:lnTo>
                  <a:lnTo>
                    <a:pt x="409485" y="282561"/>
                  </a:lnTo>
                  <a:lnTo>
                    <a:pt x="400481" y="294705"/>
                  </a:lnTo>
                  <a:lnTo>
                    <a:pt x="400062" y="272858"/>
                  </a:lnTo>
                  <a:lnTo>
                    <a:pt x="402877" y="266608"/>
                  </a:lnTo>
                  <a:lnTo>
                    <a:pt x="405109" y="263460"/>
                  </a:lnTo>
                  <a:lnTo>
                    <a:pt x="408252" y="248916"/>
                  </a:lnTo>
                  <a:lnTo>
                    <a:pt x="410373" y="231584"/>
                  </a:lnTo>
                  <a:lnTo>
                    <a:pt x="417062" y="206054"/>
                  </a:lnTo>
                  <a:lnTo>
                    <a:pt x="421318" y="182753"/>
                  </a:lnTo>
                  <a:lnTo>
                    <a:pt x="436398" y="136618"/>
                  </a:lnTo>
                  <a:lnTo>
                    <a:pt x="440742" y="104777"/>
                  </a:lnTo>
                  <a:lnTo>
                    <a:pt x="445620" y="85717"/>
                  </a:lnTo>
                  <a:lnTo>
                    <a:pt x="449889" y="66664"/>
                  </a:lnTo>
                  <a:lnTo>
                    <a:pt x="455033" y="47613"/>
                  </a:lnTo>
                  <a:lnTo>
                    <a:pt x="457295" y="35971"/>
                  </a:lnTo>
                  <a:lnTo>
                    <a:pt x="464520" y="23467"/>
                  </a:lnTo>
                  <a:lnTo>
                    <a:pt x="480786" y="5063"/>
                  </a:lnTo>
                  <a:lnTo>
                    <a:pt x="486380" y="2243"/>
                  </a:lnTo>
                  <a:lnTo>
                    <a:pt x="504878" y="186"/>
                  </a:lnTo>
                  <a:lnTo>
                    <a:pt x="527053" y="0"/>
                  </a:lnTo>
                  <a:lnTo>
                    <a:pt x="533401" y="2816"/>
                  </a:lnTo>
                  <a:lnTo>
                    <a:pt x="549275" y="15177"/>
                  </a:lnTo>
                  <a:lnTo>
                    <a:pt x="561975" y="21098"/>
                  </a:lnTo>
                  <a:lnTo>
                    <a:pt x="568325" y="25245"/>
                  </a:lnTo>
                  <a:lnTo>
                    <a:pt x="574675" y="27088"/>
                  </a:lnTo>
                  <a:lnTo>
                    <a:pt x="576792" y="28638"/>
                  </a:lnTo>
                  <a:lnTo>
                    <a:pt x="578203" y="30730"/>
                  </a:lnTo>
                  <a:lnTo>
                    <a:pt x="580829" y="35876"/>
                  </a:lnTo>
                  <a:lnTo>
                    <a:pt x="587198" y="44723"/>
                  </a:lnTo>
                  <a:lnTo>
                    <a:pt x="590107" y="55294"/>
                  </a:lnTo>
                  <a:lnTo>
                    <a:pt x="590512" y="70234"/>
                  </a:lnTo>
                  <a:lnTo>
                    <a:pt x="589466" y="72218"/>
                  </a:lnTo>
                  <a:lnTo>
                    <a:pt x="587711" y="73542"/>
                  </a:lnTo>
                  <a:lnTo>
                    <a:pt x="585483" y="74424"/>
                  </a:lnTo>
                  <a:lnTo>
                    <a:pt x="583996" y="76070"/>
                  </a:lnTo>
                  <a:lnTo>
                    <a:pt x="582345" y="80722"/>
                  </a:lnTo>
                  <a:lnTo>
                    <a:pt x="580846" y="82385"/>
                  </a:lnTo>
                  <a:lnTo>
                    <a:pt x="561779" y="93057"/>
                  </a:lnTo>
                  <a:lnTo>
                    <a:pt x="524432" y="95235"/>
                  </a:lnTo>
                  <a:lnTo>
                    <a:pt x="523924" y="95238"/>
                  </a:lnTo>
                  <a:lnTo>
                    <a:pt x="523890" y="90182"/>
                  </a:lnTo>
                  <a:lnTo>
                    <a:pt x="524942" y="88692"/>
                  </a:lnTo>
                  <a:lnTo>
                    <a:pt x="526704" y="87699"/>
                  </a:lnTo>
                  <a:lnTo>
                    <a:pt x="542925" y="857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1197"/>
            <p:cNvSpPr/>
            <p:nvPr>
              <p:custDataLst>
                <p:tags r:id="rId349"/>
              </p:custDataLst>
            </p:nvPr>
          </p:nvSpPr>
          <p:spPr>
            <a:xfrm>
              <a:off x="7762879" y="2228885"/>
              <a:ext cx="952497" cy="293751"/>
            </a:xfrm>
            <a:custGeom>
              <a:avLst/>
              <a:gdLst/>
              <a:ahLst/>
              <a:cxnLst/>
              <a:rect l="0" t="0" r="0" b="0"/>
              <a:pathLst>
                <a:path w="952497" h="293751">
                  <a:moveTo>
                    <a:pt x="133346" y="199990"/>
                  </a:moveTo>
                  <a:lnTo>
                    <a:pt x="133346" y="199990"/>
                  </a:lnTo>
                  <a:lnTo>
                    <a:pt x="124214" y="190857"/>
                  </a:lnTo>
                  <a:lnTo>
                    <a:pt x="123937" y="185525"/>
                  </a:lnTo>
                  <a:lnTo>
                    <a:pt x="122840" y="183996"/>
                  </a:lnTo>
                  <a:lnTo>
                    <a:pt x="121050" y="182978"/>
                  </a:lnTo>
                  <a:lnTo>
                    <a:pt x="118799" y="182298"/>
                  </a:lnTo>
                  <a:lnTo>
                    <a:pt x="117298" y="180787"/>
                  </a:lnTo>
                  <a:lnTo>
                    <a:pt x="114691" y="172858"/>
                  </a:lnTo>
                  <a:lnTo>
                    <a:pt x="111650" y="172057"/>
                  </a:lnTo>
                  <a:lnTo>
                    <a:pt x="72982" y="171416"/>
                  </a:lnTo>
                  <a:lnTo>
                    <a:pt x="66654" y="174238"/>
                  </a:lnTo>
                  <a:lnTo>
                    <a:pt x="50794" y="186603"/>
                  </a:lnTo>
                  <a:lnTo>
                    <a:pt x="38096" y="192524"/>
                  </a:lnTo>
                  <a:lnTo>
                    <a:pt x="25396" y="203572"/>
                  </a:lnTo>
                  <a:lnTo>
                    <a:pt x="21868" y="209696"/>
                  </a:lnTo>
                  <a:lnTo>
                    <a:pt x="19242" y="215945"/>
                  </a:lnTo>
                  <a:lnTo>
                    <a:pt x="3967" y="241468"/>
                  </a:lnTo>
                  <a:lnTo>
                    <a:pt x="780" y="256553"/>
                  </a:lnTo>
                  <a:lnTo>
                    <a:pt x="0" y="290211"/>
                  </a:lnTo>
                  <a:lnTo>
                    <a:pt x="1057" y="291887"/>
                  </a:lnTo>
                  <a:lnTo>
                    <a:pt x="2820" y="293005"/>
                  </a:lnTo>
                  <a:lnTo>
                    <a:pt x="5053" y="293750"/>
                  </a:lnTo>
                  <a:lnTo>
                    <a:pt x="7601" y="293188"/>
                  </a:lnTo>
                  <a:lnTo>
                    <a:pt x="19294" y="287505"/>
                  </a:lnTo>
                  <a:lnTo>
                    <a:pt x="34954" y="284892"/>
                  </a:lnTo>
                  <a:lnTo>
                    <a:pt x="81665" y="250759"/>
                  </a:lnTo>
                  <a:lnTo>
                    <a:pt x="122054" y="211280"/>
                  </a:lnTo>
                  <a:lnTo>
                    <a:pt x="123036" y="207477"/>
                  </a:lnTo>
                  <a:lnTo>
                    <a:pt x="123807" y="200120"/>
                  </a:lnTo>
                  <a:lnTo>
                    <a:pt x="123821" y="247632"/>
                  </a:lnTo>
                  <a:lnTo>
                    <a:pt x="123821" y="271165"/>
                  </a:lnTo>
                  <a:lnTo>
                    <a:pt x="124879" y="272840"/>
                  </a:lnTo>
                  <a:lnTo>
                    <a:pt x="126643" y="273957"/>
                  </a:lnTo>
                  <a:lnTo>
                    <a:pt x="134182" y="275529"/>
                  </a:lnTo>
                  <a:lnTo>
                    <a:pt x="147419" y="276151"/>
                  </a:lnTo>
                  <a:lnTo>
                    <a:pt x="161034" y="271122"/>
                  </a:lnTo>
                  <a:lnTo>
                    <a:pt x="180435" y="256891"/>
                  </a:lnTo>
                  <a:lnTo>
                    <a:pt x="226008" y="221020"/>
                  </a:lnTo>
                  <a:lnTo>
                    <a:pt x="254958" y="189802"/>
                  </a:lnTo>
                  <a:lnTo>
                    <a:pt x="283543" y="149340"/>
                  </a:lnTo>
                  <a:lnTo>
                    <a:pt x="302793" y="131149"/>
                  </a:lnTo>
                  <a:lnTo>
                    <a:pt x="310905" y="116446"/>
                  </a:lnTo>
                  <a:lnTo>
                    <a:pt x="313861" y="108884"/>
                  </a:lnTo>
                  <a:lnTo>
                    <a:pt x="320418" y="98677"/>
                  </a:lnTo>
                  <a:lnTo>
                    <a:pt x="322830" y="88950"/>
                  </a:lnTo>
                  <a:lnTo>
                    <a:pt x="323394" y="82553"/>
                  </a:lnTo>
                  <a:lnTo>
                    <a:pt x="324603" y="80424"/>
                  </a:lnTo>
                  <a:lnTo>
                    <a:pt x="326468" y="79004"/>
                  </a:lnTo>
                  <a:lnTo>
                    <a:pt x="332007" y="76726"/>
                  </a:lnTo>
                  <a:lnTo>
                    <a:pt x="329943" y="76414"/>
                  </a:lnTo>
                  <a:lnTo>
                    <a:pt x="325051" y="76214"/>
                  </a:lnTo>
                  <a:lnTo>
                    <a:pt x="319147" y="81236"/>
                  </a:lnTo>
                  <a:lnTo>
                    <a:pt x="316466" y="86533"/>
                  </a:lnTo>
                  <a:lnTo>
                    <a:pt x="315751" y="89427"/>
                  </a:lnTo>
                  <a:lnTo>
                    <a:pt x="309688" y="98556"/>
                  </a:lnTo>
                  <a:lnTo>
                    <a:pt x="289894" y="120624"/>
                  </a:lnTo>
                  <a:lnTo>
                    <a:pt x="269607" y="165437"/>
                  </a:lnTo>
                  <a:lnTo>
                    <a:pt x="261326" y="184225"/>
                  </a:lnTo>
                  <a:lnTo>
                    <a:pt x="257344" y="202139"/>
                  </a:lnTo>
                  <a:lnTo>
                    <a:pt x="250990" y="215678"/>
                  </a:lnTo>
                  <a:lnTo>
                    <a:pt x="247684" y="260184"/>
                  </a:lnTo>
                  <a:lnTo>
                    <a:pt x="248730" y="262344"/>
                  </a:lnTo>
                  <a:lnTo>
                    <a:pt x="250485" y="263785"/>
                  </a:lnTo>
                  <a:lnTo>
                    <a:pt x="252715" y="264745"/>
                  </a:lnTo>
                  <a:lnTo>
                    <a:pt x="254200" y="266443"/>
                  </a:lnTo>
                  <a:lnTo>
                    <a:pt x="255851" y="271153"/>
                  </a:lnTo>
                  <a:lnTo>
                    <a:pt x="257349" y="272832"/>
                  </a:lnTo>
                  <a:lnTo>
                    <a:pt x="261837" y="274697"/>
                  </a:lnTo>
                  <a:lnTo>
                    <a:pt x="280759" y="276151"/>
                  </a:lnTo>
                  <a:lnTo>
                    <a:pt x="286351" y="273351"/>
                  </a:lnTo>
                  <a:lnTo>
                    <a:pt x="289325" y="271122"/>
                  </a:lnTo>
                  <a:lnTo>
                    <a:pt x="292629" y="265824"/>
                  </a:lnTo>
                  <a:lnTo>
                    <a:pt x="293509" y="262929"/>
                  </a:lnTo>
                  <a:lnTo>
                    <a:pt x="295156" y="260999"/>
                  </a:lnTo>
                  <a:lnTo>
                    <a:pt x="299806" y="258855"/>
                  </a:lnTo>
                  <a:lnTo>
                    <a:pt x="301470" y="257225"/>
                  </a:lnTo>
                  <a:lnTo>
                    <a:pt x="312141" y="237909"/>
                  </a:lnTo>
                  <a:lnTo>
                    <a:pt x="314284" y="211393"/>
                  </a:lnTo>
                  <a:lnTo>
                    <a:pt x="313238" y="210767"/>
                  </a:lnTo>
                  <a:lnTo>
                    <a:pt x="296711" y="209530"/>
                  </a:lnTo>
                  <a:lnTo>
                    <a:pt x="290641" y="214576"/>
                  </a:lnTo>
                  <a:lnTo>
                    <a:pt x="287922" y="219878"/>
                  </a:lnTo>
                  <a:lnTo>
                    <a:pt x="287196" y="222774"/>
                  </a:lnTo>
                  <a:lnTo>
                    <a:pt x="278398" y="238163"/>
                  </a:lnTo>
                  <a:lnTo>
                    <a:pt x="276237" y="267254"/>
                  </a:lnTo>
                  <a:lnTo>
                    <a:pt x="276232" y="270233"/>
                  </a:lnTo>
                  <a:lnTo>
                    <a:pt x="277287" y="272218"/>
                  </a:lnTo>
                  <a:lnTo>
                    <a:pt x="279048" y="273543"/>
                  </a:lnTo>
                  <a:lnTo>
                    <a:pt x="283828" y="275013"/>
                  </a:lnTo>
                  <a:lnTo>
                    <a:pt x="308020" y="276144"/>
                  </a:lnTo>
                  <a:lnTo>
                    <a:pt x="314343" y="273347"/>
                  </a:lnTo>
                  <a:lnTo>
                    <a:pt x="336744" y="260999"/>
                  </a:lnTo>
                  <a:lnTo>
                    <a:pt x="349422" y="256166"/>
                  </a:lnTo>
                  <a:lnTo>
                    <a:pt x="394666" y="222396"/>
                  </a:lnTo>
                  <a:lnTo>
                    <a:pt x="424278" y="203181"/>
                  </a:lnTo>
                  <a:lnTo>
                    <a:pt x="453991" y="175649"/>
                  </a:lnTo>
                  <a:lnTo>
                    <a:pt x="460358" y="173297"/>
                  </a:lnTo>
                  <a:lnTo>
                    <a:pt x="462479" y="171611"/>
                  </a:lnTo>
                  <a:lnTo>
                    <a:pt x="466523" y="165241"/>
                  </a:lnTo>
                  <a:lnTo>
                    <a:pt x="476115" y="161929"/>
                  </a:lnTo>
                  <a:lnTo>
                    <a:pt x="476208" y="166958"/>
                  </a:lnTo>
                  <a:lnTo>
                    <a:pt x="475162" y="168444"/>
                  </a:lnTo>
                  <a:lnTo>
                    <a:pt x="473407" y="169434"/>
                  </a:lnTo>
                  <a:lnTo>
                    <a:pt x="471177" y="170094"/>
                  </a:lnTo>
                  <a:lnTo>
                    <a:pt x="469692" y="171593"/>
                  </a:lnTo>
                  <a:lnTo>
                    <a:pt x="468041" y="176080"/>
                  </a:lnTo>
                  <a:lnTo>
                    <a:pt x="466836" y="196916"/>
                  </a:lnTo>
                  <a:lnTo>
                    <a:pt x="460198" y="208045"/>
                  </a:lnTo>
                  <a:lnTo>
                    <a:pt x="457591" y="225445"/>
                  </a:lnTo>
                  <a:lnTo>
                    <a:pt x="449709" y="238515"/>
                  </a:lnTo>
                  <a:lnTo>
                    <a:pt x="447682" y="256701"/>
                  </a:lnTo>
                  <a:lnTo>
                    <a:pt x="452731" y="257010"/>
                  </a:lnTo>
                  <a:lnTo>
                    <a:pt x="454219" y="255995"/>
                  </a:lnTo>
                  <a:lnTo>
                    <a:pt x="455212" y="254260"/>
                  </a:lnTo>
                  <a:lnTo>
                    <a:pt x="456935" y="247431"/>
                  </a:lnTo>
                  <a:lnTo>
                    <a:pt x="457162" y="234473"/>
                  </a:lnTo>
                  <a:lnTo>
                    <a:pt x="460003" y="228369"/>
                  </a:lnTo>
                  <a:lnTo>
                    <a:pt x="463735" y="222128"/>
                  </a:lnTo>
                  <a:lnTo>
                    <a:pt x="466328" y="211385"/>
                  </a:lnTo>
                  <a:lnTo>
                    <a:pt x="466720" y="190620"/>
                  </a:lnTo>
                  <a:lnTo>
                    <a:pt x="457589" y="190469"/>
                  </a:lnTo>
                  <a:lnTo>
                    <a:pt x="457312" y="195523"/>
                  </a:lnTo>
                  <a:lnTo>
                    <a:pt x="454425" y="200827"/>
                  </a:lnTo>
                  <a:lnTo>
                    <a:pt x="449005" y="207799"/>
                  </a:lnTo>
                  <a:lnTo>
                    <a:pt x="447935" y="216780"/>
                  </a:lnTo>
                  <a:lnTo>
                    <a:pt x="447788" y="222622"/>
                  </a:lnTo>
                  <a:lnTo>
                    <a:pt x="448807" y="224603"/>
                  </a:lnTo>
                  <a:lnTo>
                    <a:pt x="450545" y="225923"/>
                  </a:lnTo>
                  <a:lnTo>
                    <a:pt x="455882" y="228043"/>
                  </a:lnTo>
                  <a:lnTo>
                    <a:pt x="456612" y="231155"/>
                  </a:lnTo>
                  <a:lnTo>
                    <a:pt x="456806" y="233467"/>
                  </a:lnTo>
                  <a:lnTo>
                    <a:pt x="457994" y="235008"/>
                  </a:lnTo>
                  <a:lnTo>
                    <a:pt x="462137" y="236720"/>
                  </a:lnTo>
                  <a:lnTo>
                    <a:pt x="464724" y="236119"/>
                  </a:lnTo>
                  <a:lnTo>
                    <a:pt x="474520" y="229769"/>
                  </a:lnTo>
                  <a:lnTo>
                    <a:pt x="483509" y="227745"/>
                  </a:lnTo>
                  <a:lnTo>
                    <a:pt x="502785" y="213398"/>
                  </a:lnTo>
                  <a:lnTo>
                    <a:pt x="516682" y="209607"/>
                  </a:lnTo>
                  <a:lnTo>
                    <a:pt x="519078" y="207460"/>
                  </a:lnTo>
                  <a:lnTo>
                    <a:pt x="550223" y="170822"/>
                  </a:lnTo>
                  <a:lnTo>
                    <a:pt x="552006" y="163654"/>
                  </a:lnTo>
                  <a:lnTo>
                    <a:pt x="553211" y="163066"/>
                  </a:lnTo>
                  <a:lnTo>
                    <a:pt x="557372" y="162413"/>
                  </a:lnTo>
                  <a:lnTo>
                    <a:pt x="558905" y="161180"/>
                  </a:lnTo>
                  <a:lnTo>
                    <a:pt x="561851" y="152771"/>
                  </a:lnTo>
                  <a:lnTo>
                    <a:pt x="561960" y="165658"/>
                  </a:lnTo>
                  <a:lnTo>
                    <a:pt x="560905" y="167577"/>
                  </a:lnTo>
                  <a:lnTo>
                    <a:pt x="559144" y="168856"/>
                  </a:lnTo>
                  <a:lnTo>
                    <a:pt x="556911" y="169709"/>
                  </a:lnTo>
                  <a:lnTo>
                    <a:pt x="555423" y="172395"/>
                  </a:lnTo>
                  <a:lnTo>
                    <a:pt x="552707" y="190716"/>
                  </a:lnTo>
                  <a:lnTo>
                    <a:pt x="552480" y="211678"/>
                  </a:lnTo>
                  <a:lnTo>
                    <a:pt x="549639" y="218590"/>
                  </a:lnTo>
                  <a:lnTo>
                    <a:pt x="547400" y="221915"/>
                  </a:lnTo>
                  <a:lnTo>
                    <a:pt x="546965" y="225190"/>
                  </a:lnTo>
                  <a:lnTo>
                    <a:pt x="552171" y="242581"/>
                  </a:lnTo>
                  <a:lnTo>
                    <a:pt x="553320" y="244259"/>
                  </a:lnTo>
                  <a:lnTo>
                    <a:pt x="555146" y="245378"/>
                  </a:lnTo>
                  <a:lnTo>
                    <a:pt x="562131" y="247320"/>
                  </a:lnTo>
                  <a:lnTo>
                    <a:pt x="575111" y="247576"/>
                  </a:lnTo>
                  <a:lnTo>
                    <a:pt x="605564" y="237912"/>
                  </a:lnTo>
                  <a:lnTo>
                    <a:pt x="653157" y="203139"/>
                  </a:lnTo>
                  <a:lnTo>
                    <a:pt x="662249" y="193632"/>
                  </a:lnTo>
                  <a:lnTo>
                    <a:pt x="664748" y="187287"/>
                  </a:lnTo>
                  <a:lnTo>
                    <a:pt x="666472" y="185171"/>
                  </a:lnTo>
                  <a:lnTo>
                    <a:pt x="672898" y="181135"/>
                  </a:lnTo>
                  <a:lnTo>
                    <a:pt x="676268" y="171426"/>
                  </a:lnTo>
                  <a:lnTo>
                    <a:pt x="676271" y="184674"/>
                  </a:lnTo>
                  <a:lnTo>
                    <a:pt x="673449" y="190713"/>
                  </a:lnTo>
                  <a:lnTo>
                    <a:pt x="669726" y="196925"/>
                  </a:lnTo>
                  <a:lnTo>
                    <a:pt x="667334" y="209537"/>
                  </a:lnTo>
                  <a:lnTo>
                    <a:pt x="667139" y="212705"/>
                  </a:lnTo>
                  <a:lnTo>
                    <a:pt x="664098" y="219046"/>
                  </a:lnTo>
                  <a:lnTo>
                    <a:pt x="660277" y="225393"/>
                  </a:lnTo>
                  <a:lnTo>
                    <a:pt x="657825" y="238091"/>
                  </a:lnTo>
                  <a:lnTo>
                    <a:pt x="657256" y="255259"/>
                  </a:lnTo>
                  <a:lnTo>
                    <a:pt x="658304" y="255885"/>
                  </a:lnTo>
                  <a:lnTo>
                    <a:pt x="667544" y="257107"/>
                  </a:lnTo>
                  <a:lnTo>
                    <a:pt x="671686" y="257125"/>
                  </a:lnTo>
                  <a:lnTo>
                    <a:pt x="677055" y="254311"/>
                  </a:lnTo>
                  <a:lnTo>
                    <a:pt x="682970" y="250591"/>
                  </a:lnTo>
                  <a:lnTo>
                    <a:pt x="692249" y="247438"/>
                  </a:lnTo>
                  <a:lnTo>
                    <a:pt x="698542" y="242950"/>
                  </a:lnTo>
                  <a:lnTo>
                    <a:pt x="702044" y="237428"/>
                  </a:lnTo>
                  <a:lnTo>
                    <a:pt x="704659" y="231446"/>
                  </a:lnTo>
                  <a:lnTo>
                    <a:pt x="711023" y="222128"/>
                  </a:lnTo>
                  <a:lnTo>
                    <a:pt x="713379" y="212664"/>
                  </a:lnTo>
                  <a:lnTo>
                    <a:pt x="714360" y="185966"/>
                  </a:lnTo>
                  <a:lnTo>
                    <a:pt x="711544" y="180351"/>
                  </a:lnTo>
                  <a:lnTo>
                    <a:pt x="706169" y="173180"/>
                  </a:lnTo>
                  <a:lnTo>
                    <a:pt x="702611" y="172199"/>
                  </a:lnTo>
                  <a:lnTo>
                    <a:pt x="700181" y="171938"/>
                  </a:lnTo>
                  <a:lnTo>
                    <a:pt x="694659" y="174470"/>
                  </a:lnTo>
                  <a:lnTo>
                    <a:pt x="688677" y="178064"/>
                  </a:lnTo>
                  <a:lnTo>
                    <a:pt x="679358" y="181146"/>
                  </a:lnTo>
                  <a:lnTo>
                    <a:pt x="669895" y="187233"/>
                  </a:lnTo>
                  <a:lnTo>
                    <a:pt x="660389" y="190566"/>
                  </a:lnTo>
                  <a:lnTo>
                    <a:pt x="644520" y="203596"/>
                  </a:lnTo>
                  <a:lnTo>
                    <a:pt x="634996" y="217874"/>
                  </a:lnTo>
                  <a:lnTo>
                    <a:pt x="619562" y="255225"/>
                  </a:lnTo>
                  <a:lnTo>
                    <a:pt x="624308" y="261629"/>
                  </a:lnTo>
                  <a:lnTo>
                    <a:pt x="629540" y="264427"/>
                  </a:lnTo>
                  <a:lnTo>
                    <a:pt x="647774" y="266469"/>
                  </a:lnTo>
                  <a:lnTo>
                    <a:pt x="650923" y="266534"/>
                  </a:lnTo>
                  <a:lnTo>
                    <a:pt x="657244" y="263785"/>
                  </a:lnTo>
                  <a:lnTo>
                    <a:pt x="663581" y="260093"/>
                  </a:lnTo>
                  <a:lnTo>
                    <a:pt x="702229" y="243998"/>
                  </a:lnTo>
                  <a:lnTo>
                    <a:pt x="723133" y="231329"/>
                  </a:lnTo>
                  <a:lnTo>
                    <a:pt x="726563" y="230408"/>
                  </a:lnTo>
                  <a:lnTo>
                    <a:pt x="771341" y="199524"/>
                  </a:lnTo>
                  <a:lnTo>
                    <a:pt x="800095" y="171416"/>
                  </a:lnTo>
                  <a:lnTo>
                    <a:pt x="800096" y="194081"/>
                  </a:lnTo>
                  <a:lnTo>
                    <a:pt x="797274" y="200186"/>
                  </a:lnTo>
                  <a:lnTo>
                    <a:pt x="791896" y="207672"/>
                  </a:lnTo>
                  <a:lnTo>
                    <a:pt x="790832" y="216755"/>
                  </a:lnTo>
                  <a:lnTo>
                    <a:pt x="790605" y="231857"/>
                  </a:lnTo>
                  <a:lnTo>
                    <a:pt x="791652" y="233935"/>
                  </a:lnTo>
                  <a:lnTo>
                    <a:pt x="793409" y="235320"/>
                  </a:lnTo>
                  <a:lnTo>
                    <a:pt x="798775" y="237543"/>
                  </a:lnTo>
                  <a:lnTo>
                    <a:pt x="807440" y="244528"/>
                  </a:lnTo>
                  <a:lnTo>
                    <a:pt x="816265" y="246701"/>
                  </a:lnTo>
                  <a:lnTo>
                    <a:pt x="850898" y="247604"/>
                  </a:lnTo>
                  <a:lnTo>
                    <a:pt x="857247" y="244788"/>
                  </a:lnTo>
                  <a:lnTo>
                    <a:pt x="863596" y="241067"/>
                  </a:lnTo>
                  <a:lnTo>
                    <a:pt x="873121" y="237913"/>
                  </a:lnTo>
                  <a:lnTo>
                    <a:pt x="908046" y="206301"/>
                  </a:lnTo>
                  <a:lnTo>
                    <a:pt x="911574" y="199973"/>
                  </a:lnTo>
                  <a:lnTo>
                    <a:pt x="914200" y="193632"/>
                  </a:lnTo>
                  <a:lnTo>
                    <a:pt x="920569" y="184113"/>
                  </a:lnTo>
                  <a:lnTo>
                    <a:pt x="922928" y="174589"/>
                  </a:lnTo>
                  <a:lnTo>
                    <a:pt x="923790" y="158715"/>
                  </a:lnTo>
                  <a:lnTo>
                    <a:pt x="921041" y="152365"/>
                  </a:lnTo>
                  <a:lnTo>
                    <a:pt x="917349" y="146015"/>
                  </a:lnTo>
                  <a:lnTo>
                    <a:pt x="915708" y="139665"/>
                  </a:lnTo>
                  <a:lnTo>
                    <a:pt x="914212" y="137548"/>
                  </a:lnTo>
                  <a:lnTo>
                    <a:pt x="912157" y="136137"/>
                  </a:lnTo>
                  <a:lnTo>
                    <a:pt x="907050" y="133511"/>
                  </a:lnTo>
                  <a:lnTo>
                    <a:pt x="888908" y="118237"/>
                  </a:lnTo>
                  <a:lnTo>
                    <a:pt x="876279" y="112227"/>
                  </a:lnTo>
                  <a:lnTo>
                    <a:pt x="869939" y="108068"/>
                  </a:lnTo>
                  <a:lnTo>
                    <a:pt x="860419" y="104668"/>
                  </a:lnTo>
                  <a:lnTo>
                    <a:pt x="850896" y="98486"/>
                  </a:lnTo>
                  <a:lnTo>
                    <a:pt x="841371" y="96184"/>
                  </a:lnTo>
                  <a:lnTo>
                    <a:pt x="835021" y="95646"/>
                  </a:lnTo>
                  <a:lnTo>
                    <a:pt x="832904" y="94444"/>
                  </a:lnTo>
                  <a:lnTo>
                    <a:pt x="831493" y="92584"/>
                  </a:lnTo>
                  <a:lnTo>
                    <a:pt x="830552" y="90286"/>
                  </a:lnTo>
                  <a:lnTo>
                    <a:pt x="828867" y="88754"/>
                  </a:lnTo>
                  <a:lnTo>
                    <a:pt x="820635" y="86094"/>
                  </a:lnTo>
                  <a:lnTo>
                    <a:pt x="819807" y="83047"/>
                  </a:lnTo>
                  <a:lnTo>
                    <a:pt x="819184" y="71511"/>
                  </a:lnTo>
                  <a:lnTo>
                    <a:pt x="820230" y="69888"/>
                  </a:lnTo>
                  <a:lnTo>
                    <a:pt x="821985" y="68805"/>
                  </a:lnTo>
                  <a:lnTo>
                    <a:pt x="824215" y="68083"/>
                  </a:lnTo>
                  <a:lnTo>
                    <a:pt x="825700" y="66544"/>
                  </a:lnTo>
                  <a:lnTo>
                    <a:pt x="830907" y="56469"/>
                  </a:lnTo>
                  <a:lnTo>
                    <a:pt x="833337" y="53509"/>
                  </a:lnTo>
                  <a:lnTo>
                    <a:pt x="838859" y="50221"/>
                  </a:lnTo>
                  <a:lnTo>
                    <a:pt x="844840" y="47701"/>
                  </a:lnTo>
                  <a:lnTo>
                    <a:pt x="851027" y="43053"/>
                  </a:lnTo>
                  <a:lnTo>
                    <a:pt x="854482" y="37460"/>
                  </a:lnTo>
                  <a:lnTo>
                    <a:pt x="857076" y="31446"/>
                  </a:lnTo>
                  <a:lnTo>
                    <a:pt x="861757" y="25245"/>
                  </a:lnTo>
                  <a:lnTo>
                    <a:pt x="867364" y="21784"/>
                  </a:lnTo>
                  <a:lnTo>
                    <a:pt x="882724" y="18321"/>
                  </a:lnTo>
                  <a:lnTo>
                    <a:pt x="892193" y="12577"/>
                  </a:lnTo>
                  <a:lnTo>
                    <a:pt x="904876" y="10100"/>
                  </a:lnTo>
                  <a:lnTo>
                    <a:pt x="908049" y="9896"/>
                  </a:lnTo>
                  <a:lnTo>
                    <a:pt x="910164" y="8703"/>
                  </a:lnTo>
                  <a:lnTo>
                    <a:pt x="911575" y="6848"/>
                  </a:lnTo>
                  <a:lnTo>
                    <a:pt x="912516" y="4554"/>
                  </a:lnTo>
                  <a:lnTo>
                    <a:pt x="914201" y="3024"/>
                  </a:lnTo>
                  <a:lnTo>
                    <a:pt x="918895" y="1325"/>
                  </a:lnTo>
                  <a:lnTo>
                    <a:pt x="946181" y="0"/>
                  </a:lnTo>
                  <a:lnTo>
                    <a:pt x="948285" y="1047"/>
                  </a:lnTo>
                  <a:lnTo>
                    <a:pt x="949689" y="2803"/>
                  </a:lnTo>
                  <a:lnTo>
                    <a:pt x="952496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8" name="SMARTInkShape-1198"/>
          <p:cNvSpPr/>
          <p:nvPr>
            <p:custDataLst>
              <p:tags r:id="rId10"/>
            </p:custDataLst>
          </p:nvPr>
        </p:nvSpPr>
        <p:spPr>
          <a:xfrm>
            <a:off x="9420263" y="2266953"/>
            <a:ext cx="1171538" cy="180934"/>
          </a:xfrm>
          <a:custGeom>
            <a:avLst/>
            <a:gdLst/>
            <a:ahLst/>
            <a:cxnLst/>
            <a:rect l="0" t="0" r="0" b="0"/>
            <a:pathLst>
              <a:path w="1171538" h="180934">
                <a:moveTo>
                  <a:pt x="19012" y="114297"/>
                </a:moveTo>
                <a:lnTo>
                  <a:pt x="19012" y="114297"/>
                </a:lnTo>
                <a:lnTo>
                  <a:pt x="36912" y="106758"/>
                </a:lnTo>
                <a:lnTo>
                  <a:pt x="40470" y="106096"/>
                </a:lnTo>
                <a:lnTo>
                  <a:pt x="47247" y="102538"/>
                </a:lnTo>
                <a:lnTo>
                  <a:pt x="50535" y="100108"/>
                </a:lnTo>
                <a:lnTo>
                  <a:pt x="54189" y="94585"/>
                </a:lnTo>
                <a:lnTo>
                  <a:pt x="56871" y="88603"/>
                </a:lnTo>
                <a:lnTo>
                  <a:pt x="61592" y="82416"/>
                </a:lnTo>
                <a:lnTo>
                  <a:pt x="67217" y="78961"/>
                </a:lnTo>
                <a:lnTo>
                  <a:pt x="70199" y="78040"/>
                </a:lnTo>
                <a:lnTo>
                  <a:pt x="72186" y="76367"/>
                </a:lnTo>
                <a:lnTo>
                  <a:pt x="75638" y="68158"/>
                </a:lnTo>
                <a:lnTo>
                  <a:pt x="76116" y="58601"/>
                </a:lnTo>
                <a:lnTo>
                  <a:pt x="75073" y="58117"/>
                </a:lnTo>
                <a:lnTo>
                  <a:pt x="52482" y="57150"/>
                </a:lnTo>
                <a:lnTo>
                  <a:pt x="46940" y="59971"/>
                </a:lnTo>
                <a:lnTo>
                  <a:pt x="40949" y="63694"/>
                </a:lnTo>
                <a:lnTo>
                  <a:pt x="31628" y="66848"/>
                </a:lnTo>
                <a:lnTo>
                  <a:pt x="25324" y="71336"/>
                </a:lnTo>
                <a:lnTo>
                  <a:pt x="21817" y="76859"/>
                </a:lnTo>
                <a:lnTo>
                  <a:pt x="19200" y="82841"/>
                </a:lnTo>
                <a:lnTo>
                  <a:pt x="12835" y="92159"/>
                </a:lnTo>
                <a:lnTo>
                  <a:pt x="932" y="129291"/>
                </a:lnTo>
                <a:lnTo>
                  <a:pt x="0" y="155538"/>
                </a:lnTo>
                <a:lnTo>
                  <a:pt x="2801" y="161907"/>
                </a:lnTo>
                <a:lnTo>
                  <a:pt x="8167" y="169563"/>
                </a:lnTo>
                <a:lnTo>
                  <a:pt x="11723" y="170610"/>
                </a:lnTo>
                <a:lnTo>
                  <a:pt x="14153" y="170889"/>
                </a:lnTo>
                <a:lnTo>
                  <a:pt x="15773" y="172133"/>
                </a:lnTo>
                <a:lnTo>
                  <a:pt x="17573" y="176338"/>
                </a:lnTo>
                <a:lnTo>
                  <a:pt x="19111" y="176824"/>
                </a:lnTo>
                <a:lnTo>
                  <a:pt x="21195" y="176090"/>
                </a:lnTo>
                <a:lnTo>
                  <a:pt x="23642" y="174542"/>
                </a:lnTo>
                <a:lnTo>
                  <a:pt x="45793" y="171855"/>
                </a:lnTo>
                <a:lnTo>
                  <a:pt x="49566" y="171719"/>
                </a:lnTo>
                <a:lnTo>
                  <a:pt x="56581" y="168745"/>
                </a:lnTo>
                <a:lnTo>
                  <a:pt x="102149" y="142802"/>
                </a:lnTo>
                <a:lnTo>
                  <a:pt x="145004" y="114295"/>
                </a:lnTo>
                <a:lnTo>
                  <a:pt x="163609" y="101596"/>
                </a:lnTo>
                <a:lnTo>
                  <a:pt x="180746" y="81005"/>
                </a:lnTo>
                <a:lnTo>
                  <a:pt x="183985" y="79402"/>
                </a:lnTo>
                <a:lnTo>
                  <a:pt x="186144" y="77275"/>
                </a:lnTo>
                <a:lnTo>
                  <a:pt x="188543" y="72090"/>
                </a:lnTo>
                <a:lnTo>
                  <a:pt x="190242" y="70284"/>
                </a:lnTo>
                <a:lnTo>
                  <a:pt x="194949" y="68277"/>
                </a:lnTo>
                <a:lnTo>
                  <a:pt x="196629" y="66684"/>
                </a:lnTo>
                <a:lnTo>
                  <a:pt x="199949" y="57276"/>
                </a:lnTo>
                <a:lnTo>
                  <a:pt x="199987" y="89028"/>
                </a:lnTo>
                <a:lnTo>
                  <a:pt x="197165" y="95305"/>
                </a:lnTo>
                <a:lnTo>
                  <a:pt x="193441" y="101623"/>
                </a:lnTo>
                <a:lnTo>
                  <a:pt x="180839" y="138815"/>
                </a:lnTo>
                <a:lnTo>
                  <a:pt x="164774" y="158669"/>
                </a:lnTo>
                <a:lnTo>
                  <a:pt x="154206" y="169555"/>
                </a:lnTo>
                <a:lnTo>
                  <a:pt x="153181" y="173428"/>
                </a:lnTo>
                <a:lnTo>
                  <a:pt x="152366" y="180933"/>
                </a:lnTo>
                <a:lnTo>
                  <a:pt x="152363" y="172768"/>
                </a:lnTo>
                <a:lnTo>
                  <a:pt x="158908" y="164103"/>
                </a:lnTo>
                <a:lnTo>
                  <a:pt x="161006" y="155277"/>
                </a:lnTo>
                <a:lnTo>
                  <a:pt x="161496" y="149091"/>
                </a:lnTo>
                <a:lnTo>
                  <a:pt x="164535" y="142814"/>
                </a:lnTo>
                <a:lnTo>
                  <a:pt x="168356" y="136496"/>
                </a:lnTo>
                <a:lnTo>
                  <a:pt x="171564" y="126989"/>
                </a:lnTo>
                <a:lnTo>
                  <a:pt x="177690" y="117470"/>
                </a:lnTo>
                <a:lnTo>
                  <a:pt x="180509" y="106653"/>
                </a:lnTo>
                <a:lnTo>
                  <a:pt x="180934" y="95378"/>
                </a:lnTo>
                <a:lnTo>
                  <a:pt x="180937" y="137974"/>
                </a:lnTo>
                <a:lnTo>
                  <a:pt x="181995" y="139607"/>
                </a:lnTo>
                <a:lnTo>
                  <a:pt x="183759" y="140695"/>
                </a:lnTo>
                <a:lnTo>
                  <a:pt x="190638" y="142585"/>
                </a:lnTo>
                <a:lnTo>
                  <a:pt x="213118" y="142869"/>
                </a:lnTo>
                <a:lnTo>
                  <a:pt x="219228" y="140048"/>
                </a:lnTo>
                <a:lnTo>
                  <a:pt x="236830" y="129614"/>
                </a:lnTo>
                <a:lnTo>
                  <a:pt x="256553" y="121763"/>
                </a:lnTo>
                <a:lnTo>
                  <a:pt x="273993" y="108734"/>
                </a:lnTo>
                <a:lnTo>
                  <a:pt x="288001" y="104888"/>
                </a:lnTo>
                <a:lnTo>
                  <a:pt x="290413" y="102733"/>
                </a:lnTo>
                <a:lnTo>
                  <a:pt x="323692" y="66792"/>
                </a:lnTo>
                <a:lnTo>
                  <a:pt x="318719" y="66708"/>
                </a:lnTo>
                <a:lnTo>
                  <a:pt x="317242" y="67754"/>
                </a:lnTo>
                <a:lnTo>
                  <a:pt x="316257" y="69510"/>
                </a:lnTo>
                <a:lnTo>
                  <a:pt x="314677" y="74876"/>
                </a:lnTo>
                <a:lnTo>
                  <a:pt x="307817" y="83541"/>
                </a:lnTo>
                <a:lnTo>
                  <a:pt x="305164" y="93497"/>
                </a:lnTo>
                <a:lnTo>
                  <a:pt x="298295" y="102505"/>
                </a:lnTo>
                <a:lnTo>
                  <a:pt x="296142" y="111391"/>
                </a:lnTo>
                <a:lnTo>
                  <a:pt x="295272" y="136533"/>
                </a:lnTo>
                <a:lnTo>
                  <a:pt x="296319" y="138645"/>
                </a:lnTo>
                <a:lnTo>
                  <a:pt x="298075" y="140054"/>
                </a:lnTo>
                <a:lnTo>
                  <a:pt x="300304" y="140994"/>
                </a:lnTo>
                <a:lnTo>
                  <a:pt x="301789" y="142678"/>
                </a:lnTo>
                <a:lnTo>
                  <a:pt x="303441" y="147372"/>
                </a:lnTo>
                <a:lnTo>
                  <a:pt x="304941" y="149047"/>
                </a:lnTo>
                <a:lnTo>
                  <a:pt x="309428" y="150908"/>
                </a:lnTo>
                <a:lnTo>
                  <a:pt x="311048" y="152463"/>
                </a:lnTo>
                <a:lnTo>
                  <a:pt x="312848" y="157012"/>
                </a:lnTo>
                <a:lnTo>
                  <a:pt x="314386" y="158649"/>
                </a:lnTo>
                <a:lnTo>
                  <a:pt x="318917" y="160467"/>
                </a:lnTo>
                <a:lnTo>
                  <a:pt x="336639" y="161794"/>
                </a:lnTo>
                <a:lnTo>
                  <a:pt x="342919" y="159043"/>
                </a:lnTo>
                <a:lnTo>
                  <a:pt x="349237" y="155351"/>
                </a:lnTo>
                <a:lnTo>
                  <a:pt x="358746" y="152214"/>
                </a:lnTo>
                <a:lnTo>
                  <a:pt x="402794" y="120608"/>
                </a:lnTo>
                <a:lnTo>
                  <a:pt x="430403" y="101594"/>
                </a:lnTo>
                <a:lnTo>
                  <a:pt x="463329" y="59517"/>
                </a:lnTo>
                <a:lnTo>
                  <a:pt x="465195" y="53614"/>
                </a:lnTo>
                <a:lnTo>
                  <a:pt x="466751" y="51617"/>
                </a:lnTo>
                <a:lnTo>
                  <a:pt x="474757" y="48148"/>
                </a:lnTo>
                <a:lnTo>
                  <a:pt x="475565" y="45034"/>
                </a:lnTo>
                <a:lnTo>
                  <a:pt x="476084" y="39467"/>
                </a:lnTo>
                <a:lnTo>
                  <a:pt x="476200" y="46418"/>
                </a:lnTo>
                <a:lnTo>
                  <a:pt x="469664" y="54988"/>
                </a:lnTo>
                <a:lnTo>
                  <a:pt x="466510" y="63798"/>
                </a:lnTo>
                <a:lnTo>
                  <a:pt x="460402" y="73111"/>
                </a:lnTo>
                <a:lnTo>
                  <a:pt x="457063" y="82573"/>
                </a:lnTo>
                <a:lnTo>
                  <a:pt x="450901" y="92080"/>
                </a:lnTo>
                <a:lnTo>
                  <a:pt x="439079" y="129290"/>
                </a:lnTo>
                <a:lnTo>
                  <a:pt x="438240" y="140874"/>
                </a:lnTo>
                <a:lnTo>
                  <a:pt x="431591" y="150082"/>
                </a:lnTo>
                <a:lnTo>
                  <a:pt x="428597" y="161876"/>
                </a:lnTo>
                <a:lnTo>
                  <a:pt x="428590" y="156852"/>
                </a:lnTo>
                <a:lnTo>
                  <a:pt x="429647" y="155367"/>
                </a:lnTo>
                <a:lnTo>
                  <a:pt x="431411" y="154377"/>
                </a:lnTo>
                <a:lnTo>
                  <a:pt x="433645" y="153717"/>
                </a:lnTo>
                <a:lnTo>
                  <a:pt x="435133" y="152219"/>
                </a:lnTo>
                <a:lnTo>
                  <a:pt x="436789" y="147732"/>
                </a:lnTo>
                <a:lnTo>
                  <a:pt x="438111" y="101562"/>
                </a:lnTo>
                <a:lnTo>
                  <a:pt x="439170" y="99457"/>
                </a:lnTo>
                <a:lnTo>
                  <a:pt x="440936" y="98054"/>
                </a:lnTo>
                <a:lnTo>
                  <a:pt x="447246" y="95411"/>
                </a:lnTo>
                <a:lnTo>
                  <a:pt x="447602" y="87060"/>
                </a:lnTo>
                <a:lnTo>
                  <a:pt x="447637" y="127127"/>
                </a:lnTo>
                <a:lnTo>
                  <a:pt x="448695" y="129200"/>
                </a:lnTo>
                <a:lnTo>
                  <a:pt x="450461" y="130583"/>
                </a:lnTo>
                <a:lnTo>
                  <a:pt x="455839" y="132801"/>
                </a:lnTo>
                <a:lnTo>
                  <a:pt x="464504" y="139785"/>
                </a:lnTo>
                <a:lnTo>
                  <a:pt x="473331" y="141957"/>
                </a:lnTo>
                <a:lnTo>
                  <a:pt x="479517" y="142466"/>
                </a:lnTo>
                <a:lnTo>
                  <a:pt x="481591" y="141543"/>
                </a:lnTo>
                <a:lnTo>
                  <a:pt x="482974" y="139869"/>
                </a:lnTo>
                <a:lnTo>
                  <a:pt x="483894" y="137695"/>
                </a:lnTo>
                <a:lnTo>
                  <a:pt x="485567" y="136245"/>
                </a:lnTo>
                <a:lnTo>
                  <a:pt x="495855" y="131098"/>
                </a:lnTo>
                <a:lnTo>
                  <a:pt x="520684" y="108917"/>
                </a:lnTo>
                <a:lnTo>
                  <a:pt x="533366" y="102769"/>
                </a:lnTo>
                <a:lnTo>
                  <a:pt x="555587" y="82430"/>
                </a:lnTo>
                <a:lnTo>
                  <a:pt x="559113" y="76145"/>
                </a:lnTo>
                <a:lnTo>
                  <a:pt x="560056" y="72987"/>
                </a:lnTo>
                <a:lnTo>
                  <a:pt x="561741" y="70882"/>
                </a:lnTo>
                <a:lnTo>
                  <a:pt x="575030" y="62170"/>
                </a:lnTo>
                <a:lnTo>
                  <a:pt x="578339" y="56557"/>
                </a:lnTo>
                <a:lnTo>
                  <a:pt x="580983" y="47636"/>
                </a:lnTo>
                <a:lnTo>
                  <a:pt x="580986" y="52682"/>
                </a:lnTo>
                <a:lnTo>
                  <a:pt x="579927" y="54171"/>
                </a:lnTo>
                <a:lnTo>
                  <a:pt x="578163" y="55163"/>
                </a:lnTo>
                <a:lnTo>
                  <a:pt x="575930" y="55824"/>
                </a:lnTo>
                <a:lnTo>
                  <a:pt x="574441" y="57324"/>
                </a:lnTo>
                <a:lnTo>
                  <a:pt x="569227" y="67334"/>
                </a:lnTo>
                <a:lnTo>
                  <a:pt x="565177" y="73316"/>
                </a:lnTo>
                <a:lnTo>
                  <a:pt x="562897" y="82634"/>
                </a:lnTo>
                <a:lnTo>
                  <a:pt x="562364" y="88936"/>
                </a:lnTo>
                <a:lnTo>
                  <a:pt x="559305" y="95264"/>
                </a:lnTo>
                <a:lnTo>
                  <a:pt x="555475" y="101605"/>
                </a:lnTo>
                <a:lnTo>
                  <a:pt x="553017" y="114299"/>
                </a:lnTo>
                <a:lnTo>
                  <a:pt x="552447" y="136522"/>
                </a:lnTo>
                <a:lnTo>
                  <a:pt x="553494" y="138639"/>
                </a:lnTo>
                <a:lnTo>
                  <a:pt x="555250" y="140050"/>
                </a:lnTo>
                <a:lnTo>
                  <a:pt x="557479" y="140991"/>
                </a:lnTo>
                <a:lnTo>
                  <a:pt x="558964" y="142676"/>
                </a:lnTo>
                <a:lnTo>
                  <a:pt x="560616" y="147371"/>
                </a:lnTo>
                <a:lnTo>
                  <a:pt x="562115" y="149046"/>
                </a:lnTo>
                <a:lnTo>
                  <a:pt x="566603" y="150908"/>
                </a:lnTo>
                <a:lnTo>
                  <a:pt x="579236" y="152266"/>
                </a:lnTo>
                <a:lnTo>
                  <a:pt x="591117" y="144841"/>
                </a:lnTo>
                <a:lnTo>
                  <a:pt x="608388" y="138204"/>
                </a:lnTo>
                <a:lnTo>
                  <a:pt x="631405" y="120516"/>
                </a:lnTo>
                <a:lnTo>
                  <a:pt x="659994" y="95242"/>
                </a:lnTo>
                <a:lnTo>
                  <a:pt x="669018" y="88895"/>
                </a:lnTo>
                <a:lnTo>
                  <a:pt x="691238" y="60322"/>
                </a:lnTo>
                <a:lnTo>
                  <a:pt x="697311" y="47622"/>
                </a:lnTo>
                <a:lnTo>
                  <a:pt x="704800" y="38112"/>
                </a:lnTo>
                <a:lnTo>
                  <a:pt x="704812" y="69896"/>
                </a:lnTo>
                <a:lnTo>
                  <a:pt x="701988" y="76219"/>
                </a:lnTo>
                <a:lnTo>
                  <a:pt x="698266" y="82556"/>
                </a:lnTo>
                <a:lnTo>
                  <a:pt x="695875" y="95249"/>
                </a:lnTo>
                <a:lnTo>
                  <a:pt x="695287" y="142676"/>
                </a:lnTo>
                <a:lnTo>
                  <a:pt x="695287" y="147371"/>
                </a:lnTo>
                <a:lnTo>
                  <a:pt x="696345" y="149046"/>
                </a:lnTo>
                <a:lnTo>
                  <a:pt x="698111" y="150163"/>
                </a:lnTo>
                <a:lnTo>
                  <a:pt x="704421" y="152266"/>
                </a:lnTo>
                <a:lnTo>
                  <a:pt x="712978" y="152386"/>
                </a:lnTo>
                <a:lnTo>
                  <a:pt x="713432" y="151331"/>
                </a:lnTo>
                <a:lnTo>
                  <a:pt x="714217" y="144195"/>
                </a:lnTo>
                <a:lnTo>
                  <a:pt x="720860" y="135529"/>
                </a:lnTo>
                <a:lnTo>
                  <a:pt x="722972" y="126703"/>
                </a:lnTo>
                <a:lnTo>
                  <a:pt x="723862" y="79525"/>
                </a:lnTo>
                <a:lnTo>
                  <a:pt x="723862" y="71152"/>
                </a:lnTo>
                <a:lnTo>
                  <a:pt x="724920" y="69659"/>
                </a:lnTo>
                <a:lnTo>
                  <a:pt x="726686" y="68663"/>
                </a:lnTo>
                <a:lnTo>
                  <a:pt x="741197" y="66788"/>
                </a:lnTo>
                <a:lnTo>
                  <a:pt x="750177" y="60149"/>
                </a:lnTo>
                <a:lnTo>
                  <a:pt x="759058" y="58036"/>
                </a:lnTo>
                <a:lnTo>
                  <a:pt x="765257" y="57542"/>
                </a:lnTo>
                <a:lnTo>
                  <a:pt x="771540" y="54501"/>
                </a:lnTo>
                <a:lnTo>
                  <a:pt x="777861" y="50679"/>
                </a:lnTo>
                <a:lnTo>
                  <a:pt x="790541" y="48226"/>
                </a:lnTo>
                <a:lnTo>
                  <a:pt x="803237" y="47741"/>
                </a:lnTo>
                <a:lnTo>
                  <a:pt x="809587" y="44853"/>
                </a:lnTo>
                <a:lnTo>
                  <a:pt x="815937" y="41100"/>
                </a:lnTo>
                <a:lnTo>
                  <a:pt x="828637" y="38690"/>
                </a:lnTo>
                <a:lnTo>
                  <a:pt x="855758" y="38098"/>
                </a:lnTo>
                <a:lnTo>
                  <a:pt x="856242" y="39156"/>
                </a:lnTo>
                <a:lnTo>
                  <a:pt x="857200" y="55707"/>
                </a:lnTo>
                <a:lnTo>
                  <a:pt x="849010" y="65222"/>
                </a:lnTo>
                <a:lnTo>
                  <a:pt x="848078" y="71299"/>
                </a:lnTo>
                <a:lnTo>
                  <a:pt x="847802" y="79802"/>
                </a:lnTo>
                <a:lnTo>
                  <a:pt x="844916" y="85913"/>
                </a:lnTo>
                <a:lnTo>
                  <a:pt x="839498" y="93404"/>
                </a:lnTo>
                <a:lnTo>
                  <a:pt x="838426" y="102487"/>
                </a:lnTo>
                <a:lnTo>
                  <a:pt x="838165" y="122343"/>
                </a:lnTo>
                <a:lnTo>
                  <a:pt x="839222" y="122836"/>
                </a:lnTo>
                <a:lnTo>
                  <a:pt x="843220" y="123384"/>
                </a:lnTo>
                <a:lnTo>
                  <a:pt x="844708" y="124588"/>
                </a:lnTo>
                <a:lnTo>
                  <a:pt x="846364" y="128749"/>
                </a:lnTo>
                <a:lnTo>
                  <a:pt x="847864" y="130281"/>
                </a:lnTo>
                <a:lnTo>
                  <a:pt x="852353" y="131984"/>
                </a:lnTo>
                <a:lnTo>
                  <a:pt x="855029" y="131380"/>
                </a:lnTo>
                <a:lnTo>
                  <a:pt x="866933" y="125629"/>
                </a:lnTo>
                <a:lnTo>
                  <a:pt x="889184" y="123002"/>
                </a:lnTo>
                <a:lnTo>
                  <a:pt x="901845" y="117347"/>
                </a:lnTo>
                <a:lnTo>
                  <a:pt x="917475" y="114142"/>
                </a:lnTo>
                <a:lnTo>
                  <a:pt x="954186" y="91942"/>
                </a:lnTo>
                <a:lnTo>
                  <a:pt x="979616" y="73011"/>
                </a:lnTo>
                <a:lnTo>
                  <a:pt x="1002859" y="62172"/>
                </a:lnTo>
                <a:lnTo>
                  <a:pt x="1006611" y="56558"/>
                </a:lnTo>
                <a:lnTo>
                  <a:pt x="1009336" y="50535"/>
                </a:lnTo>
                <a:lnTo>
                  <a:pt x="1015763" y="41194"/>
                </a:lnTo>
                <a:lnTo>
                  <a:pt x="1017639" y="34888"/>
                </a:lnTo>
                <a:lnTo>
                  <a:pt x="1019196" y="32782"/>
                </a:lnTo>
                <a:lnTo>
                  <a:pt x="1021293" y="31379"/>
                </a:lnTo>
                <a:lnTo>
                  <a:pt x="1023750" y="30443"/>
                </a:lnTo>
                <a:lnTo>
                  <a:pt x="1025387" y="28761"/>
                </a:lnTo>
                <a:lnTo>
                  <a:pt x="1027207" y="24070"/>
                </a:lnTo>
                <a:lnTo>
                  <a:pt x="1028624" y="10045"/>
                </a:lnTo>
                <a:lnTo>
                  <a:pt x="1019528" y="403"/>
                </a:lnTo>
                <a:lnTo>
                  <a:pt x="1004674" y="0"/>
                </a:lnTo>
                <a:lnTo>
                  <a:pt x="1003145" y="1057"/>
                </a:lnTo>
                <a:lnTo>
                  <a:pt x="1002125" y="2821"/>
                </a:lnTo>
                <a:lnTo>
                  <a:pt x="1001446" y="5054"/>
                </a:lnTo>
                <a:lnTo>
                  <a:pt x="999935" y="6544"/>
                </a:lnTo>
                <a:lnTo>
                  <a:pt x="989907" y="11756"/>
                </a:lnTo>
                <a:lnTo>
                  <a:pt x="968297" y="31878"/>
                </a:lnTo>
                <a:lnTo>
                  <a:pt x="964792" y="38155"/>
                </a:lnTo>
                <a:lnTo>
                  <a:pt x="962175" y="44473"/>
                </a:lnTo>
                <a:lnTo>
                  <a:pt x="955810" y="53980"/>
                </a:lnTo>
                <a:lnTo>
                  <a:pt x="952396" y="63499"/>
                </a:lnTo>
                <a:lnTo>
                  <a:pt x="946209" y="73023"/>
                </a:lnTo>
                <a:lnTo>
                  <a:pt x="943907" y="82547"/>
                </a:lnTo>
                <a:lnTo>
                  <a:pt x="942949" y="117472"/>
                </a:lnTo>
                <a:lnTo>
                  <a:pt x="944004" y="119589"/>
                </a:lnTo>
                <a:lnTo>
                  <a:pt x="945764" y="121000"/>
                </a:lnTo>
                <a:lnTo>
                  <a:pt x="950544" y="123626"/>
                </a:lnTo>
                <a:lnTo>
                  <a:pt x="969252" y="139599"/>
                </a:lnTo>
                <a:lnTo>
                  <a:pt x="978133" y="141902"/>
                </a:lnTo>
                <a:lnTo>
                  <a:pt x="1011473" y="142834"/>
                </a:lnTo>
                <a:lnTo>
                  <a:pt x="1018554" y="140033"/>
                </a:lnTo>
                <a:lnTo>
                  <a:pt x="1021924" y="137804"/>
                </a:lnTo>
                <a:lnTo>
                  <a:pt x="1036779" y="134668"/>
                </a:lnTo>
                <a:lnTo>
                  <a:pt x="1054214" y="132550"/>
                </a:lnTo>
                <a:lnTo>
                  <a:pt x="1098423" y="117544"/>
                </a:lnTo>
                <a:lnTo>
                  <a:pt x="1110245" y="114201"/>
                </a:lnTo>
                <a:lnTo>
                  <a:pt x="1123722" y="106948"/>
                </a:lnTo>
                <a:lnTo>
                  <a:pt x="1150602" y="104810"/>
                </a:lnTo>
                <a:lnTo>
                  <a:pt x="1160523" y="96574"/>
                </a:lnTo>
                <a:lnTo>
                  <a:pt x="1171535" y="95247"/>
                </a:lnTo>
                <a:lnTo>
                  <a:pt x="1171537" y="95247"/>
                </a:lnTo>
                <a:lnTo>
                  <a:pt x="1171537" y="86114"/>
                </a:lnTo>
                <a:lnTo>
                  <a:pt x="1162012" y="857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1" name="SMARTInkShape-Group262"/>
          <p:cNvGrpSpPr/>
          <p:nvPr/>
        </p:nvGrpSpPr>
        <p:grpSpPr>
          <a:xfrm>
            <a:off x="666750" y="2876954"/>
            <a:ext cx="133351" cy="380597"/>
            <a:chOff x="666750" y="2876954"/>
            <a:chExt cx="133351" cy="380597"/>
          </a:xfrm>
        </p:grpSpPr>
        <p:sp>
          <p:nvSpPr>
            <p:cNvPr id="99" name="SMARTInkShape-1199"/>
            <p:cNvSpPr/>
            <p:nvPr>
              <p:custDataLst>
                <p:tags r:id="rId346"/>
              </p:custDataLst>
            </p:nvPr>
          </p:nvSpPr>
          <p:spPr>
            <a:xfrm>
              <a:off x="733428" y="3153177"/>
              <a:ext cx="66673" cy="99970"/>
            </a:xfrm>
            <a:custGeom>
              <a:avLst/>
              <a:gdLst/>
              <a:ahLst/>
              <a:cxnLst/>
              <a:rect l="0" t="0" r="0" b="0"/>
              <a:pathLst>
                <a:path w="66673" h="99970">
                  <a:moveTo>
                    <a:pt x="66672" y="18648"/>
                  </a:moveTo>
                  <a:lnTo>
                    <a:pt x="66672" y="18648"/>
                  </a:lnTo>
                  <a:lnTo>
                    <a:pt x="58471" y="10447"/>
                  </a:lnTo>
                  <a:lnTo>
                    <a:pt x="49804" y="8326"/>
                  </a:lnTo>
                  <a:lnTo>
                    <a:pt x="40978" y="2654"/>
                  </a:lnTo>
                  <a:lnTo>
                    <a:pt x="30415" y="0"/>
                  </a:lnTo>
                  <a:lnTo>
                    <a:pt x="20533" y="7835"/>
                  </a:lnTo>
                  <a:lnTo>
                    <a:pt x="14431" y="8741"/>
                  </a:lnTo>
                  <a:lnTo>
                    <a:pt x="12794" y="9927"/>
                  </a:lnTo>
                  <a:lnTo>
                    <a:pt x="11704" y="11776"/>
                  </a:lnTo>
                  <a:lnTo>
                    <a:pt x="10976" y="14066"/>
                  </a:lnTo>
                  <a:lnTo>
                    <a:pt x="9433" y="15593"/>
                  </a:lnTo>
                  <a:lnTo>
                    <a:pt x="4896" y="17291"/>
                  </a:lnTo>
                  <a:lnTo>
                    <a:pt x="3263" y="18801"/>
                  </a:lnTo>
                  <a:lnTo>
                    <a:pt x="1449" y="23303"/>
                  </a:lnTo>
                  <a:lnTo>
                    <a:pt x="0" y="70383"/>
                  </a:lnTo>
                  <a:lnTo>
                    <a:pt x="2821" y="76213"/>
                  </a:lnTo>
                  <a:lnTo>
                    <a:pt x="6544" y="82333"/>
                  </a:lnTo>
                  <a:lnTo>
                    <a:pt x="8198" y="88580"/>
                  </a:lnTo>
                  <a:lnTo>
                    <a:pt x="9698" y="90669"/>
                  </a:lnTo>
                  <a:lnTo>
                    <a:pt x="11756" y="92062"/>
                  </a:lnTo>
                  <a:lnTo>
                    <a:pt x="16865" y="94668"/>
                  </a:lnTo>
                  <a:lnTo>
                    <a:pt x="22663" y="99354"/>
                  </a:lnTo>
                  <a:lnTo>
                    <a:pt x="24633" y="99969"/>
                  </a:lnTo>
                  <a:lnTo>
                    <a:pt x="25946" y="99320"/>
                  </a:lnTo>
                  <a:lnTo>
                    <a:pt x="28572" y="948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1200"/>
            <p:cNvSpPr/>
            <p:nvPr>
              <p:custDataLst>
                <p:tags r:id="rId347"/>
              </p:custDataLst>
            </p:nvPr>
          </p:nvSpPr>
          <p:spPr>
            <a:xfrm>
              <a:off x="666750" y="2876954"/>
              <a:ext cx="123420" cy="380597"/>
            </a:xfrm>
            <a:custGeom>
              <a:avLst/>
              <a:gdLst/>
              <a:ahLst/>
              <a:cxnLst/>
              <a:rect l="0" t="0" r="0" b="0"/>
              <a:pathLst>
                <a:path w="123420" h="380597">
                  <a:moveTo>
                    <a:pt x="0" y="228196"/>
                  </a:moveTo>
                  <a:lnTo>
                    <a:pt x="0" y="228196"/>
                  </a:lnTo>
                  <a:lnTo>
                    <a:pt x="7604" y="219533"/>
                  </a:lnTo>
                  <a:lnTo>
                    <a:pt x="43600" y="174274"/>
                  </a:lnTo>
                  <a:lnTo>
                    <a:pt x="73003" y="126711"/>
                  </a:lnTo>
                  <a:lnTo>
                    <a:pt x="91015" y="92461"/>
                  </a:lnTo>
                  <a:lnTo>
                    <a:pt x="95053" y="80145"/>
                  </a:lnTo>
                  <a:lnTo>
                    <a:pt x="110328" y="53478"/>
                  </a:lnTo>
                  <a:lnTo>
                    <a:pt x="113515" y="38305"/>
                  </a:lnTo>
                  <a:lnTo>
                    <a:pt x="113777" y="34927"/>
                  </a:lnTo>
                  <a:lnTo>
                    <a:pt x="116890" y="28351"/>
                  </a:lnTo>
                  <a:lnTo>
                    <a:pt x="122455" y="20563"/>
                  </a:lnTo>
                  <a:lnTo>
                    <a:pt x="123419" y="14158"/>
                  </a:lnTo>
                  <a:lnTo>
                    <a:pt x="122496" y="12479"/>
                  </a:lnTo>
                  <a:lnTo>
                    <a:pt x="120822" y="11360"/>
                  </a:lnTo>
                  <a:lnTo>
                    <a:pt x="115588" y="9563"/>
                  </a:lnTo>
                  <a:lnTo>
                    <a:pt x="114873" y="6495"/>
                  </a:lnTo>
                  <a:lnTo>
                    <a:pt x="114333" y="0"/>
                  </a:lnTo>
                  <a:lnTo>
                    <a:pt x="99753" y="14144"/>
                  </a:lnTo>
                  <a:lnTo>
                    <a:pt x="97251" y="19467"/>
                  </a:lnTo>
                  <a:lnTo>
                    <a:pt x="94270" y="35436"/>
                  </a:lnTo>
                  <a:lnTo>
                    <a:pt x="88727" y="44317"/>
                  </a:lnTo>
                  <a:lnTo>
                    <a:pt x="86318" y="56799"/>
                  </a:lnTo>
                  <a:lnTo>
                    <a:pt x="86120" y="59957"/>
                  </a:lnTo>
                  <a:lnTo>
                    <a:pt x="83078" y="66287"/>
                  </a:lnTo>
                  <a:lnTo>
                    <a:pt x="80786" y="69457"/>
                  </a:lnTo>
                  <a:lnTo>
                    <a:pt x="77559" y="84031"/>
                  </a:lnTo>
                  <a:lnTo>
                    <a:pt x="75221" y="111518"/>
                  </a:lnTo>
                  <a:lnTo>
                    <a:pt x="68009" y="134762"/>
                  </a:lnTo>
                  <a:lnTo>
                    <a:pt x="65695" y="166909"/>
                  </a:lnTo>
                  <a:lnTo>
                    <a:pt x="60152" y="178169"/>
                  </a:lnTo>
                  <a:lnTo>
                    <a:pt x="57267" y="225175"/>
                  </a:lnTo>
                  <a:lnTo>
                    <a:pt x="56099" y="260838"/>
                  </a:lnTo>
                  <a:lnTo>
                    <a:pt x="48508" y="291578"/>
                  </a:lnTo>
                  <a:lnTo>
                    <a:pt x="47741" y="315618"/>
                  </a:lnTo>
                  <a:lnTo>
                    <a:pt x="50499" y="322789"/>
                  </a:lnTo>
                  <a:lnTo>
                    <a:pt x="54194" y="329504"/>
                  </a:lnTo>
                  <a:lnTo>
                    <a:pt x="56274" y="340292"/>
                  </a:lnTo>
                  <a:lnTo>
                    <a:pt x="56761" y="350689"/>
                  </a:lnTo>
                  <a:lnTo>
                    <a:pt x="57949" y="354308"/>
                  </a:lnTo>
                  <a:lnTo>
                    <a:pt x="59799" y="356721"/>
                  </a:lnTo>
                  <a:lnTo>
                    <a:pt x="62091" y="358329"/>
                  </a:lnTo>
                  <a:lnTo>
                    <a:pt x="63619" y="360460"/>
                  </a:lnTo>
                  <a:lnTo>
                    <a:pt x="65317" y="365649"/>
                  </a:lnTo>
                  <a:lnTo>
                    <a:pt x="66828" y="367456"/>
                  </a:lnTo>
                  <a:lnTo>
                    <a:pt x="71329" y="369464"/>
                  </a:lnTo>
                  <a:lnTo>
                    <a:pt x="72953" y="371059"/>
                  </a:lnTo>
                  <a:lnTo>
                    <a:pt x="74757" y="375652"/>
                  </a:lnTo>
                  <a:lnTo>
                    <a:pt x="76296" y="377300"/>
                  </a:lnTo>
                  <a:lnTo>
                    <a:pt x="80829" y="379131"/>
                  </a:lnTo>
                  <a:lnTo>
                    <a:pt x="95250" y="3805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2" name="SMARTInkShape-1201"/>
          <p:cNvSpPr/>
          <p:nvPr>
            <p:custDataLst>
              <p:tags r:id="rId11"/>
            </p:custDataLst>
          </p:nvPr>
        </p:nvSpPr>
        <p:spPr>
          <a:xfrm>
            <a:off x="866775" y="3038524"/>
            <a:ext cx="1343026" cy="209061"/>
          </a:xfrm>
          <a:custGeom>
            <a:avLst/>
            <a:gdLst/>
            <a:ahLst/>
            <a:cxnLst/>
            <a:rect l="0" t="0" r="0" b="0"/>
            <a:pathLst>
              <a:path w="1343026" h="209061">
                <a:moveTo>
                  <a:pt x="0" y="104726"/>
                </a:moveTo>
                <a:lnTo>
                  <a:pt x="0" y="104726"/>
                </a:lnTo>
                <a:lnTo>
                  <a:pt x="5057" y="99670"/>
                </a:lnTo>
                <a:lnTo>
                  <a:pt x="7539" y="94365"/>
                </a:lnTo>
                <a:lnTo>
                  <a:pt x="8201" y="91469"/>
                </a:lnTo>
                <a:lnTo>
                  <a:pt x="18090" y="76314"/>
                </a:lnTo>
                <a:lnTo>
                  <a:pt x="19013" y="67066"/>
                </a:lnTo>
                <a:lnTo>
                  <a:pt x="19050" y="114268"/>
                </a:lnTo>
                <a:lnTo>
                  <a:pt x="19050" y="154202"/>
                </a:lnTo>
                <a:lnTo>
                  <a:pt x="21872" y="161288"/>
                </a:lnTo>
                <a:lnTo>
                  <a:pt x="25596" y="167965"/>
                </a:lnTo>
                <a:lnTo>
                  <a:pt x="27987" y="180875"/>
                </a:lnTo>
                <a:lnTo>
                  <a:pt x="28183" y="184066"/>
                </a:lnTo>
                <a:lnTo>
                  <a:pt x="29372" y="186195"/>
                </a:lnTo>
                <a:lnTo>
                  <a:pt x="31223" y="187613"/>
                </a:lnTo>
                <a:lnTo>
                  <a:pt x="33515" y="188559"/>
                </a:lnTo>
                <a:lnTo>
                  <a:pt x="35044" y="190248"/>
                </a:lnTo>
                <a:lnTo>
                  <a:pt x="37981" y="199534"/>
                </a:lnTo>
                <a:lnTo>
                  <a:pt x="46291" y="199937"/>
                </a:lnTo>
                <a:lnTo>
                  <a:pt x="46735" y="198892"/>
                </a:lnTo>
                <a:lnTo>
                  <a:pt x="47625" y="152522"/>
                </a:lnTo>
                <a:lnTo>
                  <a:pt x="47625" y="125138"/>
                </a:lnTo>
                <a:lnTo>
                  <a:pt x="48683" y="124684"/>
                </a:lnTo>
                <a:lnTo>
                  <a:pt x="60882" y="123896"/>
                </a:lnTo>
                <a:lnTo>
                  <a:pt x="62813" y="122798"/>
                </a:lnTo>
                <a:lnTo>
                  <a:pt x="64101" y="121007"/>
                </a:lnTo>
                <a:lnTo>
                  <a:pt x="64959" y="118755"/>
                </a:lnTo>
                <a:lnTo>
                  <a:pt x="66589" y="117254"/>
                </a:lnTo>
                <a:lnTo>
                  <a:pt x="76810" y="112022"/>
                </a:lnTo>
                <a:lnTo>
                  <a:pt x="82821" y="107968"/>
                </a:lnTo>
                <a:lnTo>
                  <a:pt x="92155" y="104628"/>
                </a:lnTo>
                <a:lnTo>
                  <a:pt x="114305" y="88307"/>
                </a:lnTo>
                <a:lnTo>
                  <a:pt x="120652" y="85787"/>
                </a:lnTo>
                <a:lnTo>
                  <a:pt x="127001" y="81139"/>
                </a:lnTo>
                <a:lnTo>
                  <a:pt x="130528" y="75546"/>
                </a:lnTo>
                <a:lnTo>
                  <a:pt x="131469" y="72572"/>
                </a:lnTo>
                <a:lnTo>
                  <a:pt x="133154" y="70590"/>
                </a:lnTo>
                <a:lnTo>
                  <a:pt x="137849" y="68388"/>
                </a:lnTo>
                <a:lnTo>
                  <a:pt x="146442" y="67148"/>
                </a:lnTo>
                <a:lnTo>
                  <a:pt x="148428" y="65916"/>
                </a:lnTo>
                <a:lnTo>
                  <a:pt x="149752" y="64036"/>
                </a:lnTo>
                <a:lnTo>
                  <a:pt x="150635" y="61724"/>
                </a:lnTo>
                <a:lnTo>
                  <a:pt x="152281" y="60183"/>
                </a:lnTo>
                <a:lnTo>
                  <a:pt x="161487" y="57221"/>
                </a:lnTo>
                <a:lnTo>
                  <a:pt x="161925" y="104743"/>
                </a:lnTo>
                <a:lnTo>
                  <a:pt x="161925" y="150365"/>
                </a:lnTo>
                <a:lnTo>
                  <a:pt x="161925" y="154202"/>
                </a:lnTo>
                <a:lnTo>
                  <a:pt x="164747" y="161287"/>
                </a:lnTo>
                <a:lnTo>
                  <a:pt x="168471" y="167964"/>
                </a:lnTo>
                <a:lnTo>
                  <a:pt x="171626" y="177673"/>
                </a:lnTo>
                <a:lnTo>
                  <a:pt x="179535" y="188559"/>
                </a:lnTo>
                <a:lnTo>
                  <a:pt x="181749" y="197682"/>
                </a:lnTo>
                <a:lnTo>
                  <a:pt x="185905" y="203542"/>
                </a:lnTo>
                <a:lnTo>
                  <a:pt x="191280" y="206853"/>
                </a:lnTo>
                <a:lnTo>
                  <a:pt x="198298" y="208978"/>
                </a:lnTo>
                <a:lnTo>
                  <a:pt x="208074" y="201254"/>
                </a:lnTo>
                <a:lnTo>
                  <a:pt x="222678" y="186831"/>
                </a:lnTo>
                <a:lnTo>
                  <a:pt x="225968" y="180728"/>
                </a:lnTo>
                <a:lnTo>
                  <a:pt x="228489" y="174488"/>
                </a:lnTo>
                <a:lnTo>
                  <a:pt x="254080" y="130810"/>
                </a:lnTo>
                <a:lnTo>
                  <a:pt x="285751" y="86331"/>
                </a:lnTo>
                <a:lnTo>
                  <a:pt x="291042" y="79617"/>
                </a:lnTo>
                <a:lnTo>
                  <a:pt x="293394" y="73105"/>
                </a:lnTo>
                <a:lnTo>
                  <a:pt x="295079" y="70946"/>
                </a:lnTo>
                <a:lnTo>
                  <a:pt x="303311" y="67195"/>
                </a:lnTo>
                <a:lnTo>
                  <a:pt x="318950" y="66641"/>
                </a:lnTo>
                <a:lnTo>
                  <a:pt x="320584" y="67694"/>
                </a:lnTo>
                <a:lnTo>
                  <a:pt x="321672" y="69455"/>
                </a:lnTo>
                <a:lnTo>
                  <a:pt x="323420" y="74828"/>
                </a:lnTo>
                <a:lnTo>
                  <a:pt x="330311" y="83494"/>
                </a:lnTo>
                <a:lnTo>
                  <a:pt x="332013" y="89292"/>
                </a:lnTo>
                <a:lnTo>
                  <a:pt x="333525" y="91262"/>
                </a:lnTo>
                <a:lnTo>
                  <a:pt x="338028" y="93450"/>
                </a:lnTo>
                <a:lnTo>
                  <a:pt x="339652" y="95092"/>
                </a:lnTo>
                <a:lnTo>
                  <a:pt x="341456" y="99739"/>
                </a:lnTo>
                <a:lnTo>
                  <a:pt x="342996" y="101401"/>
                </a:lnTo>
                <a:lnTo>
                  <a:pt x="347529" y="103249"/>
                </a:lnTo>
                <a:lnTo>
                  <a:pt x="366487" y="104687"/>
                </a:lnTo>
                <a:lnTo>
                  <a:pt x="368150" y="103642"/>
                </a:lnTo>
                <a:lnTo>
                  <a:pt x="369258" y="101887"/>
                </a:lnTo>
                <a:lnTo>
                  <a:pt x="371037" y="96522"/>
                </a:lnTo>
                <a:lnTo>
                  <a:pt x="377935" y="87857"/>
                </a:lnTo>
                <a:lnTo>
                  <a:pt x="380596" y="77902"/>
                </a:lnTo>
                <a:lnTo>
                  <a:pt x="380990" y="58863"/>
                </a:lnTo>
                <a:lnTo>
                  <a:pt x="379935" y="58276"/>
                </a:lnTo>
                <a:lnTo>
                  <a:pt x="375940" y="57623"/>
                </a:lnTo>
                <a:lnTo>
                  <a:pt x="374452" y="56391"/>
                </a:lnTo>
                <a:lnTo>
                  <a:pt x="371867" y="48946"/>
                </a:lnTo>
                <a:lnTo>
                  <a:pt x="368827" y="48185"/>
                </a:lnTo>
                <a:lnTo>
                  <a:pt x="363308" y="47696"/>
                </a:lnTo>
                <a:lnTo>
                  <a:pt x="353868" y="55788"/>
                </a:lnTo>
                <a:lnTo>
                  <a:pt x="344351" y="56986"/>
                </a:lnTo>
                <a:lnTo>
                  <a:pt x="334826" y="65292"/>
                </a:lnTo>
                <a:lnTo>
                  <a:pt x="332603" y="73967"/>
                </a:lnTo>
                <a:lnTo>
                  <a:pt x="326914" y="82795"/>
                </a:lnTo>
                <a:lnTo>
                  <a:pt x="324254" y="93358"/>
                </a:lnTo>
                <a:lnTo>
                  <a:pt x="323853" y="126985"/>
                </a:lnTo>
                <a:lnTo>
                  <a:pt x="326674" y="133316"/>
                </a:lnTo>
                <a:lnTo>
                  <a:pt x="330397" y="139658"/>
                </a:lnTo>
                <a:lnTo>
                  <a:pt x="332787" y="152352"/>
                </a:lnTo>
                <a:lnTo>
                  <a:pt x="332983" y="155527"/>
                </a:lnTo>
                <a:lnTo>
                  <a:pt x="336023" y="161876"/>
                </a:lnTo>
                <a:lnTo>
                  <a:pt x="339844" y="168226"/>
                </a:lnTo>
                <a:lnTo>
                  <a:pt x="343053" y="177751"/>
                </a:lnTo>
                <a:lnTo>
                  <a:pt x="369997" y="208012"/>
                </a:lnTo>
                <a:lnTo>
                  <a:pt x="376094" y="209060"/>
                </a:lnTo>
                <a:lnTo>
                  <a:pt x="381642" y="206483"/>
                </a:lnTo>
                <a:lnTo>
                  <a:pt x="396959" y="194287"/>
                </a:lnTo>
                <a:lnTo>
                  <a:pt x="409592" y="188386"/>
                </a:lnTo>
                <a:lnTo>
                  <a:pt x="415932" y="182125"/>
                </a:lnTo>
                <a:lnTo>
                  <a:pt x="445559" y="139693"/>
                </a:lnTo>
                <a:lnTo>
                  <a:pt x="459513" y="126846"/>
                </a:lnTo>
                <a:lnTo>
                  <a:pt x="470832" y="103001"/>
                </a:lnTo>
                <a:lnTo>
                  <a:pt x="481726" y="89137"/>
                </a:lnTo>
                <a:lnTo>
                  <a:pt x="487797" y="76208"/>
                </a:lnTo>
                <a:lnTo>
                  <a:pt x="490298" y="73014"/>
                </a:lnTo>
                <a:lnTo>
                  <a:pt x="495899" y="69465"/>
                </a:lnTo>
                <a:lnTo>
                  <a:pt x="504779" y="66641"/>
                </a:lnTo>
                <a:lnTo>
                  <a:pt x="504824" y="83960"/>
                </a:lnTo>
                <a:lnTo>
                  <a:pt x="498279" y="92941"/>
                </a:lnTo>
                <a:lnTo>
                  <a:pt x="496624" y="98783"/>
                </a:lnTo>
                <a:lnTo>
                  <a:pt x="495310" y="136755"/>
                </a:lnTo>
                <a:lnTo>
                  <a:pt x="498127" y="142950"/>
                </a:lnTo>
                <a:lnTo>
                  <a:pt x="503502" y="150494"/>
                </a:lnTo>
                <a:lnTo>
                  <a:pt x="504433" y="156857"/>
                </a:lnTo>
                <a:lnTo>
                  <a:pt x="505622" y="158530"/>
                </a:lnTo>
                <a:lnTo>
                  <a:pt x="507473" y="159645"/>
                </a:lnTo>
                <a:lnTo>
                  <a:pt x="513948" y="161745"/>
                </a:lnTo>
                <a:lnTo>
                  <a:pt x="519287" y="161837"/>
                </a:lnTo>
                <a:lnTo>
                  <a:pt x="520817" y="160792"/>
                </a:lnTo>
                <a:lnTo>
                  <a:pt x="521836" y="159037"/>
                </a:lnTo>
                <a:lnTo>
                  <a:pt x="522516" y="156808"/>
                </a:lnTo>
                <a:lnTo>
                  <a:pt x="524027" y="155323"/>
                </a:lnTo>
                <a:lnTo>
                  <a:pt x="528529" y="153672"/>
                </a:lnTo>
                <a:lnTo>
                  <a:pt x="530152" y="152173"/>
                </a:lnTo>
                <a:lnTo>
                  <a:pt x="540749" y="133105"/>
                </a:lnTo>
                <a:lnTo>
                  <a:pt x="542887" y="101547"/>
                </a:lnTo>
                <a:lnTo>
                  <a:pt x="542922" y="82500"/>
                </a:lnTo>
                <a:lnTo>
                  <a:pt x="540101" y="76151"/>
                </a:lnTo>
                <a:lnTo>
                  <a:pt x="525315" y="58590"/>
                </a:lnTo>
                <a:lnTo>
                  <a:pt x="519245" y="57542"/>
                </a:lnTo>
                <a:lnTo>
                  <a:pt x="513703" y="60119"/>
                </a:lnTo>
                <a:lnTo>
                  <a:pt x="507713" y="63734"/>
                </a:lnTo>
                <a:lnTo>
                  <a:pt x="498390" y="66828"/>
                </a:lnTo>
                <a:lnTo>
                  <a:pt x="492087" y="71302"/>
                </a:lnTo>
                <a:lnTo>
                  <a:pt x="470956" y="100756"/>
                </a:lnTo>
                <a:lnTo>
                  <a:pt x="458689" y="135121"/>
                </a:lnTo>
                <a:lnTo>
                  <a:pt x="456436" y="155454"/>
                </a:lnTo>
                <a:lnTo>
                  <a:pt x="452274" y="163608"/>
                </a:lnTo>
                <a:lnTo>
                  <a:pt x="451799" y="167264"/>
                </a:lnTo>
                <a:lnTo>
                  <a:pt x="456927" y="193588"/>
                </a:lnTo>
                <a:lnTo>
                  <a:pt x="458077" y="195718"/>
                </a:lnTo>
                <a:lnTo>
                  <a:pt x="459901" y="197137"/>
                </a:lnTo>
                <a:lnTo>
                  <a:pt x="464751" y="199772"/>
                </a:lnTo>
                <a:lnTo>
                  <a:pt x="470434" y="204472"/>
                </a:lnTo>
                <a:lnTo>
                  <a:pt x="473431" y="205090"/>
                </a:lnTo>
                <a:lnTo>
                  <a:pt x="476487" y="204444"/>
                </a:lnTo>
                <a:lnTo>
                  <a:pt x="485845" y="198478"/>
                </a:lnTo>
                <a:lnTo>
                  <a:pt x="530401" y="163975"/>
                </a:lnTo>
                <a:lnTo>
                  <a:pt x="550290" y="141986"/>
                </a:lnTo>
                <a:lnTo>
                  <a:pt x="587466" y="98539"/>
                </a:lnTo>
                <a:lnTo>
                  <a:pt x="625188" y="51927"/>
                </a:lnTo>
                <a:lnTo>
                  <a:pt x="660397" y="15839"/>
                </a:lnTo>
                <a:lnTo>
                  <a:pt x="666748" y="12304"/>
                </a:lnTo>
                <a:lnTo>
                  <a:pt x="676079" y="9849"/>
                </a:lnTo>
                <a:lnTo>
                  <a:pt x="680774" y="9641"/>
                </a:lnTo>
                <a:lnTo>
                  <a:pt x="686388" y="12372"/>
                </a:lnTo>
                <a:lnTo>
                  <a:pt x="692412" y="16055"/>
                </a:lnTo>
                <a:lnTo>
                  <a:pt x="698616" y="17692"/>
                </a:lnTo>
                <a:lnTo>
                  <a:pt x="700694" y="19186"/>
                </a:lnTo>
                <a:lnTo>
                  <a:pt x="702080" y="21242"/>
                </a:lnTo>
                <a:lnTo>
                  <a:pt x="704677" y="26347"/>
                </a:lnTo>
                <a:lnTo>
                  <a:pt x="711031" y="35171"/>
                </a:lnTo>
                <a:lnTo>
                  <a:pt x="714443" y="44488"/>
                </a:lnTo>
                <a:lnTo>
                  <a:pt x="720627" y="53952"/>
                </a:lnTo>
                <a:lnTo>
                  <a:pt x="732457" y="85656"/>
                </a:lnTo>
                <a:lnTo>
                  <a:pt x="733420" y="133260"/>
                </a:lnTo>
                <a:lnTo>
                  <a:pt x="733422" y="136449"/>
                </a:lnTo>
                <a:lnTo>
                  <a:pt x="730601" y="142814"/>
                </a:lnTo>
                <a:lnTo>
                  <a:pt x="726879" y="149170"/>
                </a:lnTo>
                <a:lnTo>
                  <a:pt x="724488" y="161875"/>
                </a:lnTo>
                <a:lnTo>
                  <a:pt x="724292" y="165050"/>
                </a:lnTo>
                <a:lnTo>
                  <a:pt x="723103" y="167167"/>
                </a:lnTo>
                <a:lnTo>
                  <a:pt x="721252" y="168578"/>
                </a:lnTo>
                <a:lnTo>
                  <a:pt x="718960" y="169520"/>
                </a:lnTo>
                <a:lnTo>
                  <a:pt x="717431" y="171205"/>
                </a:lnTo>
                <a:lnTo>
                  <a:pt x="714494" y="180485"/>
                </a:lnTo>
                <a:lnTo>
                  <a:pt x="709354" y="180795"/>
                </a:lnTo>
                <a:lnTo>
                  <a:pt x="707853" y="179780"/>
                </a:lnTo>
                <a:lnTo>
                  <a:pt x="706852" y="178046"/>
                </a:lnTo>
                <a:lnTo>
                  <a:pt x="706185" y="175831"/>
                </a:lnTo>
                <a:lnTo>
                  <a:pt x="706798" y="173296"/>
                </a:lnTo>
                <a:lnTo>
                  <a:pt x="712565" y="161623"/>
                </a:lnTo>
                <a:lnTo>
                  <a:pt x="715195" y="145968"/>
                </a:lnTo>
                <a:lnTo>
                  <a:pt x="720850" y="135408"/>
                </a:lnTo>
                <a:lnTo>
                  <a:pt x="724055" y="120402"/>
                </a:lnTo>
                <a:lnTo>
                  <a:pt x="752533" y="73969"/>
                </a:lnTo>
                <a:lnTo>
                  <a:pt x="765186" y="55376"/>
                </a:lnTo>
                <a:lnTo>
                  <a:pt x="771530" y="51043"/>
                </a:lnTo>
                <a:lnTo>
                  <a:pt x="777877" y="48058"/>
                </a:lnTo>
                <a:lnTo>
                  <a:pt x="787401" y="41486"/>
                </a:lnTo>
                <a:lnTo>
                  <a:pt x="796925" y="39069"/>
                </a:lnTo>
                <a:lnTo>
                  <a:pt x="814124" y="38091"/>
                </a:lnTo>
                <a:lnTo>
                  <a:pt x="815799" y="39136"/>
                </a:lnTo>
                <a:lnTo>
                  <a:pt x="816916" y="40891"/>
                </a:lnTo>
                <a:lnTo>
                  <a:pt x="817661" y="43119"/>
                </a:lnTo>
                <a:lnTo>
                  <a:pt x="835567" y="66700"/>
                </a:lnTo>
                <a:lnTo>
                  <a:pt x="838912" y="82511"/>
                </a:lnTo>
                <a:lnTo>
                  <a:pt x="845670" y="95203"/>
                </a:lnTo>
                <a:lnTo>
                  <a:pt x="847718" y="142552"/>
                </a:lnTo>
                <a:lnTo>
                  <a:pt x="847725" y="151907"/>
                </a:lnTo>
                <a:lnTo>
                  <a:pt x="855926" y="152312"/>
                </a:lnTo>
                <a:lnTo>
                  <a:pt x="856367" y="151267"/>
                </a:lnTo>
                <a:lnTo>
                  <a:pt x="856858" y="147283"/>
                </a:lnTo>
                <a:lnTo>
                  <a:pt x="859898" y="141985"/>
                </a:lnTo>
                <a:lnTo>
                  <a:pt x="863718" y="136102"/>
                </a:lnTo>
                <a:lnTo>
                  <a:pt x="874111" y="110847"/>
                </a:lnTo>
                <a:lnTo>
                  <a:pt x="881884" y="99249"/>
                </a:lnTo>
                <a:lnTo>
                  <a:pt x="895423" y="62240"/>
                </a:lnTo>
                <a:lnTo>
                  <a:pt x="897515" y="60527"/>
                </a:lnTo>
                <a:lnTo>
                  <a:pt x="899969" y="59385"/>
                </a:lnTo>
                <a:lnTo>
                  <a:pt x="901604" y="57566"/>
                </a:lnTo>
                <a:lnTo>
                  <a:pt x="907051" y="47041"/>
                </a:lnTo>
                <a:lnTo>
                  <a:pt x="912948" y="39827"/>
                </a:lnTo>
                <a:lnTo>
                  <a:pt x="916577" y="38840"/>
                </a:lnTo>
                <a:lnTo>
                  <a:pt x="922474" y="38207"/>
                </a:lnTo>
                <a:lnTo>
                  <a:pt x="922957" y="39213"/>
                </a:lnTo>
                <a:lnTo>
                  <a:pt x="923495" y="43154"/>
                </a:lnTo>
                <a:lnTo>
                  <a:pt x="926556" y="48433"/>
                </a:lnTo>
                <a:lnTo>
                  <a:pt x="930386" y="54307"/>
                </a:lnTo>
                <a:lnTo>
                  <a:pt x="932542" y="63564"/>
                </a:lnTo>
                <a:lnTo>
                  <a:pt x="933445" y="107549"/>
                </a:lnTo>
                <a:lnTo>
                  <a:pt x="934506" y="117622"/>
                </a:lnTo>
                <a:lnTo>
                  <a:pt x="942092" y="132843"/>
                </a:lnTo>
                <a:lnTo>
                  <a:pt x="942583" y="137684"/>
                </a:lnTo>
                <a:lnTo>
                  <a:pt x="943772" y="139398"/>
                </a:lnTo>
                <a:lnTo>
                  <a:pt x="945623" y="140541"/>
                </a:lnTo>
                <a:lnTo>
                  <a:pt x="952653" y="142525"/>
                </a:lnTo>
                <a:lnTo>
                  <a:pt x="965638" y="142786"/>
                </a:lnTo>
                <a:lnTo>
                  <a:pt x="971745" y="139986"/>
                </a:lnTo>
                <a:lnTo>
                  <a:pt x="993786" y="120435"/>
                </a:lnTo>
                <a:lnTo>
                  <a:pt x="1022350" y="77832"/>
                </a:lnTo>
                <a:lnTo>
                  <a:pt x="1038814" y="40227"/>
                </a:lnTo>
                <a:lnTo>
                  <a:pt x="1043778" y="32668"/>
                </a:lnTo>
                <a:lnTo>
                  <a:pt x="1049788" y="19192"/>
                </a:lnTo>
                <a:lnTo>
                  <a:pt x="1053947" y="12736"/>
                </a:lnTo>
                <a:lnTo>
                  <a:pt x="1057264" y="0"/>
                </a:lnTo>
                <a:lnTo>
                  <a:pt x="1057275" y="46021"/>
                </a:lnTo>
                <a:lnTo>
                  <a:pt x="1057275" y="92120"/>
                </a:lnTo>
                <a:lnTo>
                  <a:pt x="1058333" y="107811"/>
                </a:lnTo>
                <a:lnTo>
                  <a:pt x="1064879" y="119634"/>
                </a:lnTo>
                <a:lnTo>
                  <a:pt x="1070533" y="126521"/>
                </a:lnTo>
                <a:lnTo>
                  <a:pt x="1073751" y="135932"/>
                </a:lnTo>
                <a:lnTo>
                  <a:pt x="1074609" y="141405"/>
                </a:lnTo>
                <a:lnTo>
                  <a:pt x="1076239" y="145054"/>
                </a:lnTo>
                <a:lnTo>
                  <a:pt x="1078384" y="147486"/>
                </a:lnTo>
                <a:lnTo>
                  <a:pt x="1080873" y="149108"/>
                </a:lnTo>
                <a:lnTo>
                  <a:pt x="1082532" y="151247"/>
                </a:lnTo>
                <a:lnTo>
                  <a:pt x="1084375" y="156446"/>
                </a:lnTo>
                <a:lnTo>
                  <a:pt x="1085925" y="158257"/>
                </a:lnTo>
                <a:lnTo>
                  <a:pt x="1105090" y="169203"/>
                </a:lnTo>
                <a:lnTo>
                  <a:pt x="1122464" y="171363"/>
                </a:lnTo>
                <a:lnTo>
                  <a:pt x="1132020" y="163197"/>
                </a:lnTo>
                <a:lnTo>
                  <a:pt x="1132829" y="159641"/>
                </a:lnTo>
                <a:lnTo>
                  <a:pt x="1133437" y="147721"/>
                </a:lnTo>
                <a:lnTo>
                  <a:pt x="1130636" y="142179"/>
                </a:lnTo>
                <a:lnTo>
                  <a:pt x="1125271" y="135055"/>
                </a:lnTo>
                <a:lnTo>
                  <a:pt x="1124341" y="128764"/>
                </a:lnTo>
                <a:lnTo>
                  <a:pt x="1123153" y="127101"/>
                </a:lnTo>
                <a:lnTo>
                  <a:pt x="1121302" y="125994"/>
                </a:lnTo>
                <a:lnTo>
                  <a:pt x="1119009" y="125254"/>
                </a:lnTo>
                <a:lnTo>
                  <a:pt x="1117481" y="123703"/>
                </a:lnTo>
                <a:lnTo>
                  <a:pt x="1115783" y="119157"/>
                </a:lnTo>
                <a:lnTo>
                  <a:pt x="1114272" y="117522"/>
                </a:lnTo>
                <a:lnTo>
                  <a:pt x="1106343" y="114681"/>
                </a:lnTo>
                <a:lnTo>
                  <a:pt x="1105541" y="111620"/>
                </a:lnTo>
                <a:lnTo>
                  <a:pt x="1104901" y="99680"/>
                </a:lnTo>
                <a:lnTo>
                  <a:pt x="1105959" y="98187"/>
                </a:lnTo>
                <a:lnTo>
                  <a:pt x="1107723" y="97192"/>
                </a:lnTo>
                <a:lnTo>
                  <a:pt x="1113101" y="95594"/>
                </a:lnTo>
                <a:lnTo>
                  <a:pt x="1140793" y="69890"/>
                </a:lnTo>
                <a:lnTo>
                  <a:pt x="1149637" y="66535"/>
                </a:lnTo>
                <a:lnTo>
                  <a:pt x="1158960" y="60366"/>
                </a:lnTo>
                <a:lnTo>
                  <a:pt x="1169705" y="57531"/>
                </a:lnTo>
                <a:lnTo>
                  <a:pt x="1176077" y="57229"/>
                </a:lnTo>
                <a:lnTo>
                  <a:pt x="1177752" y="56127"/>
                </a:lnTo>
                <a:lnTo>
                  <a:pt x="1178868" y="54335"/>
                </a:lnTo>
                <a:lnTo>
                  <a:pt x="1179612" y="52082"/>
                </a:lnTo>
                <a:lnTo>
                  <a:pt x="1181166" y="50580"/>
                </a:lnTo>
                <a:lnTo>
                  <a:pt x="1190194" y="47693"/>
                </a:lnTo>
                <a:lnTo>
                  <a:pt x="1195554" y="47611"/>
                </a:lnTo>
                <a:lnTo>
                  <a:pt x="1197086" y="48657"/>
                </a:lnTo>
                <a:lnTo>
                  <a:pt x="1198107" y="50414"/>
                </a:lnTo>
                <a:lnTo>
                  <a:pt x="1199747" y="55780"/>
                </a:lnTo>
                <a:lnTo>
                  <a:pt x="1202793" y="56514"/>
                </a:lnTo>
                <a:lnTo>
                  <a:pt x="1205087" y="56710"/>
                </a:lnTo>
                <a:lnTo>
                  <a:pt x="1206616" y="57898"/>
                </a:lnTo>
                <a:lnTo>
                  <a:pt x="1209272" y="65268"/>
                </a:lnTo>
                <a:lnTo>
                  <a:pt x="1209665" y="88981"/>
                </a:lnTo>
                <a:lnTo>
                  <a:pt x="1212493" y="95259"/>
                </a:lnTo>
                <a:lnTo>
                  <a:pt x="1217875" y="102856"/>
                </a:lnTo>
                <a:lnTo>
                  <a:pt x="1218938" y="111961"/>
                </a:lnTo>
                <a:lnTo>
                  <a:pt x="1219166" y="127067"/>
                </a:lnTo>
                <a:lnTo>
                  <a:pt x="1220235" y="129145"/>
                </a:lnTo>
                <a:lnTo>
                  <a:pt x="1222007" y="130531"/>
                </a:lnTo>
                <a:lnTo>
                  <a:pt x="1224246" y="131454"/>
                </a:lnTo>
                <a:lnTo>
                  <a:pt x="1225739" y="133128"/>
                </a:lnTo>
                <a:lnTo>
                  <a:pt x="1228332" y="141340"/>
                </a:lnTo>
                <a:lnTo>
                  <a:pt x="1231373" y="142166"/>
                </a:lnTo>
                <a:lnTo>
                  <a:pt x="1251388" y="142815"/>
                </a:lnTo>
                <a:lnTo>
                  <a:pt x="1257495" y="139999"/>
                </a:lnTo>
                <a:lnTo>
                  <a:pt x="1263737" y="136278"/>
                </a:lnTo>
                <a:lnTo>
                  <a:pt x="1270039" y="134624"/>
                </a:lnTo>
                <a:lnTo>
                  <a:pt x="1272142" y="133124"/>
                </a:lnTo>
                <a:lnTo>
                  <a:pt x="1273545" y="131067"/>
                </a:lnTo>
                <a:lnTo>
                  <a:pt x="1274480" y="128636"/>
                </a:lnTo>
                <a:lnTo>
                  <a:pt x="1276162" y="127016"/>
                </a:lnTo>
                <a:lnTo>
                  <a:pt x="1286465" y="121594"/>
                </a:lnTo>
                <a:lnTo>
                  <a:pt x="1311298" y="99349"/>
                </a:lnTo>
                <a:lnTo>
                  <a:pt x="1317635" y="97044"/>
                </a:lnTo>
                <a:lnTo>
                  <a:pt x="1319748" y="95372"/>
                </a:lnTo>
                <a:lnTo>
                  <a:pt x="1323781" y="89019"/>
                </a:lnTo>
                <a:lnTo>
                  <a:pt x="1328475" y="87162"/>
                </a:lnTo>
                <a:lnTo>
                  <a:pt x="1330150" y="85608"/>
                </a:lnTo>
                <a:lnTo>
                  <a:pt x="1334264" y="76062"/>
                </a:lnTo>
                <a:lnTo>
                  <a:pt x="1343025" y="6662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9" name="SMARTInkShape-Group264"/>
          <p:cNvGrpSpPr/>
          <p:nvPr/>
        </p:nvGrpSpPr>
        <p:grpSpPr>
          <a:xfrm>
            <a:off x="2619375" y="2905242"/>
            <a:ext cx="1314451" cy="247368"/>
            <a:chOff x="2619375" y="2905242"/>
            <a:chExt cx="1314451" cy="247368"/>
          </a:xfrm>
        </p:grpSpPr>
        <p:sp>
          <p:nvSpPr>
            <p:cNvPr id="103" name="SMARTInkShape-1202"/>
            <p:cNvSpPr/>
            <p:nvPr>
              <p:custDataLst>
                <p:tags r:id="rId340"/>
              </p:custDataLst>
            </p:nvPr>
          </p:nvSpPr>
          <p:spPr>
            <a:xfrm>
              <a:off x="3781545" y="2933701"/>
              <a:ext cx="152281" cy="180974"/>
            </a:xfrm>
            <a:custGeom>
              <a:avLst/>
              <a:gdLst/>
              <a:ahLst/>
              <a:cxnLst/>
              <a:rect l="0" t="0" r="0" b="0"/>
              <a:pathLst>
                <a:path w="152281" h="180974">
                  <a:moveTo>
                    <a:pt x="104655" y="19049"/>
                  </a:moveTo>
                  <a:lnTo>
                    <a:pt x="104655" y="19049"/>
                  </a:lnTo>
                  <a:lnTo>
                    <a:pt x="104655" y="9640"/>
                  </a:lnTo>
                  <a:lnTo>
                    <a:pt x="95523" y="395"/>
                  </a:lnTo>
                  <a:lnTo>
                    <a:pt x="77440" y="0"/>
                  </a:lnTo>
                  <a:lnTo>
                    <a:pt x="68744" y="6545"/>
                  </a:lnTo>
                  <a:lnTo>
                    <a:pt x="59913" y="9700"/>
                  </a:lnTo>
                  <a:lnTo>
                    <a:pt x="40265" y="25311"/>
                  </a:lnTo>
                  <a:lnTo>
                    <a:pt x="34410" y="27124"/>
                  </a:lnTo>
                  <a:lnTo>
                    <a:pt x="32425" y="28665"/>
                  </a:lnTo>
                  <a:lnTo>
                    <a:pt x="30219" y="33201"/>
                  </a:lnTo>
                  <a:lnTo>
                    <a:pt x="28978" y="41704"/>
                  </a:lnTo>
                  <a:lnTo>
                    <a:pt x="27745" y="43678"/>
                  </a:lnTo>
                  <a:lnTo>
                    <a:pt x="25865" y="44993"/>
                  </a:lnTo>
                  <a:lnTo>
                    <a:pt x="23553" y="45870"/>
                  </a:lnTo>
                  <a:lnTo>
                    <a:pt x="22012" y="47513"/>
                  </a:lnTo>
                  <a:lnTo>
                    <a:pt x="20300" y="52161"/>
                  </a:lnTo>
                  <a:lnTo>
                    <a:pt x="18933" y="75761"/>
                  </a:lnTo>
                  <a:lnTo>
                    <a:pt x="28339" y="85604"/>
                  </a:lnTo>
                  <a:lnTo>
                    <a:pt x="57030" y="85724"/>
                  </a:lnTo>
                  <a:lnTo>
                    <a:pt x="48829" y="85724"/>
                  </a:lnTo>
                  <a:lnTo>
                    <a:pt x="39420" y="93925"/>
                  </a:lnTo>
                  <a:lnTo>
                    <a:pt x="33350" y="94857"/>
                  </a:lnTo>
                  <a:lnTo>
                    <a:pt x="31718" y="96046"/>
                  </a:lnTo>
                  <a:lnTo>
                    <a:pt x="30630" y="97896"/>
                  </a:lnTo>
                  <a:lnTo>
                    <a:pt x="28885" y="103416"/>
                  </a:lnTo>
                  <a:lnTo>
                    <a:pt x="25824" y="104170"/>
                  </a:lnTo>
                  <a:lnTo>
                    <a:pt x="23525" y="104372"/>
                  </a:lnTo>
                  <a:lnTo>
                    <a:pt x="21994" y="105564"/>
                  </a:lnTo>
                  <a:lnTo>
                    <a:pt x="20292" y="109711"/>
                  </a:lnTo>
                  <a:lnTo>
                    <a:pt x="18779" y="111241"/>
                  </a:lnTo>
                  <a:lnTo>
                    <a:pt x="14277" y="112939"/>
                  </a:lnTo>
                  <a:lnTo>
                    <a:pt x="12653" y="114451"/>
                  </a:lnTo>
                  <a:lnTo>
                    <a:pt x="10849" y="118952"/>
                  </a:lnTo>
                  <a:lnTo>
                    <a:pt x="9833" y="127437"/>
                  </a:lnTo>
                  <a:lnTo>
                    <a:pt x="8632" y="129408"/>
                  </a:lnTo>
                  <a:lnTo>
                    <a:pt x="6773" y="130721"/>
                  </a:lnTo>
                  <a:lnTo>
                    <a:pt x="4475" y="131598"/>
                  </a:lnTo>
                  <a:lnTo>
                    <a:pt x="2943" y="133240"/>
                  </a:lnTo>
                  <a:lnTo>
                    <a:pt x="1242" y="137887"/>
                  </a:lnTo>
                  <a:lnTo>
                    <a:pt x="0" y="155694"/>
                  </a:lnTo>
                  <a:lnTo>
                    <a:pt x="1018" y="157771"/>
                  </a:lnTo>
                  <a:lnTo>
                    <a:pt x="2755" y="159155"/>
                  </a:lnTo>
                  <a:lnTo>
                    <a:pt x="4972" y="160078"/>
                  </a:lnTo>
                  <a:lnTo>
                    <a:pt x="6450" y="161752"/>
                  </a:lnTo>
                  <a:lnTo>
                    <a:pt x="9016" y="169963"/>
                  </a:lnTo>
                  <a:lnTo>
                    <a:pt x="12054" y="170789"/>
                  </a:lnTo>
                  <a:lnTo>
                    <a:pt x="14346" y="171009"/>
                  </a:lnTo>
                  <a:lnTo>
                    <a:pt x="19715" y="174076"/>
                  </a:lnTo>
                  <a:lnTo>
                    <a:pt x="26729" y="179611"/>
                  </a:lnTo>
                  <a:lnTo>
                    <a:pt x="35718" y="180705"/>
                  </a:lnTo>
                  <a:lnTo>
                    <a:pt x="79258" y="180973"/>
                  </a:lnTo>
                  <a:lnTo>
                    <a:pt x="81374" y="179915"/>
                  </a:lnTo>
                  <a:lnTo>
                    <a:pt x="82784" y="178151"/>
                  </a:lnTo>
                  <a:lnTo>
                    <a:pt x="83724" y="175918"/>
                  </a:lnTo>
                  <a:lnTo>
                    <a:pt x="85410" y="174428"/>
                  </a:lnTo>
                  <a:lnTo>
                    <a:pt x="90104" y="172773"/>
                  </a:lnTo>
                  <a:lnTo>
                    <a:pt x="107946" y="171565"/>
                  </a:lnTo>
                  <a:lnTo>
                    <a:pt x="110024" y="170468"/>
                  </a:lnTo>
                  <a:lnTo>
                    <a:pt x="111410" y="168679"/>
                  </a:lnTo>
                  <a:lnTo>
                    <a:pt x="112333" y="166427"/>
                  </a:lnTo>
                  <a:lnTo>
                    <a:pt x="114008" y="164926"/>
                  </a:lnTo>
                  <a:lnTo>
                    <a:pt x="122219" y="162320"/>
                  </a:lnTo>
                  <a:lnTo>
                    <a:pt x="15228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SMARTInkShape-1203"/>
            <p:cNvSpPr/>
            <p:nvPr>
              <p:custDataLst>
                <p:tags r:id="rId341"/>
              </p:custDataLst>
            </p:nvPr>
          </p:nvSpPr>
          <p:spPr>
            <a:xfrm>
              <a:off x="3876675" y="29432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1204"/>
            <p:cNvSpPr/>
            <p:nvPr>
              <p:custDataLst>
                <p:tags r:id="rId342"/>
              </p:custDataLst>
            </p:nvPr>
          </p:nvSpPr>
          <p:spPr>
            <a:xfrm>
              <a:off x="3609975" y="2905242"/>
              <a:ext cx="104776" cy="190384"/>
            </a:xfrm>
            <a:custGeom>
              <a:avLst/>
              <a:gdLst/>
              <a:ahLst/>
              <a:cxnLst/>
              <a:rect l="0" t="0" r="0" b="0"/>
              <a:pathLst>
                <a:path w="104776" h="190384">
                  <a:moveTo>
                    <a:pt x="104775" y="37983"/>
                  </a:moveTo>
                  <a:lnTo>
                    <a:pt x="104775" y="37983"/>
                  </a:lnTo>
                  <a:lnTo>
                    <a:pt x="99718" y="37983"/>
                  </a:lnTo>
                  <a:lnTo>
                    <a:pt x="98229" y="36925"/>
                  </a:lnTo>
                  <a:lnTo>
                    <a:pt x="97236" y="35161"/>
                  </a:lnTo>
                  <a:lnTo>
                    <a:pt x="95512" y="28282"/>
                  </a:lnTo>
                  <a:lnTo>
                    <a:pt x="95284" y="20373"/>
                  </a:lnTo>
                  <a:lnTo>
                    <a:pt x="94215" y="19893"/>
                  </a:lnTo>
                  <a:lnTo>
                    <a:pt x="87052" y="19059"/>
                  </a:lnTo>
                  <a:lnTo>
                    <a:pt x="86315" y="16167"/>
                  </a:lnTo>
                  <a:lnTo>
                    <a:pt x="86118" y="13914"/>
                  </a:lnTo>
                  <a:lnTo>
                    <a:pt x="84929" y="12412"/>
                  </a:lnTo>
                  <a:lnTo>
                    <a:pt x="76602" y="9525"/>
                  </a:lnTo>
                  <a:lnTo>
                    <a:pt x="68035" y="1217"/>
                  </a:lnTo>
                  <a:lnTo>
                    <a:pt x="58594" y="0"/>
                  </a:lnTo>
                  <a:lnTo>
                    <a:pt x="49076" y="8094"/>
                  </a:lnTo>
                  <a:lnTo>
                    <a:pt x="42998" y="9019"/>
                  </a:lnTo>
                  <a:lnTo>
                    <a:pt x="34495" y="9293"/>
                  </a:lnTo>
                  <a:lnTo>
                    <a:pt x="32522" y="10389"/>
                  </a:lnTo>
                  <a:lnTo>
                    <a:pt x="31206" y="12179"/>
                  </a:lnTo>
                  <a:lnTo>
                    <a:pt x="30329" y="14430"/>
                  </a:lnTo>
                  <a:lnTo>
                    <a:pt x="28686" y="15931"/>
                  </a:lnTo>
                  <a:lnTo>
                    <a:pt x="24038" y="17599"/>
                  </a:lnTo>
                  <a:lnTo>
                    <a:pt x="22376" y="19102"/>
                  </a:lnTo>
                  <a:lnTo>
                    <a:pt x="11706" y="38179"/>
                  </a:lnTo>
                  <a:lnTo>
                    <a:pt x="9653" y="55163"/>
                  </a:lnTo>
                  <a:lnTo>
                    <a:pt x="3004" y="64268"/>
                  </a:lnTo>
                  <a:lnTo>
                    <a:pt x="890" y="73171"/>
                  </a:lnTo>
                  <a:lnTo>
                    <a:pt x="0" y="118683"/>
                  </a:lnTo>
                  <a:lnTo>
                    <a:pt x="0" y="127275"/>
                  </a:lnTo>
                  <a:lnTo>
                    <a:pt x="2822" y="133408"/>
                  </a:lnTo>
                  <a:lnTo>
                    <a:pt x="6546" y="139661"/>
                  </a:lnTo>
                  <a:lnTo>
                    <a:pt x="8936" y="152298"/>
                  </a:lnTo>
                  <a:lnTo>
                    <a:pt x="9491" y="166308"/>
                  </a:lnTo>
                  <a:lnTo>
                    <a:pt x="12332" y="171922"/>
                  </a:lnTo>
                  <a:lnTo>
                    <a:pt x="17723" y="179093"/>
                  </a:lnTo>
                  <a:lnTo>
                    <a:pt x="18657" y="185392"/>
                  </a:lnTo>
                  <a:lnTo>
                    <a:pt x="19846" y="187055"/>
                  </a:lnTo>
                  <a:lnTo>
                    <a:pt x="21698" y="188165"/>
                  </a:lnTo>
                  <a:lnTo>
                    <a:pt x="28728" y="190091"/>
                  </a:lnTo>
                  <a:lnTo>
                    <a:pt x="61777" y="190383"/>
                  </a:lnTo>
                  <a:lnTo>
                    <a:pt x="63410" y="189325"/>
                  </a:lnTo>
                  <a:lnTo>
                    <a:pt x="64498" y="187561"/>
                  </a:lnTo>
                  <a:lnTo>
                    <a:pt x="65224" y="185327"/>
                  </a:lnTo>
                  <a:lnTo>
                    <a:pt x="66766" y="183837"/>
                  </a:lnTo>
                  <a:lnTo>
                    <a:pt x="71302" y="182182"/>
                  </a:lnTo>
                  <a:lnTo>
                    <a:pt x="82836" y="180061"/>
                  </a:lnTo>
                  <a:lnTo>
                    <a:pt x="95250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1205"/>
            <p:cNvSpPr/>
            <p:nvPr>
              <p:custDataLst>
                <p:tags r:id="rId343"/>
              </p:custDataLst>
            </p:nvPr>
          </p:nvSpPr>
          <p:spPr>
            <a:xfrm>
              <a:off x="3286125" y="3038511"/>
              <a:ext cx="142876" cy="85559"/>
            </a:xfrm>
            <a:custGeom>
              <a:avLst/>
              <a:gdLst/>
              <a:ahLst/>
              <a:cxnLst/>
              <a:rect l="0" t="0" r="0" b="0"/>
              <a:pathLst>
                <a:path w="142876" h="85559">
                  <a:moveTo>
                    <a:pt x="0" y="9489"/>
                  </a:moveTo>
                  <a:lnTo>
                    <a:pt x="0" y="9489"/>
                  </a:lnTo>
                  <a:lnTo>
                    <a:pt x="0" y="17690"/>
                  </a:lnTo>
                  <a:lnTo>
                    <a:pt x="6546" y="26357"/>
                  </a:lnTo>
                  <a:lnTo>
                    <a:pt x="9132" y="36313"/>
                  </a:lnTo>
                  <a:lnTo>
                    <a:pt x="9491" y="51168"/>
                  </a:lnTo>
                  <a:lnTo>
                    <a:pt x="12332" y="57294"/>
                  </a:lnTo>
                  <a:lnTo>
                    <a:pt x="17723" y="64793"/>
                  </a:lnTo>
                  <a:lnTo>
                    <a:pt x="18933" y="74678"/>
                  </a:lnTo>
                  <a:lnTo>
                    <a:pt x="20031" y="75173"/>
                  </a:lnTo>
                  <a:lnTo>
                    <a:pt x="37673" y="76160"/>
                  </a:lnTo>
                  <a:lnTo>
                    <a:pt x="46263" y="67962"/>
                  </a:lnTo>
                  <a:lnTo>
                    <a:pt x="47222" y="61975"/>
                  </a:lnTo>
                  <a:lnTo>
                    <a:pt x="47590" y="49340"/>
                  </a:lnTo>
                  <a:lnTo>
                    <a:pt x="54164" y="40331"/>
                  </a:lnTo>
                  <a:lnTo>
                    <a:pt x="56265" y="31445"/>
                  </a:lnTo>
                  <a:lnTo>
                    <a:pt x="57140" y="10043"/>
                  </a:lnTo>
                  <a:lnTo>
                    <a:pt x="66641" y="0"/>
                  </a:lnTo>
                  <a:lnTo>
                    <a:pt x="66672" y="8168"/>
                  </a:lnTo>
                  <a:lnTo>
                    <a:pt x="73221" y="16833"/>
                  </a:lnTo>
                  <a:lnTo>
                    <a:pt x="75317" y="25658"/>
                  </a:lnTo>
                  <a:lnTo>
                    <a:pt x="75807" y="31845"/>
                  </a:lnTo>
                  <a:lnTo>
                    <a:pt x="76997" y="33918"/>
                  </a:lnTo>
                  <a:lnTo>
                    <a:pt x="78848" y="35300"/>
                  </a:lnTo>
                  <a:lnTo>
                    <a:pt x="81140" y="36222"/>
                  </a:lnTo>
                  <a:lnTo>
                    <a:pt x="82669" y="37894"/>
                  </a:lnTo>
                  <a:lnTo>
                    <a:pt x="87943" y="48183"/>
                  </a:lnTo>
                  <a:lnTo>
                    <a:pt x="92003" y="54203"/>
                  </a:lnTo>
                  <a:lnTo>
                    <a:pt x="94288" y="63542"/>
                  </a:lnTo>
                  <a:lnTo>
                    <a:pt x="94822" y="69848"/>
                  </a:lnTo>
                  <a:lnTo>
                    <a:pt x="96023" y="71953"/>
                  </a:lnTo>
                  <a:lnTo>
                    <a:pt x="97882" y="73357"/>
                  </a:lnTo>
                  <a:lnTo>
                    <a:pt x="102770" y="75975"/>
                  </a:lnTo>
                  <a:lnTo>
                    <a:pt x="111472" y="82340"/>
                  </a:lnTo>
                  <a:lnTo>
                    <a:pt x="120753" y="84697"/>
                  </a:lnTo>
                  <a:lnTo>
                    <a:pt x="136539" y="85558"/>
                  </a:lnTo>
                  <a:lnTo>
                    <a:pt x="138650" y="84543"/>
                  </a:lnTo>
                  <a:lnTo>
                    <a:pt x="140059" y="82809"/>
                  </a:lnTo>
                  <a:lnTo>
                    <a:pt x="142875" y="761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1206"/>
            <p:cNvSpPr/>
            <p:nvPr>
              <p:custDataLst>
                <p:tags r:id="rId344"/>
              </p:custDataLst>
            </p:nvPr>
          </p:nvSpPr>
          <p:spPr>
            <a:xfrm>
              <a:off x="2628900" y="2953146"/>
              <a:ext cx="438151" cy="198267"/>
            </a:xfrm>
            <a:custGeom>
              <a:avLst/>
              <a:gdLst/>
              <a:ahLst/>
              <a:cxnLst/>
              <a:rect l="0" t="0" r="0" b="0"/>
              <a:pathLst>
                <a:path w="438151" h="198267">
                  <a:moveTo>
                    <a:pt x="0" y="18654"/>
                  </a:moveTo>
                  <a:lnTo>
                    <a:pt x="0" y="18654"/>
                  </a:lnTo>
                  <a:lnTo>
                    <a:pt x="42603" y="18654"/>
                  </a:lnTo>
                  <a:lnTo>
                    <a:pt x="48215" y="21476"/>
                  </a:lnTo>
                  <a:lnTo>
                    <a:pt x="61684" y="32843"/>
                  </a:lnTo>
                  <a:lnTo>
                    <a:pt x="64457" y="38365"/>
                  </a:lnTo>
                  <a:lnTo>
                    <a:pt x="66545" y="51767"/>
                  </a:lnTo>
                  <a:lnTo>
                    <a:pt x="66674" y="79381"/>
                  </a:lnTo>
                  <a:lnTo>
                    <a:pt x="65616" y="81364"/>
                  </a:lnTo>
                  <a:lnTo>
                    <a:pt x="63852" y="82686"/>
                  </a:lnTo>
                  <a:lnTo>
                    <a:pt x="59071" y="84154"/>
                  </a:lnTo>
                  <a:lnTo>
                    <a:pt x="53417" y="84807"/>
                  </a:lnTo>
                  <a:lnTo>
                    <a:pt x="51487" y="86039"/>
                  </a:lnTo>
                  <a:lnTo>
                    <a:pt x="50199" y="87919"/>
                  </a:lnTo>
                  <a:lnTo>
                    <a:pt x="48133" y="93484"/>
                  </a:lnTo>
                  <a:lnTo>
                    <a:pt x="45029" y="94245"/>
                  </a:lnTo>
                  <a:lnTo>
                    <a:pt x="38220" y="94843"/>
                  </a:lnTo>
                  <a:lnTo>
                    <a:pt x="52566" y="80389"/>
                  </a:lnTo>
                  <a:lnTo>
                    <a:pt x="57935" y="77842"/>
                  </a:lnTo>
                  <a:lnTo>
                    <a:pt x="64949" y="76206"/>
                  </a:lnTo>
                  <a:lnTo>
                    <a:pt x="73938" y="69337"/>
                  </a:lnTo>
                  <a:lnTo>
                    <a:pt x="83964" y="66681"/>
                  </a:lnTo>
                  <a:lnTo>
                    <a:pt x="90260" y="66398"/>
                  </a:lnTo>
                  <a:lnTo>
                    <a:pt x="95854" y="69154"/>
                  </a:lnTo>
                  <a:lnTo>
                    <a:pt x="101868" y="72849"/>
                  </a:lnTo>
                  <a:lnTo>
                    <a:pt x="111205" y="75987"/>
                  </a:lnTo>
                  <a:lnTo>
                    <a:pt x="146442" y="107958"/>
                  </a:lnTo>
                  <a:lnTo>
                    <a:pt x="149753" y="114084"/>
                  </a:lnTo>
                  <a:lnTo>
                    <a:pt x="152281" y="120334"/>
                  </a:lnTo>
                  <a:lnTo>
                    <a:pt x="158597" y="129803"/>
                  </a:lnTo>
                  <a:lnTo>
                    <a:pt x="160939" y="139311"/>
                  </a:lnTo>
                  <a:lnTo>
                    <a:pt x="161887" y="164705"/>
                  </a:lnTo>
                  <a:lnTo>
                    <a:pt x="159086" y="171054"/>
                  </a:lnTo>
                  <a:lnTo>
                    <a:pt x="147735" y="185078"/>
                  </a:lnTo>
                  <a:lnTo>
                    <a:pt x="142212" y="187871"/>
                  </a:lnTo>
                  <a:lnTo>
                    <a:pt x="135101" y="189663"/>
                  </a:lnTo>
                  <a:lnTo>
                    <a:pt x="126092" y="196563"/>
                  </a:lnTo>
                  <a:lnTo>
                    <a:pt x="120246" y="198266"/>
                  </a:lnTo>
                  <a:lnTo>
                    <a:pt x="117206" y="197662"/>
                  </a:lnTo>
                  <a:lnTo>
                    <a:pt x="104722" y="191910"/>
                  </a:lnTo>
                  <a:lnTo>
                    <a:pt x="97121" y="190461"/>
                  </a:lnTo>
                  <a:lnTo>
                    <a:pt x="90748" y="185153"/>
                  </a:lnTo>
                  <a:lnTo>
                    <a:pt x="87957" y="179790"/>
                  </a:lnTo>
                  <a:lnTo>
                    <a:pt x="85856" y="166509"/>
                  </a:lnTo>
                  <a:lnTo>
                    <a:pt x="85764" y="157948"/>
                  </a:lnTo>
                  <a:lnTo>
                    <a:pt x="88564" y="151824"/>
                  </a:lnTo>
                  <a:lnTo>
                    <a:pt x="127039" y="110695"/>
                  </a:lnTo>
                  <a:lnTo>
                    <a:pt x="133367" y="107186"/>
                  </a:lnTo>
                  <a:lnTo>
                    <a:pt x="151110" y="99877"/>
                  </a:lnTo>
                  <a:lnTo>
                    <a:pt x="197291" y="72595"/>
                  </a:lnTo>
                  <a:lnTo>
                    <a:pt x="240879" y="37704"/>
                  </a:lnTo>
                  <a:lnTo>
                    <a:pt x="267112" y="20887"/>
                  </a:lnTo>
                  <a:lnTo>
                    <a:pt x="270150" y="20143"/>
                  </a:lnTo>
                  <a:lnTo>
                    <a:pt x="272175" y="18588"/>
                  </a:lnTo>
                  <a:lnTo>
                    <a:pt x="276178" y="9257"/>
                  </a:lnTo>
                  <a:lnTo>
                    <a:pt x="276223" y="0"/>
                  </a:lnTo>
                  <a:lnTo>
                    <a:pt x="276225" y="45849"/>
                  </a:lnTo>
                  <a:lnTo>
                    <a:pt x="276225" y="92733"/>
                  </a:lnTo>
                  <a:lnTo>
                    <a:pt x="277283" y="107749"/>
                  </a:lnTo>
                  <a:lnTo>
                    <a:pt x="284426" y="126212"/>
                  </a:lnTo>
                  <a:lnTo>
                    <a:pt x="288520" y="154811"/>
                  </a:lnTo>
                  <a:lnTo>
                    <a:pt x="294386" y="169973"/>
                  </a:lnTo>
                  <a:lnTo>
                    <a:pt x="295274" y="195560"/>
                  </a:lnTo>
                  <a:lnTo>
                    <a:pt x="295275" y="191032"/>
                  </a:lnTo>
                  <a:lnTo>
                    <a:pt x="290219" y="190379"/>
                  </a:lnTo>
                  <a:lnTo>
                    <a:pt x="288729" y="189229"/>
                  </a:lnTo>
                  <a:lnTo>
                    <a:pt x="286142" y="181928"/>
                  </a:lnTo>
                  <a:lnTo>
                    <a:pt x="285785" y="172496"/>
                  </a:lnTo>
                  <a:lnTo>
                    <a:pt x="279211" y="163734"/>
                  </a:lnTo>
                  <a:lnTo>
                    <a:pt x="277110" y="154892"/>
                  </a:lnTo>
                  <a:lnTo>
                    <a:pt x="276235" y="129384"/>
                  </a:lnTo>
                  <a:lnTo>
                    <a:pt x="277290" y="127399"/>
                  </a:lnTo>
                  <a:lnTo>
                    <a:pt x="279052" y="126075"/>
                  </a:lnTo>
                  <a:lnTo>
                    <a:pt x="285358" y="123583"/>
                  </a:lnTo>
                  <a:lnTo>
                    <a:pt x="285634" y="118418"/>
                  </a:lnTo>
                  <a:lnTo>
                    <a:pt x="286731" y="116914"/>
                  </a:lnTo>
                  <a:lnTo>
                    <a:pt x="293941" y="114300"/>
                  </a:lnTo>
                  <a:lnTo>
                    <a:pt x="299936" y="114021"/>
                  </a:lnTo>
                  <a:lnTo>
                    <a:pt x="305460" y="111134"/>
                  </a:lnTo>
                  <a:lnTo>
                    <a:pt x="311444" y="107381"/>
                  </a:lnTo>
                  <a:lnTo>
                    <a:pt x="322007" y="104775"/>
                  </a:lnTo>
                  <a:lnTo>
                    <a:pt x="331090" y="97911"/>
                  </a:lnTo>
                  <a:lnTo>
                    <a:pt x="339989" y="95760"/>
                  </a:lnTo>
                  <a:lnTo>
                    <a:pt x="346192" y="95256"/>
                  </a:lnTo>
                  <a:lnTo>
                    <a:pt x="352477" y="92211"/>
                  </a:lnTo>
                  <a:lnTo>
                    <a:pt x="358798" y="88387"/>
                  </a:lnTo>
                  <a:lnTo>
                    <a:pt x="368307" y="85177"/>
                  </a:lnTo>
                  <a:lnTo>
                    <a:pt x="390525" y="68907"/>
                  </a:lnTo>
                  <a:lnTo>
                    <a:pt x="393700" y="68030"/>
                  </a:lnTo>
                  <a:lnTo>
                    <a:pt x="395817" y="66388"/>
                  </a:lnTo>
                  <a:lnTo>
                    <a:pt x="399854" y="60079"/>
                  </a:lnTo>
                  <a:lnTo>
                    <a:pt x="417335" y="48683"/>
                  </a:lnTo>
                  <a:lnTo>
                    <a:pt x="418316" y="45053"/>
                  </a:lnTo>
                  <a:lnTo>
                    <a:pt x="418577" y="42604"/>
                  </a:lnTo>
                  <a:lnTo>
                    <a:pt x="421690" y="37059"/>
                  </a:lnTo>
                  <a:lnTo>
                    <a:pt x="427255" y="29933"/>
                  </a:lnTo>
                  <a:lnTo>
                    <a:pt x="428590" y="19092"/>
                  </a:lnTo>
                  <a:lnTo>
                    <a:pt x="428625" y="9249"/>
                  </a:lnTo>
                  <a:lnTo>
                    <a:pt x="420424" y="9140"/>
                  </a:lnTo>
                  <a:lnTo>
                    <a:pt x="419983" y="10194"/>
                  </a:lnTo>
                  <a:lnTo>
                    <a:pt x="418042" y="53605"/>
                  </a:lnTo>
                  <a:lnTo>
                    <a:pt x="411561" y="66284"/>
                  </a:lnTo>
                  <a:lnTo>
                    <a:pt x="409590" y="113730"/>
                  </a:lnTo>
                  <a:lnTo>
                    <a:pt x="409585" y="116963"/>
                  </a:lnTo>
                  <a:lnTo>
                    <a:pt x="412402" y="123378"/>
                  </a:lnTo>
                  <a:lnTo>
                    <a:pt x="416123" y="129756"/>
                  </a:lnTo>
                  <a:lnTo>
                    <a:pt x="418512" y="142474"/>
                  </a:lnTo>
                  <a:lnTo>
                    <a:pt x="419065" y="159648"/>
                  </a:lnTo>
                  <a:lnTo>
                    <a:pt x="428232" y="170613"/>
                  </a:lnTo>
                  <a:lnTo>
                    <a:pt x="438150" y="1710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1207"/>
            <p:cNvSpPr/>
            <p:nvPr>
              <p:custDataLst>
                <p:tags r:id="rId345"/>
              </p:custDataLst>
            </p:nvPr>
          </p:nvSpPr>
          <p:spPr>
            <a:xfrm>
              <a:off x="2619375" y="3000375"/>
              <a:ext cx="28576" cy="152235"/>
            </a:xfrm>
            <a:custGeom>
              <a:avLst/>
              <a:gdLst/>
              <a:ahLst/>
              <a:cxnLst/>
              <a:rect l="0" t="0" r="0" b="0"/>
              <a:pathLst>
                <a:path w="28576" h="152235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7539" y="10361"/>
                  </a:lnTo>
                  <a:lnTo>
                    <a:pt x="9490" y="55478"/>
                  </a:lnTo>
                  <a:lnTo>
                    <a:pt x="10576" y="78614"/>
                  </a:lnTo>
                  <a:lnTo>
                    <a:pt x="17063" y="97295"/>
                  </a:lnTo>
                  <a:lnTo>
                    <a:pt x="19035" y="142817"/>
                  </a:lnTo>
                  <a:lnTo>
                    <a:pt x="19040" y="146011"/>
                  </a:lnTo>
                  <a:lnTo>
                    <a:pt x="20101" y="148141"/>
                  </a:lnTo>
                  <a:lnTo>
                    <a:pt x="21868" y="149561"/>
                  </a:lnTo>
                  <a:lnTo>
                    <a:pt x="28182" y="152234"/>
                  </a:lnTo>
                  <a:lnTo>
                    <a:pt x="2857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0" name="SMARTInkShape-1208"/>
          <p:cNvSpPr/>
          <p:nvPr>
            <p:custDataLst>
              <p:tags r:id="rId12"/>
            </p:custDataLst>
          </p:nvPr>
        </p:nvSpPr>
        <p:spPr>
          <a:xfrm>
            <a:off x="3695700" y="29337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SMARTInkShape-1209"/>
          <p:cNvSpPr/>
          <p:nvPr>
            <p:custDataLst>
              <p:tags r:id="rId13"/>
            </p:custDataLst>
          </p:nvPr>
        </p:nvSpPr>
        <p:spPr>
          <a:xfrm>
            <a:off x="4181475" y="3009900"/>
            <a:ext cx="133351" cy="9526"/>
          </a:xfrm>
          <a:custGeom>
            <a:avLst/>
            <a:gdLst/>
            <a:ahLst/>
            <a:cxnLst/>
            <a:rect l="0" t="0" r="0" b="0"/>
            <a:pathLst>
              <a:path w="133351" h="9526">
                <a:moveTo>
                  <a:pt x="0" y="9525"/>
                </a:moveTo>
                <a:lnTo>
                  <a:pt x="0" y="9525"/>
                </a:lnTo>
                <a:lnTo>
                  <a:pt x="47455" y="9525"/>
                </a:lnTo>
                <a:lnTo>
                  <a:pt x="60720" y="9525"/>
                </a:lnTo>
                <a:lnTo>
                  <a:pt x="66851" y="6703"/>
                </a:lnTo>
                <a:lnTo>
                  <a:pt x="74353" y="1324"/>
                </a:lnTo>
                <a:lnTo>
                  <a:pt x="83439" y="261"/>
                </a:lnTo>
                <a:lnTo>
                  <a:pt x="130285" y="0"/>
                </a:lnTo>
                <a:lnTo>
                  <a:pt x="1333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6" name="SMARTInkShape-Group267"/>
          <p:cNvGrpSpPr/>
          <p:nvPr/>
        </p:nvGrpSpPr>
        <p:grpSpPr>
          <a:xfrm>
            <a:off x="4581525" y="2896041"/>
            <a:ext cx="1273226" cy="361471"/>
            <a:chOff x="4581525" y="2896041"/>
            <a:chExt cx="1273226" cy="361471"/>
          </a:xfrm>
        </p:grpSpPr>
        <p:sp>
          <p:nvSpPr>
            <p:cNvPr id="112" name="SMARTInkShape-1210"/>
            <p:cNvSpPr/>
            <p:nvPr>
              <p:custDataLst>
                <p:tags r:id="rId336"/>
              </p:custDataLst>
            </p:nvPr>
          </p:nvSpPr>
          <p:spPr>
            <a:xfrm>
              <a:off x="5829695" y="2978694"/>
              <a:ext cx="25056" cy="40606"/>
            </a:xfrm>
            <a:custGeom>
              <a:avLst/>
              <a:gdLst/>
              <a:ahLst/>
              <a:cxnLst/>
              <a:rect l="0" t="0" r="0" b="0"/>
              <a:pathLst>
                <a:path w="25056" h="40606">
                  <a:moveTo>
                    <a:pt x="7573" y="0"/>
                  </a:moveTo>
                  <a:lnTo>
                    <a:pt x="7573" y="0"/>
                  </a:lnTo>
                  <a:lnTo>
                    <a:pt x="1606" y="12034"/>
                  </a:lnTo>
                  <a:lnTo>
                    <a:pt x="0" y="24832"/>
                  </a:lnTo>
                  <a:lnTo>
                    <a:pt x="927" y="26957"/>
                  </a:lnTo>
                  <a:lnTo>
                    <a:pt x="2602" y="28373"/>
                  </a:lnTo>
                  <a:lnTo>
                    <a:pt x="4778" y="29318"/>
                  </a:lnTo>
                  <a:lnTo>
                    <a:pt x="6229" y="31005"/>
                  </a:lnTo>
                  <a:lnTo>
                    <a:pt x="8748" y="39241"/>
                  </a:lnTo>
                  <a:lnTo>
                    <a:pt x="11783" y="40069"/>
                  </a:lnTo>
                  <a:lnTo>
                    <a:pt x="25055" y="406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1211"/>
            <p:cNvSpPr/>
            <p:nvPr>
              <p:custDataLst>
                <p:tags r:id="rId337"/>
              </p:custDataLst>
            </p:nvPr>
          </p:nvSpPr>
          <p:spPr>
            <a:xfrm>
              <a:off x="5514978" y="2896041"/>
              <a:ext cx="316786" cy="169555"/>
            </a:xfrm>
            <a:custGeom>
              <a:avLst/>
              <a:gdLst/>
              <a:ahLst/>
              <a:cxnLst/>
              <a:rect l="0" t="0" r="0" b="0"/>
              <a:pathLst>
                <a:path w="316786" h="169555">
                  <a:moveTo>
                    <a:pt x="104772" y="94809"/>
                  </a:moveTo>
                  <a:lnTo>
                    <a:pt x="104772" y="94809"/>
                  </a:lnTo>
                  <a:lnTo>
                    <a:pt x="104772" y="52082"/>
                  </a:lnTo>
                  <a:lnTo>
                    <a:pt x="103714" y="50449"/>
                  </a:lnTo>
                  <a:lnTo>
                    <a:pt x="101950" y="49361"/>
                  </a:lnTo>
                  <a:lnTo>
                    <a:pt x="96571" y="47614"/>
                  </a:lnTo>
                  <a:lnTo>
                    <a:pt x="87163" y="39021"/>
                  </a:lnTo>
                  <a:lnTo>
                    <a:pt x="78402" y="36869"/>
                  </a:lnTo>
                  <a:lnTo>
                    <a:pt x="68425" y="29494"/>
                  </a:lnTo>
                  <a:lnTo>
                    <a:pt x="66782" y="30099"/>
                  </a:lnTo>
                  <a:lnTo>
                    <a:pt x="58625" y="36454"/>
                  </a:lnTo>
                  <a:lnTo>
                    <a:pt x="49834" y="38479"/>
                  </a:lnTo>
                  <a:lnTo>
                    <a:pt x="40987" y="44135"/>
                  </a:lnTo>
                  <a:lnTo>
                    <a:pt x="34795" y="45828"/>
                  </a:lnTo>
                  <a:lnTo>
                    <a:pt x="32721" y="47339"/>
                  </a:lnTo>
                  <a:lnTo>
                    <a:pt x="31338" y="49403"/>
                  </a:lnTo>
                  <a:lnTo>
                    <a:pt x="28743" y="54521"/>
                  </a:lnTo>
                  <a:lnTo>
                    <a:pt x="13492" y="72671"/>
                  </a:lnTo>
                  <a:lnTo>
                    <a:pt x="10698" y="82135"/>
                  </a:lnTo>
                  <a:lnTo>
                    <a:pt x="10044" y="88470"/>
                  </a:lnTo>
                  <a:lnTo>
                    <a:pt x="6932" y="94814"/>
                  </a:lnTo>
                  <a:lnTo>
                    <a:pt x="4620" y="97988"/>
                  </a:lnTo>
                  <a:lnTo>
                    <a:pt x="1366" y="112566"/>
                  </a:lnTo>
                  <a:lnTo>
                    <a:pt x="0" y="156448"/>
                  </a:lnTo>
                  <a:lnTo>
                    <a:pt x="1057" y="158127"/>
                  </a:lnTo>
                  <a:lnTo>
                    <a:pt x="2820" y="159246"/>
                  </a:lnTo>
                  <a:lnTo>
                    <a:pt x="5054" y="159992"/>
                  </a:lnTo>
                  <a:lnTo>
                    <a:pt x="6544" y="161547"/>
                  </a:lnTo>
                  <a:lnTo>
                    <a:pt x="9130" y="169554"/>
                  </a:lnTo>
                  <a:lnTo>
                    <a:pt x="12171" y="167540"/>
                  </a:lnTo>
                  <a:lnTo>
                    <a:pt x="14462" y="165521"/>
                  </a:lnTo>
                  <a:lnTo>
                    <a:pt x="19831" y="163278"/>
                  </a:lnTo>
                  <a:lnTo>
                    <a:pt x="22745" y="162680"/>
                  </a:lnTo>
                  <a:lnTo>
                    <a:pt x="24687" y="161223"/>
                  </a:lnTo>
                  <a:lnTo>
                    <a:pt x="25983" y="159193"/>
                  </a:lnTo>
                  <a:lnTo>
                    <a:pt x="26846" y="156782"/>
                  </a:lnTo>
                  <a:lnTo>
                    <a:pt x="28479" y="155175"/>
                  </a:lnTo>
                  <a:lnTo>
                    <a:pt x="38706" y="149772"/>
                  </a:lnTo>
                  <a:lnTo>
                    <a:pt x="60357" y="129606"/>
                  </a:lnTo>
                  <a:lnTo>
                    <a:pt x="63865" y="123327"/>
                  </a:lnTo>
                  <a:lnTo>
                    <a:pt x="66482" y="117009"/>
                  </a:lnTo>
                  <a:lnTo>
                    <a:pt x="74709" y="106212"/>
                  </a:lnTo>
                  <a:lnTo>
                    <a:pt x="75756" y="99834"/>
                  </a:lnTo>
                  <a:lnTo>
                    <a:pt x="76961" y="98159"/>
                  </a:lnTo>
                  <a:lnTo>
                    <a:pt x="78823" y="97042"/>
                  </a:lnTo>
                  <a:lnTo>
                    <a:pt x="81123" y="96298"/>
                  </a:lnTo>
                  <a:lnTo>
                    <a:pt x="82656" y="94743"/>
                  </a:lnTo>
                  <a:lnTo>
                    <a:pt x="85712" y="85322"/>
                  </a:lnTo>
                  <a:lnTo>
                    <a:pt x="85719" y="85295"/>
                  </a:lnTo>
                  <a:lnTo>
                    <a:pt x="85722" y="131063"/>
                  </a:lnTo>
                  <a:lnTo>
                    <a:pt x="92267" y="140149"/>
                  </a:lnTo>
                  <a:lnTo>
                    <a:pt x="93923" y="146004"/>
                  </a:lnTo>
                  <a:lnTo>
                    <a:pt x="95423" y="147989"/>
                  </a:lnTo>
                  <a:lnTo>
                    <a:pt x="103331" y="151436"/>
                  </a:lnTo>
                  <a:lnTo>
                    <a:pt x="117903" y="151913"/>
                  </a:lnTo>
                  <a:lnTo>
                    <a:pt x="124014" y="149117"/>
                  </a:lnTo>
                  <a:lnTo>
                    <a:pt x="171275" y="113837"/>
                  </a:lnTo>
                  <a:lnTo>
                    <a:pt x="180920" y="101505"/>
                  </a:lnTo>
                  <a:lnTo>
                    <a:pt x="212721" y="54974"/>
                  </a:lnTo>
                  <a:lnTo>
                    <a:pt x="224364" y="41118"/>
                  </a:lnTo>
                  <a:lnTo>
                    <a:pt x="230583" y="28190"/>
                  </a:lnTo>
                  <a:lnTo>
                    <a:pt x="234772" y="21809"/>
                  </a:lnTo>
                  <a:lnTo>
                    <a:pt x="237681" y="10969"/>
                  </a:lnTo>
                  <a:lnTo>
                    <a:pt x="238111" y="0"/>
                  </a:lnTo>
                  <a:lnTo>
                    <a:pt x="238122" y="36774"/>
                  </a:lnTo>
                  <a:lnTo>
                    <a:pt x="235300" y="45379"/>
                  </a:lnTo>
                  <a:lnTo>
                    <a:pt x="231577" y="52732"/>
                  </a:lnTo>
                  <a:lnTo>
                    <a:pt x="228989" y="69304"/>
                  </a:lnTo>
                  <a:lnTo>
                    <a:pt x="227616" y="88634"/>
                  </a:lnTo>
                  <a:lnTo>
                    <a:pt x="220406" y="107114"/>
                  </a:lnTo>
                  <a:lnTo>
                    <a:pt x="219072" y="142430"/>
                  </a:lnTo>
                  <a:lnTo>
                    <a:pt x="209939" y="142434"/>
                  </a:lnTo>
                  <a:lnTo>
                    <a:pt x="209547" y="115309"/>
                  </a:lnTo>
                  <a:lnTo>
                    <a:pt x="200027" y="104339"/>
                  </a:lnTo>
                  <a:lnTo>
                    <a:pt x="200022" y="104335"/>
                  </a:lnTo>
                  <a:lnTo>
                    <a:pt x="209155" y="104334"/>
                  </a:lnTo>
                  <a:lnTo>
                    <a:pt x="217714" y="112535"/>
                  </a:lnTo>
                  <a:lnTo>
                    <a:pt x="223726" y="113467"/>
                  </a:lnTo>
                  <a:lnTo>
                    <a:pt x="229254" y="110862"/>
                  </a:lnTo>
                  <a:lnTo>
                    <a:pt x="236370" y="105623"/>
                  </a:lnTo>
                  <a:lnTo>
                    <a:pt x="245381" y="103530"/>
                  </a:lnTo>
                  <a:lnTo>
                    <a:pt x="254266" y="97864"/>
                  </a:lnTo>
                  <a:lnTo>
                    <a:pt x="263601" y="94656"/>
                  </a:lnTo>
                  <a:lnTo>
                    <a:pt x="285752" y="78387"/>
                  </a:lnTo>
                  <a:lnTo>
                    <a:pt x="292099" y="75868"/>
                  </a:lnTo>
                  <a:lnTo>
                    <a:pt x="314322" y="59352"/>
                  </a:lnTo>
                  <a:lnTo>
                    <a:pt x="316785" y="586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1212"/>
            <p:cNvSpPr/>
            <p:nvPr>
              <p:custDataLst>
                <p:tags r:id="rId338"/>
              </p:custDataLst>
            </p:nvPr>
          </p:nvSpPr>
          <p:spPr>
            <a:xfrm>
              <a:off x="5114936" y="2914768"/>
              <a:ext cx="361940" cy="342744"/>
            </a:xfrm>
            <a:custGeom>
              <a:avLst/>
              <a:gdLst/>
              <a:ahLst/>
              <a:cxnLst/>
              <a:rect l="0" t="0" r="0" b="0"/>
              <a:pathLst>
                <a:path w="361940" h="342744">
                  <a:moveTo>
                    <a:pt x="85714" y="161807"/>
                  </a:moveTo>
                  <a:lnTo>
                    <a:pt x="85714" y="161807"/>
                  </a:lnTo>
                  <a:lnTo>
                    <a:pt x="85714" y="207325"/>
                  </a:lnTo>
                  <a:lnTo>
                    <a:pt x="85714" y="240790"/>
                  </a:lnTo>
                  <a:lnTo>
                    <a:pt x="76364" y="285453"/>
                  </a:lnTo>
                  <a:lnTo>
                    <a:pt x="76199" y="307847"/>
                  </a:lnTo>
                  <a:lnTo>
                    <a:pt x="73372" y="314202"/>
                  </a:lnTo>
                  <a:lnTo>
                    <a:pt x="69645" y="320555"/>
                  </a:lnTo>
                  <a:lnTo>
                    <a:pt x="67057" y="331376"/>
                  </a:lnTo>
                  <a:lnTo>
                    <a:pt x="58497" y="341293"/>
                  </a:lnTo>
                  <a:lnTo>
                    <a:pt x="54921" y="342120"/>
                  </a:lnTo>
                  <a:lnTo>
                    <a:pt x="42986" y="342743"/>
                  </a:lnTo>
                  <a:lnTo>
                    <a:pt x="41354" y="341698"/>
                  </a:lnTo>
                  <a:lnTo>
                    <a:pt x="40265" y="339943"/>
                  </a:lnTo>
                  <a:lnTo>
                    <a:pt x="39540" y="337714"/>
                  </a:lnTo>
                  <a:lnTo>
                    <a:pt x="37998" y="336229"/>
                  </a:lnTo>
                  <a:lnTo>
                    <a:pt x="28473" y="332460"/>
                  </a:lnTo>
                  <a:lnTo>
                    <a:pt x="15434" y="320034"/>
                  </a:lnTo>
                  <a:lnTo>
                    <a:pt x="12145" y="313974"/>
                  </a:lnTo>
                  <a:lnTo>
                    <a:pt x="11268" y="310877"/>
                  </a:lnTo>
                  <a:lnTo>
                    <a:pt x="9625" y="308812"/>
                  </a:lnTo>
                  <a:lnTo>
                    <a:pt x="3314" y="304847"/>
                  </a:lnTo>
                  <a:lnTo>
                    <a:pt x="1467" y="300170"/>
                  </a:lnTo>
                  <a:lnTo>
                    <a:pt x="0" y="263397"/>
                  </a:lnTo>
                  <a:lnTo>
                    <a:pt x="2816" y="257052"/>
                  </a:lnTo>
                  <a:lnTo>
                    <a:pt x="6537" y="250705"/>
                  </a:lnTo>
                  <a:lnTo>
                    <a:pt x="9690" y="241181"/>
                  </a:lnTo>
                  <a:lnTo>
                    <a:pt x="50800" y="196732"/>
                  </a:lnTo>
                  <a:lnTo>
                    <a:pt x="93554" y="163100"/>
                  </a:lnTo>
                  <a:lnTo>
                    <a:pt x="141052" y="125117"/>
                  </a:lnTo>
                  <a:lnTo>
                    <a:pt x="176614" y="97517"/>
                  </a:lnTo>
                  <a:lnTo>
                    <a:pt x="188024" y="82315"/>
                  </a:lnTo>
                  <a:lnTo>
                    <a:pt x="213917" y="60475"/>
                  </a:lnTo>
                  <a:lnTo>
                    <a:pt x="223443" y="44367"/>
                  </a:lnTo>
                  <a:lnTo>
                    <a:pt x="234119" y="31639"/>
                  </a:lnTo>
                  <a:lnTo>
                    <a:pt x="240148" y="18933"/>
                  </a:lnTo>
                  <a:lnTo>
                    <a:pt x="247509" y="9572"/>
                  </a:lnTo>
                  <a:lnTo>
                    <a:pt x="247639" y="0"/>
                  </a:lnTo>
                  <a:lnTo>
                    <a:pt x="247639" y="9018"/>
                  </a:lnTo>
                  <a:lnTo>
                    <a:pt x="241094" y="16934"/>
                  </a:lnTo>
                  <a:lnTo>
                    <a:pt x="239438" y="22630"/>
                  </a:lnTo>
                  <a:lnTo>
                    <a:pt x="237318" y="41456"/>
                  </a:lnTo>
                  <a:lnTo>
                    <a:pt x="229947" y="59828"/>
                  </a:lnTo>
                  <a:lnTo>
                    <a:pt x="228606" y="104478"/>
                  </a:lnTo>
                  <a:lnTo>
                    <a:pt x="228599" y="107713"/>
                  </a:lnTo>
                  <a:lnTo>
                    <a:pt x="231416" y="114129"/>
                  </a:lnTo>
                  <a:lnTo>
                    <a:pt x="235137" y="120509"/>
                  </a:lnTo>
                  <a:lnTo>
                    <a:pt x="237722" y="131348"/>
                  </a:lnTo>
                  <a:lnTo>
                    <a:pt x="237998" y="137730"/>
                  </a:lnTo>
                  <a:lnTo>
                    <a:pt x="239095" y="139406"/>
                  </a:lnTo>
                  <a:lnTo>
                    <a:pt x="240885" y="140523"/>
                  </a:lnTo>
                  <a:lnTo>
                    <a:pt x="246305" y="142316"/>
                  </a:lnTo>
                  <a:lnTo>
                    <a:pt x="257262" y="133030"/>
                  </a:lnTo>
                  <a:lnTo>
                    <a:pt x="291056" y="98281"/>
                  </a:lnTo>
                  <a:lnTo>
                    <a:pt x="305378" y="68541"/>
                  </a:lnTo>
                  <a:lnTo>
                    <a:pt x="310343" y="61089"/>
                  </a:lnTo>
                  <a:lnTo>
                    <a:pt x="313137" y="50943"/>
                  </a:lnTo>
                  <a:lnTo>
                    <a:pt x="315269" y="31655"/>
                  </a:lnTo>
                  <a:lnTo>
                    <a:pt x="322501" y="20816"/>
                  </a:lnTo>
                  <a:lnTo>
                    <a:pt x="323829" y="9538"/>
                  </a:lnTo>
                  <a:lnTo>
                    <a:pt x="323839" y="22676"/>
                  </a:lnTo>
                  <a:lnTo>
                    <a:pt x="321017" y="28710"/>
                  </a:lnTo>
                  <a:lnTo>
                    <a:pt x="315638" y="36151"/>
                  </a:lnTo>
                  <a:lnTo>
                    <a:pt x="314576" y="45224"/>
                  </a:lnTo>
                  <a:lnTo>
                    <a:pt x="314348" y="60325"/>
                  </a:lnTo>
                  <a:lnTo>
                    <a:pt x="323664" y="95547"/>
                  </a:lnTo>
                  <a:lnTo>
                    <a:pt x="323723" y="98584"/>
                  </a:lnTo>
                  <a:lnTo>
                    <a:pt x="326610" y="104780"/>
                  </a:lnTo>
                  <a:lnTo>
                    <a:pt x="338025" y="118688"/>
                  </a:lnTo>
                  <a:lnTo>
                    <a:pt x="343549" y="121476"/>
                  </a:lnTo>
                  <a:lnTo>
                    <a:pt x="361939" y="1237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1213"/>
            <p:cNvSpPr/>
            <p:nvPr>
              <p:custDataLst>
                <p:tags r:id="rId339"/>
              </p:custDataLst>
            </p:nvPr>
          </p:nvSpPr>
          <p:spPr>
            <a:xfrm>
              <a:off x="4581525" y="2905254"/>
              <a:ext cx="615001" cy="161759"/>
            </a:xfrm>
            <a:custGeom>
              <a:avLst/>
              <a:gdLst/>
              <a:ahLst/>
              <a:cxnLst/>
              <a:rect l="0" t="0" r="0" b="0"/>
              <a:pathLst>
                <a:path w="615001" h="161759">
                  <a:moveTo>
                    <a:pt x="28575" y="133221"/>
                  </a:moveTo>
                  <a:lnTo>
                    <a:pt x="28575" y="133221"/>
                  </a:lnTo>
                  <a:lnTo>
                    <a:pt x="20374" y="133221"/>
                  </a:lnTo>
                  <a:lnTo>
                    <a:pt x="19933" y="132163"/>
                  </a:lnTo>
                  <a:lnTo>
                    <a:pt x="19167" y="125020"/>
                  </a:lnTo>
                  <a:lnTo>
                    <a:pt x="16280" y="124285"/>
                  </a:lnTo>
                  <a:lnTo>
                    <a:pt x="10859" y="123812"/>
                  </a:lnTo>
                  <a:lnTo>
                    <a:pt x="10414" y="124832"/>
                  </a:lnTo>
                  <a:lnTo>
                    <a:pt x="9642" y="131907"/>
                  </a:lnTo>
                  <a:lnTo>
                    <a:pt x="6755" y="132637"/>
                  </a:lnTo>
                  <a:lnTo>
                    <a:pt x="117" y="133211"/>
                  </a:lnTo>
                  <a:lnTo>
                    <a:pt x="0" y="142630"/>
                  </a:lnTo>
                  <a:lnTo>
                    <a:pt x="9491" y="142746"/>
                  </a:lnTo>
                  <a:lnTo>
                    <a:pt x="18933" y="133337"/>
                  </a:lnTo>
                  <a:lnTo>
                    <a:pt x="19050" y="114288"/>
                  </a:lnTo>
                  <a:lnTo>
                    <a:pt x="9559" y="114171"/>
                  </a:lnTo>
                  <a:lnTo>
                    <a:pt x="1327" y="122372"/>
                  </a:lnTo>
                  <a:lnTo>
                    <a:pt x="117" y="131781"/>
                  </a:lnTo>
                  <a:lnTo>
                    <a:pt x="34" y="137851"/>
                  </a:lnTo>
                  <a:lnTo>
                    <a:pt x="1081" y="139483"/>
                  </a:lnTo>
                  <a:lnTo>
                    <a:pt x="2837" y="140570"/>
                  </a:lnTo>
                  <a:lnTo>
                    <a:pt x="5067" y="141296"/>
                  </a:lnTo>
                  <a:lnTo>
                    <a:pt x="6553" y="142837"/>
                  </a:lnTo>
                  <a:lnTo>
                    <a:pt x="10322" y="152362"/>
                  </a:lnTo>
                  <a:lnTo>
                    <a:pt x="17692" y="160345"/>
                  </a:lnTo>
                  <a:lnTo>
                    <a:pt x="23704" y="161366"/>
                  </a:lnTo>
                  <a:lnTo>
                    <a:pt x="41405" y="161758"/>
                  </a:lnTo>
                  <a:lnTo>
                    <a:pt x="47682" y="158957"/>
                  </a:lnTo>
                  <a:lnTo>
                    <a:pt x="78515" y="136285"/>
                  </a:lnTo>
                  <a:lnTo>
                    <a:pt x="117165" y="92337"/>
                  </a:lnTo>
                  <a:lnTo>
                    <a:pt x="148161" y="50939"/>
                  </a:lnTo>
                  <a:lnTo>
                    <a:pt x="161990" y="20006"/>
                  </a:lnTo>
                  <a:lnTo>
                    <a:pt x="169995" y="11002"/>
                  </a:lnTo>
                  <a:lnTo>
                    <a:pt x="171439" y="0"/>
                  </a:lnTo>
                  <a:lnTo>
                    <a:pt x="162317" y="9007"/>
                  </a:lnTo>
                  <a:lnTo>
                    <a:pt x="162041" y="14337"/>
                  </a:lnTo>
                  <a:lnTo>
                    <a:pt x="159154" y="19706"/>
                  </a:lnTo>
                  <a:lnTo>
                    <a:pt x="155402" y="25620"/>
                  </a:lnTo>
                  <a:lnTo>
                    <a:pt x="152993" y="38040"/>
                  </a:lnTo>
                  <a:lnTo>
                    <a:pt x="152517" y="50685"/>
                  </a:lnTo>
                  <a:lnTo>
                    <a:pt x="149630" y="57027"/>
                  </a:lnTo>
                  <a:lnTo>
                    <a:pt x="145878" y="63374"/>
                  </a:lnTo>
                  <a:lnTo>
                    <a:pt x="143764" y="73955"/>
                  </a:lnTo>
                  <a:lnTo>
                    <a:pt x="142992" y="96972"/>
                  </a:lnTo>
                  <a:lnTo>
                    <a:pt x="144011" y="99530"/>
                  </a:lnTo>
                  <a:lnTo>
                    <a:pt x="145749" y="101235"/>
                  </a:lnTo>
                  <a:lnTo>
                    <a:pt x="147966" y="102372"/>
                  </a:lnTo>
                  <a:lnTo>
                    <a:pt x="149444" y="104188"/>
                  </a:lnTo>
                  <a:lnTo>
                    <a:pt x="154639" y="114708"/>
                  </a:lnTo>
                  <a:lnTo>
                    <a:pt x="160485" y="121921"/>
                  </a:lnTo>
                  <a:lnTo>
                    <a:pt x="164107" y="122907"/>
                  </a:lnTo>
                  <a:lnTo>
                    <a:pt x="166555" y="123170"/>
                  </a:lnTo>
                  <a:lnTo>
                    <a:pt x="168187" y="124404"/>
                  </a:lnTo>
                  <a:lnTo>
                    <a:pt x="169999" y="128596"/>
                  </a:lnTo>
                  <a:lnTo>
                    <a:pt x="171541" y="129080"/>
                  </a:lnTo>
                  <a:lnTo>
                    <a:pt x="173628" y="128343"/>
                  </a:lnTo>
                  <a:lnTo>
                    <a:pt x="178768" y="125762"/>
                  </a:lnTo>
                  <a:lnTo>
                    <a:pt x="193803" y="123968"/>
                  </a:lnTo>
                  <a:lnTo>
                    <a:pt x="195877" y="122819"/>
                  </a:lnTo>
                  <a:lnTo>
                    <a:pt x="197259" y="120995"/>
                  </a:lnTo>
                  <a:lnTo>
                    <a:pt x="199854" y="116145"/>
                  </a:lnTo>
                  <a:lnTo>
                    <a:pt x="213120" y="101313"/>
                  </a:lnTo>
                  <a:lnTo>
                    <a:pt x="219251" y="97873"/>
                  </a:lnTo>
                  <a:lnTo>
                    <a:pt x="222367" y="96956"/>
                  </a:lnTo>
                  <a:lnTo>
                    <a:pt x="228652" y="90292"/>
                  </a:lnTo>
                  <a:lnTo>
                    <a:pt x="244833" y="66958"/>
                  </a:lnTo>
                  <a:lnTo>
                    <a:pt x="247456" y="60379"/>
                  </a:lnTo>
                  <a:lnTo>
                    <a:pt x="255686" y="49402"/>
                  </a:lnTo>
                  <a:lnTo>
                    <a:pt x="256734" y="43004"/>
                  </a:lnTo>
                  <a:lnTo>
                    <a:pt x="257044" y="34406"/>
                  </a:lnTo>
                  <a:lnTo>
                    <a:pt x="258146" y="32419"/>
                  </a:lnTo>
                  <a:lnTo>
                    <a:pt x="259939" y="31095"/>
                  </a:lnTo>
                  <a:lnTo>
                    <a:pt x="265364" y="28969"/>
                  </a:lnTo>
                  <a:lnTo>
                    <a:pt x="263284" y="28679"/>
                  </a:lnTo>
                  <a:lnTo>
                    <a:pt x="257533" y="28460"/>
                  </a:lnTo>
                  <a:lnTo>
                    <a:pt x="257281" y="33506"/>
                  </a:lnTo>
                  <a:lnTo>
                    <a:pt x="256187" y="34995"/>
                  </a:lnTo>
                  <a:lnTo>
                    <a:pt x="252150" y="36648"/>
                  </a:lnTo>
                  <a:lnTo>
                    <a:pt x="250650" y="38148"/>
                  </a:lnTo>
                  <a:lnTo>
                    <a:pt x="248983" y="42636"/>
                  </a:lnTo>
                  <a:lnTo>
                    <a:pt x="247653" y="88775"/>
                  </a:lnTo>
                  <a:lnTo>
                    <a:pt x="247650" y="102765"/>
                  </a:lnTo>
                  <a:lnTo>
                    <a:pt x="254196" y="111879"/>
                  </a:lnTo>
                  <a:lnTo>
                    <a:pt x="255851" y="117738"/>
                  </a:lnTo>
                  <a:lnTo>
                    <a:pt x="257351" y="119724"/>
                  </a:lnTo>
                  <a:lnTo>
                    <a:pt x="261839" y="121931"/>
                  </a:lnTo>
                  <a:lnTo>
                    <a:pt x="270316" y="123173"/>
                  </a:lnTo>
                  <a:lnTo>
                    <a:pt x="272286" y="124405"/>
                  </a:lnTo>
                  <a:lnTo>
                    <a:pt x="273599" y="126286"/>
                  </a:lnTo>
                  <a:lnTo>
                    <a:pt x="274474" y="128598"/>
                  </a:lnTo>
                  <a:lnTo>
                    <a:pt x="276116" y="129081"/>
                  </a:lnTo>
                  <a:lnTo>
                    <a:pt x="278269" y="128344"/>
                  </a:lnTo>
                  <a:lnTo>
                    <a:pt x="283483" y="125762"/>
                  </a:lnTo>
                  <a:lnTo>
                    <a:pt x="301704" y="122819"/>
                  </a:lnTo>
                  <a:lnTo>
                    <a:pt x="314342" y="116193"/>
                  </a:lnTo>
                  <a:lnTo>
                    <a:pt x="317511" y="115519"/>
                  </a:lnTo>
                  <a:lnTo>
                    <a:pt x="350439" y="94926"/>
                  </a:lnTo>
                  <a:lnTo>
                    <a:pt x="377748" y="70772"/>
                  </a:lnTo>
                  <a:lnTo>
                    <a:pt x="384141" y="68424"/>
                  </a:lnTo>
                  <a:lnTo>
                    <a:pt x="386269" y="66740"/>
                  </a:lnTo>
                  <a:lnTo>
                    <a:pt x="396697" y="50409"/>
                  </a:lnTo>
                  <a:lnTo>
                    <a:pt x="399609" y="39818"/>
                  </a:lnTo>
                  <a:lnTo>
                    <a:pt x="400039" y="23830"/>
                  </a:lnTo>
                  <a:lnTo>
                    <a:pt x="398985" y="22193"/>
                  </a:lnTo>
                  <a:lnTo>
                    <a:pt x="397223" y="21102"/>
                  </a:lnTo>
                  <a:lnTo>
                    <a:pt x="390917" y="19049"/>
                  </a:lnTo>
                  <a:lnTo>
                    <a:pt x="371601" y="18921"/>
                  </a:lnTo>
                  <a:lnTo>
                    <a:pt x="363285" y="27122"/>
                  </a:lnTo>
                  <a:lnTo>
                    <a:pt x="362345" y="33110"/>
                  </a:lnTo>
                  <a:lnTo>
                    <a:pt x="361950" y="79648"/>
                  </a:lnTo>
                  <a:lnTo>
                    <a:pt x="361950" y="109148"/>
                  </a:lnTo>
                  <a:lnTo>
                    <a:pt x="363008" y="110822"/>
                  </a:lnTo>
                  <a:lnTo>
                    <a:pt x="364772" y="111939"/>
                  </a:lnTo>
                  <a:lnTo>
                    <a:pt x="367006" y="112683"/>
                  </a:lnTo>
                  <a:lnTo>
                    <a:pt x="368495" y="114237"/>
                  </a:lnTo>
                  <a:lnTo>
                    <a:pt x="370151" y="118787"/>
                  </a:lnTo>
                  <a:lnTo>
                    <a:pt x="371359" y="131466"/>
                  </a:lnTo>
                  <a:lnTo>
                    <a:pt x="379666" y="141268"/>
                  </a:lnTo>
                  <a:lnTo>
                    <a:pt x="383229" y="142089"/>
                  </a:lnTo>
                  <a:lnTo>
                    <a:pt x="385661" y="142308"/>
                  </a:lnTo>
                  <a:lnTo>
                    <a:pt x="387283" y="143513"/>
                  </a:lnTo>
                  <a:lnTo>
                    <a:pt x="389084" y="147672"/>
                  </a:lnTo>
                  <a:lnTo>
                    <a:pt x="390623" y="149205"/>
                  </a:lnTo>
                  <a:lnTo>
                    <a:pt x="395154" y="150908"/>
                  </a:lnTo>
                  <a:lnTo>
                    <a:pt x="412878" y="152151"/>
                  </a:lnTo>
                  <a:lnTo>
                    <a:pt x="419157" y="149396"/>
                  </a:lnTo>
                  <a:lnTo>
                    <a:pt x="425475" y="145701"/>
                  </a:lnTo>
                  <a:lnTo>
                    <a:pt x="434982" y="142563"/>
                  </a:lnTo>
                  <a:lnTo>
                    <a:pt x="444502" y="136460"/>
                  </a:lnTo>
                  <a:lnTo>
                    <a:pt x="454025" y="133122"/>
                  </a:lnTo>
                  <a:lnTo>
                    <a:pt x="501650" y="88763"/>
                  </a:lnTo>
                  <a:lnTo>
                    <a:pt x="529167" y="60196"/>
                  </a:lnTo>
                  <a:lnTo>
                    <a:pt x="534087" y="47692"/>
                  </a:lnTo>
                  <a:lnTo>
                    <a:pt x="542915" y="37982"/>
                  </a:lnTo>
                  <a:lnTo>
                    <a:pt x="528460" y="37971"/>
                  </a:lnTo>
                  <a:lnTo>
                    <a:pt x="526931" y="39029"/>
                  </a:lnTo>
                  <a:lnTo>
                    <a:pt x="525912" y="40793"/>
                  </a:lnTo>
                  <a:lnTo>
                    <a:pt x="524278" y="46172"/>
                  </a:lnTo>
                  <a:lnTo>
                    <a:pt x="517409" y="54839"/>
                  </a:lnTo>
                  <a:lnTo>
                    <a:pt x="515256" y="63665"/>
                  </a:lnTo>
                  <a:lnTo>
                    <a:pt x="514350" y="109960"/>
                  </a:lnTo>
                  <a:lnTo>
                    <a:pt x="514350" y="118673"/>
                  </a:lnTo>
                  <a:lnTo>
                    <a:pt x="517172" y="124286"/>
                  </a:lnTo>
                  <a:lnTo>
                    <a:pt x="522551" y="131456"/>
                  </a:lnTo>
                  <a:lnTo>
                    <a:pt x="526109" y="132437"/>
                  </a:lnTo>
                  <a:lnTo>
                    <a:pt x="566510" y="133221"/>
                  </a:lnTo>
                  <a:lnTo>
                    <a:pt x="572105" y="130399"/>
                  </a:lnTo>
                  <a:lnTo>
                    <a:pt x="587454" y="118033"/>
                  </a:lnTo>
                  <a:lnTo>
                    <a:pt x="593760" y="115887"/>
                  </a:lnTo>
                  <a:lnTo>
                    <a:pt x="595866" y="114257"/>
                  </a:lnTo>
                  <a:lnTo>
                    <a:pt x="606251" y="98025"/>
                  </a:lnTo>
                  <a:lnTo>
                    <a:pt x="608608" y="88691"/>
                  </a:lnTo>
                  <a:lnTo>
                    <a:pt x="609159" y="82385"/>
                  </a:lnTo>
                  <a:lnTo>
                    <a:pt x="612226" y="76055"/>
                  </a:lnTo>
                  <a:lnTo>
                    <a:pt x="614526" y="72885"/>
                  </a:lnTo>
                  <a:lnTo>
                    <a:pt x="615000" y="70772"/>
                  </a:lnTo>
                  <a:lnTo>
                    <a:pt x="614259" y="69363"/>
                  </a:lnTo>
                  <a:lnTo>
                    <a:pt x="612706" y="68424"/>
                  </a:lnTo>
                  <a:lnTo>
                    <a:pt x="611671" y="66740"/>
                  </a:lnTo>
                  <a:lnTo>
                    <a:pt x="610214" y="59313"/>
                  </a:lnTo>
                  <a:lnTo>
                    <a:pt x="609624" y="42962"/>
                  </a:lnTo>
                  <a:lnTo>
                    <a:pt x="608558" y="41299"/>
                  </a:lnTo>
                  <a:lnTo>
                    <a:pt x="606789" y="40189"/>
                  </a:lnTo>
                  <a:lnTo>
                    <a:pt x="599900" y="38263"/>
                  </a:lnTo>
                  <a:lnTo>
                    <a:pt x="595411" y="38101"/>
                  </a:lnTo>
                  <a:lnTo>
                    <a:pt x="593791" y="39116"/>
                  </a:lnTo>
                  <a:lnTo>
                    <a:pt x="592710" y="40851"/>
                  </a:lnTo>
                  <a:lnTo>
                    <a:pt x="591991" y="43066"/>
                  </a:lnTo>
                  <a:lnTo>
                    <a:pt x="590452" y="44542"/>
                  </a:lnTo>
                  <a:lnTo>
                    <a:pt x="580934" y="48295"/>
                  </a:lnTo>
                  <a:lnTo>
                    <a:pt x="576398" y="52437"/>
                  </a:lnTo>
                  <a:lnTo>
                    <a:pt x="573677" y="57806"/>
                  </a:lnTo>
                  <a:lnTo>
                    <a:pt x="571930" y="64820"/>
                  </a:lnTo>
                  <a:lnTo>
                    <a:pt x="565039" y="73809"/>
                  </a:lnTo>
                  <a:lnTo>
                    <a:pt x="562378" y="83835"/>
                  </a:lnTo>
                  <a:lnTo>
                    <a:pt x="571118" y="94683"/>
                  </a:lnTo>
                  <a:lnTo>
                    <a:pt x="581025" y="1046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SMARTInkShape-Group268"/>
          <p:cNvGrpSpPr/>
          <p:nvPr/>
        </p:nvGrpSpPr>
        <p:grpSpPr>
          <a:xfrm>
            <a:off x="5829300" y="2914685"/>
            <a:ext cx="266701" cy="123790"/>
            <a:chOff x="5829300" y="2914685"/>
            <a:chExt cx="266701" cy="123790"/>
          </a:xfrm>
        </p:grpSpPr>
        <p:sp>
          <p:nvSpPr>
            <p:cNvPr id="117" name="SMARTInkShape-1214"/>
            <p:cNvSpPr/>
            <p:nvPr>
              <p:custDataLst>
                <p:tags r:id="rId334"/>
              </p:custDataLst>
            </p:nvPr>
          </p:nvSpPr>
          <p:spPr>
            <a:xfrm>
              <a:off x="5829300" y="2914685"/>
              <a:ext cx="9526" cy="104741"/>
            </a:xfrm>
            <a:custGeom>
              <a:avLst/>
              <a:gdLst/>
              <a:ahLst/>
              <a:cxnLst/>
              <a:rect l="0" t="0" r="0" b="0"/>
              <a:pathLst>
                <a:path w="9526" h="104741">
                  <a:moveTo>
                    <a:pt x="9525" y="9490"/>
                  </a:moveTo>
                  <a:lnTo>
                    <a:pt x="9525" y="9490"/>
                  </a:lnTo>
                  <a:lnTo>
                    <a:pt x="9525" y="0"/>
                  </a:lnTo>
                  <a:lnTo>
                    <a:pt x="9525" y="17657"/>
                  </a:lnTo>
                  <a:lnTo>
                    <a:pt x="1324" y="27096"/>
                  </a:lnTo>
                  <a:lnTo>
                    <a:pt x="393" y="33169"/>
                  </a:lnTo>
                  <a:lnTo>
                    <a:pt x="0" y="79742"/>
                  </a:lnTo>
                  <a:lnTo>
                    <a:pt x="0" y="104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1215"/>
            <p:cNvSpPr/>
            <p:nvPr>
              <p:custDataLst>
                <p:tags r:id="rId335"/>
              </p:custDataLst>
            </p:nvPr>
          </p:nvSpPr>
          <p:spPr>
            <a:xfrm>
              <a:off x="5915025" y="2924175"/>
              <a:ext cx="180976" cy="114300"/>
            </a:xfrm>
            <a:custGeom>
              <a:avLst/>
              <a:gdLst/>
              <a:ahLst/>
              <a:cxnLst/>
              <a:rect l="0" t="0" r="0" b="0"/>
              <a:pathLst>
                <a:path w="180976" h="114300">
                  <a:moveTo>
                    <a:pt x="19050" y="0"/>
                  </a:moveTo>
                  <a:lnTo>
                    <a:pt x="19050" y="0"/>
                  </a:lnTo>
                  <a:lnTo>
                    <a:pt x="9918" y="9133"/>
                  </a:lnTo>
                  <a:lnTo>
                    <a:pt x="9535" y="23703"/>
                  </a:lnTo>
                  <a:lnTo>
                    <a:pt x="6708" y="29232"/>
                  </a:lnTo>
                  <a:lnTo>
                    <a:pt x="2981" y="35217"/>
                  </a:lnTo>
                  <a:lnTo>
                    <a:pt x="589" y="47683"/>
                  </a:lnTo>
                  <a:lnTo>
                    <a:pt x="0" y="95061"/>
                  </a:lnTo>
                  <a:lnTo>
                    <a:pt x="0" y="103287"/>
                  </a:lnTo>
                  <a:lnTo>
                    <a:pt x="9132" y="113869"/>
                  </a:lnTo>
                  <a:lnTo>
                    <a:pt x="27217" y="114299"/>
                  </a:lnTo>
                  <a:lnTo>
                    <a:pt x="27669" y="113241"/>
                  </a:lnTo>
                  <a:lnTo>
                    <a:pt x="28173" y="109244"/>
                  </a:lnTo>
                  <a:lnTo>
                    <a:pt x="29365" y="107754"/>
                  </a:lnTo>
                  <a:lnTo>
                    <a:pt x="33513" y="106099"/>
                  </a:lnTo>
                  <a:lnTo>
                    <a:pt x="35041" y="104599"/>
                  </a:lnTo>
                  <a:lnTo>
                    <a:pt x="37981" y="95676"/>
                  </a:lnTo>
                  <a:lnTo>
                    <a:pt x="38097" y="81072"/>
                  </a:lnTo>
                  <a:lnTo>
                    <a:pt x="37040" y="79448"/>
                  </a:lnTo>
                  <a:lnTo>
                    <a:pt x="35277" y="78365"/>
                  </a:lnTo>
                  <a:lnTo>
                    <a:pt x="28967" y="76327"/>
                  </a:lnTo>
                  <a:lnTo>
                    <a:pt x="28575" y="58475"/>
                  </a:lnTo>
                  <a:lnTo>
                    <a:pt x="29633" y="58033"/>
                  </a:lnTo>
                  <a:lnTo>
                    <a:pt x="36776" y="57266"/>
                  </a:lnTo>
                  <a:lnTo>
                    <a:pt x="37512" y="54380"/>
                  </a:lnTo>
                  <a:lnTo>
                    <a:pt x="37707" y="52128"/>
                  </a:lnTo>
                  <a:lnTo>
                    <a:pt x="38896" y="50627"/>
                  </a:lnTo>
                  <a:lnTo>
                    <a:pt x="43040" y="48959"/>
                  </a:lnTo>
                  <a:lnTo>
                    <a:pt x="54323" y="46830"/>
                  </a:lnTo>
                  <a:lnTo>
                    <a:pt x="64839" y="39459"/>
                  </a:lnTo>
                  <a:lnTo>
                    <a:pt x="73917" y="37310"/>
                  </a:lnTo>
                  <a:lnTo>
                    <a:pt x="85203" y="28977"/>
                  </a:lnTo>
                  <a:lnTo>
                    <a:pt x="103448" y="28575"/>
                  </a:lnTo>
                  <a:lnTo>
                    <a:pt x="103890" y="29633"/>
                  </a:lnTo>
                  <a:lnTo>
                    <a:pt x="104765" y="46185"/>
                  </a:lnTo>
                  <a:lnTo>
                    <a:pt x="96573" y="55700"/>
                  </a:lnTo>
                  <a:lnTo>
                    <a:pt x="95366" y="65224"/>
                  </a:lnTo>
                  <a:lnTo>
                    <a:pt x="95250" y="104345"/>
                  </a:lnTo>
                  <a:lnTo>
                    <a:pt x="127431" y="104775"/>
                  </a:lnTo>
                  <a:lnTo>
                    <a:pt x="129405" y="103716"/>
                  </a:lnTo>
                  <a:lnTo>
                    <a:pt x="130720" y="101953"/>
                  </a:lnTo>
                  <a:lnTo>
                    <a:pt x="131597" y="99719"/>
                  </a:lnTo>
                  <a:lnTo>
                    <a:pt x="133240" y="98229"/>
                  </a:lnTo>
                  <a:lnTo>
                    <a:pt x="137887" y="96574"/>
                  </a:lnTo>
                  <a:lnTo>
                    <a:pt x="146454" y="95642"/>
                  </a:lnTo>
                  <a:lnTo>
                    <a:pt x="148436" y="94453"/>
                  </a:lnTo>
                  <a:lnTo>
                    <a:pt x="149757" y="92603"/>
                  </a:lnTo>
                  <a:lnTo>
                    <a:pt x="150638" y="90310"/>
                  </a:lnTo>
                  <a:lnTo>
                    <a:pt x="152284" y="88781"/>
                  </a:lnTo>
                  <a:lnTo>
                    <a:pt x="156935" y="87083"/>
                  </a:lnTo>
                  <a:lnTo>
                    <a:pt x="18097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0" name="SMARTInkShape-1216"/>
          <p:cNvSpPr/>
          <p:nvPr>
            <p:custDataLst>
              <p:tags r:id="rId14"/>
            </p:custDataLst>
          </p:nvPr>
        </p:nvSpPr>
        <p:spPr>
          <a:xfrm>
            <a:off x="6448425" y="2924175"/>
            <a:ext cx="123826" cy="95251"/>
          </a:xfrm>
          <a:custGeom>
            <a:avLst/>
            <a:gdLst/>
            <a:ahLst/>
            <a:cxnLst/>
            <a:rect l="0" t="0" r="0" b="0"/>
            <a:pathLst>
              <a:path w="123826" h="95251">
                <a:moveTo>
                  <a:pt x="9525" y="0"/>
                </a:moveTo>
                <a:lnTo>
                  <a:pt x="9525" y="0"/>
                </a:lnTo>
                <a:lnTo>
                  <a:pt x="4469" y="0"/>
                </a:lnTo>
                <a:lnTo>
                  <a:pt x="2980" y="1058"/>
                </a:lnTo>
                <a:lnTo>
                  <a:pt x="1986" y="2822"/>
                </a:lnTo>
                <a:lnTo>
                  <a:pt x="116" y="17334"/>
                </a:lnTo>
                <a:lnTo>
                  <a:pt x="0" y="63764"/>
                </a:lnTo>
                <a:lnTo>
                  <a:pt x="0" y="74353"/>
                </a:lnTo>
                <a:lnTo>
                  <a:pt x="8201" y="84239"/>
                </a:lnTo>
                <a:lnTo>
                  <a:pt x="11759" y="85065"/>
                </a:lnTo>
                <a:lnTo>
                  <a:pt x="33113" y="85714"/>
                </a:lnTo>
                <a:lnTo>
                  <a:pt x="34775" y="84659"/>
                </a:lnTo>
                <a:lnTo>
                  <a:pt x="35884" y="82898"/>
                </a:lnTo>
                <a:lnTo>
                  <a:pt x="36623" y="80665"/>
                </a:lnTo>
                <a:lnTo>
                  <a:pt x="38173" y="79177"/>
                </a:lnTo>
                <a:lnTo>
                  <a:pt x="48267" y="73966"/>
                </a:lnTo>
                <a:lnTo>
                  <a:pt x="71186" y="52612"/>
                </a:lnTo>
                <a:lnTo>
                  <a:pt x="73971" y="47019"/>
                </a:lnTo>
                <a:lnTo>
                  <a:pt x="75760" y="34805"/>
                </a:lnTo>
                <a:lnTo>
                  <a:pt x="76965" y="32728"/>
                </a:lnTo>
                <a:lnTo>
                  <a:pt x="78826" y="31344"/>
                </a:lnTo>
                <a:lnTo>
                  <a:pt x="81126" y="30421"/>
                </a:lnTo>
                <a:lnTo>
                  <a:pt x="82659" y="28747"/>
                </a:lnTo>
                <a:lnTo>
                  <a:pt x="85321" y="20536"/>
                </a:lnTo>
                <a:lnTo>
                  <a:pt x="85605" y="14434"/>
                </a:lnTo>
                <a:lnTo>
                  <a:pt x="86703" y="12797"/>
                </a:lnTo>
                <a:lnTo>
                  <a:pt x="88494" y="11706"/>
                </a:lnTo>
                <a:lnTo>
                  <a:pt x="95240" y="9529"/>
                </a:lnTo>
                <a:lnTo>
                  <a:pt x="95250" y="54060"/>
                </a:lnTo>
                <a:lnTo>
                  <a:pt x="95250" y="64805"/>
                </a:lnTo>
                <a:lnTo>
                  <a:pt x="101795" y="73910"/>
                </a:lnTo>
                <a:lnTo>
                  <a:pt x="103450" y="79768"/>
                </a:lnTo>
                <a:lnTo>
                  <a:pt x="104951" y="81754"/>
                </a:lnTo>
                <a:lnTo>
                  <a:pt x="123825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6" name="SMARTInkShape-Group270"/>
          <p:cNvGrpSpPr/>
          <p:nvPr/>
        </p:nvGrpSpPr>
        <p:grpSpPr>
          <a:xfrm>
            <a:off x="6819900" y="2781301"/>
            <a:ext cx="1123951" cy="228599"/>
            <a:chOff x="6819900" y="2781301"/>
            <a:chExt cx="1123951" cy="228599"/>
          </a:xfrm>
        </p:grpSpPr>
        <p:sp>
          <p:nvSpPr>
            <p:cNvPr id="121" name="SMARTInkShape-1217"/>
            <p:cNvSpPr/>
            <p:nvPr>
              <p:custDataLst>
                <p:tags r:id="rId329"/>
              </p:custDataLst>
            </p:nvPr>
          </p:nvSpPr>
          <p:spPr>
            <a:xfrm>
              <a:off x="7810500" y="2781301"/>
              <a:ext cx="133351" cy="190489"/>
            </a:xfrm>
            <a:custGeom>
              <a:avLst/>
              <a:gdLst/>
              <a:ahLst/>
              <a:cxnLst/>
              <a:rect l="0" t="0" r="0" b="0"/>
              <a:pathLst>
                <a:path w="133351" h="190489">
                  <a:moveTo>
                    <a:pt x="114300" y="28574"/>
                  </a:moveTo>
                  <a:lnTo>
                    <a:pt x="114300" y="28574"/>
                  </a:lnTo>
                  <a:lnTo>
                    <a:pt x="123825" y="19049"/>
                  </a:lnTo>
                  <a:lnTo>
                    <a:pt x="114416" y="9640"/>
                  </a:lnTo>
                  <a:lnTo>
                    <a:pt x="109278" y="9559"/>
                  </a:lnTo>
                  <a:lnTo>
                    <a:pt x="107777" y="8489"/>
                  </a:lnTo>
                  <a:lnTo>
                    <a:pt x="106776" y="6717"/>
                  </a:lnTo>
                  <a:lnTo>
                    <a:pt x="106109" y="4478"/>
                  </a:lnTo>
                  <a:lnTo>
                    <a:pt x="104606" y="2985"/>
                  </a:lnTo>
                  <a:lnTo>
                    <a:pt x="96691" y="392"/>
                  </a:lnTo>
                  <a:lnTo>
                    <a:pt x="71574" y="0"/>
                  </a:lnTo>
                  <a:lnTo>
                    <a:pt x="69941" y="1058"/>
                  </a:lnTo>
                  <a:lnTo>
                    <a:pt x="68852" y="2822"/>
                  </a:lnTo>
                  <a:lnTo>
                    <a:pt x="68126" y="5055"/>
                  </a:lnTo>
                  <a:lnTo>
                    <a:pt x="66584" y="6545"/>
                  </a:lnTo>
                  <a:lnTo>
                    <a:pt x="56505" y="11757"/>
                  </a:lnTo>
                  <a:lnTo>
                    <a:pt x="53545" y="14188"/>
                  </a:lnTo>
                  <a:lnTo>
                    <a:pt x="50257" y="19710"/>
                  </a:lnTo>
                  <a:lnTo>
                    <a:pt x="48145" y="26823"/>
                  </a:lnTo>
                  <a:lnTo>
                    <a:pt x="30304" y="45862"/>
                  </a:lnTo>
                  <a:lnTo>
                    <a:pt x="29343" y="49663"/>
                  </a:lnTo>
                  <a:lnTo>
                    <a:pt x="28579" y="74720"/>
                  </a:lnTo>
                  <a:lnTo>
                    <a:pt x="29636" y="75213"/>
                  </a:lnTo>
                  <a:lnTo>
                    <a:pt x="33632" y="75761"/>
                  </a:lnTo>
                  <a:lnTo>
                    <a:pt x="35122" y="76965"/>
                  </a:lnTo>
                  <a:lnTo>
                    <a:pt x="36776" y="81126"/>
                  </a:lnTo>
                  <a:lnTo>
                    <a:pt x="38276" y="82658"/>
                  </a:lnTo>
                  <a:lnTo>
                    <a:pt x="46185" y="85320"/>
                  </a:lnTo>
                  <a:lnTo>
                    <a:pt x="75796" y="85724"/>
                  </a:lnTo>
                  <a:lnTo>
                    <a:pt x="52520" y="85724"/>
                  </a:lnTo>
                  <a:lnTo>
                    <a:pt x="50888" y="86782"/>
                  </a:lnTo>
                  <a:lnTo>
                    <a:pt x="49801" y="88546"/>
                  </a:lnTo>
                  <a:lnTo>
                    <a:pt x="49075" y="90780"/>
                  </a:lnTo>
                  <a:lnTo>
                    <a:pt x="47533" y="92270"/>
                  </a:lnTo>
                  <a:lnTo>
                    <a:pt x="37454" y="97482"/>
                  </a:lnTo>
                  <a:lnTo>
                    <a:pt x="30329" y="103334"/>
                  </a:lnTo>
                  <a:lnTo>
                    <a:pt x="21317" y="105548"/>
                  </a:lnTo>
                  <a:lnTo>
                    <a:pt x="1478" y="122380"/>
                  </a:lnTo>
                  <a:lnTo>
                    <a:pt x="129" y="131898"/>
                  </a:lnTo>
                  <a:lnTo>
                    <a:pt x="0" y="176068"/>
                  </a:lnTo>
                  <a:lnTo>
                    <a:pt x="1058" y="177703"/>
                  </a:lnTo>
                  <a:lnTo>
                    <a:pt x="2822" y="178793"/>
                  </a:lnTo>
                  <a:lnTo>
                    <a:pt x="8200" y="180544"/>
                  </a:lnTo>
                  <a:lnTo>
                    <a:pt x="16867" y="187435"/>
                  </a:lnTo>
                  <a:lnTo>
                    <a:pt x="25694" y="189591"/>
                  </a:lnTo>
                  <a:lnTo>
                    <a:pt x="60327" y="190488"/>
                  </a:lnTo>
                  <a:lnTo>
                    <a:pt x="66676" y="187672"/>
                  </a:lnTo>
                  <a:lnTo>
                    <a:pt x="73025" y="183951"/>
                  </a:lnTo>
                  <a:lnTo>
                    <a:pt x="85725" y="181562"/>
                  </a:lnTo>
                  <a:lnTo>
                    <a:pt x="93369" y="181090"/>
                  </a:lnTo>
                  <a:lnTo>
                    <a:pt x="102483" y="174451"/>
                  </a:lnTo>
                  <a:lnTo>
                    <a:pt x="111387" y="172338"/>
                  </a:lnTo>
                  <a:lnTo>
                    <a:pt x="133350" y="171449"/>
                  </a:lnTo>
                  <a:lnTo>
                    <a:pt x="13335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1218"/>
            <p:cNvSpPr/>
            <p:nvPr>
              <p:custDataLst>
                <p:tags r:id="rId330"/>
              </p:custDataLst>
            </p:nvPr>
          </p:nvSpPr>
          <p:spPr>
            <a:xfrm>
              <a:off x="7600987" y="2800353"/>
              <a:ext cx="114264" cy="170078"/>
            </a:xfrm>
            <a:custGeom>
              <a:avLst/>
              <a:gdLst/>
              <a:ahLst/>
              <a:cxnLst/>
              <a:rect l="0" t="0" r="0" b="0"/>
              <a:pathLst>
                <a:path w="114264" h="170078">
                  <a:moveTo>
                    <a:pt x="95213" y="19047"/>
                  </a:moveTo>
                  <a:lnTo>
                    <a:pt x="95213" y="19047"/>
                  </a:lnTo>
                  <a:lnTo>
                    <a:pt x="104345" y="19047"/>
                  </a:lnTo>
                  <a:lnTo>
                    <a:pt x="104738" y="37981"/>
                  </a:lnTo>
                  <a:lnTo>
                    <a:pt x="95223" y="47612"/>
                  </a:lnTo>
                  <a:lnTo>
                    <a:pt x="95213" y="29930"/>
                  </a:lnTo>
                  <a:lnTo>
                    <a:pt x="94155" y="29477"/>
                  </a:lnTo>
                  <a:lnTo>
                    <a:pt x="90157" y="28974"/>
                  </a:lnTo>
                  <a:lnTo>
                    <a:pt x="88668" y="27782"/>
                  </a:lnTo>
                  <a:lnTo>
                    <a:pt x="87013" y="23635"/>
                  </a:lnTo>
                  <a:lnTo>
                    <a:pt x="85512" y="22105"/>
                  </a:lnTo>
                  <a:lnTo>
                    <a:pt x="81024" y="20406"/>
                  </a:lnTo>
                  <a:lnTo>
                    <a:pt x="79404" y="18895"/>
                  </a:lnTo>
                  <a:lnTo>
                    <a:pt x="75389" y="9426"/>
                  </a:lnTo>
                  <a:lnTo>
                    <a:pt x="67042" y="427"/>
                  </a:lnTo>
                  <a:lnTo>
                    <a:pt x="49031" y="0"/>
                  </a:lnTo>
                  <a:lnTo>
                    <a:pt x="42960" y="5055"/>
                  </a:lnTo>
                  <a:lnTo>
                    <a:pt x="40239" y="10359"/>
                  </a:lnTo>
                  <a:lnTo>
                    <a:pt x="39514" y="13255"/>
                  </a:lnTo>
                  <a:lnTo>
                    <a:pt x="37972" y="15186"/>
                  </a:lnTo>
                  <a:lnTo>
                    <a:pt x="33437" y="17331"/>
                  </a:lnTo>
                  <a:lnTo>
                    <a:pt x="31804" y="18961"/>
                  </a:lnTo>
                  <a:lnTo>
                    <a:pt x="21190" y="38278"/>
                  </a:lnTo>
                  <a:lnTo>
                    <a:pt x="18242" y="53996"/>
                  </a:lnTo>
                  <a:lnTo>
                    <a:pt x="11531" y="66677"/>
                  </a:lnTo>
                  <a:lnTo>
                    <a:pt x="10850" y="69850"/>
                  </a:lnTo>
                  <a:lnTo>
                    <a:pt x="3211" y="83606"/>
                  </a:lnTo>
                  <a:lnTo>
                    <a:pt x="0" y="126881"/>
                  </a:lnTo>
                  <a:lnTo>
                    <a:pt x="2802" y="133295"/>
                  </a:lnTo>
                  <a:lnTo>
                    <a:pt x="26787" y="160157"/>
                  </a:lnTo>
                  <a:lnTo>
                    <a:pt x="30582" y="161138"/>
                  </a:lnTo>
                  <a:lnTo>
                    <a:pt x="33076" y="161399"/>
                  </a:lnTo>
                  <a:lnTo>
                    <a:pt x="38668" y="164512"/>
                  </a:lnTo>
                  <a:lnTo>
                    <a:pt x="44682" y="168365"/>
                  </a:lnTo>
                  <a:lnTo>
                    <a:pt x="50883" y="170077"/>
                  </a:lnTo>
                  <a:lnTo>
                    <a:pt x="54018" y="169476"/>
                  </a:lnTo>
                  <a:lnTo>
                    <a:pt x="66654" y="163728"/>
                  </a:lnTo>
                  <a:lnTo>
                    <a:pt x="89061" y="161102"/>
                  </a:lnTo>
                  <a:lnTo>
                    <a:pt x="100682" y="154388"/>
                  </a:lnTo>
                  <a:lnTo>
                    <a:pt x="114263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1219"/>
            <p:cNvSpPr/>
            <p:nvPr>
              <p:custDataLst>
                <p:tags r:id="rId331"/>
              </p:custDataLst>
            </p:nvPr>
          </p:nvSpPr>
          <p:spPr>
            <a:xfrm>
              <a:off x="7334250" y="2943225"/>
              <a:ext cx="104776" cy="19048"/>
            </a:xfrm>
            <a:custGeom>
              <a:avLst/>
              <a:gdLst/>
              <a:ahLst/>
              <a:cxnLst/>
              <a:rect l="0" t="0" r="0" b="0"/>
              <a:pathLst>
                <a:path w="104776" h="19048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37213" y="19047"/>
                  </a:lnTo>
                  <a:lnTo>
                    <a:pt x="40684" y="17990"/>
                  </a:lnTo>
                  <a:lnTo>
                    <a:pt x="42997" y="16227"/>
                  </a:lnTo>
                  <a:lnTo>
                    <a:pt x="44540" y="13992"/>
                  </a:lnTo>
                  <a:lnTo>
                    <a:pt x="51898" y="11511"/>
                  </a:lnTo>
                  <a:lnTo>
                    <a:pt x="78561" y="6877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1220"/>
            <p:cNvSpPr/>
            <p:nvPr>
              <p:custDataLst>
                <p:tags r:id="rId332"/>
              </p:custDataLst>
            </p:nvPr>
          </p:nvSpPr>
          <p:spPr>
            <a:xfrm>
              <a:off x="7334250" y="2886075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5864" y="9525"/>
                  </a:lnTo>
                  <a:lnTo>
                    <a:pt x="54881" y="2979"/>
                  </a:lnTo>
                  <a:lnTo>
                    <a:pt x="63769" y="883"/>
                  </a:lnTo>
                  <a:lnTo>
                    <a:pt x="110067" y="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1221"/>
            <p:cNvSpPr/>
            <p:nvPr>
              <p:custDataLst>
                <p:tags r:id="rId333"/>
              </p:custDataLst>
            </p:nvPr>
          </p:nvSpPr>
          <p:spPr>
            <a:xfrm>
              <a:off x="6819900" y="2828960"/>
              <a:ext cx="400051" cy="180940"/>
            </a:xfrm>
            <a:custGeom>
              <a:avLst/>
              <a:gdLst/>
              <a:ahLst/>
              <a:cxnLst/>
              <a:rect l="0" t="0" r="0" b="0"/>
              <a:pathLst>
                <a:path w="400051" h="180940">
                  <a:moveTo>
                    <a:pt x="0" y="38065"/>
                  </a:moveTo>
                  <a:lnTo>
                    <a:pt x="0" y="38065"/>
                  </a:lnTo>
                  <a:lnTo>
                    <a:pt x="8200" y="38065"/>
                  </a:lnTo>
                  <a:lnTo>
                    <a:pt x="8642" y="39123"/>
                  </a:lnTo>
                  <a:lnTo>
                    <a:pt x="9525" y="85707"/>
                  </a:lnTo>
                  <a:lnTo>
                    <a:pt x="9525" y="98394"/>
                  </a:lnTo>
                  <a:lnTo>
                    <a:pt x="6703" y="104742"/>
                  </a:lnTo>
                  <a:lnTo>
                    <a:pt x="2980" y="111091"/>
                  </a:lnTo>
                  <a:lnTo>
                    <a:pt x="883" y="121674"/>
                  </a:lnTo>
                  <a:lnTo>
                    <a:pt x="10" y="155816"/>
                  </a:lnTo>
                  <a:lnTo>
                    <a:pt x="2827" y="162012"/>
                  </a:lnTo>
                  <a:lnTo>
                    <a:pt x="9522" y="171411"/>
                  </a:lnTo>
                  <a:lnTo>
                    <a:pt x="9524" y="166357"/>
                  </a:lnTo>
                  <a:lnTo>
                    <a:pt x="12347" y="161053"/>
                  </a:lnTo>
                  <a:lnTo>
                    <a:pt x="16070" y="155168"/>
                  </a:lnTo>
                  <a:lnTo>
                    <a:pt x="18462" y="142767"/>
                  </a:lnTo>
                  <a:lnTo>
                    <a:pt x="19045" y="97201"/>
                  </a:lnTo>
                  <a:lnTo>
                    <a:pt x="19047" y="93364"/>
                  </a:lnTo>
                  <a:lnTo>
                    <a:pt x="16226" y="86278"/>
                  </a:lnTo>
                  <a:lnTo>
                    <a:pt x="12503" y="79601"/>
                  </a:lnTo>
                  <a:lnTo>
                    <a:pt x="10113" y="66691"/>
                  </a:lnTo>
                  <a:lnTo>
                    <a:pt x="9526" y="24041"/>
                  </a:lnTo>
                  <a:lnTo>
                    <a:pt x="10584" y="22366"/>
                  </a:lnTo>
                  <a:lnTo>
                    <a:pt x="12347" y="21248"/>
                  </a:lnTo>
                  <a:lnTo>
                    <a:pt x="18657" y="19146"/>
                  </a:lnTo>
                  <a:lnTo>
                    <a:pt x="23990" y="19054"/>
                  </a:lnTo>
                  <a:lnTo>
                    <a:pt x="29359" y="16210"/>
                  </a:lnTo>
                  <a:lnTo>
                    <a:pt x="36374" y="10818"/>
                  </a:lnTo>
                  <a:lnTo>
                    <a:pt x="45363" y="9752"/>
                  </a:lnTo>
                  <a:lnTo>
                    <a:pt x="60445" y="9525"/>
                  </a:lnTo>
                  <a:lnTo>
                    <a:pt x="66728" y="12328"/>
                  </a:lnTo>
                  <a:lnTo>
                    <a:pt x="74329" y="17694"/>
                  </a:lnTo>
                  <a:lnTo>
                    <a:pt x="85284" y="18981"/>
                  </a:lnTo>
                  <a:lnTo>
                    <a:pt x="93887" y="27213"/>
                  </a:lnTo>
                  <a:lnTo>
                    <a:pt x="94846" y="33203"/>
                  </a:lnTo>
                  <a:lnTo>
                    <a:pt x="95130" y="41681"/>
                  </a:lnTo>
                  <a:lnTo>
                    <a:pt x="94111" y="43651"/>
                  </a:lnTo>
                  <a:lnTo>
                    <a:pt x="92375" y="44964"/>
                  </a:lnTo>
                  <a:lnTo>
                    <a:pt x="90158" y="45839"/>
                  </a:lnTo>
                  <a:lnTo>
                    <a:pt x="88681" y="47481"/>
                  </a:lnTo>
                  <a:lnTo>
                    <a:pt x="87038" y="52128"/>
                  </a:lnTo>
                  <a:lnTo>
                    <a:pt x="86113" y="60694"/>
                  </a:lnTo>
                  <a:lnTo>
                    <a:pt x="84926" y="62676"/>
                  </a:lnTo>
                  <a:lnTo>
                    <a:pt x="83076" y="63997"/>
                  </a:lnTo>
                  <a:lnTo>
                    <a:pt x="80783" y="64878"/>
                  </a:lnTo>
                  <a:lnTo>
                    <a:pt x="79256" y="66524"/>
                  </a:lnTo>
                  <a:lnTo>
                    <a:pt x="77558" y="71174"/>
                  </a:lnTo>
                  <a:lnTo>
                    <a:pt x="76047" y="72838"/>
                  </a:lnTo>
                  <a:lnTo>
                    <a:pt x="71546" y="74686"/>
                  </a:lnTo>
                  <a:lnTo>
                    <a:pt x="69922" y="76238"/>
                  </a:lnTo>
                  <a:lnTo>
                    <a:pt x="68118" y="80784"/>
                  </a:lnTo>
                  <a:lnTo>
                    <a:pt x="66579" y="82419"/>
                  </a:lnTo>
                  <a:lnTo>
                    <a:pt x="57155" y="85688"/>
                  </a:lnTo>
                  <a:lnTo>
                    <a:pt x="57153" y="85689"/>
                  </a:lnTo>
                  <a:lnTo>
                    <a:pt x="98855" y="85690"/>
                  </a:lnTo>
                  <a:lnTo>
                    <a:pt x="100828" y="86748"/>
                  </a:lnTo>
                  <a:lnTo>
                    <a:pt x="102143" y="88512"/>
                  </a:lnTo>
                  <a:lnTo>
                    <a:pt x="103021" y="90746"/>
                  </a:lnTo>
                  <a:lnTo>
                    <a:pt x="104664" y="92236"/>
                  </a:lnTo>
                  <a:lnTo>
                    <a:pt x="114905" y="97448"/>
                  </a:lnTo>
                  <a:lnTo>
                    <a:pt x="131504" y="112514"/>
                  </a:lnTo>
                  <a:lnTo>
                    <a:pt x="132529" y="116309"/>
                  </a:lnTo>
                  <a:lnTo>
                    <a:pt x="133187" y="127369"/>
                  </a:lnTo>
                  <a:lnTo>
                    <a:pt x="136099" y="133495"/>
                  </a:lnTo>
                  <a:lnTo>
                    <a:pt x="139864" y="139745"/>
                  </a:lnTo>
                  <a:lnTo>
                    <a:pt x="142478" y="150494"/>
                  </a:lnTo>
                  <a:lnTo>
                    <a:pt x="135284" y="162480"/>
                  </a:lnTo>
                  <a:lnTo>
                    <a:pt x="133732" y="169650"/>
                  </a:lnTo>
                  <a:lnTo>
                    <a:pt x="125182" y="179461"/>
                  </a:lnTo>
                  <a:lnTo>
                    <a:pt x="121606" y="180283"/>
                  </a:lnTo>
                  <a:lnTo>
                    <a:pt x="95688" y="180939"/>
                  </a:lnTo>
                  <a:lnTo>
                    <a:pt x="90324" y="175884"/>
                  </a:lnTo>
                  <a:lnTo>
                    <a:pt x="89850" y="174394"/>
                  </a:lnTo>
                  <a:lnTo>
                    <a:pt x="90591" y="173401"/>
                  </a:lnTo>
                  <a:lnTo>
                    <a:pt x="94330" y="171807"/>
                  </a:lnTo>
                  <a:lnTo>
                    <a:pt x="96127" y="163888"/>
                  </a:lnTo>
                  <a:lnTo>
                    <a:pt x="130549" y="123784"/>
                  </a:lnTo>
                  <a:lnTo>
                    <a:pt x="131483" y="120611"/>
                  </a:lnTo>
                  <a:lnTo>
                    <a:pt x="138164" y="114263"/>
                  </a:lnTo>
                  <a:lnTo>
                    <a:pt x="164824" y="92040"/>
                  </a:lnTo>
                  <a:lnTo>
                    <a:pt x="183761" y="68626"/>
                  </a:lnTo>
                  <a:lnTo>
                    <a:pt x="218900" y="40939"/>
                  </a:lnTo>
                  <a:lnTo>
                    <a:pt x="225347" y="38284"/>
                  </a:lnTo>
                  <a:lnTo>
                    <a:pt x="245765" y="20781"/>
                  </a:lnTo>
                  <a:lnTo>
                    <a:pt x="249634" y="19800"/>
                  </a:lnTo>
                  <a:lnTo>
                    <a:pt x="255686" y="19170"/>
                  </a:lnTo>
                  <a:lnTo>
                    <a:pt x="256182" y="18060"/>
                  </a:lnTo>
                  <a:lnTo>
                    <a:pt x="257175" y="9493"/>
                  </a:lnTo>
                  <a:lnTo>
                    <a:pt x="257175" y="55949"/>
                  </a:lnTo>
                  <a:lnTo>
                    <a:pt x="257175" y="102704"/>
                  </a:lnTo>
                  <a:lnTo>
                    <a:pt x="257175" y="150081"/>
                  </a:lnTo>
                  <a:lnTo>
                    <a:pt x="257175" y="156745"/>
                  </a:lnTo>
                  <a:lnTo>
                    <a:pt x="254353" y="162425"/>
                  </a:lnTo>
                  <a:lnTo>
                    <a:pt x="250630" y="168478"/>
                  </a:lnTo>
                  <a:lnTo>
                    <a:pt x="247651" y="180936"/>
                  </a:lnTo>
                  <a:lnTo>
                    <a:pt x="247650" y="180938"/>
                  </a:lnTo>
                  <a:lnTo>
                    <a:pt x="247650" y="133431"/>
                  </a:lnTo>
                  <a:lnTo>
                    <a:pt x="247650" y="114269"/>
                  </a:lnTo>
                  <a:lnTo>
                    <a:pt x="255850" y="114265"/>
                  </a:lnTo>
                  <a:lnTo>
                    <a:pt x="256292" y="115324"/>
                  </a:lnTo>
                  <a:lnTo>
                    <a:pt x="256782" y="119321"/>
                  </a:lnTo>
                  <a:lnTo>
                    <a:pt x="257971" y="120811"/>
                  </a:lnTo>
                  <a:lnTo>
                    <a:pt x="265341" y="123398"/>
                  </a:lnTo>
                  <a:lnTo>
                    <a:pt x="274782" y="123755"/>
                  </a:lnTo>
                  <a:lnTo>
                    <a:pt x="283545" y="117237"/>
                  </a:lnTo>
                  <a:lnTo>
                    <a:pt x="292387" y="115146"/>
                  </a:lnTo>
                  <a:lnTo>
                    <a:pt x="298578" y="114656"/>
                  </a:lnTo>
                  <a:lnTo>
                    <a:pt x="304857" y="111617"/>
                  </a:lnTo>
                  <a:lnTo>
                    <a:pt x="311175" y="107796"/>
                  </a:lnTo>
                  <a:lnTo>
                    <a:pt x="320682" y="104587"/>
                  </a:lnTo>
                  <a:lnTo>
                    <a:pt x="362002" y="69406"/>
                  </a:lnTo>
                  <a:lnTo>
                    <a:pt x="368322" y="66811"/>
                  </a:lnTo>
                  <a:lnTo>
                    <a:pt x="374660" y="62130"/>
                  </a:lnTo>
                  <a:lnTo>
                    <a:pt x="378182" y="56521"/>
                  </a:lnTo>
                  <a:lnTo>
                    <a:pt x="380806" y="50501"/>
                  </a:lnTo>
                  <a:lnTo>
                    <a:pt x="387176" y="41162"/>
                  </a:lnTo>
                  <a:lnTo>
                    <a:pt x="389037" y="34855"/>
                  </a:lnTo>
                  <a:lnTo>
                    <a:pt x="390591" y="32751"/>
                  </a:lnTo>
                  <a:lnTo>
                    <a:pt x="392685" y="31347"/>
                  </a:lnTo>
                  <a:lnTo>
                    <a:pt x="395139" y="30411"/>
                  </a:lnTo>
                  <a:lnTo>
                    <a:pt x="396777" y="28729"/>
                  </a:lnTo>
                  <a:lnTo>
                    <a:pt x="398595" y="24038"/>
                  </a:lnTo>
                  <a:lnTo>
                    <a:pt x="400050" y="361"/>
                  </a:lnTo>
                  <a:lnTo>
                    <a:pt x="391850" y="0"/>
                  </a:lnTo>
                  <a:lnTo>
                    <a:pt x="391408" y="1046"/>
                  </a:lnTo>
                  <a:lnTo>
                    <a:pt x="390641" y="13226"/>
                  </a:lnTo>
                  <a:lnTo>
                    <a:pt x="389544" y="15156"/>
                  </a:lnTo>
                  <a:lnTo>
                    <a:pt x="387754" y="16442"/>
                  </a:lnTo>
                  <a:lnTo>
                    <a:pt x="385503" y="17300"/>
                  </a:lnTo>
                  <a:lnTo>
                    <a:pt x="384001" y="18930"/>
                  </a:lnTo>
                  <a:lnTo>
                    <a:pt x="382334" y="23563"/>
                  </a:lnTo>
                  <a:lnTo>
                    <a:pt x="378230" y="50466"/>
                  </a:lnTo>
                  <a:lnTo>
                    <a:pt x="372809" y="68502"/>
                  </a:lnTo>
                  <a:lnTo>
                    <a:pt x="370494" y="100605"/>
                  </a:lnTo>
                  <a:lnTo>
                    <a:pt x="363951" y="114075"/>
                  </a:lnTo>
                  <a:lnTo>
                    <a:pt x="361951" y="161357"/>
                  </a:lnTo>
                  <a:lnTo>
                    <a:pt x="370150" y="170044"/>
                  </a:lnTo>
                  <a:lnTo>
                    <a:pt x="381000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7" name="SMARTInkShape-1222"/>
          <p:cNvSpPr/>
          <p:nvPr>
            <p:custDataLst>
              <p:tags r:id="rId15"/>
            </p:custDataLst>
          </p:nvPr>
        </p:nvSpPr>
        <p:spPr>
          <a:xfrm>
            <a:off x="8286750" y="2952751"/>
            <a:ext cx="19051" cy="19040"/>
          </a:xfrm>
          <a:custGeom>
            <a:avLst/>
            <a:gdLst/>
            <a:ahLst/>
            <a:cxnLst/>
            <a:rect l="0" t="0" r="0" b="0"/>
            <a:pathLst>
              <a:path w="19051" h="19040">
                <a:moveTo>
                  <a:pt x="9525" y="9524"/>
                </a:moveTo>
                <a:lnTo>
                  <a:pt x="9525" y="9524"/>
                </a:lnTo>
                <a:lnTo>
                  <a:pt x="0" y="9524"/>
                </a:lnTo>
                <a:lnTo>
                  <a:pt x="0" y="18933"/>
                </a:lnTo>
                <a:lnTo>
                  <a:pt x="8200" y="19039"/>
                </a:lnTo>
                <a:lnTo>
                  <a:pt x="8642" y="17984"/>
                </a:lnTo>
                <a:lnTo>
                  <a:pt x="9525" y="0"/>
                </a:lnTo>
                <a:lnTo>
                  <a:pt x="1" y="9523"/>
                </a:lnTo>
                <a:lnTo>
                  <a:pt x="0" y="17724"/>
                </a:lnTo>
                <a:lnTo>
                  <a:pt x="9132" y="9882"/>
                </a:lnTo>
                <a:lnTo>
                  <a:pt x="19050" y="952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6" name="SMARTInkShape-Group272"/>
          <p:cNvGrpSpPr/>
          <p:nvPr/>
        </p:nvGrpSpPr>
        <p:grpSpPr>
          <a:xfrm>
            <a:off x="8572500" y="2724150"/>
            <a:ext cx="1343026" cy="228601"/>
            <a:chOff x="8572500" y="2724150"/>
            <a:chExt cx="1343026" cy="228601"/>
          </a:xfrm>
        </p:grpSpPr>
        <p:sp>
          <p:nvSpPr>
            <p:cNvPr id="128" name="SMARTInkShape-1223"/>
            <p:cNvSpPr/>
            <p:nvPr>
              <p:custDataLst>
                <p:tags r:id="rId321"/>
              </p:custDataLst>
            </p:nvPr>
          </p:nvSpPr>
          <p:spPr>
            <a:xfrm>
              <a:off x="9810750" y="281940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23598" y="19050"/>
                  </a:lnTo>
                  <a:lnTo>
                    <a:pt x="29185" y="16228"/>
                  </a:lnTo>
                  <a:lnTo>
                    <a:pt x="35196" y="12504"/>
                  </a:lnTo>
                  <a:lnTo>
                    <a:pt x="45779" y="9917"/>
                  </a:lnTo>
                  <a:lnTo>
                    <a:pt x="83962" y="9525"/>
                  </a:lnTo>
                  <a:lnTo>
                    <a:pt x="90260" y="4469"/>
                  </a:lnTo>
                  <a:lnTo>
                    <a:pt x="91922" y="4037"/>
                  </a:lnTo>
                  <a:lnTo>
                    <a:pt x="93032" y="4808"/>
                  </a:lnTo>
                  <a:lnTo>
                    <a:pt x="93771" y="6380"/>
                  </a:lnTo>
                  <a:lnTo>
                    <a:pt x="95322" y="637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1224"/>
            <p:cNvSpPr/>
            <p:nvPr>
              <p:custDataLst>
                <p:tags r:id="rId322"/>
              </p:custDataLst>
            </p:nvPr>
          </p:nvSpPr>
          <p:spPr>
            <a:xfrm>
              <a:off x="9782175" y="2771775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0" y="116"/>
                  </a:lnTo>
                  <a:lnTo>
                    <a:pt x="47514" y="0"/>
                  </a:lnTo>
                  <a:lnTo>
                    <a:pt x="92084" y="0"/>
                  </a:lnTo>
                  <a:lnTo>
                    <a:pt x="133222" y="0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1225"/>
            <p:cNvSpPr/>
            <p:nvPr>
              <p:custDataLst>
                <p:tags r:id="rId323"/>
              </p:custDataLst>
            </p:nvPr>
          </p:nvSpPr>
          <p:spPr>
            <a:xfrm>
              <a:off x="9563103" y="2743200"/>
              <a:ext cx="94853" cy="133348"/>
            </a:xfrm>
            <a:custGeom>
              <a:avLst/>
              <a:gdLst/>
              <a:ahLst/>
              <a:cxnLst/>
              <a:rect l="0" t="0" r="0" b="0"/>
              <a:pathLst>
                <a:path w="94853" h="133348">
                  <a:moveTo>
                    <a:pt x="57147" y="9525"/>
                  </a:moveTo>
                  <a:lnTo>
                    <a:pt x="57147" y="9525"/>
                  </a:lnTo>
                  <a:lnTo>
                    <a:pt x="66557" y="18934"/>
                  </a:lnTo>
                  <a:lnTo>
                    <a:pt x="66662" y="27241"/>
                  </a:lnTo>
                  <a:lnTo>
                    <a:pt x="67723" y="27686"/>
                  </a:lnTo>
                  <a:lnTo>
                    <a:pt x="84363" y="28572"/>
                  </a:lnTo>
                  <a:lnTo>
                    <a:pt x="84817" y="27515"/>
                  </a:lnTo>
                  <a:lnTo>
                    <a:pt x="85603" y="20374"/>
                  </a:lnTo>
                  <a:lnTo>
                    <a:pt x="88492" y="19638"/>
                  </a:lnTo>
                  <a:lnTo>
                    <a:pt x="93911" y="19166"/>
                  </a:lnTo>
                  <a:lnTo>
                    <a:pt x="94654" y="16279"/>
                  </a:lnTo>
                  <a:lnTo>
                    <a:pt x="94852" y="14028"/>
                  </a:lnTo>
                  <a:lnTo>
                    <a:pt x="93925" y="12527"/>
                  </a:lnTo>
                  <a:lnTo>
                    <a:pt x="92249" y="11526"/>
                  </a:lnTo>
                  <a:lnTo>
                    <a:pt x="87011" y="9920"/>
                  </a:lnTo>
                  <a:lnTo>
                    <a:pt x="86296" y="6879"/>
                  </a:lnTo>
                  <a:lnTo>
                    <a:pt x="86104" y="4586"/>
                  </a:lnTo>
                  <a:lnTo>
                    <a:pt x="84919" y="3057"/>
                  </a:lnTo>
                  <a:lnTo>
                    <a:pt x="76599" y="119"/>
                  </a:lnTo>
                  <a:lnTo>
                    <a:pt x="57575" y="0"/>
                  </a:lnTo>
                  <a:lnTo>
                    <a:pt x="52217" y="5056"/>
                  </a:lnTo>
                  <a:lnTo>
                    <a:pt x="49665" y="10361"/>
                  </a:lnTo>
                  <a:lnTo>
                    <a:pt x="48983" y="13258"/>
                  </a:lnTo>
                  <a:lnTo>
                    <a:pt x="47471" y="15188"/>
                  </a:lnTo>
                  <a:lnTo>
                    <a:pt x="42969" y="17334"/>
                  </a:lnTo>
                  <a:lnTo>
                    <a:pt x="41346" y="18964"/>
                  </a:lnTo>
                  <a:lnTo>
                    <a:pt x="33468" y="32157"/>
                  </a:lnTo>
                  <a:lnTo>
                    <a:pt x="22994" y="44530"/>
                  </a:lnTo>
                  <a:lnTo>
                    <a:pt x="17004" y="57166"/>
                  </a:lnTo>
                  <a:lnTo>
                    <a:pt x="12848" y="63507"/>
                  </a:lnTo>
                  <a:lnTo>
                    <a:pt x="9448" y="73027"/>
                  </a:lnTo>
                  <a:lnTo>
                    <a:pt x="3268" y="82551"/>
                  </a:lnTo>
                  <a:lnTo>
                    <a:pt x="967" y="92075"/>
                  </a:lnTo>
                  <a:lnTo>
                    <a:pt x="0" y="128324"/>
                  </a:lnTo>
                  <a:lnTo>
                    <a:pt x="1057" y="129999"/>
                  </a:lnTo>
                  <a:lnTo>
                    <a:pt x="2821" y="131117"/>
                  </a:lnTo>
                  <a:lnTo>
                    <a:pt x="9698" y="133056"/>
                  </a:lnTo>
                  <a:lnTo>
                    <a:pt x="41312" y="133347"/>
                  </a:lnTo>
                  <a:lnTo>
                    <a:pt x="47640" y="130526"/>
                  </a:lnTo>
                  <a:lnTo>
                    <a:pt x="53979" y="126803"/>
                  </a:lnTo>
                  <a:lnTo>
                    <a:pt x="66673" y="124413"/>
                  </a:lnTo>
                  <a:lnTo>
                    <a:pt x="69848" y="124217"/>
                  </a:lnTo>
                  <a:lnTo>
                    <a:pt x="76197" y="121177"/>
                  </a:lnTo>
                  <a:lnTo>
                    <a:pt x="85722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1226"/>
            <p:cNvSpPr/>
            <p:nvPr>
              <p:custDataLst>
                <p:tags r:id="rId324"/>
              </p:custDataLst>
            </p:nvPr>
          </p:nvSpPr>
          <p:spPr>
            <a:xfrm>
              <a:off x="9334501" y="2724150"/>
              <a:ext cx="171449" cy="171436"/>
            </a:xfrm>
            <a:custGeom>
              <a:avLst/>
              <a:gdLst/>
              <a:ahLst/>
              <a:cxnLst/>
              <a:rect l="0" t="0" r="0" b="0"/>
              <a:pathLst>
                <a:path w="171449" h="171436">
                  <a:moveTo>
                    <a:pt x="76199" y="0"/>
                  </a:moveTo>
                  <a:lnTo>
                    <a:pt x="76199" y="0"/>
                  </a:lnTo>
                  <a:lnTo>
                    <a:pt x="76199" y="8201"/>
                  </a:lnTo>
                  <a:lnTo>
                    <a:pt x="69653" y="16868"/>
                  </a:lnTo>
                  <a:lnTo>
                    <a:pt x="67555" y="25694"/>
                  </a:lnTo>
                  <a:lnTo>
                    <a:pt x="67065" y="31881"/>
                  </a:lnTo>
                  <a:lnTo>
                    <a:pt x="64026" y="38158"/>
                  </a:lnTo>
                  <a:lnTo>
                    <a:pt x="53451" y="55868"/>
                  </a:lnTo>
                  <a:lnTo>
                    <a:pt x="49350" y="68529"/>
                  </a:lnTo>
                  <a:lnTo>
                    <a:pt x="45029" y="88373"/>
                  </a:lnTo>
                  <a:lnTo>
                    <a:pt x="37330" y="102737"/>
                  </a:lnTo>
                  <a:lnTo>
                    <a:pt x="32465" y="110219"/>
                  </a:lnTo>
                  <a:lnTo>
                    <a:pt x="28669" y="120382"/>
                  </a:lnTo>
                  <a:lnTo>
                    <a:pt x="22369" y="130095"/>
                  </a:lnTo>
                  <a:lnTo>
                    <a:pt x="20525" y="136490"/>
                  </a:lnTo>
                  <a:lnTo>
                    <a:pt x="18975" y="138618"/>
                  </a:lnTo>
                  <a:lnTo>
                    <a:pt x="16882" y="140037"/>
                  </a:lnTo>
                  <a:lnTo>
                    <a:pt x="14430" y="140983"/>
                  </a:lnTo>
                  <a:lnTo>
                    <a:pt x="12795" y="142672"/>
                  </a:lnTo>
                  <a:lnTo>
                    <a:pt x="7348" y="152987"/>
                  </a:lnTo>
                  <a:lnTo>
                    <a:pt x="3266" y="159011"/>
                  </a:lnTo>
                  <a:lnTo>
                    <a:pt x="2" y="171435"/>
                  </a:lnTo>
                  <a:lnTo>
                    <a:pt x="0" y="166389"/>
                  </a:lnTo>
                  <a:lnTo>
                    <a:pt x="1057" y="164901"/>
                  </a:lnTo>
                  <a:lnTo>
                    <a:pt x="2821" y="163909"/>
                  </a:lnTo>
                  <a:lnTo>
                    <a:pt x="5056" y="163248"/>
                  </a:lnTo>
                  <a:lnTo>
                    <a:pt x="6545" y="161748"/>
                  </a:lnTo>
                  <a:lnTo>
                    <a:pt x="8200" y="157260"/>
                  </a:lnTo>
                  <a:lnTo>
                    <a:pt x="10322" y="145756"/>
                  </a:lnTo>
                  <a:lnTo>
                    <a:pt x="15993" y="136438"/>
                  </a:lnTo>
                  <a:lnTo>
                    <a:pt x="18445" y="123808"/>
                  </a:lnTo>
                  <a:lnTo>
                    <a:pt x="18647" y="120639"/>
                  </a:lnTo>
                  <a:lnTo>
                    <a:pt x="21693" y="114295"/>
                  </a:lnTo>
                  <a:lnTo>
                    <a:pt x="28172" y="105332"/>
                  </a:lnTo>
                  <a:lnTo>
                    <a:pt x="28574" y="95261"/>
                  </a:lnTo>
                  <a:lnTo>
                    <a:pt x="28574" y="118954"/>
                  </a:lnTo>
                  <a:lnTo>
                    <a:pt x="29632" y="120578"/>
                  </a:lnTo>
                  <a:lnTo>
                    <a:pt x="31396" y="121660"/>
                  </a:lnTo>
                  <a:lnTo>
                    <a:pt x="38275" y="123540"/>
                  </a:lnTo>
                  <a:lnTo>
                    <a:pt x="52253" y="123814"/>
                  </a:lnTo>
                  <a:lnTo>
                    <a:pt x="57796" y="120998"/>
                  </a:lnTo>
                  <a:lnTo>
                    <a:pt x="63787" y="117277"/>
                  </a:lnTo>
                  <a:lnTo>
                    <a:pt x="73108" y="114123"/>
                  </a:lnTo>
                  <a:lnTo>
                    <a:pt x="82575" y="108015"/>
                  </a:lnTo>
                  <a:lnTo>
                    <a:pt x="92081" y="104677"/>
                  </a:lnTo>
                  <a:lnTo>
                    <a:pt x="139699" y="60317"/>
                  </a:lnTo>
                  <a:lnTo>
                    <a:pt x="148166" y="50798"/>
                  </a:lnTo>
                  <a:lnTo>
                    <a:pt x="150517" y="44449"/>
                  </a:lnTo>
                  <a:lnTo>
                    <a:pt x="152203" y="42332"/>
                  </a:lnTo>
                  <a:lnTo>
                    <a:pt x="165492" y="33601"/>
                  </a:lnTo>
                  <a:lnTo>
                    <a:pt x="168801" y="27986"/>
                  </a:lnTo>
                  <a:lnTo>
                    <a:pt x="171403" y="19205"/>
                  </a:lnTo>
                  <a:lnTo>
                    <a:pt x="171448" y="9642"/>
                  </a:lnTo>
                  <a:lnTo>
                    <a:pt x="157258" y="23717"/>
                  </a:lnTo>
                  <a:lnTo>
                    <a:pt x="154559" y="29238"/>
                  </a:lnTo>
                  <a:lnTo>
                    <a:pt x="153838" y="32192"/>
                  </a:lnTo>
                  <a:lnTo>
                    <a:pt x="145050" y="47683"/>
                  </a:lnTo>
                  <a:lnTo>
                    <a:pt x="144324" y="50839"/>
                  </a:lnTo>
                  <a:lnTo>
                    <a:pt x="136614" y="64566"/>
                  </a:lnTo>
                  <a:lnTo>
                    <a:pt x="133258" y="79573"/>
                  </a:lnTo>
                  <a:lnTo>
                    <a:pt x="126001" y="94662"/>
                  </a:lnTo>
                  <a:lnTo>
                    <a:pt x="122850" y="126115"/>
                  </a:lnTo>
                  <a:lnTo>
                    <a:pt x="121058" y="128526"/>
                  </a:lnTo>
                  <a:lnTo>
                    <a:pt x="118805" y="130134"/>
                  </a:lnTo>
                  <a:lnTo>
                    <a:pt x="117303" y="132265"/>
                  </a:lnTo>
                  <a:lnTo>
                    <a:pt x="115635" y="137454"/>
                  </a:lnTo>
                  <a:lnTo>
                    <a:pt x="114694" y="146325"/>
                  </a:lnTo>
                  <a:lnTo>
                    <a:pt x="115621" y="148350"/>
                  </a:lnTo>
                  <a:lnTo>
                    <a:pt x="117297" y="149700"/>
                  </a:lnTo>
                  <a:lnTo>
                    <a:pt x="119473" y="150600"/>
                  </a:lnTo>
                  <a:lnTo>
                    <a:pt x="120923" y="152258"/>
                  </a:lnTo>
                  <a:lnTo>
                    <a:pt x="123442" y="160443"/>
                  </a:lnTo>
                  <a:lnTo>
                    <a:pt x="126476" y="161266"/>
                  </a:lnTo>
                  <a:lnTo>
                    <a:pt x="131992" y="161795"/>
                  </a:lnTo>
                  <a:lnTo>
                    <a:pt x="140686" y="155353"/>
                  </a:lnTo>
                  <a:lnTo>
                    <a:pt x="15239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1227"/>
            <p:cNvSpPr/>
            <p:nvPr>
              <p:custDataLst>
                <p:tags r:id="rId325"/>
              </p:custDataLst>
            </p:nvPr>
          </p:nvSpPr>
          <p:spPr>
            <a:xfrm>
              <a:off x="9086853" y="2886075"/>
              <a:ext cx="114298" cy="1"/>
            </a:xfrm>
            <a:custGeom>
              <a:avLst/>
              <a:gdLst/>
              <a:ahLst/>
              <a:cxnLst/>
              <a:rect l="0" t="0" r="0" b="0"/>
              <a:pathLst>
                <a:path w="114298" h="1">
                  <a:moveTo>
                    <a:pt x="9522" y="0"/>
                  </a:moveTo>
                  <a:lnTo>
                    <a:pt x="9522" y="0"/>
                  </a:lnTo>
                  <a:lnTo>
                    <a:pt x="0" y="0"/>
                  </a:lnTo>
                  <a:lnTo>
                    <a:pt x="45337" y="0"/>
                  </a:lnTo>
                  <a:lnTo>
                    <a:pt x="88549" y="0"/>
                  </a:lnTo>
                  <a:lnTo>
                    <a:pt x="1142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1228"/>
            <p:cNvSpPr/>
            <p:nvPr>
              <p:custDataLst>
                <p:tags r:id="rId326"/>
              </p:custDataLst>
            </p:nvPr>
          </p:nvSpPr>
          <p:spPr>
            <a:xfrm>
              <a:off x="9124950" y="281940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1403" y="9525"/>
                  </a:lnTo>
                  <a:lnTo>
                    <a:pt x="47682" y="6703"/>
                  </a:lnTo>
                  <a:lnTo>
                    <a:pt x="54001" y="2979"/>
                  </a:lnTo>
                  <a:lnTo>
                    <a:pt x="66680" y="589"/>
                  </a:lnTo>
                  <a:lnTo>
                    <a:pt x="114169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1229"/>
            <p:cNvSpPr/>
            <p:nvPr>
              <p:custDataLst>
                <p:tags r:id="rId327"/>
              </p:custDataLst>
            </p:nvPr>
          </p:nvSpPr>
          <p:spPr>
            <a:xfrm>
              <a:off x="8877300" y="2790945"/>
              <a:ext cx="142876" cy="142756"/>
            </a:xfrm>
            <a:custGeom>
              <a:avLst/>
              <a:gdLst/>
              <a:ahLst/>
              <a:cxnLst/>
              <a:rect l="0" t="0" r="0" b="0"/>
              <a:pathLst>
                <a:path w="142876" h="142756">
                  <a:moveTo>
                    <a:pt x="0" y="66555"/>
                  </a:moveTo>
                  <a:lnTo>
                    <a:pt x="0" y="66555"/>
                  </a:lnTo>
                  <a:lnTo>
                    <a:pt x="0" y="80744"/>
                  </a:lnTo>
                  <a:lnTo>
                    <a:pt x="1058" y="82364"/>
                  </a:lnTo>
                  <a:lnTo>
                    <a:pt x="2822" y="83445"/>
                  </a:lnTo>
                  <a:lnTo>
                    <a:pt x="5057" y="84165"/>
                  </a:lnTo>
                  <a:lnTo>
                    <a:pt x="6546" y="85703"/>
                  </a:lnTo>
                  <a:lnTo>
                    <a:pt x="10323" y="95221"/>
                  </a:lnTo>
                  <a:lnTo>
                    <a:pt x="17691" y="103204"/>
                  </a:lnTo>
                  <a:lnTo>
                    <a:pt x="27131" y="104527"/>
                  </a:lnTo>
                  <a:lnTo>
                    <a:pt x="41706" y="104644"/>
                  </a:lnTo>
                  <a:lnTo>
                    <a:pt x="47816" y="101828"/>
                  </a:lnTo>
                  <a:lnTo>
                    <a:pt x="54059" y="98107"/>
                  </a:lnTo>
                  <a:lnTo>
                    <a:pt x="63526" y="94953"/>
                  </a:lnTo>
                  <a:lnTo>
                    <a:pt x="95250" y="69319"/>
                  </a:lnTo>
                  <a:lnTo>
                    <a:pt x="101600" y="66725"/>
                  </a:lnTo>
                  <a:lnTo>
                    <a:pt x="127000" y="44213"/>
                  </a:lnTo>
                  <a:lnTo>
                    <a:pt x="130528" y="37928"/>
                  </a:lnTo>
                  <a:lnTo>
                    <a:pt x="131468" y="34770"/>
                  </a:lnTo>
                  <a:lnTo>
                    <a:pt x="133154" y="32666"/>
                  </a:lnTo>
                  <a:lnTo>
                    <a:pt x="139523" y="28644"/>
                  </a:lnTo>
                  <a:lnTo>
                    <a:pt x="141386" y="23953"/>
                  </a:lnTo>
                  <a:lnTo>
                    <a:pt x="142875" y="0"/>
                  </a:lnTo>
                  <a:lnTo>
                    <a:pt x="142875" y="4972"/>
                  </a:lnTo>
                  <a:lnTo>
                    <a:pt x="141817" y="6450"/>
                  </a:lnTo>
                  <a:lnTo>
                    <a:pt x="137818" y="8091"/>
                  </a:lnTo>
                  <a:lnTo>
                    <a:pt x="136329" y="9588"/>
                  </a:lnTo>
                  <a:lnTo>
                    <a:pt x="132552" y="19029"/>
                  </a:lnTo>
                  <a:lnTo>
                    <a:pt x="126881" y="26250"/>
                  </a:lnTo>
                  <a:lnTo>
                    <a:pt x="124730" y="35093"/>
                  </a:lnTo>
                  <a:lnTo>
                    <a:pt x="123035" y="45473"/>
                  </a:lnTo>
                  <a:lnTo>
                    <a:pt x="116300" y="60426"/>
                  </a:lnTo>
                  <a:lnTo>
                    <a:pt x="108660" y="72030"/>
                  </a:lnTo>
                  <a:lnTo>
                    <a:pt x="104868" y="82171"/>
                  </a:lnTo>
                  <a:lnTo>
                    <a:pt x="98570" y="91878"/>
                  </a:lnTo>
                  <a:lnTo>
                    <a:pt x="96234" y="102516"/>
                  </a:lnTo>
                  <a:lnTo>
                    <a:pt x="94484" y="117544"/>
                  </a:lnTo>
                  <a:lnTo>
                    <a:pt x="86633" y="132772"/>
                  </a:lnTo>
                  <a:lnTo>
                    <a:pt x="85725" y="1427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1230"/>
            <p:cNvSpPr/>
            <p:nvPr>
              <p:custDataLst>
                <p:tags r:id="rId328"/>
              </p:custDataLst>
            </p:nvPr>
          </p:nvSpPr>
          <p:spPr>
            <a:xfrm>
              <a:off x="8572500" y="2743201"/>
              <a:ext cx="361951" cy="209550"/>
            </a:xfrm>
            <a:custGeom>
              <a:avLst/>
              <a:gdLst/>
              <a:ahLst/>
              <a:cxnLst/>
              <a:rect l="0" t="0" r="0" b="0"/>
              <a:pathLst>
                <a:path w="361951" h="209550">
                  <a:moveTo>
                    <a:pt x="0" y="209549"/>
                  </a:moveTo>
                  <a:lnTo>
                    <a:pt x="0" y="209549"/>
                  </a:lnTo>
                  <a:lnTo>
                    <a:pt x="23598" y="209549"/>
                  </a:lnTo>
                  <a:lnTo>
                    <a:pt x="29185" y="206727"/>
                  </a:lnTo>
                  <a:lnTo>
                    <a:pt x="35196" y="203003"/>
                  </a:lnTo>
                  <a:lnTo>
                    <a:pt x="44531" y="199848"/>
                  </a:lnTo>
                  <a:lnTo>
                    <a:pt x="87577" y="168235"/>
                  </a:lnTo>
                  <a:lnTo>
                    <a:pt x="131630" y="125509"/>
                  </a:lnTo>
                  <a:lnTo>
                    <a:pt x="176833" y="80341"/>
                  </a:lnTo>
                  <a:lnTo>
                    <a:pt x="190309" y="64043"/>
                  </a:lnTo>
                  <a:lnTo>
                    <a:pt x="212713" y="35327"/>
                  </a:lnTo>
                  <a:lnTo>
                    <a:pt x="236243" y="11416"/>
                  </a:lnTo>
                  <a:lnTo>
                    <a:pt x="237289" y="7543"/>
                  </a:lnTo>
                  <a:lnTo>
                    <a:pt x="238076" y="441"/>
                  </a:lnTo>
                  <a:lnTo>
                    <a:pt x="247616" y="0"/>
                  </a:lnTo>
                  <a:lnTo>
                    <a:pt x="247650" y="17609"/>
                  </a:lnTo>
                  <a:lnTo>
                    <a:pt x="241104" y="26369"/>
                  </a:lnTo>
                  <a:lnTo>
                    <a:pt x="239006" y="35212"/>
                  </a:lnTo>
                  <a:lnTo>
                    <a:pt x="238240" y="50837"/>
                  </a:lnTo>
                  <a:lnTo>
                    <a:pt x="235354" y="57166"/>
                  </a:lnTo>
                  <a:lnTo>
                    <a:pt x="231602" y="63507"/>
                  </a:lnTo>
                  <a:lnTo>
                    <a:pt x="229193" y="76201"/>
                  </a:lnTo>
                  <a:lnTo>
                    <a:pt x="228995" y="79375"/>
                  </a:lnTo>
                  <a:lnTo>
                    <a:pt x="225953" y="85725"/>
                  </a:lnTo>
                  <a:lnTo>
                    <a:pt x="223660" y="88900"/>
                  </a:lnTo>
                  <a:lnTo>
                    <a:pt x="207370" y="133174"/>
                  </a:lnTo>
                  <a:lnTo>
                    <a:pt x="193765" y="150100"/>
                  </a:lnTo>
                  <a:lnTo>
                    <a:pt x="191467" y="159008"/>
                  </a:lnTo>
                  <a:lnTo>
                    <a:pt x="190500" y="171449"/>
                  </a:lnTo>
                  <a:lnTo>
                    <a:pt x="190500" y="139292"/>
                  </a:lnTo>
                  <a:lnTo>
                    <a:pt x="187678" y="133168"/>
                  </a:lnTo>
                  <a:lnTo>
                    <a:pt x="176309" y="119314"/>
                  </a:lnTo>
                  <a:lnTo>
                    <a:pt x="170787" y="116528"/>
                  </a:lnTo>
                  <a:lnTo>
                    <a:pt x="167834" y="115785"/>
                  </a:lnTo>
                  <a:lnTo>
                    <a:pt x="152342" y="106955"/>
                  </a:lnTo>
                  <a:lnTo>
                    <a:pt x="149185" y="106228"/>
                  </a:lnTo>
                  <a:lnTo>
                    <a:pt x="133345" y="97427"/>
                  </a:lnTo>
                  <a:lnTo>
                    <a:pt x="106069" y="95377"/>
                  </a:lnTo>
                  <a:lnTo>
                    <a:pt x="97235" y="98128"/>
                  </a:lnTo>
                  <a:lnTo>
                    <a:pt x="89781" y="101820"/>
                  </a:lnTo>
                  <a:lnTo>
                    <a:pt x="69927" y="105573"/>
                  </a:lnTo>
                  <a:lnTo>
                    <a:pt x="57166" y="112262"/>
                  </a:lnTo>
                  <a:lnTo>
                    <a:pt x="53985" y="112941"/>
                  </a:lnTo>
                  <a:lnTo>
                    <a:pt x="51866" y="114452"/>
                  </a:lnTo>
                  <a:lnTo>
                    <a:pt x="50452" y="116518"/>
                  </a:lnTo>
                  <a:lnTo>
                    <a:pt x="49510" y="118953"/>
                  </a:lnTo>
                  <a:lnTo>
                    <a:pt x="47823" y="120577"/>
                  </a:lnTo>
                  <a:lnTo>
                    <a:pt x="43127" y="122381"/>
                  </a:lnTo>
                  <a:lnTo>
                    <a:pt x="41452" y="123920"/>
                  </a:lnTo>
                  <a:lnTo>
                    <a:pt x="39589" y="128453"/>
                  </a:lnTo>
                  <a:lnTo>
                    <a:pt x="38111" y="150921"/>
                  </a:lnTo>
                  <a:lnTo>
                    <a:pt x="39166" y="151414"/>
                  </a:lnTo>
                  <a:lnTo>
                    <a:pt x="60490" y="152360"/>
                  </a:lnTo>
                  <a:lnTo>
                    <a:pt x="105029" y="140639"/>
                  </a:lnTo>
                  <a:lnTo>
                    <a:pt x="149240" y="120518"/>
                  </a:lnTo>
                  <a:lnTo>
                    <a:pt x="195527" y="101588"/>
                  </a:lnTo>
                  <a:lnTo>
                    <a:pt x="243036" y="82548"/>
                  </a:lnTo>
                  <a:lnTo>
                    <a:pt x="290502" y="57149"/>
                  </a:lnTo>
                  <a:lnTo>
                    <a:pt x="310089" y="47624"/>
                  </a:lnTo>
                  <a:lnTo>
                    <a:pt x="333003" y="31396"/>
                  </a:lnTo>
                  <a:lnTo>
                    <a:pt x="339560" y="28770"/>
                  </a:lnTo>
                  <a:lnTo>
                    <a:pt x="349200" y="22400"/>
                  </a:lnTo>
                  <a:lnTo>
                    <a:pt x="361949" y="19049"/>
                  </a:lnTo>
                  <a:lnTo>
                    <a:pt x="361950" y="36383"/>
                  </a:lnTo>
                  <a:lnTo>
                    <a:pt x="355404" y="45364"/>
                  </a:lnTo>
                  <a:lnTo>
                    <a:pt x="340718" y="85151"/>
                  </a:lnTo>
                  <a:lnTo>
                    <a:pt x="336638" y="91820"/>
                  </a:lnTo>
                  <a:lnTo>
                    <a:pt x="326057" y="117648"/>
                  </a:lnTo>
                  <a:lnTo>
                    <a:pt x="318272" y="129285"/>
                  </a:lnTo>
                  <a:lnTo>
                    <a:pt x="312282" y="142698"/>
                  </a:lnTo>
                  <a:lnTo>
                    <a:pt x="299240" y="158726"/>
                  </a:lnTo>
                  <a:lnTo>
                    <a:pt x="293236" y="171444"/>
                  </a:lnTo>
                  <a:lnTo>
                    <a:pt x="287228" y="179091"/>
                  </a:lnTo>
                  <a:lnTo>
                    <a:pt x="285788" y="190058"/>
                  </a:lnTo>
                  <a:lnTo>
                    <a:pt x="276619" y="190488"/>
                  </a:lnTo>
                  <a:lnTo>
                    <a:pt x="276340" y="185439"/>
                  </a:lnTo>
                  <a:lnTo>
                    <a:pt x="277361" y="183951"/>
                  </a:lnTo>
                  <a:lnTo>
                    <a:pt x="279098" y="182958"/>
                  </a:lnTo>
                  <a:lnTo>
                    <a:pt x="285750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SMARTInkShape-Group273"/>
          <p:cNvGrpSpPr/>
          <p:nvPr/>
        </p:nvGrpSpPr>
        <p:grpSpPr>
          <a:xfrm>
            <a:off x="10048875" y="2638436"/>
            <a:ext cx="1295401" cy="238104"/>
            <a:chOff x="10048875" y="2638436"/>
            <a:chExt cx="1295401" cy="238104"/>
          </a:xfrm>
        </p:grpSpPr>
        <p:sp>
          <p:nvSpPr>
            <p:cNvPr id="137" name="SMARTInkShape-1231"/>
            <p:cNvSpPr/>
            <p:nvPr>
              <p:custDataLst>
                <p:tags r:id="rId315"/>
              </p:custDataLst>
            </p:nvPr>
          </p:nvSpPr>
          <p:spPr>
            <a:xfrm>
              <a:off x="11096628" y="2638436"/>
              <a:ext cx="247648" cy="180962"/>
            </a:xfrm>
            <a:custGeom>
              <a:avLst/>
              <a:gdLst/>
              <a:ahLst/>
              <a:cxnLst/>
              <a:rect l="0" t="0" r="0" b="0"/>
              <a:pathLst>
                <a:path w="247648" h="180962">
                  <a:moveTo>
                    <a:pt x="180972" y="28564"/>
                  </a:moveTo>
                  <a:lnTo>
                    <a:pt x="180972" y="28564"/>
                  </a:lnTo>
                  <a:lnTo>
                    <a:pt x="166425" y="28564"/>
                  </a:lnTo>
                  <a:lnTo>
                    <a:pt x="164924" y="29622"/>
                  </a:lnTo>
                  <a:lnTo>
                    <a:pt x="163924" y="31386"/>
                  </a:lnTo>
                  <a:lnTo>
                    <a:pt x="162317" y="36765"/>
                  </a:lnTo>
                  <a:lnTo>
                    <a:pt x="155455" y="45432"/>
                  </a:lnTo>
                  <a:lnTo>
                    <a:pt x="152245" y="54258"/>
                  </a:lnTo>
                  <a:lnTo>
                    <a:pt x="146119" y="63576"/>
                  </a:lnTo>
                  <a:lnTo>
                    <a:pt x="142777" y="73040"/>
                  </a:lnTo>
                  <a:lnTo>
                    <a:pt x="126454" y="95241"/>
                  </a:lnTo>
                  <a:lnTo>
                    <a:pt x="123934" y="101590"/>
                  </a:lnTo>
                  <a:lnTo>
                    <a:pt x="92037" y="141570"/>
                  </a:lnTo>
                  <a:lnTo>
                    <a:pt x="87815" y="145177"/>
                  </a:lnTo>
                  <a:lnTo>
                    <a:pt x="61203" y="159360"/>
                  </a:lnTo>
                  <a:lnTo>
                    <a:pt x="51057" y="167390"/>
                  </a:lnTo>
                  <a:lnTo>
                    <a:pt x="38149" y="173461"/>
                  </a:lnTo>
                  <a:lnTo>
                    <a:pt x="31769" y="177630"/>
                  </a:lnTo>
                  <a:lnTo>
                    <a:pt x="22228" y="179976"/>
                  </a:lnTo>
                  <a:lnTo>
                    <a:pt x="437" y="180961"/>
                  </a:lnTo>
                  <a:lnTo>
                    <a:pt x="0" y="166499"/>
                  </a:lnTo>
                  <a:lnTo>
                    <a:pt x="2821" y="161130"/>
                  </a:lnTo>
                  <a:lnTo>
                    <a:pt x="5055" y="158216"/>
                  </a:lnTo>
                  <a:lnTo>
                    <a:pt x="10358" y="154979"/>
                  </a:lnTo>
                  <a:lnTo>
                    <a:pt x="13254" y="154115"/>
                  </a:lnTo>
                  <a:lnTo>
                    <a:pt x="15184" y="152482"/>
                  </a:lnTo>
                  <a:lnTo>
                    <a:pt x="23595" y="139283"/>
                  </a:lnTo>
                  <a:lnTo>
                    <a:pt x="29182" y="135981"/>
                  </a:lnTo>
                  <a:lnTo>
                    <a:pt x="37982" y="133687"/>
                  </a:lnTo>
                  <a:lnTo>
                    <a:pt x="65220" y="133339"/>
                  </a:lnTo>
                  <a:lnTo>
                    <a:pt x="71298" y="138395"/>
                  </a:lnTo>
                  <a:lnTo>
                    <a:pt x="74020" y="143700"/>
                  </a:lnTo>
                  <a:lnTo>
                    <a:pt x="75767" y="150673"/>
                  </a:lnTo>
                  <a:lnTo>
                    <a:pt x="93888" y="170076"/>
                  </a:lnTo>
                  <a:lnTo>
                    <a:pt x="94845" y="176092"/>
                  </a:lnTo>
                  <a:lnTo>
                    <a:pt x="96038" y="177716"/>
                  </a:lnTo>
                  <a:lnTo>
                    <a:pt x="103413" y="180536"/>
                  </a:lnTo>
                  <a:lnTo>
                    <a:pt x="127126" y="180953"/>
                  </a:lnTo>
                  <a:lnTo>
                    <a:pt x="129199" y="179898"/>
                  </a:lnTo>
                  <a:lnTo>
                    <a:pt x="130582" y="178137"/>
                  </a:lnTo>
                  <a:lnTo>
                    <a:pt x="131504" y="175904"/>
                  </a:lnTo>
                  <a:lnTo>
                    <a:pt x="133176" y="174416"/>
                  </a:lnTo>
                  <a:lnTo>
                    <a:pt x="143465" y="169205"/>
                  </a:lnTo>
                  <a:lnTo>
                    <a:pt x="149486" y="165154"/>
                  </a:lnTo>
                  <a:lnTo>
                    <a:pt x="155690" y="163354"/>
                  </a:lnTo>
                  <a:lnTo>
                    <a:pt x="157767" y="161816"/>
                  </a:lnTo>
                  <a:lnTo>
                    <a:pt x="159152" y="159732"/>
                  </a:lnTo>
                  <a:lnTo>
                    <a:pt x="161748" y="154594"/>
                  </a:lnTo>
                  <a:lnTo>
                    <a:pt x="177002" y="136429"/>
                  </a:lnTo>
                  <a:lnTo>
                    <a:pt x="183010" y="123797"/>
                  </a:lnTo>
                  <a:lnTo>
                    <a:pt x="187169" y="117456"/>
                  </a:lnTo>
                  <a:lnTo>
                    <a:pt x="189511" y="107937"/>
                  </a:lnTo>
                  <a:lnTo>
                    <a:pt x="190490" y="60576"/>
                  </a:lnTo>
                  <a:lnTo>
                    <a:pt x="190494" y="54080"/>
                  </a:lnTo>
                  <a:lnTo>
                    <a:pt x="187673" y="47666"/>
                  </a:lnTo>
                  <a:lnTo>
                    <a:pt x="183951" y="41287"/>
                  </a:lnTo>
                  <a:lnTo>
                    <a:pt x="180795" y="31746"/>
                  </a:lnTo>
                  <a:lnTo>
                    <a:pt x="167831" y="15865"/>
                  </a:lnTo>
                  <a:lnTo>
                    <a:pt x="161726" y="12337"/>
                  </a:lnTo>
                  <a:lnTo>
                    <a:pt x="155485" y="9710"/>
                  </a:lnTo>
                  <a:lnTo>
                    <a:pt x="146022" y="3340"/>
                  </a:lnTo>
                  <a:lnTo>
                    <a:pt x="136513" y="982"/>
                  </a:lnTo>
                  <a:lnTo>
                    <a:pt x="101597" y="0"/>
                  </a:lnTo>
                  <a:lnTo>
                    <a:pt x="95247" y="2816"/>
                  </a:lnTo>
                  <a:lnTo>
                    <a:pt x="88897" y="6537"/>
                  </a:lnTo>
                  <a:lnTo>
                    <a:pt x="78078" y="9122"/>
                  </a:lnTo>
                  <a:lnTo>
                    <a:pt x="58912" y="26838"/>
                  </a:lnTo>
                  <a:lnTo>
                    <a:pt x="57931" y="30619"/>
                  </a:lnTo>
                  <a:lnTo>
                    <a:pt x="57670" y="33109"/>
                  </a:lnTo>
                  <a:lnTo>
                    <a:pt x="56438" y="34769"/>
                  </a:lnTo>
                  <a:lnTo>
                    <a:pt x="52246" y="36613"/>
                  </a:lnTo>
                  <a:lnTo>
                    <a:pt x="50706" y="38163"/>
                  </a:lnTo>
                  <a:lnTo>
                    <a:pt x="48992" y="42708"/>
                  </a:lnTo>
                  <a:lnTo>
                    <a:pt x="48028" y="51217"/>
                  </a:lnTo>
                  <a:lnTo>
                    <a:pt x="48951" y="53191"/>
                  </a:lnTo>
                  <a:lnTo>
                    <a:pt x="50624" y="54507"/>
                  </a:lnTo>
                  <a:lnTo>
                    <a:pt x="52798" y="55384"/>
                  </a:lnTo>
                  <a:lnTo>
                    <a:pt x="54247" y="57027"/>
                  </a:lnTo>
                  <a:lnTo>
                    <a:pt x="55859" y="61676"/>
                  </a:lnTo>
                  <a:lnTo>
                    <a:pt x="57345" y="63338"/>
                  </a:lnTo>
                  <a:lnTo>
                    <a:pt x="65236" y="66226"/>
                  </a:lnTo>
                  <a:lnTo>
                    <a:pt x="71302" y="66534"/>
                  </a:lnTo>
                  <a:lnTo>
                    <a:pt x="76844" y="69429"/>
                  </a:lnTo>
                  <a:lnTo>
                    <a:pt x="82835" y="73185"/>
                  </a:lnTo>
                  <a:lnTo>
                    <a:pt x="95304" y="75595"/>
                  </a:lnTo>
                  <a:lnTo>
                    <a:pt x="113014" y="76072"/>
                  </a:lnTo>
                  <a:lnTo>
                    <a:pt x="121842" y="73315"/>
                  </a:lnTo>
                  <a:lnTo>
                    <a:pt x="129291" y="69620"/>
                  </a:lnTo>
                  <a:lnTo>
                    <a:pt x="145932" y="67053"/>
                  </a:lnTo>
                  <a:lnTo>
                    <a:pt x="165087" y="66698"/>
                  </a:lnTo>
                  <a:lnTo>
                    <a:pt x="171443" y="63857"/>
                  </a:lnTo>
                  <a:lnTo>
                    <a:pt x="177795" y="60125"/>
                  </a:lnTo>
                  <a:lnTo>
                    <a:pt x="190497" y="57729"/>
                  </a:lnTo>
                  <a:lnTo>
                    <a:pt x="236668" y="57139"/>
                  </a:lnTo>
                  <a:lnTo>
                    <a:pt x="237152" y="56081"/>
                  </a:lnTo>
                  <a:lnTo>
                    <a:pt x="237691" y="52083"/>
                  </a:lnTo>
                  <a:lnTo>
                    <a:pt x="238893" y="51651"/>
                  </a:lnTo>
                  <a:lnTo>
                    <a:pt x="247647" y="57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1232"/>
            <p:cNvSpPr/>
            <p:nvPr>
              <p:custDataLst>
                <p:tags r:id="rId316"/>
              </p:custDataLst>
            </p:nvPr>
          </p:nvSpPr>
          <p:spPr>
            <a:xfrm>
              <a:off x="10810876" y="2667010"/>
              <a:ext cx="142875" cy="189156"/>
            </a:xfrm>
            <a:custGeom>
              <a:avLst/>
              <a:gdLst/>
              <a:ahLst/>
              <a:cxnLst/>
              <a:rect l="0" t="0" r="0" b="0"/>
              <a:pathLst>
                <a:path w="142875" h="189156">
                  <a:moveTo>
                    <a:pt x="142874" y="19040"/>
                  </a:moveTo>
                  <a:lnTo>
                    <a:pt x="142874" y="19040"/>
                  </a:lnTo>
                  <a:lnTo>
                    <a:pt x="133740" y="9907"/>
                  </a:lnTo>
                  <a:lnTo>
                    <a:pt x="128409" y="9631"/>
                  </a:lnTo>
                  <a:lnTo>
                    <a:pt x="126881" y="8534"/>
                  </a:lnTo>
                  <a:lnTo>
                    <a:pt x="125862" y="6745"/>
                  </a:lnTo>
                  <a:lnTo>
                    <a:pt x="125183" y="4493"/>
                  </a:lnTo>
                  <a:lnTo>
                    <a:pt x="123672" y="2992"/>
                  </a:lnTo>
                  <a:lnTo>
                    <a:pt x="115742" y="385"/>
                  </a:lnTo>
                  <a:lnTo>
                    <a:pt x="100148" y="0"/>
                  </a:lnTo>
                  <a:lnTo>
                    <a:pt x="98514" y="1055"/>
                  </a:lnTo>
                  <a:lnTo>
                    <a:pt x="97426" y="2817"/>
                  </a:lnTo>
                  <a:lnTo>
                    <a:pt x="96700" y="5050"/>
                  </a:lnTo>
                  <a:lnTo>
                    <a:pt x="95158" y="6538"/>
                  </a:lnTo>
                  <a:lnTo>
                    <a:pt x="90623" y="8192"/>
                  </a:lnTo>
                  <a:lnTo>
                    <a:pt x="82118" y="9123"/>
                  </a:lnTo>
                  <a:lnTo>
                    <a:pt x="80145" y="10312"/>
                  </a:lnTo>
                  <a:lnTo>
                    <a:pt x="78831" y="12163"/>
                  </a:lnTo>
                  <a:lnTo>
                    <a:pt x="76311" y="17042"/>
                  </a:lnTo>
                  <a:lnTo>
                    <a:pt x="61114" y="35018"/>
                  </a:lnTo>
                  <a:lnTo>
                    <a:pt x="55111" y="47635"/>
                  </a:lnTo>
                  <a:lnTo>
                    <a:pt x="50952" y="53974"/>
                  </a:lnTo>
                  <a:lnTo>
                    <a:pt x="48610" y="63493"/>
                  </a:lnTo>
                  <a:lnTo>
                    <a:pt x="47627" y="99739"/>
                  </a:lnTo>
                  <a:lnTo>
                    <a:pt x="48684" y="101414"/>
                  </a:lnTo>
                  <a:lnTo>
                    <a:pt x="50448" y="102532"/>
                  </a:lnTo>
                  <a:lnTo>
                    <a:pt x="57985" y="104104"/>
                  </a:lnTo>
                  <a:lnTo>
                    <a:pt x="60881" y="104324"/>
                  </a:lnTo>
                  <a:lnTo>
                    <a:pt x="62811" y="105529"/>
                  </a:lnTo>
                  <a:lnTo>
                    <a:pt x="64100" y="107391"/>
                  </a:lnTo>
                  <a:lnTo>
                    <a:pt x="64959" y="109691"/>
                  </a:lnTo>
                  <a:lnTo>
                    <a:pt x="66588" y="111224"/>
                  </a:lnTo>
                  <a:lnTo>
                    <a:pt x="71222" y="112927"/>
                  </a:lnTo>
                  <a:lnTo>
                    <a:pt x="93770" y="114279"/>
                  </a:lnTo>
                  <a:lnTo>
                    <a:pt x="94263" y="113225"/>
                  </a:lnTo>
                  <a:lnTo>
                    <a:pt x="95248" y="96574"/>
                  </a:lnTo>
                  <a:lnTo>
                    <a:pt x="94191" y="96129"/>
                  </a:lnTo>
                  <a:lnTo>
                    <a:pt x="53571" y="95240"/>
                  </a:lnTo>
                  <a:lnTo>
                    <a:pt x="47445" y="98062"/>
                  </a:lnTo>
                  <a:lnTo>
                    <a:pt x="30860" y="111049"/>
                  </a:lnTo>
                  <a:lnTo>
                    <a:pt x="25003" y="112850"/>
                  </a:lnTo>
                  <a:lnTo>
                    <a:pt x="23019" y="114388"/>
                  </a:lnTo>
                  <a:lnTo>
                    <a:pt x="2179" y="143470"/>
                  </a:lnTo>
                  <a:lnTo>
                    <a:pt x="37" y="160436"/>
                  </a:lnTo>
                  <a:lnTo>
                    <a:pt x="0" y="176065"/>
                  </a:lnTo>
                  <a:lnTo>
                    <a:pt x="1057" y="177699"/>
                  </a:lnTo>
                  <a:lnTo>
                    <a:pt x="2823" y="178788"/>
                  </a:lnTo>
                  <a:lnTo>
                    <a:pt x="10360" y="180319"/>
                  </a:lnTo>
                  <a:lnTo>
                    <a:pt x="26567" y="181939"/>
                  </a:lnTo>
                  <a:lnTo>
                    <a:pt x="49488" y="189155"/>
                  </a:lnTo>
                  <a:lnTo>
                    <a:pt x="53102" y="188541"/>
                  </a:lnTo>
                  <a:lnTo>
                    <a:pt x="69324" y="182775"/>
                  </a:lnTo>
                  <a:lnTo>
                    <a:pt x="111279" y="181071"/>
                  </a:lnTo>
                  <a:lnTo>
                    <a:pt x="142874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1233"/>
            <p:cNvSpPr/>
            <p:nvPr>
              <p:custDataLst>
                <p:tags r:id="rId317"/>
              </p:custDataLst>
            </p:nvPr>
          </p:nvSpPr>
          <p:spPr>
            <a:xfrm>
              <a:off x="10507398" y="2790825"/>
              <a:ext cx="122503" cy="9526"/>
            </a:xfrm>
            <a:custGeom>
              <a:avLst/>
              <a:gdLst/>
              <a:ahLst/>
              <a:cxnLst/>
              <a:rect l="0" t="0" r="0" b="0"/>
              <a:pathLst>
                <a:path w="122503" h="9526">
                  <a:moveTo>
                    <a:pt x="8202" y="0"/>
                  </a:moveTo>
                  <a:lnTo>
                    <a:pt x="8202" y="0"/>
                  </a:lnTo>
                  <a:lnTo>
                    <a:pt x="8202" y="8201"/>
                  </a:lnTo>
                  <a:lnTo>
                    <a:pt x="7144" y="8642"/>
                  </a:lnTo>
                  <a:lnTo>
                    <a:pt x="0" y="9409"/>
                  </a:lnTo>
                  <a:lnTo>
                    <a:pt x="44271" y="9525"/>
                  </a:lnTo>
                  <a:lnTo>
                    <a:pt x="67213" y="9525"/>
                  </a:lnTo>
                  <a:lnTo>
                    <a:pt x="74294" y="6703"/>
                  </a:lnTo>
                  <a:lnTo>
                    <a:pt x="80969" y="2979"/>
                  </a:lnTo>
                  <a:lnTo>
                    <a:pt x="91733" y="883"/>
                  </a:lnTo>
                  <a:lnTo>
                    <a:pt x="12250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1234"/>
            <p:cNvSpPr/>
            <p:nvPr>
              <p:custDataLst>
                <p:tags r:id="rId318"/>
              </p:custDataLst>
            </p:nvPr>
          </p:nvSpPr>
          <p:spPr>
            <a:xfrm>
              <a:off x="10563225" y="2733675"/>
              <a:ext cx="104776" cy="1"/>
            </a:xfrm>
            <a:custGeom>
              <a:avLst/>
              <a:gdLst/>
              <a:ahLst/>
              <a:cxnLst/>
              <a:rect l="0" t="0" r="0" b="0"/>
              <a:pathLst>
                <a:path w="104776" h="1">
                  <a:moveTo>
                    <a:pt x="0" y="0"/>
                  </a:moveTo>
                  <a:lnTo>
                    <a:pt x="0" y="0"/>
                  </a:lnTo>
                  <a:lnTo>
                    <a:pt x="47513" y="0"/>
                  </a:lnTo>
                  <a:lnTo>
                    <a:pt x="95117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1235"/>
            <p:cNvSpPr/>
            <p:nvPr>
              <p:custDataLst>
                <p:tags r:id="rId319"/>
              </p:custDataLst>
            </p:nvPr>
          </p:nvSpPr>
          <p:spPr>
            <a:xfrm>
              <a:off x="10268078" y="2676525"/>
              <a:ext cx="171323" cy="171450"/>
            </a:xfrm>
            <a:custGeom>
              <a:avLst/>
              <a:gdLst/>
              <a:ahLst/>
              <a:cxnLst/>
              <a:rect l="0" t="0" r="0" b="0"/>
              <a:pathLst>
                <a:path w="171323" h="171450">
                  <a:moveTo>
                    <a:pt x="171322" y="9525"/>
                  </a:moveTo>
                  <a:lnTo>
                    <a:pt x="171322" y="9525"/>
                  </a:lnTo>
                  <a:lnTo>
                    <a:pt x="171322" y="116"/>
                  </a:lnTo>
                  <a:lnTo>
                    <a:pt x="126601" y="0"/>
                  </a:lnTo>
                  <a:lnTo>
                    <a:pt x="116018" y="0"/>
                  </a:lnTo>
                  <a:lnTo>
                    <a:pt x="106933" y="6546"/>
                  </a:lnTo>
                  <a:lnTo>
                    <a:pt x="98033" y="9701"/>
                  </a:lnTo>
                  <a:lnTo>
                    <a:pt x="88694" y="15809"/>
                  </a:lnTo>
                  <a:lnTo>
                    <a:pt x="82387" y="17610"/>
                  </a:lnTo>
                  <a:lnTo>
                    <a:pt x="80280" y="19148"/>
                  </a:lnTo>
                  <a:lnTo>
                    <a:pt x="78878" y="21232"/>
                  </a:lnTo>
                  <a:lnTo>
                    <a:pt x="77942" y="23680"/>
                  </a:lnTo>
                  <a:lnTo>
                    <a:pt x="76261" y="25312"/>
                  </a:lnTo>
                  <a:lnTo>
                    <a:pt x="71570" y="27125"/>
                  </a:lnTo>
                  <a:lnTo>
                    <a:pt x="69896" y="28666"/>
                  </a:lnTo>
                  <a:lnTo>
                    <a:pt x="68035" y="33202"/>
                  </a:lnTo>
                  <a:lnTo>
                    <a:pt x="66987" y="41705"/>
                  </a:lnTo>
                  <a:lnTo>
                    <a:pt x="65783" y="43679"/>
                  </a:lnTo>
                  <a:lnTo>
                    <a:pt x="63921" y="44994"/>
                  </a:lnTo>
                  <a:lnTo>
                    <a:pt x="61621" y="45871"/>
                  </a:lnTo>
                  <a:lnTo>
                    <a:pt x="60088" y="47514"/>
                  </a:lnTo>
                  <a:lnTo>
                    <a:pt x="58384" y="52162"/>
                  </a:lnTo>
                  <a:lnTo>
                    <a:pt x="57032" y="71577"/>
                  </a:lnTo>
                  <a:lnTo>
                    <a:pt x="58089" y="73118"/>
                  </a:lnTo>
                  <a:lnTo>
                    <a:pt x="59849" y="74145"/>
                  </a:lnTo>
                  <a:lnTo>
                    <a:pt x="66156" y="76080"/>
                  </a:lnTo>
                  <a:lnTo>
                    <a:pt x="85562" y="76200"/>
                  </a:lnTo>
                  <a:lnTo>
                    <a:pt x="71132" y="76200"/>
                  </a:lnTo>
                  <a:lnTo>
                    <a:pt x="69604" y="77258"/>
                  </a:lnTo>
                  <a:lnTo>
                    <a:pt x="68585" y="79022"/>
                  </a:lnTo>
                  <a:lnTo>
                    <a:pt x="67906" y="81256"/>
                  </a:lnTo>
                  <a:lnTo>
                    <a:pt x="66395" y="82746"/>
                  </a:lnTo>
                  <a:lnTo>
                    <a:pt x="61894" y="84401"/>
                  </a:lnTo>
                  <a:lnTo>
                    <a:pt x="50380" y="86522"/>
                  </a:lnTo>
                  <a:lnTo>
                    <a:pt x="35969" y="97468"/>
                  </a:lnTo>
                  <a:lnTo>
                    <a:pt x="14389" y="118838"/>
                  </a:lnTo>
                  <a:lnTo>
                    <a:pt x="11615" y="124431"/>
                  </a:lnTo>
                  <a:lnTo>
                    <a:pt x="10876" y="127404"/>
                  </a:lnTo>
                  <a:lnTo>
                    <a:pt x="842" y="142703"/>
                  </a:lnTo>
                  <a:lnTo>
                    <a:pt x="0" y="150914"/>
                  </a:lnTo>
                  <a:lnTo>
                    <a:pt x="17483" y="169998"/>
                  </a:lnTo>
                  <a:lnTo>
                    <a:pt x="26997" y="171322"/>
                  </a:lnTo>
                  <a:lnTo>
                    <a:pt x="72661" y="171449"/>
                  </a:lnTo>
                  <a:lnTo>
                    <a:pt x="98473" y="170392"/>
                  </a:lnTo>
                  <a:lnTo>
                    <a:pt x="12369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1236"/>
            <p:cNvSpPr/>
            <p:nvPr>
              <p:custDataLst>
                <p:tags r:id="rId320"/>
              </p:custDataLst>
            </p:nvPr>
          </p:nvSpPr>
          <p:spPr>
            <a:xfrm>
              <a:off x="10048875" y="2686053"/>
              <a:ext cx="112939" cy="190487"/>
            </a:xfrm>
            <a:custGeom>
              <a:avLst/>
              <a:gdLst/>
              <a:ahLst/>
              <a:cxnLst/>
              <a:rect l="0" t="0" r="0" b="0"/>
              <a:pathLst>
                <a:path w="112939" h="190487">
                  <a:moveTo>
                    <a:pt x="28575" y="9522"/>
                  </a:moveTo>
                  <a:lnTo>
                    <a:pt x="28575" y="9522"/>
                  </a:lnTo>
                  <a:lnTo>
                    <a:pt x="28575" y="55040"/>
                  </a:lnTo>
                  <a:lnTo>
                    <a:pt x="28575" y="78049"/>
                  </a:lnTo>
                  <a:lnTo>
                    <a:pt x="25751" y="85134"/>
                  </a:lnTo>
                  <a:lnTo>
                    <a:pt x="23518" y="88505"/>
                  </a:lnTo>
                  <a:lnTo>
                    <a:pt x="20373" y="103362"/>
                  </a:lnTo>
                  <a:lnTo>
                    <a:pt x="19165" y="126595"/>
                  </a:lnTo>
                  <a:lnTo>
                    <a:pt x="16279" y="133168"/>
                  </a:lnTo>
                  <a:lnTo>
                    <a:pt x="10861" y="140955"/>
                  </a:lnTo>
                  <a:lnTo>
                    <a:pt x="8731" y="150097"/>
                  </a:lnTo>
                  <a:lnTo>
                    <a:pt x="2" y="161919"/>
                  </a:lnTo>
                  <a:lnTo>
                    <a:pt x="1" y="161921"/>
                  </a:lnTo>
                  <a:lnTo>
                    <a:pt x="0" y="161922"/>
                  </a:lnTo>
                  <a:lnTo>
                    <a:pt x="0" y="116102"/>
                  </a:lnTo>
                  <a:lnTo>
                    <a:pt x="0" y="112326"/>
                  </a:lnTo>
                  <a:lnTo>
                    <a:pt x="2824" y="105307"/>
                  </a:lnTo>
                  <a:lnTo>
                    <a:pt x="6546" y="98660"/>
                  </a:lnTo>
                  <a:lnTo>
                    <a:pt x="8937" y="85769"/>
                  </a:lnTo>
                  <a:lnTo>
                    <a:pt x="9490" y="55299"/>
                  </a:lnTo>
                  <a:lnTo>
                    <a:pt x="12332" y="48212"/>
                  </a:lnTo>
                  <a:lnTo>
                    <a:pt x="16064" y="41534"/>
                  </a:lnTo>
                  <a:lnTo>
                    <a:pt x="18787" y="28791"/>
                  </a:lnTo>
                  <a:lnTo>
                    <a:pt x="19015" y="15483"/>
                  </a:lnTo>
                  <a:lnTo>
                    <a:pt x="20085" y="13496"/>
                  </a:lnTo>
                  <a:lnTo>
                    <a:pt x="21857" y="12171"/>
                  </a:lnTo>
                  <a:lnTo>
                    <a:pt x="27248" y="10045"/>
                  </a:lnTo>
                  <a:lnTo>
                    <a:pt x="37673" y="403"/>
                  </a:lnTo>
                  <a:lnTo>
                    <a:pt x="52563" y="0"/>
                  </a:lnTo>
                  <a:lnTo>
                    <a:pt x="54092" y="1058"/>
                  </a:lnTo>
                  <a:lnTo>
                    <a:pt x="55111" y="2821"/>
                  </a:lnTo>
                  <a:lnTo>
                    <a:pt x="56748" y="8198"/>
                  </a:lnTo>
                  <a:lnTo>
                    <a:pt x="63617" y="16865"/>
                  </a:lnTo>
                  <a:lnTo>
                    <a:pt x="66273" y="26821"/>
                  </a:lnTo>
                  <a:lnTo>
                    <a:pt x="66555" y="38166"/>
                  </a:lnTo>
                  <a:lnTo>
                    <a:pt x="65538" y="41318"/>
                  </a:lnTo>
                  <a:lnTo>
                    <a:pt x="63800" y="43419"/>
                  </a:lnTo>
                  <a:lnTo>
                    <a:pt x="61584" y="44820"/>
                  </a:lnTo>
                  <a:lnTo>
                    <a:pt x="59120" y="52021"/>
                  </a:lnTo>
                  <a:lnTo>
                    <a:pt x="57540" y="68834"/>
                  </a:lnTo>
                  <a:lnTo>
                    <a:pt x="56351" y="71288"/>
                  </a:lnTo>
                  <a:lnTo>
                    <a:pt x="54500" y="72925"/>
                  </a:lnTo>
                  <a:lnTo>
                    <a:pt x="52208" y="74016"/>
                  </a:lnTo>
                  <a:lnTo>
                    <a:pt x="50680" y="75801"/>
                  </a:lnTo>
                  <a:lnTo>
                    <a:pt x="45407" y="86271"/>
                  </a:lnTo>
                  <a:lnTo>
                    <a:pt x="28578" y="104769"/>
                  </a:lnTo>
                  <a:lnTo>
                    <a:pt x="28576" y="104771"/>
                  </a:lnTo>
                  <a:lnTo>
                    <a:pt x="36777" y="96571"/>
                  </a:lnTo>
                  <a:lnTo>
                    <a:pt x="46184" y="95363"/>
                  </a:lnTo>
                  <a:lnTo>
                    <a:pt x="54945" y="88724"/>
                  </a:lnTo>
                  <a:lnTo>
                    <a:pt x="63788" y="86611"/>
                  </a:lnTo>
                  <a:lnTo>
                    <a:pt x="74356" y="85839"/>
                  </a:lnTo>
                  <a:lnTo>
                    <a:pt x="86318" y="93276"/>
                  </a:lnTo>
                  <a:lnTo>
                    <a:pt x="89296" y="93933"/>
                  </a:lnTo>
                  <a:lnTo>
                    <a:pt x="91280" y="95429"/>
                  </a:lnTo>
                  <a:lnTo>
                    <a:pt x="95132" y="101533"/>
                  </a:lnTo>
                  <a:lnTo>
                    <a:pt x="99783" y="103333"/>
                  </a:lnTo>
                  <a:lnTo>
                    <a:pt x="101447" y="104871"/>
                  </a:lnTo>
                  <a:lnTo>
                    <a:pt x="105541" y="114388"/>
                  </a:lnTo>
                  <a:lnTo>
                    <a:pt x="111234" y="121615"/>
                  </a:lnTo>
                  <a:lnTo>
                    <a:pt x="112938" y="127427"/>
                  </a:lnTo>
                  <a:lnTo>
                    <a:pt x="112334" y="130459"/>
                  </a:lnTo>
                  <a:lnTo>
                    <a:pt x="105578" y="142701"/>
                  </a:lnTo>
                  <a:lnTo>
                    <a:pt x="105132" y="147382"/>
                  </a:lnTo>
                  <a:lnTo>
                    <a:pt x="102112" y="152991"/>
                  </a:lnTo>
                  <a:lnTo>
                    <a:pt x="90595" y="166456"/>
                  </a:lnTo>
                  <a:lnTo>
                    <a:pt x="85068" y="169229"/>
                  </a:lnTo>
                  <a:lnTo>
                    <a:pt x="82112" y="169968"/>
                  </a:lnTo>
                  <a:lnTo>
                    <a:pt x="66617" y="178791"/>
                  </a:lnTo>
                  <a:lnTo>
                    <a:pt x="63460" y="179518"/>
                  </a:lnTo>
                  <a:lnTo>
                    <a:pt x="61357" y="181061"/>
                  </a:lnTo>
                  <a:lnTo>
                    <a:pt x="59955" y="183148"/>
                  </a:lnTo>
                  <a:lnTo>
                    <a:pt x="59020" y="185597"/>
                  </a:lnTo>
                  <a:lnTo>
                    <a:pt x="57338" y="187231"/>
                  </a:lnTo>
                  <a:lnTo>
                    <a:pt x="49113" y="190067"/>
                  </a:lnTo>
                  <a:lnTo>
                    <a:pt x="38531" y="190486"/>
                  </a:lnTo>
                  <a:lnTo>
                    <a:pt x="38112" y="176307"/>
                  </a:lnTo>
                  <a:lnTo>
                    <a:pt x="39167" y="174687"/>
                  </a:lnTo>
                  <a:lnTo>
                    <a:pt x="40927" y="173607"/>
                  </a:lnTo>
                  <a:lnTo>
                    <a:pt x="43159" y="172887"/>
                  </a:lnTo>
                  <a:lnTo>
                    <a:pt x="44648" y="171349"/>
                  </a:lnTo>
                  <a:lnTo>
                    <a:pt x="47625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4" name="SMARTInkShape-1237"/>
          <p:cNvSpPr/>
          <p:nvPr>
            <p:custDataLst>
              <p:tags r:id="rId16"/>
            </p:custDataLst>
          </p:nvPr>
        </p:nvSpPr>
        <p:spPr>
          <a:xfrm>
            <a:off x="10953750" y="2676641"/>
            <a:ext cx="9526" cy="9410"/>
          </a:xfrm>
          <a:custGeom>
            <a:avLst/>
            <a:gdLst/>
            <a:ahLst/>
            <a:cxnLst/>
            <a:rect l="0" t="0" r="0" b="0"/>
            <a:pathLst>
              <a:path w="9526" h="9410">
                <a:moveTo>
                  <a:pt x="9525" y="9409"/>
                </a:moveTo>
                <a:lnTo>
                  <a:pt x="9525" y="9409"/>
                </a:lnTo>
                <a:lnTo>
                  <a:pt x="9525" y="1208"/>
                </a:lnTo>
                <a:lnTo>
                  <a:pt x="8467" y="767"/>
                </a:lnTo>
                <a:lnTo>
                  <a:pt x="1323" y="0"/>
                </a:lnTo>
                <a:lnTo>
                  <a:pt x="883" y="1020"/>
                </a:lnTo>
                <a:lnTo>
                  <a:pt x="0" y="940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8" name="SMARTInkShape-Group275"/>
          <p:cNvGrpSpPr/>
          <p:nvPr/>
        </p:nvGrpSpPr>
        <p:grpSpPr>
          <a:xfrm>
            <a:off x="714375" y="3476625"/>
            <a:ext cx="409576" cy="228600"/>
            <a:chOff x="714375" y="3476625"/>
            <a:chExt cx="409576" cy="228600"/>
          </a:xfrm>
        </p:grpSpPr>
        <p:sp>
          <p:nvSpPr>
            <p:cNvPr id="145" name="SMARTInkShape-1238"/>
            <p:cNvSpPr/>
            <p:nvPr>
              <p:custDataLst>
                <p:tags r:id="rId312"/>
              </p:custDataLst>
            </p:nvPr>
          </p:nvSpPr>
          <p:spPr>
            <a:xfrm>
              <a:off x="714375" y="3476625"/>
              <a:ext cx="9526" cy="123826"/>
            </a:xfrm>
            <a:custGeom>
              <a:avLst/>
              <a:gdLst/>
              <a:ahLst/>
              <a:cxnLst/>
              <a:rect l="0" t="0" r="0" b="0"/>
              <a:pathLst>
                <a:path w="9526" h="123826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1324" y="17610"/>
                  </a:lnTo>
                  <a:lnTo>
                    <a:pt x="116" y="27124"/>
                  </a:lnTo>
                  <a:lnTo>
                    <a:pt x="0" y="73294"/>
                  </a:lnTo>
                  <a:lnTo>
                    <a:pt x="0" y="119592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1239"/>
            <p:cNvSpPr/>
            <p:nvPr>
              <p:custDataLst>
                <p:tags r:id="rId313"/>
              </p:custDataLst>
            </p:nvPr>
          </p:nvSpPr>
          <p:spPr>
            <a:xfrm>
              <a:off x="985120" y="3495678"/>
              <a:ext cx="138831" cy="209547"/>
            </a:xfrm>
            <a:custGeom>
              <a:avLst/>
              <a:gdLst/>
              <a:ahLst/>
              <a:cxnLst/>
              <a:rect l="0" t="0" r="0" b="0"/>
              <a:pathLst>
                <a:path w="138831" h="209547">
                  <a:moveTo>
                    <a:pt x="91205" y="9522"/>
                  </a:moveTo>
                  <a:lnTo>
                    <a:pt x="91205" y="9522"/>
                  </a:lnTo>
                  <a:lnTo>
                    <a:pt x="81690" y="9522"/>
                  </a:lnTo>
                  <a:lnTo>
                    <a:pt x="81680" y="19047"/>
                  </a:lnTo>
                  <a:lnTo>
                    <a:pt x="81680" y="9915"/>
                  </a:lnTo>
                  <a:lnTo>
                    <a:pt x="73479" y="9556"/>
                  </a:lnTo>
                  <a:lnTo>
                    <a:pt x="63057" y="390"/>
                  </a:lnTo>
                  <a:lnTo>
                    <a:pt x="39967" y="0"/>
                  </a:lnTo>
                  <a:lnTo>
                    <a:pt x="37996" y="1057"/>
                  </a:lnTo>
                  <a:lnTo>
                    <a:pt x="36683" y="2820"/>
                  </a:lnTo>
                  <a:lnTo>
                    <a:pt x="35807" y="5054"/>
                  </a:lnTo>
                  <a:lnTo>
                    <a:pt x="34165" y="6543"/>
                  </a:lnTo>
                  <a:lnTo>
                    <a:pt x="26008" y="9130"/>
                  </a:lnTo>
                  <a:lnTo>
                    <a:pt x="19911" y="9406"/>
                  </a:lnTo>
                  <a:lnTo>
                    <a:pt x="18276" y="10503"/>
                  </a:lnTo>
                  <a:lnTo>
                    <a:pt x="17186" y="12293"/>
                  </a:lnTo>
                  <a:lnTo>
                    <a:pt x="16459" y="14545"/>
                  </a:lnTo>
                  <a:lnTo>
                    <a:pt x="14916" y="16045"/>
                  </a:lnTo>
                  <a:lnTo>
                    <a:pt x="10379" y="17713"/>
                  </a:lnTo>
                  <a:lnTo>
                    <a:pt x="8746" y="19216"/>
                  </a:lnTo>
                  <a:lnTo>
                    <a:pt x="5910" y="27131"/>
                  </a:lnTo>
                  <a:lnTo>
                    <a:pt x="5518" y="41703"/>
                  </a:lnTo>
                  <a:lnTo>
                    <a:pt x="4447" y="43676"/>
                  </a:lnTo>
                  <a:lnTo>
                    <a:pt x="2675" y="44992"/>
                  </a:lnTo>
                  <a:lnTo>
                    <a:pt x="435" y="45868"/>
                  </a:lnTo>
                  <a:lnTo>
                    <a:pt x="0" y="47511"/>
                  </a:lnTo>
                  <a:lnTo>
                    <a:pt x="4549" y="60725"/>
                  </a:lnTo>
                  <a:lnTo>
                    <a:pt x="5456" y="80706"/>
                  </a:lnTo>
                  <a:lnTo>
                    <a:pt x="8292" y="86315"/>
                  </a:lnTo>
                  <a:lnTo>
                    <a:pt x="13679" y="93483"/>
                  </a:lnTo>
                  <a:lnTo>
                    <a:pt x="14612" y="99781"/>
                  </a:lnTo>
                  <a:lnTo>
                    <a:pt x="15801" y="101445"/>
                  </a:lnTo>
                  <a:lnTo>
                    <a:pt x="17653" y="102554"/>
                  </a:lnTo>
                  <a:lnTo>
                    <a:pt x="24683" y="104480"/>
                  </a:lnTo>
                  <a:lnTo>
                    <a:pt x="62630" y="104772"/>
                  </a:lnTo>
                  <a:lnTo>
                    <a:pt x="54429" y="112973"/>
                  </a:lnTo>
                  <a:lnTo>
                    <a:pt x="45020" y="114180"/>
                  </a:lnTo>
                  <a:lnTo>
                    <a:pt x="35505" y="122488"/>
                  </a:lnTo>
                  <a:lnTo>
                    <a:pt x="29428" y="123426"/>
                  </a:lnTo>
                  <a:lnTo>
                    <a:pt x="27795" y="124617"/>
                  </a:lnTo>
                  <a:lnTo>
                    <a:pt x="26707" y="126468"/>
                  </a:lnTo>
                  <a:lnTo>
                    <a:pt x="25981" y="128761"/>
                  </a:lnTo>
                  <a:lnTo>
                    <a:pt x="24439" y="130290"/>
                  </a:lnTo>
                  <a:lnTo>
                    <a:pt x="19904" y="131989"/>
                  </a:lnTo>
                  <a:lnTo>
                    <a:pt x="18271" y="133500"/>
                  </a:lnTo>
                  <a:lnTo>
                    <a:pt x="16456" y="138001"/>
                  </a:lnTo>
                  <a:lnTo>
                    <a:pt x="15132" y="150646"/>
                  </a:lnTo>
                  <a:lnTo>
                    <a:pt x="6815" y="160445"/>
                  </a:lnTo>
                  <a:lnTo>
                    <a:pt x="5597" y="169993"/>
                  </a:lnTo>
                  <a:lnTo>
                    <a:pt x="5480" y="198571"/>
                  </a:lnTo>
                  <a:lnTo>
                    <a:pt x="6538" y="199054"/>
                  </a:lnTo>
                  <a:lnTo>
                    <a:pt x="10537" y="199592"/>
                  </a:lnTo>
                  <a:lnTo>
                    <a:pt x="12026" y="200794"/>
                  </a:lnTo>
                  <a:lnTo>
                    <a:pt x="14613" y="208185"/>
                  </a:lnTo>
                  <a:lnTo>
                    <a:pt x="17653" y="208942"/>
                  </a:lnTo>
                  <a:lnTo>
                    <a:pt x="56400" y="209546"/>
                  </a:lnTo>
                  <a:lnTo>
                    <a:pt x="62683" y="206724"/>
                  </a:lnTo>
                  <a:lnTo>
                    <a:pt x="69004" y="203001"/>
                  </a:lnTo>
                  <a:lnTo>
                    <a:pt x="75340" y="201346"/>
                  </a:lnTo>
                  <a:lnTo>
                    <a:pt x="77454" y="199846"/>
                  </a:lnTo>
                  <a:lnTo>
                    <a:pt x="78862" y="197788"/>
                  </a:lnTo>
                  <a:lnTo>
                    <a:pt x="79802" y="195358"/>
                  </a:lnTo>
                  <a:lnTo>
                    <a:pt x="81486" y="193738"/>
                  </a:lnTo>
                  <a:lnTo>
                    <a:pt x="91794" y="188315"/>
                  </a:lnTo>
                  <a:lnTo>
                    <a:pt x="97817" y="184235"/>
                  </a:lnTo>
                  <a:lnTo>
                    <a:pt x="104021" y="182423"/>
                  </a:lnTo>
                  <a:lnTo>
                    <a:pt x="106099" y="180881"/>
                  </a:lnTo>
                  <a:lnTo>
                    <a:pt x="107485" y="178794"/>
                  </a:lnTo>
                  <a:lnTo>
                    <a:pt x="110082" y="173654"/>
                  </a:lnTo>
                  <a:lnTo>
                    <a:pt x="114764" y="167842"/>
                  </a:lnTo>
                  <a:lnTo>
                    <a:pt x="120373" y="164553"/>
                  </a:lnTo>
                  <a:lnTo>
                    <a:pt x="123350" y="163676"/>
                  </a:lnTo>
                  <a:lnTo>
                    <a:pt x="125335" y="162033"/>
                  </a:lnTo>
                  <a:lnTo>
                    <a:pt x="138830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1240"/>
            <p:cNvSpPr/>
            <p:nvPr>
              <p:custDataLst>
                <p:tags r:id="rId314"/>
              </p:custDataLst>
            </p:nvPr>
          </p:nvSpPr>
          <p:spPr>
            <a:xfrm>
              <a:off x="714375" y="3524250"/>
              <a:ext cx="180976" cy="161890"/>
            </a:xfrm>
            <a:custGeom>
              <a:avLst/>
              <a:gdLst/>
              <a:ahLst/>
              <a:cxnLst/>
              <a:rect l="0" t="0" r="0" b="0"/>
              <a:pathLst>
                <a:path w="180976" h="161890">
                  <a:moveTo>
                    <a:pt x="19050" y="28575"/>
                  </a:moveTo>
                  <a:lnTo>
                    <a:pt x="19050" y="28575"/>
                  </a:lnTo>
                  <a:lnTo>
                    <a:pt x="19050" y="46889"/>
                  </a:lnTo>
                  <a:lnTo>
                    <a:pt x="16228" y="55412"/>
                  </a:lnTo>
                  <a:lnTo>
                    <a:pt x="12504" y="62727"/>
                  </a:lnTo>
                  <a:lnTo>
                    <a:pt x="9917" y="79273"/>
                  </a:lnTo>
                  <a:lnTo>
                    <a:pt x="9641" y="88869"/>
                  </a:lnTo>
                  <a:lnTo>
                    <a:pt x="6754" y="95236"/>
                  </a:lnTo>
                  <a:lnTo>
                    <a:pt x="3002" y="101594"/>
                  </a:lnTo>
                  <a:lnTo>
                    <a:pt x="593" y="114299"/>
                  </a:lnTo>
                  <a:lnTo>
                    <a:pt x="0" y="133350"/>
                  </a:lnTo>
                  <a:lnTo>
                    <a:pt x="0" y="101469"/>
                  </a:lnTo>
                  <a:lnTo>
                    <a:pt x="2822" y="95192"/>
                  </a:lnTo>
                  <a:lnTo>
                    <a:pt x="6546" y="88874"/>
                  </a:lnTo>
                  <a:lnTo>
                    <a:pt x="9133" y="78079"/>
                  </a:lnTo>
                  <a:lnTo>
                    <a:pt x="15993" y="68967"/>
                  </a:lnTo>
                  <a:lnTo>
                    <a:pt x="19015" y="57305"/>
                  </a:lnTo>
                  <a:lnTo>
                    <a:pt x="27248" y="48963"/>
                  </a:lnTo>
                  <a:lnTo>
                    <a:pt x="27690" y="49575"/>
                  </a:lnTo>
                  <a:lnTo>
                    <a:pt x="28458" y="55943"/>
                  </a:lnTo>
                  <a:lnTo>
                    <a:pt x="55791" y="84365"/>
                  </a:lnTo>
                  <a:lnTo>
                    <a:pt x="65232" y="85606"/>
                  </a:lnTo>
                  <a:lnTo>
                    <a:pt x="74749" y="77513"/>
                  </a:lnTo>
                  <a:lnTo>
                    <a:pt x="83518" y="75401"/>
                  </a:lnTo>
                  <a:lnTo>
                    <a:pt x="89330" y="71259"/>
                  </a:lnTo>
                  <a:lnTo>
                    <a:pt x="92619" y="65890"/>
                  </a:lnTo>
                  <a:lnTo>
                    <a:pt x="93496" y="62977"/>
                  </a:lnTo>
                  <a:lnTo>
                    <a:pt x="95139" y="61034"/>
                  </a:lnTo>
                  <a:lnTo>
                    <a:pt x="99787" y="58876"/>
                  </a:lnTo>
                  <a:lnTo>
                    <a:pt x="101450" y="57243"/>
                  </a:lnTo>
                  <a:lnTo>
                    <a:pt x="112119" y="37920"/>
                  </a:lnTo>
                  <a:lnTo>
                    <a:pt x="112846" y="34805"/>
                  </a:lnTo>
                  <a:lnTo>
                    <a:pt x="122857" y="19239"/>
                  </a:lnTo>
                  <a:lnTo>
                    <a:pt x="123825" y="0"/>
                  </a:lnTo>
                  <a:lnTo>
                    <a:pt x="123825" y="41313"/>
                  </a:lnTo>
                  <a:lnTo>
                    <a:pt x="121003" y="47642"/>
                  </a:lnTo>
                  <a:lnTo>
                    <a:pt x="117279" y="53982"/>
                  </a:lnTo>
                  <a:lnTo>
                    <a:pt x="115183" y="64561"/>
                  </a:lnTo>
                  <a:lnTo>
                    <a:pt x="114307" y="111047"/>
                  </a:lnTo>
                  <a:lnTo>
                    <a:pt x="114300" y="136522"/>
                  </a:lnTo>
                  <a:lnTo>
                    <a:pt x="117122" y="142874"/>
                  </a:lnTo>
                  <a:lnTo>
                    <a:pt x="123433" y="151842"/>
                  </a:lnTo>
                  <a:lnTo>
                    <a:pt x="123815" y="161518"/>
                  </a:lnTo>
                  <a:lnTo>
                    <a:pt x="132025" y="161889"/>
                  </a:lnTo>
                  <a:lnTo>
                    <a:pt x="132467" y="160843"/>
                  </a:lnTo>
                  <a:lnTo>
                    <a:pt x="132957" y="156858"/>
                  </a:lnTo>
                  <a:lnTo>
                    <a:pt x="134147" y="155372"/>
                  </a:lnTo>
                  <a:lnTo>
                    <a:pt x="138290" y="153721"/>
                  </a:lnTo>
                  <a:lnTo>
                    <a:pt x="139818" y="152222"/>
                  </a:lnTo>
                  <a:lnTo>
                    <a:pt x="145093" y="142213"/>
                  </a:lnTo>
                  <a:lnTo>
                    <a:pt x="18097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9" name="SMARTInkShape-Group276"/>
          <p:cNvGrpSpPr/>
          <p:nvPr/>
        </p:nvGrpSpPr>
        <p:grpSpPr>
          <a:xfrm>
            <a:off x="1333500" y="3457575"/>
            <a:ext cx="1276223" cy="238126"/>
            <a:chOff x="1333500" y="3457575"/>
            <a:chExt cx="1276223" cy="238126"/>
          </a:xfrm>
        </p:grpSpPr>
        <p:sp>
          <p:nvSpPr>
            <p:cNvPr id="149" name="SMARTInkShape-1241"/>
            <p:cNvSpPr/>
            <p:nvPr>
              <p:custDataLst>
                <p:tags r:id="rId302"/>
              </p:custDataLst>
            </p:nvPr>
          </p:nvSpPr>
          <p:spPr>
            <a:xfrm>
              <a:off x="2438530" y="3457579"/>
              <a:ext cx="171193" cy="219069"/>
            </a:xfrm>
            <a:custGeom>
              <a:avLst/>
              <a:gdLst/>
              <a:ahLst/>
              <a:cxnLst/>
              <a:rect l="0" t="0" r="0" b="0"/>
              <a:pathLst>
                <a:path w="171193" h="219069">
                  <a:moveTo>
                    <a:pt x="95120" y="66671"/>
                  </a:moveTo>
                  <a:lnTo>
                    <a:pt x="95120" y="66671"/>
                  </a:lnTo>
                  <a:lnTo>
                    <a:pt x="95120" y="71728"/>
                  </a:lnTo>
                  <a:lnTo>
                    <a:pt x="96178" y="73217"/>
                  </a:lnTo>
                  <a:lnTo>
                    <a:pt x="97942" y="74210"/>
                  </a:lnTo>
                  <a:lnTo>
                    <a:pt x="100176" y="74872"/>
                  </a:lnTo>
                  <a:lnTo>
                    <a:pt x="100608" y="76372"/>
                  </a:lnTo>
                  <a:lnTo>
                    <a:pt x="95741" y="85819"/>
                  </a:lnTo>
                  <a:lnTo>
                    <a:pt x="95127" y="117509"/>
                  </a:lnTo>
                  <a:lnTo>
                    <a:pt x="92301" y="123838"/>
                  </a:lnTo>
                  <a:lnTo>
                    <a:pt x="88575" y="130178"/>
                  </a:lnTo>
                  <a:lnTo>
                    <a:pt x="86184" y="142873"/>
                  </a:lnTo>
                  <a:lnTo>
                    <a:pt x="85987" y="146047"/>
                  </a:lnTo>
                  <a:lnTo>
                    <a:pt x="82947" y="152396"/>
                  </a:lnTo>
                  <a:lnTo>
                    <a:pt x="79126" y="158746"/>
                  </a:lnTo>
                  <a:lnTo>
                    <a:pt x="75917" y="168271"/>
                  </a:lnTo>
                  <a:lnTo>
                    <a:pt x="69792" y="177796"/>
                  </a:lnTo>
                  <a:lnTo>
                    <a:pt x="66449" y="187321"/>
                  </a:lnTo>
                  <a:lnTo>
                    <a:pt x="38008" y="219032"/>
                  </a:lnTo>
                  <a:lnTo>
                    <a:pt x="29773" y="219068"/>
                  </a:lnTo>
                  <a:lnTo>
                    <a:pt x="29330" y="218010"/>
                  </a:lnTo>
                  <a:lnTo>
                    <a:pt x="28838" y="214014"/>
                  </a:lnTo>
                  <a:lnTo>
                    <a:pt x="29766" y="212525"/>
                  </a:lnTo>
                  <a:lnTo>
                    <a:pt x="31442" y="211532"/>
                  </a:lnTo>
                  <a:lnTo>
                    <a:pt x="33618" y="210870"/>
                  </a:lnTo>
                  <a:lnTo>
                    <a:pt x="35069" y="209370"/>
                  </a:lnTo>
                  <a:lnTo>
                    <a:pt x="38774" y="199923"/>
                  </a:lnTo>
                  <a:lnTo>
                    <a:pt x="65094" y="172897"/>
                  </a:lnTo>
                  <a:lnTo>
                    <a:pt x="71172" y="171876"/>
                  </a:lnTo>
                  <a:lnTo>
                    <a:pt x="83841" y="171484"/>
                  </a:lnTo>
                  <a:lnTo>
                    <a:pt x="84425" y="172530"/>
                  </a:lnTo>
                  <a:lnTo>
                    <a:pt x="85075" y="176514"/>
                  </a:lnTo>
                  <a:lnTo>
                    <a:pt x="86307" y="177999"/>
                  </a:lnTo>
                  <a:lnTo>
                    <a:pt x="95265" y="181768"/>
                  </a:lnTo>
                  <a:lnTo>
                    <a:pt x="103201" y="189138"/>
                  </a:lnTo>
                  <a:lnTo>
                    <a:pt x="104217" y="195150"/>
                  </a:lnTo>
                  <a:lnTo>
                    <a:pt x="105418" y="196774"/>
                  </a:lnTo>
                  <a:lnTo>
                    <a:pt x="113766" y="199894"/>
                  </a:lnTo>
                  <a:lnTo>
                    <a:pt x="132818" y="200021"/>
                  </a:lnTo>
                  <a:lnTo>
                    <a:pt x="138157" y="194964"/>
                  </a:lnTo>
                  <a:lnTo>
                    <a:pt x="140706" y="189660"/>
                  </a:lnTo>
                  <a:lnTo>
                    <a:pt x="141386" y="186764"/>
                  </a:lnTo>
                  <a:lnTo>
                    <a:pt x="150105" y="171373"/>
                  </a:lnTo>
                  <a:lnTo>
                    <a:pt x="150827" y="168222"/>
                  </a:lnTo>
                  <a:lnTo>
                    <a:pt x="159619" y="152389"/>
                  </a:lnTo>
                  <a:lnTo>
                    <a:pt x="160344" y="149217"/>
                  </a:lnTo>
                  <a:lnTo>
                    <a:pt x="168055" y="135462"/>
                  </a:lnTo>
                  <a:lnTo>
                    <a:pt x="171192" y="96932"/>
                  </a:lnTo>
                  <a:lnTo>
                    <a:pt x="168441" y="87881"/>
                  </a:lnTo>
                  <a:lnTo>
                    <a:pt x="164749" y="80331"/>
                  </a:lnTo>
                  <a:lnTo>
                    <a:pt x="157128" y="58566"/>
                  </a:lnTo>
                  <a:lnTo>
                    <a:pt x="145371" y="38701"/>
                  </a:lnTo>
                  <a:lnTo>
                    <a:pt x="142854" y="32015"/>
                  </a:lnTo>
                  <a:lnTo>
                    <a:pt x="120400" y="6356"/>
                  </a:lnTo>
                  <a:lnTo>
                    <a:pt x="114117" y="2823"/>
                  </a:lnTo>
                  <a:lnTo>
                    <a:pt x="101459" y="554"/>
                  </a:lnTo>
                  <a:lnTo>
                    <a:pt x="55169" y="0"/>
                  </a:lnTo>
                  <a:lnTo>
                    <a:pt x="48083" y="2820"/>
                  </a:lnTo>
                  <a:lnTo>
                    <a:pt x="44712" y="5054"/>
                  </a:lnTo>
                  <a:lnTo>
                    <a:pt x="42465" y="7601"/>
                  </a:lnTo>
                  <a:lnTo>
                    <a:pt x="39968" y="13254"/>
                  </a:lnTo>
                  <a:lnTo>
                    <a:pt x="38243" y="15185"/>
                  </a:lnTo>
                  <a:lnTo>
                    <a:pt x="18750" y="29181"/>
                  </a:lnTo>
                  <a:lnTo>
                    <a:pt x="13553" y="35192"/>
                  </a:lnTo>
                  <a:lnTo>
                    <a:pt x="7394" y="47674"/>
                  </a:lnTo>
                  <a:lnTo>
                    <a:pt x="3214" y="53995"/>
                  </a:lnTo>
                  <a:lnTo>
                    <a:pt x="861" y="63503"/>
                  </a:lnTo>
                  <a:lnTo>
                    <a:pt x="0" y="79372"/>
                  </a:lnTo>
                  <a:lnTo>
                    <a:pt x="2750" y="85721"/>
                  </a:lnTo>
                  <a:lnTo>
                    <a:pt x="14062" y="99745"/>
                  </a:lnTo>
                  <a:lnTo>
                    <a:pt x="19583" y="102537"/>
                  </a:lnTo>
                  <a:lnTo>
                    <a:pt x="38028" y="104575"/>
                  </a:lnTo>
                  <a:lnTo>
                    <a:pt x="65255" y="104760"/>
                  </a:lnTo>
                  <a:lnTo>
                    <a:pt x="74085" y="101944"/>
                  </a:lnTo>
                  <a:lnTo>
                    <a:pt x="82596" y="98223"/>
                  </a:lnTo>
                  <a:lnTo>
                    <a:pt x="98230" y="95070"/>
                  </a:lnTo>
                  <a:lnTo>
                    <a:pt x="145149" y="70817"/>
                  </a:lnTo>
                  <a:lnTo>
                    <a:pt x="161795" y="666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1242"/>
            <p:cNvSpPr/>
            <p:nvPr>
              <p:custDataLst>
                <p:tags r:id="rId303"/>
              </p:custDataLst>
            </p:nvPr>
          </p:nvSpPr>
          <p:spPr>
            <a:xfrm>
              <a:off x="2286000" y="363855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10361" y="6703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1243"/>
            <p:cNvSpPr/>
            <p:nvPr>
              <p:custDataLst>
                <p:tags r:id="rId304"/>
              </p:custDataLst>
            </p:nvPr>
          </p:nvSpPr>
          <p:spPr>
            <a:xfrm>
              <a:off x="2343150" y="3495675"/>
              <a:ext cx="9526" cy="190501"/>
            </a:xfrm>
            <a:custGeom>
              <a:avLst/>
              <a:gdLst/>
              <a:ahLst/>
              <a:cxnLst/>
              <a:rect l="0" t="0" r="0" b="0"/>
              <a:pathLst>
                <a:path w="9526" h="190501">
                  <a:moveTo>
                    <a:pt x="9525" y="0"/>
                  </a:moveTo>
                  <a:lnTo>
                    <a:pt x="9525" y="0"/>
                  </a:lnTo>
                  <a:lnTo>
                    <a:pt x="9525" y="41313"/>
                  </a:lnTo>
                  <a:lnTo>
                    <a:pt x="261" y="88835"/>
                  </a:lnTo>
                  <a:lnTo>
                    <a:pt x="3" y="136095"/>
                  </a:lnTo>
                  <a:lnTo>
                    <a:pt x="0" y="174622"/>
                  </a:lnTo>
                  <a:lnTo>
                    <a:pt x="1058" y="176740"/>
                  </a:lnTo>
                  <a:lnTo>
                    <a:pt x="2822" y="178151"/>
                  </a:lnTo>
                  <a:lnTo>
                    <a:pt x="5056" y="179093"/>
                  </a:lnTo>
                  <a:lnTo>
                    <a:pt x="6546" y="180779"/>
                  </a:lnTo>
                  <a:lnTo>
                    <a:pt x="95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1244"/>
            <p:cNvSpPr/>
            <p:nvPr>
              <p:custDataLst>
                <p:tags r:id="rId305"/>
              </p:custDataLst>
            </p:nvPr>
          </p:nvSpPr>
          <p:spPr>
            <a:xfrm>
              <a:off x="2257425" y="3476625"/>
              <a:ext cx="76201" cy="200026"/>
            </a:xfrm>
            <a:custGeom>
              <a:avLst/>
              <a:gdLst/>
              <a:ahLst/>
              <a:cxnLst/>
              <a:rect l="0" t="0" r="0" b="0"/>
              <a:pathLst>
                <a:path w="76201" h="200026">
                  <a:moveTo>
                    <a:pt x="76200" y="0"/>
                  </a:moveTo>
                  <a:lnTo>
                    <a:pt x="76200" y="0"/>
                  </a:lnTo>
                  <a:lnTo>
                    <a:pt x="71144" y="5057"/>
                  </a:lnTo>
                  <a:lnTo>
                    <a:pt x="68661" y="10361"/>
                  </a:lnTo>
                  <a:lnTo>
                    <a:pt x="67999" y="13257"/>
                  </a:lnTo>
                  <a:lnTo>
                    <a:pt x="66499" y="15188"/>
                  </a:lnTo>
                  <a:lnTo>
                    <a:pt x="62011" y="17333"/>
                  </a:lnTo>
                  <a:lnTo>
                    <a:pt x="60391" y="18964"/>
                  </a:lnTo>
                  <a:lnTo>
                    <a:pt x="58590" y="23598"/>
                  </a:lnTo>
                  <a:lnTo>
                    <a:pt x="57052" y="25257"/>
                  </a:lnTo>
                  <a:lnTo>
                    <a:pt x="52520" y="27100"/>
                  </a:lnTo>
                  <a:lnTo>
                    <a:pt x="46978" y="33564"/>
                  </a:lnTo>
                  <a:lnTo>
                    <a:pt x="42046" y="42434"/>
                  </a:lnTo>
                  <a:lnTo>
                    <a:pt x="38211" y="53378"/>
                  </a:lnTo>
                  <a:lnTo>
                    <a:pt x="31900" y="64382"/>
                  </a:lnTo>
                  <a:lnTo>
                    <a:pt x="22116" y="107880"/>
                  </a:lnTo>
                  <a:lnTo>
                    <a:pt x="18900" y="119688"/>
                  </a:lnTo>
                  <a:lnTo>
                    <a:pt x="11690" y="133160"/>
                  </a:lnTo>
                  <a:lnTo>
                    <a:pt x="6893" y="159922"/>
                  </a:lnTo>
                  <a:lnTo>
                    <a:pt x="3063" y="167385"/>
                  </a:lnTo>
                  <a:lnTo>
                    <a:pt x="269" y="180701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1245"/>
            <p:cNvSpPr/>
            <p:nvPr>
              <p:custDataLst>
                <p:tags r:id="rId306"/>
              </p:custDataLst>
            </p:nvPr>
          </p:nvSpPr>
          <p:spPr>
            <a:xfrm>
              <a:off x="2152650" y="3486160"/>
              <a:ext cx="9526" cy="180966"/>
            </a:xfrm>
            <a:custGeom>
              <a:avLst/>
              <a:gdLst/>
              <a:ahLst/>
              <a:cxnLst/>
              <a:rect l="0" t="0" r="0" b="0"/>
              <a:pathLst>
                <a:path w="9526" h="180966">
                  <a:moveTo>
                    <a:pt x="9525" y="9515"/>
                  </a:moveTo>
                  <a:lnTo>
                    <a:pt x="9525" y="9515"/>
                  </a:lnTo>
                  <a:lnTo>
                    <a:pt x="9525" y="0"/>
                  </a:lnTo>
                  <a:lnTo>
                    <a:pt x="9525" y="44526"/>
                  </a:lnTo>
                  <a:lnTo>
                    <a:pt x="9525" y="60326"/>
                  </a:lnTo>
                  <a:lnTo>
                    <a:pt x="262" y="107875"/>
                  </a:lnTo>
                  <a:lnTo>
                    <a:pt x="1" y="152373"/>
                  </a:lnTo>
                  <a:lnTo>
                    <a:pt x="0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1246"/>
            <p:cNvSpPr/>
            <p:nvPr>
              <p:custDataLst>
                <p:tags r:id="rId307"/>
              </p:custDataLst>
            </p:nvPr>
          </p:nvSpPr>
          <p:spPr>
            <a:xfrm>
              <a:off x="2085975" y="3495675"/>
              <a:ext cx="9526" cy="171451"/>
            </a:xfrm>
            <a:custGeom>
              <a:avLst/>
              <a:gdLst/>
              <a:ahLst/>
              <a:cxnLst/>
              <a:rect l="0" t="0" r="0" b="0"/>
              <a:pathLst>
                <a:path w="9526" h="171451">
                  <a:moveTo>
                    <a:pt x="9525" y="0"/>
                  </a:moveTo>
                  <a:lnTo>
                    <a:pt x="9525" y="0"/>
                  </a:lnTo>
                  <a:lnTo>
                    <a:pt x="9525" y="22390"/>
                  </a:lnTo>
                  <a:lnTo>
                    <a:pt x="6703" y="28648"/>
                  </a:lnTo>
                  <a:lnTo>
                    <a:pt x="4469" y="31799"/>
                  </a:lnTo>
                  <a:lnTo>
                    <a:pt x="1324" y="46346"/>
                  </a:lnTo>
                  <a:lnTo>
                    <a:pt x="34" y="92517"/>
                  </a:lnTo>
                  <a:lnTo>
                    <a:pt x="1" y="138715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1247"/>
            <p:cNvSpPr/>
            <p:nvPr>
              <p:custDataLst>
                <p:tags r:id="rId308"/>
              </p:custDataLst>
            </p:nvPr>
          </p:nvSpPr>
          <p:spPr>
            <a:xfrm>
              <a:off x="1609726" y="3476628"/>
              <a:ext cx="371475" cy="180973"/>
            </a:xfrm>
            <a:custGeom>
              <a:avLst/>
              <a:gdLst/>
              <a:ahLst/>
              <a:cxnLst/>
              <a:rect l="0" t="0" r="0" b="0"/>
              <a:pathLst>
                <a:path w="371475" h="180973">
                  <a:moveTo>
                    <a:pt x="28574" y="28572"/>
                  </a:moveTo>
                  <a:lnTo>
                    <a:pt x="28574" y="28572"/>
                  </a:lnTo>
                  <a:lnTo>
                    <a:pt x="23518" y="33629"/>
                  </a:lnTo>
                  <a:lnTo>
                    <a:pt x="21035" y="38933"/>
                  </a:lnTo>
                  <a:lnTo>
                    <a:pt x="19072" y="83353"/>
                  </a:lnTo>
                  <a:lnTo>
                    <a:pt x="19050" y="126466"/>
                  </a:lnTo>
                  <a:lnTo>
                    <a:pt x="17991" y="136639"/>
                  </a:lnTo>
                  <a:lnTo>
                    <a:pt x="10848" y="155169"/>
                  </a:lnTo>
                  <a:lnTo>
                    <a:pt x="9524" y="180969"/>
                  </a:lnTo>
                  <a:lnTo>
                    <a:pt x="1323" y="172771"/>
                  </a:lnTo>
                  <a:lnTo>
                    <a:pt x="392" y="166783"/>
                  </a:lnTo>
                  <a:lnTo>
                    <a:pt x="2" y="121960"/>
                  </a:lnTo>
                  <a:lnTo>
                    <a:pt x="0" y="111511"/>
                  </a:lnTo>
                  <a:lnTo>
                    <a:pt x="9350" y="66851"/>
                  </a:lnTo>
                  <a:lnTo>
                    <a:pt x="9408" y="63616"/>
                  </a:lnTo>
                  <a:lnTo>
                    <a:pt x="12294" y="57200"/>
                  </a:lnTo>
                  <a:lnTo>
                    <a:pt x="14546" y="54007"/>
                  </a:lnTo>
                  <a:lnTo>
                    <a:pt x="19218" y="35791"/>
                  </a:lnTo>
                  <a:lnTo>
                    <a:pt x="21278" y="33384"/>
                  </a:lnTo>
                  <a:lnTo>
                    <a:pt x="55663" y="1479"/>
                  </a:lnTo>
                  <a:lnTo>
                    <a:pt x="65219" y="127"/>
                  </a:lnTo>
                  <a:lnTo>
                    <a:pt x="80825" y="0"/>
                  </a:lnTo>
                  <a:lnTo>
                    <a:pt x="82458" y="1058"/>
                  </a:lnTo>
                  <a:lnTo>
                    <a:pt x="83547" y="2821"/>
                  </a:lnTo>
                  <a:lnTo>
                    <a:pt x="85437" y="9698"/>
                  </a:lnTo>
                  <a:lnTo>
                    <a:pt x="85723" y="41400"/>
                  </a:lnTo>
                  <a:lnTo>
                    <a:pt x="84665" y="43474"/>
                  </a:lnTo>
                  <a:lnTo>
                    <a:pt x="82901" y="44857"/>
                  </a:lnTo>
                  <a:lnTo>
                    <a:pt x="80667" y="45778"/>
                  </a:lnTo>
                  <a:lnTo>
                    <a:pt x="79178" y="47451"/>
                  </a:lnTo>
                  <a:lnTo>
                    <a:pt x="77523" y="52132"/>
                  </a:lnTo>
                  <a:lnTo>
                    <a:pt x="76591" y="60717"/>
                  </a:lnTo>
                  <a:lnTo>
                    <a:pt x="75402" y="62702"/>
                  </a:lnTo>
                  <a:lnTo>
                    <a:pt x="73551" y="64026"/>
                  </a:lnTo>
                  <a:lnTo>
                    <a:pt x="71259" y="64908"/>
                  </a:lnTo>
                  <a:lnTo>
                    <a:pt x="69731" y="66554"/>
                  </a:lnTo>
                  <a:lnTo>
                    <a:pt x="65884" y="76269"/>
                  </a:lnTo>
                  <a:lnTo>
                    <a:pt x="57184" y="85684"/>
                  </a:lnTo>
                  <a:lnTo>
                    <a:pt x="90269" y="85722"/>
                  </a:lnTo>
                  <a:lnTo>
                    <a:pt x="95858" y="88544"/>
                  </a:lnTo>
                  <a:lnTo>
                    <a:pt x="121611" y="111034"/>
                  </a:lnTo>
                  <a:lnTo>
                    <a:pt x="127427" y="112846"/>
                  </a:lnTo>
                  <a:lnTo>
                    <a:pt x="129401" y="114388"/>
                  </a:lnTo>
                  <a:lnTo>
                    <a:pt x="131594" y="118924"/>
                  </a:lnTo>
                  <a:lnTo>
                    <a:pt x="134061" y="130458"/>
                  </a:lnTo>
                  <a:lnTo>
                    <a:pt x="141504" y="141028"/>
                  </a:lnTo>
                  <a:lnTo>
                    <a:pt x="142603" y="150112"/>
                  </a:lnTo>
                  <a:lnTo>
                    <a:pt x="142754" y="155967"/>
                  </a:lnTo>
                  <a:lnTo>
                    <a:pt x="141736" y="157952"/>
                  </a:lnTo>
                  <a:lnTo>
                    <a:pt x="139998" y="159276"/>
                  </a:lnTo>
                  <a:lnTo>
                    <a:pt x="137782" y="160158"/>
                  </a:lnTo>
                  <a:lnTo>
                    <a:pt x="136304" y="161804"/>
                  </a:lnTo>
                  <a:lnTo>
                    <a:pt x="133738" y="169968"/>
                  </a:lnTo>
                  <a:lnTo>
                    <a:pt x="123943" y="180844"/>
                  </a:lnTo>
                  <a:lnTo>
                    <a:pt x="106108" y="180972"/>
                  </a:lnTo>
                  <a:lnTo>
                    <a:pt x="105663" y="179914"/>
                  </a:lnTo>
                  <a:lnTo>
                    <a:pt x="104809" y="166783"/>
                  </a:lnTo>
                  <a:lnTo>
                    <a:pt x="107612" y="161260"/>
                  </a:lnTo>
                  <a:lnTo>
                    <a:pt x="111327" y="155278"/>
                  </a:lnTo>
                  <a:lnTo>
                    <a:pt x="112978" y="149091"/>
                  </a:lnTo>
                  <a:lnTo>
                    <a:pt x="114477" y="147018"/>
                  </a:lnTo>
                  <a:lnTo>
                    <a:pt x="116534" y="145636"/>
                  </a:lnTo>
                  <a:lnTo>
                    <a:pt x="118964" y="144714"/>
                  </a:lnTo>
                  <a:lnTo>
                    <a:pt x="120584" y="141984"/>
                  </a:lnTo>
                  <a:lnTo>
                    <a:pt x="122384" y="133305"/>
                  </a:lnTo>
                  <a:lnTo>
                    <a:pt x="124981" y="129086"/>
                  </a:lnTo>
                  <a:lnTo>
                    <a:pt x="169280" y="88913"/>
                  </a:lnTo>
                  <a:lnTo>
                    <a:pt x="212196" y="57147"/>
                  </a:lnTo>
                  <a:lnTo>
                    <a:pt x="226561" y="50444"/>
                  </a:lnTo>
                  <a:lnTo>
                    <a:pt x="234043" y="47818"/>
                  </a:lnTo>
                  <a:lnTo>
                    <a:pt x="257121" y="31220"/>
                  </a:lnTo>
                  <a:lnTo>
                    <a:pt x="273042" y="28920"/>
                  </a:lnTo>
                  <a:lnTo>
                    <a:pt x="314324" y="28572"/>
                  </a:lnTo>
                  <a:lnTo>
                    <a:pt x="305191" y="19440"/>
                  </a:lnTo>
                  <a:lnTo>
                    <a:pt x="304915" y="14107"/>
                  </a:lnTo>
                  <a:lnTo>
                    <a:pt x="303818" y="12578"/>
                  </a:lnTo>
                  <a:lnTo>
                    <a:pt x="302028" y="11559"/>
                  </a:lnTo>
                  <a:lnTo>
                    <a:pt x="295105" y="9790"/>
                  </a:lnTo>
                  <a:lnTo>
                    <a:pt x="290613" y="9641"/>
                  </a:lnTo>
                  <a:lnTo>
                    <a:pt x="288992" y="8543"/>
                  </a:lnTo>
                  <a:lnTo>
                    <a:pt x="287911" y="6753"/>
                  </a:lnTo>
                  <a:lnTo>
                    <a:pt x="287190" y="4501"/>
                  </a:lnTo>
                  <a:lnTo>
                    <a:pt x="285651" y="3000"/>
                  </a:lnTo>
                  <a:lnTo>
                    <a:pt x="276654" y="114"/>
                  </a:lnTo>
                  <a:lnTo>
                    <a:pt x="268061" y="8208"/>
                  </a:lnTo>
                  <a:lnTo>
                    <a:pt x="262046" y="9133"/>
                  </a:lnTo>
                  <a:lnTo>
                    <a:pt x="260422" y="10321"/>
                  </a:lnTo>
                  <a:lnTo>
                    <a:pt x="259339" y="12171"/>
                  </a:lnTo>
                  <a:lnTo>
                    <a:pt x="258618" y="14463"/>
                  </a:lnTo>
                  <a:lnTo>
                    <a:pt x="257078" y="15991"/>
                  </a:lnTo>
                  <a:lnTo>
                    <a:pt x="252545" y="17689"/>
                  </a:lnTo>
                  <a:lnTo>
                    <a:pt x="250913" y="19200"/>
                  </a:lnTo>
                  <a:lnTo>
                    <a:pt x="240301" y="38292"/>
                  </a:lnTo>
                  <a:lnTo>
                    <a:pt x="237352" y="53998"/>
                  </a:lnTo>
                  <a:lnTo>
                    <a:pt x="230642" y="66677"/>
                  </a:lnTo>
                  <a:lnTo>
                    <a:pt x="228604" y="114297"/>
                  </a:lnTo>
                  <a:lnTo>
                    <a:pt x="228602" y="117472"/>
                  </a:lnTo>
                  <a:lnTo>
                    <a:pt x="231423" y="123822"/>
                  </a:lnTo>
                  <a:lnTo>
                    <a:pt x="235145" y="130172"/>
                  </a:lnTo>
                  <a:lnTo>
                    <a:pt x="238300" y="139697"/>
                  </a:lnTo>
                  <a:lnTo>
                    <a:pt x="246209" y="150515"/>
                  </a:lnTo>
                  <a:lnTo>
                    <a:pt x="248423" y="159630"/>
                  </a:lnTo>
                  <a:lnTo>
                    <a:pt x="255812" y="169682"/>
                  </a:lnTo>
                  <a:lnTo>
                    <a:pt x="259391" y="170663"/>
                  </a:lnTo>
                  <a:lnTo>
                    <a:pt x="261827" y="170924"/>
                  </a:lnTo>
                  <a:lnTo>
                    <a:pt x="267356" y="174037"/>
                  </a:lnTo>
                  <a:lnTo>
                    <a:pt x="273341" y="177890"/>
                  </a:lnTo>
                  <a:lnTo>
                    <a:pt x="283906" y="180566"/>
                  </a:lnTo>
                  <a:lnTo>
                    <a:pt x="317534" y="180969"/>
                  </a:lnTo>
                  <a:lnTo>
                    <a:pt x="323865" y="178148"/>
                  </a:lnTo>
                  <a:lnTo>
                    <a:pt x="330206" y="174426"/>
                  </a:lnTo>
                  <a:lnTo>
                    <a:pt x="342900" y="172035"/>
                  </a:lnTo>
                  <a:lnTo>
                    <a:pt x="371474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1248"/>
            <p:cNvSpPr/>
            <p:nvPr>
              <p:custDataLst>
                <p:tags r:id="rId309"/>
              </p:custDataLst>
            </p:nvPr>
          </p:nvSpPr>
          <p:spPr>
            <a:xfrm>
              <a:off x="1638300" y="34671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1249"/>
            <p:cNvSpPr/>
            <p:nvPr>
              <p:custDataLst>
                <p:tags r:id="rId310"/>
              </p:custDataLst>
            </p:nvPr>
          </p:nvSpPr>
          <p:spPr>
            <a:xfrm>
              <a:off x="1419225" y="3514725"/>
              <a:ext cx="9526" cy="180976"/>
            </a:xfrm>
            <a:custGeom>
              <a:avLst/>
              <a:gdLst/>
              <a:ahLst/>
              <a:cxnLst/>
              <a:rect l="0" t="0" r="0" b="0"/>
              <a:pathLst>
                <a:path w="9526" h="180976">
                  <a:moveTo>
                    <a:pt x="9525" y="0"/>
                  </a:moveTo>
                  <a:lnTo>
                    <a:pt x="9525" y="0"/>
                  </a:lnTo>
                  <a:lnTo>
                    <a:pt x="9525" y="41289"/>
                  </a:lnTo>
                  <a:lnTo>
                    <a:pt x="6703" y="47632"/>
                  </a:lnTo>
                  <a:lnTo>
                    <a:pt x="2979" y="53978"/>
                  </a:lnTo>
                  <a:lnTo>
                    <a:pt x="588" y="66675"/>
                  </a:lnTo>
                  <a:lnTo>
                    <a:pt x="3" y="112302"/>
                  </a:lnTo>
                  <a:lnTo>
                    <a:pt x="0" y="159143"/>
                  </a:lnTo>
                  <a:lnTo>
                    <a:pt x="0" y="180940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SMARTInkShape-1250"/>
            <p:cNvSpPr/>
            <p:nvPr>
              <p:custDataLst>
                <p:tags r:id="rId311"/>
              </p:custDataLst>
            </p:nvPr>
          </p:nvSpPr>
          <p:spPr>
            <a:xfrm>
              <a:off x="1333500" y="3457575"/>
              <a:ext cx="9526" cy="228601"/>
            </a:xfrm>
            <a:custGeom>
              <a:avLst/>
              <a:gdLst/>
              <a:ahLst/>
              <a:cxnLst/>
              <a:rect l="0" t="0" r="0" b="0"/>
              <a:pathLst>
                <a:path w="9526" h="228601">
                  <a:moveTo>
                    <a:pt x="9525" y="0"/>
                  </a:moveTo>
                  <a:lnTo>
                    <a:pt x="9525" y="0"/>
                  </a:lnTo>
                  <a:lnTo>
                    <a:pt x="9525" y="44535"/>
                  </a:lnTo>
                  <a:lnTo>
                    <a:pt x="9525" y="60336"/>
                  </a:lnTo>
                  <a:lnTo>
                    <a:pt x="6703" y="66680"/>
                  </a:lnTo>
                  <a:lnTo>
                    <a:pt x="2979" y="73027"/>
                  </a:lnTo>
                  <a:lnTo>
                    <a:pt x="588" y="85725"/>
                  </a:lnTo>
                  <a:lnTo>
                    <a:pt x="7" y="130971"/>
                  </a:lnTo>
                  <a:lnTo>
                    <a:pt x="0" y="177721"/>
                  </a:lnTo>
                  <a:lnTo>
                    <a:pt x="0" y="225327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0" name="SMARTInkShape-1251"/>
          <p:cNvSpPr/>
          <p:nvPr>
            <p:custDataLst>
              <p:tags r:id="rId17"/>
            </p:custDataLst>
          </p:nvPr>
        </p:nvSpPr>
        <p:spPr>
          <a:xfrm>
            <a:off x="3000375" y="3524251"/>
            <a:ext cx="142876" cy="133339"/>
          </a:xfrm>
          <a:custGeom>
            <a:avLst/>
            <a:gdLst/>
            <a:ahLst/>
            <a:cxnLst/>
            <a:rect l="0" t="0" r="0" b="0"/>
            <a:pathLst>
              <a:path w="142876" h="133339">
                <a:moveTo>
                  <a:pt x="0" y="47624"/>
                </a:moveTo>
                <a:lnTo>
                  <a:pt x="0" y="47624"/>
                </a:lnTo>
                <a:lnTo>
                  <a:pt x="0" y="92154"/>
                </a:lnTo>
                <a:lnTo>
                  <a:pt x="0" y="128323"/>
                </a:lnTo>
                <a:lnTo>
                  <a:pt x="1058" y="129998"/>
                </a:lnTo>
                <a:lnTo>
                  <a:pt x="2822" y="131115"/>
                </a:lnTo>
                <a:lnTo>
                  <a:pt x="9701" y="133055"/>
                </a:lnTo>
                <a:lnTo>
                  <a:pt x="23680" y="133338"/>
                </a:lnTo>
                <a:lnTo>
                  <a:pt x="29222" y="130522"/>
                </a:lnTo>
                <a:lnTo>
                  <a:pt x="42637" y="119160"/>
                </a:lnTo>
                <a:lnTo>
                  <a:pt x="45407" y="113637"/>
                </a:lnTo>
                <a:lnTo>
                  <a:pt x="46147" y="110683"/>
                </a:lnTo>
                <a:lnTo>
                  <a:pt x="52244" y="101468"/>
                </a:lnTo>
                <a:lnTo>
                  <a:pt x="88911" y="63498"/>
                </a:lnTo>
                <a:lnTo>
                  <a:pt x="92433" y="54326"/>
                </a:lnTo>
                <a:lnTo>
                  <a:pt x="94693" y="41304"/>
                </a:lnTo>
                <a:lnTo>
                  <a:pt x="102716" y="28160"/>
                </a:lnTo>
                <a:lnTo>
                  <a:pt x="103402" y="25123"/>
                </a:lnTo>
                <a:lnTo>
                  <a:pt x="113337" y="9704"/>
                </a:lnTo>
                <a:lnTo>
                  <a:pt x="114300" y="0"/>
                </a:lnTo>
                <a:lnTo>
                  <a:pt x="114300" y="42925"/>
                </a:lnTo>
                <a:lnTo>
                  <a:pt x="114300" y="88875"/>
                </a:lnTo>
                <a:lnTo>
                  <a:pt x="114300" y="107947"/>
                </a:lnTo>
                <a:lnTo>
                  <a:pt x="115358" y="110064"/>
                </a:lnTo>
                <a:lnTo>
                  <a:pt x="117122" y="111476"/>
                </a:lnTo>
                <a:lnTo>
                  <a:pt x="119356" y="112417"/>
                </a:lnTo>
                <a:lnTo>
                  <a:pt x="120846" y="114103"/>
                </a:lnTo>
                <a:lnTo>
                  <a:pt x="123433" y="122335"/>
                </a:lnTo>
                <a:lnTo>
                  <a:pt x="126472" y="123162"/>
                </a:lnTo>
                <a:lnTo>
                  <a:pt x="142875" y="12382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6" name="SMARTInkShape-Group278"/>
          <p:cNvGrpSpPr/>
          <p:nvPr/>
        </p:nvGrpSpPr>
        <p:grpSpPr>
          <a:xfrm>
            <a:off x="3533775" y="3400425"/>
            <a:ext cx="666751" cy="238115"/>
            <a:chOff x="3533775" y="3400425"/>
            <a:chExt cx="666751" cy="238115"/>
          </a:xfrm>
        </p:grpSpPr>
        <p:sp>
          <p:nvSpPr>
            <p:cNvPr id="161" name="SMARTInkShape-1252"/>
            <p:cNvSpPr/>
            <p:nvPr>
              <p:custDataLst>
                <p:tags r:id="rId297"/>
              </p:custDataLst>
            </p:nvPr>
          </p:nvSpPr>
          <p:spPr>
            <a:xfrm>
              <a:off x="4048135" y="3571875"/>
              <a:ext cx="142866" cy="28566"/>
            </a:xfrm>
            <a:custGeom>
              <a:avLst/>
              <a:gdLst/>
              <a:ahLst/>
              <a:cxnLst/>
              <a:rect l="0" t="0" r="0" b="0"/>
              <a:pathLst>
                <a:path w="142866" h="28566">
                  <a:moveTo>
                    <a:pt x="9515" y="19050"/>
                  </a:moveTo>
                  <a:lnTo>
                    <a:pt x="9515" y="19050"/>
                  </a:lnTo>
                  <a:lnTo>
                    <a:pt x="0" y="28565"/>
                  </a:lnTo>
                  <a:lnTo>
                    <a:pt x="8192" y="20373"/>
                  </a:lnTo>
                  <a:lnTo>
                    <a:pt x="14179" y="19442"/>
                  </a:lnTo>
                  <a:lnTo>
                    <a:pt x="41303" y="19060"/>
                  </a:lnTo>
                  <a:lnTo>
                    <a:pt x="47632" y="16232"/>
                  </a:lnTo>
                  <a:lnTo>
                    <a:pt x="53972" y="12506"/>
                  </a:lnTo>
                  <a:lnTo>
                    <a:pt x="66667" y="10114"/>
                  </a:lnTo>
                  <a:lnTo>
                    <a:pt x="99739" y="9528"/>
                  </a:lnTo>
                  <a:lnTo>
                    <a:pt x="105354" y="6704"/>
                  </a:lnTo>
                  <a:lnTo>
                    <a:pt x="112525" y="1324"/>
                  </a:lnTo>
                  <a:lnTo>
                    <a:pt x="122336" y="117"/>
                  </a:lnTo>
                  <a:lnTo>
                    <a:pt x="141414" y="0"/>
                  </a:lnTo>
                  <a:lnTo>
                    <a:pt x="141897" y="1058"/>
                  </a:lnTo>
                  <a:lnTo>
                    <a:pt x="1428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1253"/>
            <p:cNvSpPr/>
            <p:nvPr>
              <p:custDataLst>
                <p:tags r:id="rId298"/>
              </p:custDataLst>
            </p:nvPr>
          </p:nvSpPr>
          <p:spPr>
            <a:xfrm>
              <a:off x="4048125" y="3506524"/>
              <a:ext cx="152401" cy="8202"/>
            </a:xfrm>
            <a:custGeom>
              <a:avLst/>
              <a:gdLst/>
              <a:ahLst/>
              <a:cxnLst/>
              <a:rect l="0" t="0" r="0" b="0"/>
              <a:pathLst>
                <a:path w="152401" h="8202">
                  <a:moveTo>
                    <a:pt x="0" y="8201"/>
                  </a:moveTo>
                  <a:lnTo>
                    <a:pt x="0" y="8201"/>
                  </a:lnTo>
                  <a:lnTo>
                    <a:pt x="47514" y="8201"/>
                  </a:lnTo>
                  <a:lnTo>
                    <a:pt x="95056" y="8201"/>
                  </a:lnTo>
                  <a:lnTo>
                    <a:pt x="137966" y="8201"/>
                  </a:lnTo>
                  <a:lnTo>
                    <a:pt x="139603" y="7143"/>
                  </a:lnTo>
                  <a:lnTo>
                    <a:pt x="140693" y="5379"/>
                  </a:lnTo>
                  <a:lnTo>
                    <a:pt x="142444" y="0"/>
                  </a:lnTo>
                  <a:lnTo>
                    <a:pt x="145505" y="2087"/>
                  </a:lnTo>
                  <a:lnTo>
                    <a:pt x="15240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1254"/>
            <p:cNvSpPr/>
            <p:nvPr>
              <p:custDataLst>
                <p:tags r:id="rId299"/>
              </p:custDataLst>
            </p:nvPr>
          </p:nvSpPr>
          <p:spPr>
            <a:xfrm>
              <a:off x="3762375" y="3429000"/>
              <a:ext cx="142876" cy="209540"/>
            </a:xfrm>
            <a:custGeom>
              <a:avLst/>
              <a:gdLst/>
              <a:ahLst/>
              <a:cxnLst/>
              <a:rect l="0" t="0" r="0" b="0"/>
              <a:pathLst>
                <a:path w="142876" h="209540">
                  <a:moveTo>
                    <a:pt x="95250" y="28575"/>
                  </a:moveTo>
                  <a:lnTo>
                    <a:pt x="95250" y="28575"/>
                  </a:lnTo>
                  <a:lnTo>
                    <a:pt x="95250" y="9642"/>
                  </a:lnTo>
                  <a:lnTo>
                    <a:pt x="86118" y="396"/>
                  </a:lnTo>
                  <a:lnTo>
                    <a:pt x="49076" y="0"/>
                  </a:lnTo>
                  <a:lnTo>
                    <a:pt x="20501" y="27124"/>
                  </a:lnTo>
                  <a:lnTo>
                    <a:pt x="19480" y="33202"/>
                  </a:lnTo>
                  <a:lnTo>
                    <a:pt x="19178" y="41705"/>
                  </a:lnTo>
                  <a:lnTo>
                    <a:pt x="18076" y="43678"/>
                  </a:lnTo>
                  <a:lnTo>
                    <a:pt x="16285" y="44994"/>
                  </a:lnTo>
                  <a:lnTo>
                    <a:pt x="14031" y="45871"/>
                  </a:lnTo>
                  <a:lnTo>
                    <a:pt x="12529" y="47514"/>
                  </a:lnTo>
                  <a:lnTo>
                    <a:pt x="10860" y="52162"/>
                  </a:lnTo>
                  <a:lnTo>
                    <a:pt x="9535" y="74721"/>
                  </a:lnTo>
                  <a:lnTo>
                    <a:pt x="10590" y="75214"/>
                  </a:lnTo>
                  <a:lnTo>
                    <a:pt x="14585" y="75762"/>
                  </a:lnTo>
                  <a:lnTo>
                    <a:pt x="16073" y="76966"/>
                  </a:lnTo>
                  <a:lnTo>
                    <a:pt x="18934" y="85321"/>
                  </a:lnTo>
                  <a:lnTo>
                    <a:pt x="28179" y="94847"/>
                  </a:lnTo>
                  <a:lnTo>
                    <a:pt x="47625" y="95250"/>
                  </a:lnTo>
                  <a:lnTo>
                    <a:pt x="33160" y="95250"/>
                  </a:lnTo>
                  <a:lnTo>
                    <a:pt x="31631" y="96308"/>
                  </a:lnTo>
                  <a:lnTo>
                    <a:pt x="30612" y="98072"/>
                  </a:lnTo>
                  <a:lnTo>
                    <a:pt x="29933" y="100307"/>
                  </a:lnTo>
                  <a:lnTo>
                    <a:pt x="28422" y="101796"/>
                  </a:lnTo>
                  <a:lnTo>
                    <a:pt x="23921" y="103451"/>
                  </a:lnTo>
                  <a:lnTo>
                    <a:pt x="22297" y="104951"/>
                  </a:lnTo>
                  <a:lnTo>
                    <a:pt x="20494" y="109439"/>
                  </a:lnTo>
                  <a:lnTo>
                    <a:pt x="18954" y="111059"/>
                  </a:lnTo>
                  <a:lnTo>
                    <a:pt x="14421" y="112860"/>
                  </a:lnTo>
                  <a:lnTo>
                    <a:pt x="12789" y="114398"/>
                  </a:lnTo>
                  <a:lnTo>
                    <a:pt x="8753" y="123916"/>
                  </a:lnTo>
                  <a:lnTo>
                    <a:pt x="1362" y="131899"/>
                  </a:lnTo>
                  <a:lnTo>
                    <a:pt x="403" y="137977"/>
                  </a:lnTo>
                  <a:lnTo>
                    <a:pt x="0" y="179211"/>
                  </a:lnTo>
                  <a:lnTo>
                    <a:pt x="27124" y="208099"/>
                  </a:lnTo>
                  <a:lnTo>
                    <a:pt x="33202" y="209120"/>
                  </a:lnTo>
                  <a:lnTo>
                    <a:pt x="60363" y="209539"/>
                  </a:lnTo>
                  <a:lnTo>
                    <a:pt x="66692" y="206723"/>
                  </a:lnTo>
                  <a:lnTo>
                    <a:pt x="73032" y="203002"/>
                  </a:lnTo>
                  <a:lnTo>
                    <a:pt x="85727" y="200613"/>
                  </a:lnTo>
                  <a:lnTo>
                    <a:pt x="88901" y="200417"/>
                  </a:lnTo>
                  <a:lnTo>
                    <a:pt x="91018" y="199228"/>
                  </a:lnTo>
                  <a:lnTo>
                    <a:pt x="92428" y="197377"/>
                  </a:lnTo>
                  <a:lnTo>
                    <a:pt x="93369" y="195085"/>
                  </a:lnTo>
                  <a:lnTo>
                    <a:pt x="95054" y="193556"/>
                  </a:lnTo>
                  <a:lnTo>
                    <a:pt x="105364" y="188282"/>
                  </a:lnTo>
                  <a:lnTo>
                    <a:pt x="111387" y="184222"/>
                  </a:lnTo>
                  <a:lnTo>
                    <a:pt x="120728" y="180879"/>
                  </a:lnTo>
                  <a:lnTo>
                    <a:pt x="130198" y="174714"/>
                  </a:lnTo>
                  <a:lnTo>
                    <a:pt x="1428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1255"/>
            <p:cNvSpPr/>
            <p:nvPr>
              <p:custDataLst>
                <p:tags r:id="rId300"/>
              </p:custDataLst>
            </p:nvPr>
          </p:nvSpPr>
          <p:spPr>
            <a:xfrm>
              <a:off x="3533775" y="3438525"/>
              <a:ext cx="123826" cy="189128"/>
            </a:xfrm>
            <a:custGeom>
              <a:avLst/>
              <a:gdLst/>
              <a:ahLst/>
              <a:cxnLst/>
              <a:rect l="0" t="0" r="0" b="0"/>
              <a:pathLst>
                <a:path w="123826" h="189128">
                  <a:moveTo>
                    <a:pt x="0" y="95250"/>
                  </a:moveTo>
                  <a:lnTo>
                    <a:pt x="0" y="95250"/>
                  </a:lnTo>
                  <a:lnTo>
                    <a:pt x="0" y="104382"/>
                  </a:lnTo>
                  <a:lnTo>
                    <a:pt x="0" y="96539"/>
                  </a:lnTo>
                  <a:lnTo>
                    <a:pt x="1058" y="96110"/>
                  </a:lnTo>
                  <a:lnTo>
                    <a:pt x="32181" y="95250"/>
                  </a:lnTo>
                  <a:lnTo>
                    <a:pt x="34154" y="94192"/>
                  </a:lnTo>
                  <a:lnTo>
                    <a:pt x="35470" y="92428"/>
                  </a:lnTo>
                  <a:lnTo>
                    <a:pt x="36346" y="90194"/>
                  </a:lnTo>
                  <a:lnTo>
                    <a:pt x="37989" y="88704"/>
                  </a:lnTo>
                  <a:lnTo>
                    <a:pt x="42637" y="87049"/>
                  </a:lnTo>
                  <a:lnTo>
                    <a:pt x="63580" y="84744"/>
                  </a:lnTo>
                  <a:lnTo>
                    <a:pt x="74329" y="77534"/>
                  </a:lnTo>
                  <a:lnTo>
                    <a:pt x="80702" y="76596"/>
                  </a:lnTo>
                  <a:lnTo>
                    <a:pt x="82376" y="75405"/>
                  </a:lnTo>
                  <a:lnTo>
                    <a:pt x="83493" y="73554"/>
                  </a:lnTo>
                  <a:lnTo>
                    <a:pt x="84237" y="71261"/>
                  </a:lnTo>
                  <a:lnTo>
                    <a:pt x="85791" y="69732"/>
                  </a:lnTo>
                  <a:lnTo>
                    <a:pt x="90341" y="68033"/>
                  </a:lnTo>
                  <a:lnTo>
                    <a:pt x="91977" y="66522"/>
                  </a:lnTo>
                  <a:lnTo>
                    <a:pt x="93795" y="62021"/>
                  </a:lnTo>
                  <a:lnTo>
                    <a:pt x="95339" y="60397"/>
                  </a:lnTo>
                  <a:lnTo>
                    <a:pt x="99875" y="58594"/>
                  </a:lnTo>
                  <a:lnTo>
                    <a:pt x="101509" y="57054"/>
                  </a:lnTo>
                  <a:lnTo>
                    <a:pt x="105547" y="47534"/>
                  </a:lnTo>
                  <a:lnTo>
                    <a:pt x="112938" y="39551"/>
                  </a:lnTo>
                  <a:lnTo>
                    <a:pt x="113897" y="33473"/>
                  </a:lnTo>
                  <a:lnTo>
                    <a:pt x="114300" y="3"/>
                  </a:lnTo>
                  <a:lnTo>
                    <a:pt x="106099" y="0"/>
                  </a:lnTo>
                  <a:lnTo>
                    <a:pt x="105658" y="1058"/>
                  </a:lnTo>
                  <a:lnTo>
                    <a:pt x="103724" y="26315"/>
                  </a:lnTo>
                  <a:lnTo>
                    <a:pt x="98231" y="35196"/>
                  </a:lnTo>
                  <a:lnTo>
                    <a:pt x="95839" y="47678"/>
                  </a:lnTo>
                  <a:lnTo>
                    <a:pt x="95255" y="94662"/>
                  </a:lnTo>
                  <a:lnTo>
                    <a:pt x="95253" y="98033"/>
                  </a:lnTo>
                  <a:lnTo>
                    <a:pt x="98073" y="104601"/>
                  </a:lnTo>
                  <a:lnTo>
                    <a:pt x="100307" y="107834"/>
                  </a:lnTo>
                  <a:lnTo>
                    <a:pt x="103451" y="122497"/>
                  </a:lnTo>
                  <a:lnTo>
                    <a:pt x="104768" y="168252"/>
                  </a:lnTo>
                  <a:lnTo>
                    <a:pt x="104772" y="174615"/>
                  </a:lnTo>
                  <a:lnTo>
                    <a:pt x="105831" y="176735"/>
                  </a:lnTo>
                  <a:lnTo>
                    <a:pt x="107596" y="178148"/>
                  </a:lnTo>
                  <a:lnTo>
                    <a:pt x="112976" y="180417"/>
                  </a:lnTo>
                  <a:lnTo>
                    <a:pt x="113711" y="183549"/>
                  </a:lnTo>
                  <a:lnTo>
                    <a:pt x="114183" y="189127"/>
                  </a:lnTo>
                  <a:lnTo>
                    <a:pt x="117070" y="187068"/>
                  </a:lnTo>
                  <a:lnTo>
                    <a:pt x="1238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1256"/>
            <p:cNvSpPr/>
            <p:nvPr>
              <p:custDataLst>
                <p:tags r:id="rId301"/>
              </p:custDataLst>
            </p:nvPr>
          </p:nvSpPr>
          <p:spPr>
            <a:xfrm>
              <a:off x="3533892" y="3400425"/>
              <a:ext cx="18934" cy="219037"/>
            </a:xfrm>
            <a:custGeom>
              <a:avLst/>
              <a:gdLst/>
              <a:ahLst/>
              <a:cxnLst/>
              <a:rect l="0" t="0" r="0" b="0"/>
              <a:pathLst>
                <a:path w="18934" h="219037">
                  <a:moveTo>
                    <a:pt x="9408" y="0"/>
                  </a:moveTo>
                  <a:lnTo>
                    <a:pt x="9408" y="0"/>
                  </a:lnTo>
                  <a:lnTo>
                    <a:pt x="9408" y="45779"/>
                  </a:lnTo>
                  <a:lnTo>
                    <a:pt x="8350" y="88841"/>
                  </a:lnTo>
                  <a:lnTo>
                    <a:pt x="1207" y="107524"/>
                  </a:lnTo>
                  <a:lnTo>
                    <a:pt x="0" y="135163"/>
                  </a:lnTo>
                  <a:lnTo>
                    <a:pt x="2757" y="142270"/>
                  </a:lnTo>
                  <a:lnTo>
                    <a:pt x="4974" y="145647"/>
                  </a:lnTo>
                  <a:lnTo>
                    <a:pt x="8094" y="160512"/>
                  </a:lnTo>
                  <a:lnTo>
                    <a:pt x="9408" y="207782"/>
                  </a:lnTo>
                  <a:lnTo>
                    <a:pt x="9408" y="219036"/>
                  </a:lnTo>
                  <a:lnTo>
                    <a:pt x="18933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6" name="SMARTInkShape-Group279"/>
          <p:cNvGrpSpPr/>
          <p:nvPr/>
        </p:nvGrpSpPr>
        <p:grpSpPr>
          <a:xfrm>
            <a:off x="4391035" y="3248025"/>
            <a:ext cx="1038216" cy="514350"/>
            <a:chOff x="4391035" y="3248025"/>
            <a:chExt cx="1038216" cy="514350"/>
          </a:xfrm>
        </p:grpSpPr>
        <p:sp>
          <p:nvSpPr>
            <p:cNvPr id="167" name="SMARTInkShape-1257"/>
            <p:cNvSpPr/>
            <p:nvPr>
              <p:custDataLst>
                <p:tags r:id="rId288"/>
              </p:custDataLst>
            </p:nvPr>
          </p:nvSpPr>
          <p:spPr>
            <a:xfrm>
              <a:off x="4752978" y="3610010"/>
              <a:ext cx="190498" cy="152365"/>
            </a:xfrm>
            <a:custGeom>
              <a:avLst/>
              <a:gdLst/>
              <a:ahLst/>
              <a:cxnLst/>
              <a:rect l="0" t="0" r="0" b="0"/>
              <a:pathLst>
                <a:path w="190498" h="152365">
                  <a:moveTo>
                    <a:pt x="47622" y="47590"/>
                  </a:moveTo>
                  <a:lnTo>
                    <a:pt x="47622" y="47590"/>
                  </a:lnTo>
                  <a:lnTo>
                    <a:pt x="57147" y="38065"/>
                  </a:lnTo>
                  <a:lnTo>
                    <a:pt x="57147" y="47197"/>
                  </a:lnTo>
                  <a:lnTo>
                    <a:pt x="52090" y="47473"/>
                  </a:lnTo>
                  <a:lnTo>
                    <a:pt x="50601" y="48571"/>
                  </a:lnTo>
                  <a:lnTo>
                    <a:pt x="48014" y="55781"/>
                  </a:lnTo>
                  <a:lnTo>
                    <a:pt x="47739" y="61776"/>
                  </a:lnTo>
                  <a:lnTo>
                    <a:pt x="46641" y="63398"/>
                  </a:lnTo>
                  <a:lnTo>
                    <a:pt x="44852" y="64479"/>
                  </a:lnTo>
                  <a:lnTo>
                    <a:pt x="38492" y="66513"/>
                  </a:lnTo>
                  <a:lnTo>
                    <a:pt x="38132" y="74830"/>
                  </a:lnTo>
                  <a:lnTo>
                    <a:pt x="37061" y="75275"/>
                  </a:lnTo>
                  <a:lnTo>
                    <a:pt x="29899" y="76048"/>
                  </a:lnTo>
                  <a:lnTo>
                    <a:pt x="29457" y="75028"/>
                  </a:lnTo>
                  <a:lnTo>
                    <a:pt x="28575" y="58473"/>
                  </a:lnTo>
                  <a:lnTo>
                    <a:pt x="36773" y="49033"/>
                  </a:lnTo>
                  <a:lnTo>
                    <a:pt x="37705" y="42961"/>
                  </a:lnTo>
                  <a:lnTo>
                    <a:pt x="38894" y="41329"/>
                  </a:lnTo>
                  <a:lnTo>
                    <a:pt x="40745" y="40241"/>
                  </a:lnTo>
                  <a:lnTo>
                    <a:pt x="43037" y="39516"/>
                  </a:lnTo>
                  <a:lnTo>
                    <a:pt x="44565" y="37974"/>
                  </a:lnTo>
                  <a:lnTo>
                    <a:pt x="48412" y="28449"/>
                  </a:lnTo>
                  <a:lnTo>
                    <a:pt x="55788" y="20466"/>
                  </a:lnTo>
                  <a:lnTo>
                    <a:pt x="56744" y="14388"/>
                  </a:lnTo>
                  <a:lnTo>
                    <a:pt x="57937" y="12755"/>
                  </a:lnTo>
                  <a:lnTo>
                    <a:pt x="59790" y="11667"/>
                  </a:lnTo>
                  <a:lnTo>
                    <a:pt x="65313" y="9920"/>
                  </a:lnTo>
                  <a:lnTo>
                    <a:pt x="74754" y="1327"/>
                  </a:lnTo>
                  <a:lnTo>
                    <a:pt x="84271" y="85"/>
                  </a:lnTo>
                  <a:lnTo>
                    <a:pt x="90348" y="0"/>
                  </a:lnTo>
                  <a:lnTo>
                    <a:pt x="91981" y="1047"/>
                  </a:lnTo>
                  <a:lnTo>
                    <a:pt x="93070" y="2803"/>
                  </a:lnTo>
                  <a:lnTo>
                    <a:pt x="94817" y="8169"/>
                  </a:lnTo>
                  <a:lnTo>
                    <a:pt x="97878" y="8903"/>
                  </a:lnTo>
                  <a:lnTo>
                    <a:pt x="100177" y="9099"/>
                  </a:lnTo>
                  <a:lnTo>
                    <a:pt x="101708" y="10287"/>
                  </a:lnTo>
                  <a:lnTo>
                    <a:pt x="103410" y="14430"/>
                  </a:lnTo>
                  <a:lnTo>
                    <a:pt x="104772" y="60334"/>
                  </a:lnTo>
                  <a:lnTo>
                    <a:pt x="104772" y="63837"/>
                  </a:lnTo>
                  <a:lnTo>
                    <a:pt x="97233" y="76632"/>
                  </a:lnTo>
                  <a:lnTo>
                    <a:pt x="96571" y="79651"/>
                  </a:lnTo>
                  <a:lnTo>
                    <a:pt x="87883" y="95256"/>
                  </a:lnTo>
                  <a:lnTo>
                    <a:pt x="87162" y="98418"/>
                  </a:lnTo>
                  <a:lnTo>
                    <a:pt x="78372" y="114268"/>
                  </a:lnTo>
                  <a:lnTo>
                    <a:pt x="77648" y="117442"/>
                  </a:lnTo>
                  <a:lnTo>
                    <a:pt x="76106" y="119558"/>
                  </a:lnTo>
                  <a:lnTo>
                    <a:pt x="74019" y="120969"/>
                  </a:lnTo>
                  <a:lnTo>
                    <a:pt x="68879" y="123595"/>
                  </a:lnTo>
                  <a:lnTo>
                    <a:pt x="63066" y="128289"/>
                  </a:lnTo>
                  <a:lnTo>
                    <a:pt x="59778" y="133904"/>
                  </a:lnTo>
                  <a:lnTo>
                    <a:pt x="58902" y="136883"/>
                  </a:lnTo>
                  <a:lnTo>
                    <a:pt x="57258" y="138868"/>
                  </a:lnTo>
                  <a:lnTo>
                    <a:pt x="52610" y="141075"/>
                  </a:lnTo>
                  <a:lnTo>
                    <a:pt x="50948" y="142721"/>
                  </a:lnTo>
                  <a:lnTo>
                    <a:pt x="49100" y="147373"/>
                  </a:lnTo>
                  <a:lnTo>
                    <a:pt x="47549" y="149037"/>
                  </a:lnTo>
                  <a:lnTo>
                    <a:pt x="43003" y="150886"/>
                  </a:lnTo>
                  <a:lnTo>
                    <a:pt x="10976" y="152364"/>
                  </a:lnTo>
                  <a:lnTo>
                    <a:pt x="10491" y="151306"/>
                  </a:lnTo>
                  <a:lnTo>
                    <a:pt x="9560" y="143233"/>
                  </a:lnTo>
                  <a:lnTo>
                    <a:pt x="4477" y="142957"/>
                  </a:lnTo>
                  <a:lnTo>
                    <a:pt x="2984" y="141859"/>
                  </a:lnTo>
                  <a:lnTo>
                    <a:pt x="114" y="133711"/>
                  </a:lnTo>
                  <a:lnTo>
                    <a:pt x="0" y="124192"/>
                  </a:lnTo>
                  <a:lnTo>
                    <a:pt x="9406" y="114384"/>
                  </a:lnTo>
                  <a:lnTo>
                    <a:pt x="14545" y="114300"/>
                  </a:lnTo>
                  <a:lnTo>
                    <a:pt x="19868" y="111459"/>
                  </a:lnTo>
                  <a:lnTo>
                    <a:pt x="26853" y="106067"/>
                  </a:lnTo>
                  <a:lnTo>
                    <a:pt x="36622" y="104857"/>
                  </a:lnTo>
                  <a:lnTo>
                    <a:pt x="84243" y="104740"/>
                  </a:lnTo>
                  <a:lnTo>
                    <a:pt x="93793" y="112941"/>
                  </a:lnTo>
                  <a:lnTo>
                    <a:pt x="104342" y="114231"/>
                  </a:lnTo>
                  <a:lnTo>
                    <a:pt x="113894" y="123397"/>
                  </a:lnTo>
                  <a:lnTo>
                    <a:pt x="122462" y="123756"/>
                  </a:lnTo>
                  <a:lnTo>
                    <a:pt x="122915" y="124825"/>
                  </a:lnTo>
                  <a:lnTo>
                    <a:pt x="123703" y="131988"/>
                  </a:lnTo>
                  <a:lnTo>
                    <a:pt x="126592" y="132725"/>
                  </a:lnTo>
                  <a:lnTo>
                    <a:pt x="128843" y="132922"/>
                  </a:lnTo>
                  <a:lnTo>
                    <a:pt x="130344" y="131995"/>
                  </a:lnTo>
                  <a:lnTo>
                    <a:pt x="131346" y="130318"/>
                  </a:lnTo>
                  <a:lnTo>
                    <a:pt x="132013" y="128142"/>
                  </a:lnTo>
                  <a:lnTo>
                    <a:pt x="133516" y="126691"/>
                  </a:lnTo>
                  <a:lnTo>
                    <a:pt x="142970" y="122987"/>
                  </a:lnTo>
                  <a:lnTo>
                    <a:pt x="180542" y="86120"/>
                  </a:lnTo>
                  <a:lnTo>
                    <a:pt x="180934" y="77527"/>
                  </a:lnTo>
                  <a:lnTo>
                    <a:pt x="182005" y="77073"/>
                  </a:lnTo>
                  <a:lnTo>
                    <a:pt x="190497" y="76165"/>
                  </a:lnTo>
                  <a:lnTo>
                    <a:pt x="180972" y="76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1258"/>
            <p:cNvSpPr/>
            <p:nvPr>
              <p:custDataLst>
                <p:tags r:id="rId289"/>
              </p:custDataLst>
            </p:nvPr>
          </p:nvSpPr>
          <p:spPr>
            <a:xfrm>
              <a:off x="5029200" y="3248026"/>
              <a:ext cx="400051" cy="161922"/>
            </a:xfrm>
            <a:custGeom>
              <a:avLst/>
              <a:gdLst/>
              <a:ahLst/>
              <a:cxnLst/>
              <a:rect l="0" t="0" r="0" b="0"/>
              <a:pathLst>
                <a:path w="400051" h="161922">
                  <a:moveTo>
                    <a:pt x="0" y="19049"/>
                  </a:moveTo>
                  <a:lnTo>
                    <a:pt x="0" y="19049"/>
                  </a:lnTo>
                  <a:lnTo>
                    <a:pt x="0" y="4584"/>
                  </a:lnTo>
                  <a:lnTo>
                    <a:pt x="1058" y="3055"/>
                  </a:lnTo>
                  <a:lnTo>
                    <a:pt x="2822" y="2037"/>
                  </a:lnTo>
                  <a:lnTo>
                    <a:pt x="9701" y="267"/>
                  </a:lnTo>
                  <a:lnTo>
                    <a:pt x="27213" y="0"/>
                  </a:lnTo>
                  <a:lnTo>
                    <a:pt x="52251" y="23679"/>
                  </a:lnTo>
                  <a:lnTo>
                    <a:pt x="54973" y="29221"/>
                  </a:lnTo>
                  <a:lnTo>
                    <a:pt x="56720" y="36345"/>
                  </a:lnTo>
                  <a:lnTo>
                    <a:pt x="49554" y="48229"/>
                  </a:lnTo>
                  <a:lnTo>
                    <a:pt x="48006" y="55387"/>
                  </a:lnTo>
                  <a:lnTo>
                    <a:pt x="30018" y="74745"/>
                  </a:lnTo>
                  <a:lnTo>
                    <a:pt x="19107" y="76194"/>
                  </a:lnTo>
                  <a:lnTo>
                    <a:pt x="19061" y="76198"/>
                  </a:lnTo>
                  <a:lnTo>
                    <a:pt x="27252" y="67998"/>
                  </a:lnTo>
                  <a:lnTo>
                    <a:pt x="33240" y="67067"/>
                  </a:lnTo>
                  <a:lnTo>
                    <a:pt x="80710" y="66674"/>
                  </a:lnTo>
                  <a:lnTo>
                    <a:pt x="84239" y="66674"/>
                  </a:lnTo>
                  <a:lnTo>
                    <a:pt x="93795" y="74875"/>
                  </a:lnTo>
                  <a:lnTo>
                    <a:pt x="99875" y="75806"/>
                  </a:lnTo>
                  <a:lnTo>
                    <a:pt x="101509" y="76996"/>
                  </a:lnTo>
                  <a:lnTo>
                    <a:pt x="102597" y="78847"/>
                  </a:lnTo>
                  <a:lnTo>
                    <a:pt x="104130" y="86508"/>
                  </a:lnTo>
                  <a:lnTo>
                    <a:pt x="104345" y="89422"/>
                  </a:lnTo>
                  <a:lnTo>
                    <a:pt x="105547" y="91364"/>
                  </a:lnTo>
                  <a:lnTo>
                    <a:pt x="107406" y="92659"/>
                  </a:lnTo>
                  <a:lnTo>
                    <a:pt x="109705" y="93522"/>
                  </a:lnTo>
                  <a:lnTo>
                    <a:pt x="111236" y="95156"/>
                  </a:lnTo>
                  <a:lnTo>
                    <a:pt x="113897" y="103298"/>
                  </a:lnTo>
                  <a:lnTo>
                    <a:pt x="114290" y="122069"/>
                  </a:lnTo>
                  <a:lnTo>
                    <a:pt x="106098" y="131871"/>
                  </a:lnTo>
                  <a:lnTo>
                    <a:pt x="103978" y="140661"/>
                  </a:lnTo>
                  <a:lnTo>
                    <a:pt x="96608" y="150644"/>
                  </a:lnTo>
                  <a:lnTo>
                    <a:pt x="93032" y="151619"/>
                  </a:lnTo>
                  <a:lnTo>
                    <a:pt x="90596" y="151878"/>
                  </a:lnTo>
                  <a:lnTo>
                    <a:pt x="88972" y="153111"/>
                  </a:lnTo>
                  <a:lnTo>
                    <a:pt x="87168" y="157301"/>
                  </a:lnTo>
                  <a:lnTo>
                    <a:pt x="85629" y="158842"/>
                  </a:lnTo>
                  <a:lnTo>
                    <a:pt x="77651" y="161518"/>
                  </a:lnTo>
                  <a:lnTo>
                    <a:pt x="66802" y="161921"/>
                  </a:lnTo>
                  <a:lnTo>
                    <a:pt x="66675" y="147459"/>
                  </a:lnTo>
                  <a:lnTo>
                    <a:pt x="67734" y="145930"/>
                  </a:lnTo>
                  <a:lnTo>
                    <a:pt x="69498" y="144911"/>
                  </a:lnTo>
                  <a:lnTo>
                    <a:pt x="71732" y="144232"/>
                  </a:lnTo>
                  <a:lnTo>
                    <a:pt x="79932" y="138220"/>
                  </a:lnTo>
                  <a:lnTo>
                    <a:pt x="83150" y="132692"/>
                  </a:lnTo>
                  <a:lnTo>
                    <a:pt x="84009" y="129736"/>
                  </a:lnTo>
                  <a:lnTo>
                    <a:pt x="85639" y="127765"/>
                  </a:lnTo>
                  <a:lnTo>
                    <a:pt x="107359" y="116566"/>
                  </a:lnTo>
                  <a:lnTo>
                    <a:pt x="111215" y="110720"/>
                  </a:lnTo>
                  <a:lnTo>
                    <a:pt x="114360" y="108738"/>
                  </a:lnTo>
                  <a:lnTo>
                    <a:pt x="131794" y="102735"/>
                  </a:lnTo>
                  <a:lnTo>
                    <a:pt x="159748" y="80353"/>
                  </a:lnTo>
                  <a:lnTo>
                    <a:pt x="178977" y="74198"/>
                  </a:lnTo>
                  <a:lnTo>
                    <a:pt x="186437" y="70018"/>
                  </a:lnTo>
                  <a:lnTo>
                    <a:pt x="212843" y="59363"/>
                  </a:lnTo>
                  <a:lnTo>
                    <a:pt x="224520" y="51573"/>
                  </a:lnTo>
                  <a:lnTo>
                    <a:pt x="234682" y="48794"/>
                  </a:lnTo>
                  <a:lnTo>
                    <a:pt x="280840" y="47624"/>
                  </a:lnTo>
                  <a:lnTo>
                    <a:pt x="285319" y="47624"/>
                  </a:lnTo>
                  <a:lnTo>
                    <a:pt x="285712" y="55825"/>
                  </a:lnTo>
                  <a:lnTo>
                    <a:pt x="286783" y="56266"/>
                  </a:lnTo>
                  <a:lnTo>
                    <a:pt x="295275" y="57149"/>
                  </a:lnTo>
                  <a:lnTo>
                    <a:pt x="295275" y="52092"/>
                  </a:lnTo>
                  <a:lnTo>
                    <a:pt x="294217" y="50603"/>
                  </a:lnTo>
                  <a:lnTo>
                    <a:pt x="292453" y="49610"/>
                  </a:lnTo>
                  <a:lnTo>
                    <a:pt x="287074" y="48017"/>
                  </a:lnTo>
                  <a:lnTo>
                    <a:pt x="286338" y="44976"/>
                  </a:lnTo>
                  <a:lnTo>
                    <a:pt x="285866" y="39457"/>
                  </a:lnTo>
                  <a:lnTo>
                    <a:pt x="284769" y="39004"/>
                  </a:lnTo>
                  <a:lnTo>
                    <a:pt x="280727" y="38501"/>
                  </a:lnTo>
                  <a:lnTo>
                    <a:pt x="279226" y="37309"/>
                  </a:lnTo>
                  <a:lnTo>
                    <a:pt x="276620" y="29934"/>
                  </a:lnTo>
                  <a:lnTo>
                    <a:pt x="273579" y="29178"/>
                  </a:lnTo>
                  <a:lnTo>
                    <a:pt x="252547" y="28577"/>
                  </a:lnTo>
                  <a:lnTo>
                    <a:pt x="250915" y="29634"/>
                  </a:lnTo>
                  <a:lnTo>
                    <a:pt x="249826" y="31397"/>
                  </a:lnTo>
                  <a:lnTo>
                    <a:pt x="249101" y="33631"/>
                  </a:lnTo>
                  <a:lnTo>
                    <a:pt x="247559" y="35120"/>
                  </a:lnTo>
                  <a:lnTo>
                    <a:pt x="243024" y="36775"/>
                  </a:lnTo>
                  <a:lnTo>
                    <a:pt x="241391" y="38275"/>
                  </a:lnTo>
                  <a:lnTo>
                    <a:pt x="230777" y="57345"/>
                  </a:lnTo>
                  <a:lnTo>
                    <a:pt x="230051" y="60455"/>
                  </a:lnTo>
                  <a:lnTo>
                    <a:pt x="228509" y="62528"/>
                  </a:lnTo>
                  <a:lnTo>
                    <a:pt x="226423" y="63910"/>
                  </a:lnTo>
                  <a:lnTo>
                    <a:pt x="223974" y="64832"/>
                  </a:lnTo>
                  <a:lnTo>
                    <a:pt x="222341" y="66504"/>
                  </a:lnTo>
                  <a:lnTo>
                    <a:pt x="220526" y="71184"/>
                  </a:lnTo>
                  <a:lnTo>
                    <a:pt x="219078" y="117477"/>
                  </a:lnTo>
                  <a:lnTo>
                    <a:pt x="219075" y="131468"/>
                  </a:lnTo>
                  <a:lnTo>
                    <a:pt x="232332" y="146442"/>
                  </a:lnTo>
                  <a:lnTo>
                    <a:pt x="238373" y="149751"/>
                  </a:lnTo>
                  <a:lnTo>
                    <a:pt x="244585" y="152280"/>
                  </a:lnTo>
                  <a:lnTo>
                    <a:pt x="254033" y="158596"/>
                  </a:lnTo>
                  <a:lnTo>
                    <a:pt x="263535" y="160938"/>
                  </a:lnTo>
                  <a:lnTo>
                    <a:pt x="279402" y="161794"/>
                  </a:lnTo>
                  <a:lnTo>
                    <a:pt x="285750" y="159044"/>
                  </a:lnTo>
                  <a:lnTo>
                    <a:pt x="288925" y="156829"/>
                  </a:lnTo>
                  <a:lnTo>
                    <a:pt x="312339" y="150160"/>
                  </a:lnTo>
                  <a:lnTo>
                    <a:pt x="319792" y="146113"/>
                  </a:lnTo>
                  <a:lnTo>
                    <a:pt x="361346" y="133994"/>
                  </a:lnTo>
                  <a:lnTo>
                    <a:pt x="364722" y="133779"/>
                  </a:lnTo>
                  <a:lnTo>
                    <a:pt x="371296" y="130718"/>
                  </a:lnTo>
                  <a:lnTo>
                    <a:pt x="377746" y="126888"/>
                  </a:lnTo>
                  <a:lnTo>
                    <a:pt x="390508" y="124429"/>
                  </a:lnTo>
                  <a:lnTo>
                    <a:pt x="400050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1259"/>
            <p:cNvSpPr/>
            <p:nvPr>
              <p:custDataLst>
                <p:tags r:id="rId290"/>
              </p:custDataLst>
            </p:nvPr>
          </p:nvSpPr>
          <p:spPr>
            <a:xfrm>
              <a:off x="5019678" y="3248025"/>
              <a:ext cx="28573" cy="133351"/>
            </a:xfrm>
            <a:custGeom>
              <a:avLst/>
              <a:gdLst/>
              <a:ahLst/>
              <a:cxnLst/>
              <a:rect l="0" t="0" r="0" b="0"/>
              <a:pathLst>
                <a:path w="28573" h="133351">
                  <a:moveTo>
                    <a:pt x="28572" y="0"/>
                  </a:moveTo>
                  <a:lnTo>
                    <a:pt x="28572" y="0"/>
                  </a:lnTo>
                  <a:lnTo>
                    <a:pt x="28572" y="45864"/>
                  </a:lnTo>
                  <a:lnTo>
                    <a:pt x="22027" y="54881"/>
                  </a:lnTo>
                  <a:lnTo>
                    <a:pt x="18871" y="63769"/>
                  </a:lnTo>
                  <a:lnTo>
                    <a:pt x="12762" y="73104"/>
                  </a:lnTo>
                  <a:lnTo>
                    <a:pt x="10482" y="82574"/>
                  </a:lnTo>
                  <a:lnTo>
                    <a:pt x="9560" y="107951"/>
                  </a:lnTo>
                  <a:lnTo>
                    <a:pt x="6716" y="114300"/>
                  </a:lnTo>
                  <a:lnTo>
                    <a:pt x="1324" y="121943"/>
                  </a:lnTo>
                  <a:lnTo>
                    <a:pt x="0" y="133311"/>
                  </a:lnTo>
                  <a:lnTo>
                    <a:pt x="9522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1260"/>
            <p:cNvSpPr/>
            <p:nvPr>
              <p:custDataLst>
                <p:tags r:id="rId291"/>
              </p:custDataLst>
            </p:nvPr>
          </p:nvSpPr>
          <p:spPr>
            <a:xfrm>
              <a:off x="4819650" y="334327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0"/>
                  </a:moveTo>
                  <a:lnTo>
                    <a:pt x="0" y="0"/>
                  </a:lnTo>
                  <a:lnTo>
                    <a:pt x="10113" y="0"/>
                  </a:lnTo>
                  <a:lnTo>
                    <a:pt x="12034" y="1058"/>
                  </a:lnTo>
                  <a:lnTo>
                    <a:pt x="12256" y="2822"/>
                  </a:lnTo>
                  <a:lnTo>
                    <a:pt x="9685" y="9132"/>
                  </a:lnTo>
                  <a:lnTo>
                    <a:pt x="57246" y="9525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1261"/>
            <p:cNvSpPr/>
            <p:nvPr>
              <p:custDataLst>
                <p:tags r:id="rId292"/>
              </p:custDataLst>
            </p:nvPr>
          </p:nvSpPr>
          <p:spPr>
            <a:xfrm>
              <a:off x="4591050" y="3257550"/>
              <a:ext cx="152398" cy="180973"/>
            </a:xfrm>
            <a:custGeom>
              <a:avLst/>
              <a:gdLst/>
              <a:ahLst/>
              <a:cxnLst/>
              <a:rect l="0" t="0" r="0" b="0"/>
              <a:pathLst>
                <a:path w="152398" h="180973">
                  <a:moveTo>
                    <a:pt x="76200" y="38100"/>
                  </a:moveTo>
                  <a:lnTo>
                    <a:pt x="76200" y="38100"/>
                  </a:lnTo>
                  <a:lnTo>
                    <a:pt x="76200" y="47232"/>
                  </a:lnTo>
                  <a:lnTo>
                    <a:pt x="84401" y="55792"/>
                  </a:lnTo>
                  <a:lnTo>
                    <a:pt x="85608" y="65231"/>
                  </a:lnTo>
                  <a:lnTo>
                    <a:pt x="79156" y="73994"/>
                  </a:lnTo>
                  <a:lnTo>
                    <a:pt x="76589" y="83971"/>
                  </a:lnTo>
                  <a:lnTo>
                    <a:pt x="76234" y="98828"/>
                  </a:lnTo>
                  <a:lnTo>
                    <a:pt x="73393" y="104954"/>
                  </a:lnTo>
                  <a:lnTo>
                    <a:pt x="69661" y="111205"/>
                  </a:lnTo>
                  <a:lnTo>
                    <a:pt x="66501" y="120674"/>
                  </a:lnTo>
                  <a:lnTo>
                    <a:pt x="50251" y="142877"/>
                  </a:lnTo>
                  <a:lnTo>
                    <a:pt x="47734" y="149226"/>
                  </a:lnTo>
                  <a:lnTo>
                    <a:pt x="41425" y="158750"/>
                  </a:lnTo>
                  <a:lnTo>
                    <a:pt x="39577" y="165100"/>
                  </a:lnTo>
                  <a:lnTo>
                    <a:pt x="38027" y="167217"/>
                  </a:lnTo>
                  <a:lnTo>
                    <a:pt x="35934" y="168628"/>
                  </a:lnTo>
                  <a:lnTo>
                    <a:pt x="33481" y="169568"/>
                  </a:lnTo>
                  <a:lnTo>
                    <a:pt x="31846" y="171254"/>
                  </a:lnTo>
                  <a:lnTo>
                    <a:pt x="30028" y="175949"/>
                  </a:lnTo>
                  <a:lnTo>
                    <a:pt x="28485" y="177624"/>
                  </a:lnTo>
                  <a:lnTo>
                    <a:pt x="19067" y="180970"/>
                  </a:lnTo>
                  <a:lnTo>
                    <a:pt x="19061" y="180972"/>
                  </a:lnTo>
                  <a:lnTo>
                    <a:pt x="19050" y="166786"/>
                  </a:lnTo>
                  <a:lnTo>
                    <a:pt x="20108" y="165165"/>
                  </a:lnTo>
                  <a:lnTo>
                    <a:pt x="21872" y="164085"/>
                  </a:lnTo>
                  <a:lnTo>
                    <a:pt x="24107" y="163365"/>
                  </a:lnTo>
                  <a:lnTo>
                    <a:pt x="25596" y="161827"/>
                  </a:lnTo>
                  <a:lnTo>
                    <a:pt x="30809" y="151753"/>
                  </a:lnTo>
                  <a:lnTo>
                    <a:pt x="33239" y="148794"/>
                  </a:lnTo>
                  <a:lnTo>
                    <a:pt x="38762" y="145505"/>
                  </a:lnTo>
                  <a:lnTo>
                    <a:pt x="41716" y="144629"/>
                  </a:lnTo>
                  <a:lnTo>
                    <a:pt x="43686" y="142986"/>
                  </a:lnTo>
                  <a:lnTo>
                    <a:pt x="45874" y="138338"/>
                  </a:lnTo>
                  <a:lnTo>
                    <a:pt x="47516" y="136675"/>
                  </a:lnTo>
                  <a:lnTo>
                    <a:pt x="57223" y="132583"/>
                  </a:lnTo>
                  <a:lnTo>
                    <a:pt x="61769" y="128424"/>
                  </a:lnTo>
                  <a:lnTo>
                    <a:pt x="64463" y="127949"/>
                  </a:lnTo>
                  <a:lnTo>
                    <a:pt x="67317" y="128691"/>
                  </a:lnTo>
                  <a:lnTo>
                    <a:pt x="75680" y="133077"/>
                  </a:lnTo>
                  <a:lnTo>
                    <a:pt x="81102" y="133269"/>
                  </a:lnTo>
                  <a:lnTo>
                    <a:pt x="82644" y="134355"/>
                  </a:lnTo>
                  <a:lnTo>
                    <a:pt x="83671" y="136136"/>
                  </a:lnTo>
                  <a:lnTo>
                    <a:pt x="85319" y="141544"/>
                  </a:lnTo>
                  <a:lnTo>
                    <a:pt x="93890" y="150959"/>
                  </a:lnTo>
                  <a:lnTo>
                    <a:pt x="94847" y="157030"/>
                  </a:lnTo>
                  <a:lnTo>
                    <a:pt x="96039" y="158661"/>
                  </a:lnTo>
                  <a:lnTo>
                    <a:pt x="97893" y="159749"/>
                  </a:lnTo>
                  <a:lnTo>
                    <a:pt x="103416" y="161495"/>
                  </a:lnTo>
                  <a:lnTo>
                    <a:pt x="104171" y="164556"/>
                  </a:lnTo>
                  <a:lnTo>
                    <a:pt x="104372" y="166855"/>
                  </a:lnTo>
                  <a:lnTo>
                    <a:pt x="105565" y="168386"/>
                  </a:lnTo>
                  <a:lnTo>
                    <a:pt x="113897" y="171330"/>
                  </a:lnTo>
                  <a:lnTo>
                    <a:pt x="119237" y="171415"/>
                  </a:lnTo>
                  <a:lnTo>
                    <a:pt x="120767" y="170368"/>
                  </a:lnTo>
                  <a:lnTo>
                    <a:pt x="121786" y="168612"/>
                  </a:lnTo>
                  <a:lnTo>
                    <a:pt x="123422" y="163246"/>
                  </a:lnTo>
                  <a:lnTo>
                    <a:pt x="126468" y="162512"/>
                  </a:lnTo>
                  <a:lnTo>
                    <a:pt x="128762" y="162316"/>
                  </a:lnTo>
                  <a:lnTo>
                    <a:pt x="130292" y="161128"/>
                  </a:lnTo>
                  <a:lnTo>
                    <a:pt x="140710" y="142642"/>
                  </a:lnTo>
                  <a:lnTo>
                    <a:pt x="141432" y="139545"/>
                  </a:lnTo>
                  <a:lnTo>
                    <a:pt x="150224" y="123804"/>
                  </a:lnTo>
                  <a:lnTo>
                    <a:pt x="152393" y="79375"/>
                  </a:lnTo>
                  <a:lnTo>
                    <a:pt x="152397" y="73025"/>
                  </a:lnTo>
                  <a:lnTo>
                    <a:pt x="147343" y="58443"/>
                  </a:lnTo>
                  <a:lnTo>
                    <a:pt x="135924" y="38689"/>
                  </a:lnTo>
                  <a:lnTo>
                    <a:pt x="135066" y="35317"/>
                  </a:lnTo>
                  <a:lnTo>
                    <a:pt x="133435" y="33070"/>
                  </a:lnTo>
                  <a:lnTo>
                    <a:pt x="131290" y="31572"/>
                  </a:lnTo>
                  <a:lnTo>
                    <a:pt x="128802" y="30573"/>
                  </a:lnTo>
                  <a:lnTo>
                    <a:pt x="127143" y="28849"/>
                  </a:lnTo>
                  <a:lnTo>
                    <a:pt x="119206" y="15492"/>
                  </a:lnTo>
                  <a:lnTo>
                    <a:pt x="113658" y="12177"/>
                  </a:lnTo>
                  <a:lnTo>
                    <a:pt x="110697" y="11293"/>
                  </a:lnTo>
                  <a:lnTo>
                    <a:pt x="108723" y="9646"/>
                  </a:lnTo>
                  <a:lnTo>
                    <a:pt x="106530" y="4993"/>
                  </a:lnTo>
                  <a:lnTo>
                    <a:pt x="104886" y="3328"/>
                  </a:lnTo>
                  <a:lnTo>
                    <a:pt x="100238" y="1479"/>
                  </a:lnTo>
                  <a:lnTo>
                    <a:pt x="53582" y="1"/>
                  </a:lnTo>
                  <a:lnTo>
                    <a:pt x="44334" y="0"/>
                  </a:lnTo>
                  <a:lnTo>
                    <a:pt x="38048" y="2822"/>
                  </a:lnTo>
                  <a:lnTo>
                    <a:pt x="21340" y="15809"/>
                  </a:lnTo>
                  <a:lnTo>
                    <a:pt x="15482" y="17610"/>
                  </a:lnTo>
                  <a:lnTo>
                    <a:pt x="13496" y="19148"/>
                  </a:lnTo>
                  <a:lnTo>
                    <a:pt x="1479" y="36346"/>
                  </a:lnTo>
                  <a:lnTo>
                    <a:pt x="438" y="42637"/>
                  </a:lnTo>
                  <a:lnTo>
                    <a:pt x="0" y="66237"/>
                  </a:lnTo>
                  <a:lnTo>
                    <a:pt x="8201" y="74838"/>
                  </a:lnTo>
                  <a:lnTo>
                    <a:pt x="16868" y="76989"/>
                  </a:lnTo>
                  <a:lnTo>
                    <a:pt x="26824" y="84365"/>
                  </a:lnTo>
                  <a:lnTo>
                    <a:pt x="28466" y="83760"/>
                  </a:lnTo>
                  <a:lnTo>
                    <a:pt x="33113" y="80266"/>
                  </a:lnTo>
                  <a:lnTo>
                    <a:pt x="36892" y="79969"/>
                  </a:lnTo>
                  <a:lnTo>
                    <a:pt x="51265" y="82491"/>
                  </a:lnTo>
                  <a:lnTo>
                    <a:pt x="7620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1262"/>
            <p:cNvSpPr/>
            <p:nvPr>
              <p:custDataLst>
                <p:tags r:id="rId293"/>
              </p:custDataLst>
            </p:nvPr>
          </p:nvSpPr>
          <p:spPr>
            <a:xfrm>
              <a:off x="4400584" y="3371850"/>
              <a:ext cx="47592" cy="19051"/>
            </a:xfrm>
            <a:custGeom>
              <a:avLst/>
              <a:gdLst/>
              <a:ahLst/>
              <a:cxnLst/>
              <a:rect l="0" t="0" r="0" b="0"/>
              <a:pathLst>
                <a:path w="47592" h="19051">
                  <a:moveTo>
                    <a:pt x="9491" y="19050"/>
                  </a:moveTo>
                  <a:lnTo>
                    <a:pt x="9491" y="19050"/>
                  </a:lnTo>
                  <a:lnTo>
                    <a:pt x="0" y="19050"/>
                  </a:lnTo>
                  <a:lnTo>
                    <a:pt x="8170" y="10849"/>
                  </a:lnTo>
                  <a:lnTo>
                    <a:pt x="14156" y="9918"/>
                  </a:lnTo>
                  <a:lnTo>
                    <a:pt x="22632" y="9642"/>
                  </a:lnTo>
                  <a:lnTo>
                    <a:pt x="28737" y="6755"/>
                  </a:lnTo>
                  <a:lnTo>
                    <a:pt x="34978" y="3002"/>
                  </a:lnTo>
                  <a:lnTo>
                    <a:pt x="4759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1263"/>
            <p:cNvSpPr/>
            <p:nvPr>
              <p:custDataLst>
                <p:tags r:id="rId294"/>
              </p:custDataLst>
            </p:nvPr>
          </p:nvSpPr>
          <p:spPr>
            <a:xfrm>
              <a:off x="4476750" y="3276600"/>
              <a:ext cx="19051" cy="152401"/>
            </a:xfrm>
            <a:custGeom>
              <a:avLst/>
              <a:gdLst/>
              <a:ahLst/>
              <a:cxnLst/>
              <a:rect l="0" t="0" r="0" b="0"/>
              <a:pathLst>
                <a:path w="19051" h="152401">
                  <a:moveTo>
                    <a:pt x="0" y="9525"/>
                  </a:moveTo>
                  <a:lnTo>
                    <a:pt x="0" y="9525"/>
                  </a:lnTo>
                  <a:lnTo>
                    <a:pt x="9525" y="0"/>
                  </a:lnTo>
                  <a:lnTo>
                    <a:pt x="9525" y="44535"/>
                  </a:lnTo>
                  <a:lnTo>
                    <a:pt x="9525" y="92075"/>
                  </a:lnTo>
                  <a:lnTo>
                    <a:pt x="9525" y="128324"/>
                  </a:lnTo>
                  <a:lnTo>
                    <a:pt x="12347" y="133939"/>
                  </a:lnTo>
                  <a:lnTo>
                    <a:pt x="17726" y="141110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1264"/>
            <p:cNvSpPr/>
            <p:nvPr>
              <p:custDataLst>
                <p:tags r:id="rId295"/>
              </p:custDataLst>
            </p:nvPr>
          </p:nvSpPr>
          <p:spPr>
            <a:xfrm>
              <a:off x="4391035" y="3257550"/>
              <a:ext cx="76191" cy="161926"/>
            </a:xfrm>
            <a:custGeom>
              <a:avLst/>
              <a:gdLst/>
              <a:ahLst/>
              <a:cxnLst/>
              <a:rect l="0" t="0" r="0" b="0"/>
              <a:pathLst>
                <a:path w="76191" h="161926">
                  <a:moveTo>
                    <a:pt x="76190" y="0"/>
                  </a:moveTo>
                  <a:lnTo>
                    <a:pt x="76190" y="0"/>
                  </a:lnTo>
                  <a:lnTo>
                    <a:pt x="67989" y="0"/>
                  </a:lnTo>
                  <a:lnTo>
                    <a:pt x="67548" y="1058"/>
                  </a:lnTo>
                  <a:lnTo>
                    <a:pt x="67057" y="5057"/>
                  </a:lnTo>
                  <a:lnTo>
                    <a:pt x="65869" y="6546"/>
                  </a:lnTo>
                  <a:lnTo>
                    <a:pt x="61725" y="8201"/>
                  </a:lnTo>
                  <a:lnTo>
                    <a:pt x="60197" y="9701"/>
                  </a:lnTo>
                  <a:lnTo>
                    <a:pt x="58498" y="14189"/>
                  </a:lnTo>
                  <a:lnTo>
                    <a:pt x="56988" y="15809"/>
                  </a:lnTo>
                  <a:lnTo>
                    <a:pt x="52486" y="17610"/>
                  </a:lnTo>
                  <a:lnTo>
                    <a:pt x="50862" y="19148"/>
                  </a:lnTo>
                  <a:lnTo>
                    <a:pt x="39057" y="37989"/>
                  </a:lnTo>
                  <a:lnTo>
                    <a:pt x="38520" y="42637"/>
                  </a:lnTo>
                  <a:lnTo>
                    <a:pt x="35459" y="48230"/>
                  </a:lnTo>
                  <a:lnTo>
                    <a:pt x="31629" y="54244"/>
                  </a:lnTo>
                  <a:lnTo>
                    <a:pt x="16859" y="94666"/>
                  </a:lnTo>
                  <a:lnTo>
                    <a:pt x="12779" y="101340"/>
                  </a:lnTo>
                  <a:lnTo>
                    <a:pt x="10160" y="114248"/>
                  </a:lnTo>
                  <a:lnTo>
                    <a:pt x="9643" y="126990"/>
                  </a:lnTo>
                  <a:lnTo>
                    <a:pt x="6749" y="133345"/>
                  </a:lnTo>
                  <a:lnTo>
                    <a:pt x="1325" y="140993"/>
                  </a:lnTo>
                  <a:lnTo>
                    <a:pt x="254" y="150108"/>
                  </a:lnTo>
                  <a:lnTo>
                    <a:pt x="0" y="161402"/>
                  </a:lnTo>
                  <a:lnTo>
                    <a:pt x="95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1265"/>
            <p:cNvSpPr/>
            <p:nvPr>
              <p:custDataLst>
                <p:tags r:id="rId296"/>
              </p:custDataLst>
            </p:nvPr>
          </p:nvSpPr>
          <p:spPr>
            <a:xfrm>
              <a:off x="4400550" y="3476625"/>
              <a:ext cx="933451" cy="76201"/>
            </a:xfrm>
            <a:custGeom>
              <a:avLst/>
              <a:gdLst/>
              <a:ahLst/>
              <a:cxnLst/>
              <a:rect l="0" t="0" r="0" b="0"/>
              <a:pathLst>
                <a:path w="933451" h="76201">
                  <a:moveTo>
                    <a:pt x="0" y="76200"/>
                  </a:moveTo>
                  <a:lnTo>
                    <a:pt x="0" y="76200"/>
                  </a:lnTo>
                  <a:lnTo>
                    <a:pt x="44736" y="76200"/>
                  </a:lnTo>
                  <a:lnTo>
                    <a:pt x="70245" y="76200"/>
                  </a:lnTo>
                  <a:lnTo>
                    <a:pt x="76376" y="73378"/>
                  </a:lnTo>
                  <a:lnTo>
                    <a:pt x="82628" y="69654"/>
                  </a:lnTo>
                  <a:lnTo>
                    <a:pt x="95266" y="67264"/>
                  </a:lnTo>
                  <a:lnTo>
                    <a:pt x="98435" y="67068"/>
                  </a:lnTo>
                  <a:lnTo>
                    <a:pt x="104780" y="64027"/>
                  </a:lnTo>
                  <a:lnTo>
                    <a:pt x="111127" y="60206"/>
                  </a:lnTo>
                  <a:lnTo>
                    <a:pt x="123825" y="57754"/>
                  </a:lnTo>
                  <a:lnTo>
                    <a:pt x="167392" y="56099"/>
                  </a:lnTo>
                  <a:lnTo>
                    <a:pt x="180800" y="49612"/>
                  </a:lnTo>
                  <a:lnTo>
                    <a:pt x="228011" y="47640"/>
                  </a:lnTo>
                  <a:lnTo>
                    <a:pt x="272782" y="47625"/>
                  </a:lnTo>
                  <a:lnTo>
                    <a:pt x="298622" y="46567"/>
                  </a:lnTo>
                  <a:lnTo>
                    <a:pt x="317105" y="39424"/>
                  </a:lnTo>
                  <a:lnTo>
                    <a:pt x="364730" y="38110"/>
                  </a:lnTo>
                  <a:lnTo>
                    <a:pt x="411023" y="28968"/>
                  </a:lnTo>
                  <a:lnTo>
                    <a:pt x="455194" y="28580"/>
                  </a:lnTo>
                  <a:lnTo>
                    <a:pt x="463717" y="27519"/>
                  </a:lnTo>
                  <a:lnTo>
                    <a:pt x="491164" y="19933"/>
                  </a:lnTo>
                  <a:lnTo>
                    <a:pt x="535617" y="19065"/>
                  </a:lnTo>
                  <a:lnTo>
                    <a:pt x="578824" y="19050"/>
                  </a:lnTo>
                  <a:lnTo>
                    <a:pt x="601915" y="19050"/>
                  </a:lnTo>
                  <a:lnTo>
                    <a:pt x="609007" y="16228"/>
                  </a:lnTo>
                  <a:lnTo>
                    <a:pt x="615686" y="12504"/>
                  </a:lnTo>
                  <a:lnTo>
                    <a:pt x="626455" y="10408"/>
                  </a:lnTo>
                  <a:lnTo>
                    <a:pt x="669396" y="9540"/>
                  </a:lnTo>
                  <a:lnTo>
                    <a:pt x="679568" y="8474"/>
                  </a:lnTo>
                  <a:lnTo>
                    <a:pt x="698097" y="1325"/>
                  </a:lnTo>
                  <a:lnTo>
                    <a:pt x="745593" y="15"/>
                  </a:lnTo>
                  <a:lnTo>
                    <a:pt x="790522" y="0"/>
                  </a:lnTo>
                  <a:lnTo>
                    <a:pt x="838025" y="0"/>
                  </a:lnTo>
                  <a:lnTo>
                    <a:pt x="885629" y="0"/>
                  </a:lnTo>
                  <a:lnTo>
                    <a:pt x="933180" y="0"/>
                  </a:lnTo>
                  <a:lnTo>
                    <a:pt x="933450" y="0"/>
                  </a:lnTo>
                  <a:lnTo>
                    <a:pt x="923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0" name="SMARTInkShape-Group280"/>
          <p:cNvGrpSpPr/>
          <p:nvPr/>
        </p:nvGrpSpPr>
        <p:grpSpPr>
          <a:xfrm>
            <a:off x="5734050" y="3343309"/>
            <a:ext cx="1381126" cy="314289"/>
            <a:chOff x="5734050" y="3343309"/>
            <a:chExt cx="1381126" cy="314289"/>
          </a:xfrm>
        </p:grpSpPr>
        <p:sp>
          <p:nvSpPr>
            <p:cNvPr id="177" name="SMARTInkShape-1266"/>
            <p:cNvSpPr/>
            <p:nvPr>
              <p:custDataLst>
                <p:tags r:id="rId285"/>
              </p:custDataLst>
            </p:nvPr>
          </p:nvSpPr>
          <p:spPr>
            <a:xfrm>
              <a:off x="6362827" y="3353231"/>
              <a:ext cx="752349" cy="142406"/>
            </a:xfrm>
            <a:custGeom>
              <a:avLst/>
              <a:gdLst/>
              <a:ahLst/>
              <a:cxnLst/>
              <a:rect l="0" t="0" r="0" b="0"/>
              <a:pathLst>
                <a:path w="752349" h="142406">
                  <a:moveTo>
                    <a:pt x="114173" y="66244"/>
                  </a:moveTo>
                  <a:lnTo>
                    <a:pt x="114173" y="66244"/>
                  </a:lnTo>
                  <a:lnTo>
                    <a:pt x="114173" y="39110"/>
                  </a:lnTo>
                  <a:lnTo>
                    <a:pt x="109117" y="33039"/>
                  </a:lnTo>
                  <a:lnTo>
                    <a:pt x="103812" y="30320"/>
                  </a:lnTo>
                  <a:lnTo>
                    <a:pt x="100916" y="29595"/>
                  </a:lnTo>
                  <a:lnTo>
                    <a:pt x="98985" y="28053"/>
                  </a:lnTo>
                  <a:lnTo>
                    <a:pt x="96840" y="23517"/>
                  </a:lnTo>
                  <a:lnTo>
                    <a:pt x="95210" y="21884"/>
                  </a:lnTo>
                  <a:lnTo>
                    <a:pt x="85522" y="17847"/>
                  </a:lnTo>
                  <a:lnTo>
                    <a:pt x="80979" y="13689"/>
                  </a:lnTo>
                  <a:lnTo>
                    <a:pt x="78285" y="13216"/>
                  </a:lnTo>
                  <a:lnTo>
                    <a:pt x="75431" y="13959"/>
                  </a:lnTo>
                  <a:lnTo>
                    <a:pt x="68303" y="17699"/>
                  </a:lnTo>
                  <a:lnTo>
                    <a:pt x="58501" y="18538"/>
                  </a:lnTo>
                  <a:lnTo>
                    <a:pt x="34671" y="41007"/>
                  </a:lnTo>
                  <a:lnTo>
                    <a:pt x="31214" y="47266"/>
                  </a:lnTo>
                  <a:lnTo>
                    <a:pt x="28619" y="53576"/>
                  </a:lnTo>
                  <a:lnTo>
                    <a:pt x="22267" y="63079"/>
                  </a:lnTo>
                  <a:lnTo>
                    <a:pt x="18855" y="72597"/>
                  </a:lnTo>
                  <a:lnTo>
                    <a:pt x="12671" y="82120"/>
                  </a:lnTo>
                  <a:lnTo>
                    <a:pt x="9310" y="91644"/>
                  </a:lnTo>
                  <a:lnTo>
                    <a:pt x="1325" y="102462"/>
                  </a:lnTo>
                  <a:lnTo>
                    <a:pt x="0" y="112380"/>
                  </a:lnTo>
                  <a:lnTo>
                    <a:pt x="1017" y="112876"/>
                  </a:lnTo>
                  <a:lnTo>
                    <a:pt x="14066" y="113830"/>
                  </a:lnTo>
                  <a:lnTo>
                    <a:pt x="19587" y="111030"/>
                  </a:lnTo>
                  <a:lnTo>
                    <a:pt x="25568" y="107316"/>
                  </a:lnTo>
                  <a:lnTo>
                    <a:pt x="34885" y="104166"/>
                  </a:lnTo>
                  <a:lnTo>
                    <a:pt x="75487" y="78533"/>
                  </a:lnTo>
                  <a:lnTo>
                    <a:pt x="82162" y="75939"/>
                  </a:lnTo>
                  <a:lnTo>
                    <a:pt x="102755" y="58483"/>
                  </a:lnTo>
                  <a:lnTo>
                    <a:pt x="103807" y="54681"/>
                  </a:lnTo>
                  <a:lnTo>
                    <a:pt x="104644" y="47233"/>
                  </a:lnTo>
                  <a:lnTo>
                    <a:pt x="104647" y="52262"/>
                  </a:lnTo>
                  <a:lnTo>
                    <a:pt x="103589" y="53747"/>
                  </a:lnTo>
                  <a:lnTo>
                    <a:pt x="101825" y="54738"/>
                  </a:lnTo>
                  <a:lnTo>
                    <a:pt x="99591" y="55398"/>
                  </a:lnTo>
                  <a:lnTo>
                    <a:pt x="98101" y="56897"/>
                  </a:lnTo>
                  <a:lnTo>
                    <a:pt x="96447" y="61384"/>
                  </a:lnTo>
                  <a:lnTo>
                    <a:pt x="94326" y="72888"/>
                  </a:lnTo>
                  <a:lnTo>
                    <a:pt x="88654" y="82206"/>
                  </a:lnTo>
                  <a:lnTo>
                    <a:pt x="86956" y="88507"/>
                  </a:lnTo>
                  <a:lnTo>
                    <a:pt x="85446" y="90612"/>
                  </a:lnTo>
                  <a:lnTo>
                    <a:pt x="83380" y="92014"/>
                  </a:lnTo>
                  <a:lnTo>
                    <a:pt x="80944" y="92949"/>
                  </a:lnTo>
                  <a:lnTo>
                    <a:pt x="79320" y="94631"/>
                  </a:lnTo>
                  <a:lnTo>
                    <a:pt x="77516" y="99321"/>
                  </a:lnTo>
                  <a:lnTo>
                    <a:pt x="76200" y="117160"/>
                  </a:lnTo>
                  <a:lnTo>
                    <a:pt x="77216" y="119238"/>
                  </a:lnTo>
                  <a:lnTo>
                    <a:pt x="78952" y="120624"/>
                  </a:lnTo>
                  <a:lnTo>
                    <a:pt x="81167" y="121547"/>
                  </a:lnTo>
                  <a:lnTo>
                    <a:pt x="82644" y="123221"/>
                  </a:lnTo>
                  <a:lnTo>
                    <a:pt x="84285" y="127903"/>
                  </a:lnTo>
                  <a:lnTo>
                    <a:pt x="85781" y="129575"/>
                  </a:lnTo>
                  <a:lnTo>
                    <a:pt x="90266" y="131433"/>
                  </a:lnTo>
                  <a:lnTo>
                    <a:pt x="98740" y="132479"/>
                  </a:lnTo>
                  <a:lnTo>
                    <a:pt x="104844" y="129901"/>
                  </a:lnTo>
                  <a:lnTo>
                    <a:pt x="121413" y="117102"/>
                  </a:lnTo>
                  <a:lnTo>
                    <a:pt x="130312" y="113769"/>
                  </a:lnTo>
                  <a:lnTo>
                    <a:pt x="136515" y="109238"/>
                  </a:lnTo>
                  <a:lnTo>
                    <a:pt x="139978" y="103697"/>
                  </a:lnTo>
                  <a:lnTo>
                    <a:pt x="142575" y="97706"/>
                  </a:lnTo>
                  <a:lnTo>
                    <a:pt x="158525" y="78054"/>
                  </a:lnTo>
                  <a:lnTo>
                    <a:pt x="160828" y="69155"/>
                  </a:lnTo>
                  <a:lnTo>
                    <a:pt x="161787" y="48680"/>
                  </a:lnTo>
                  <a:lnTo>
                    <a:pt x="153596" y="39124"/>
                  </a:lnTo>
                  <a:lnTo>
                    <a:pt x="152388" y="29595"/>
                  </a:lnTo>
                  <a:lnTo>
                    <a:pt x="153409" y="29112"/>
                  </a:lnTo>
                  <a:lnTo>
                    <a:pt x="160484" y="28272"/>
                  </a:lnTo>
                  <a:lnTo>
                    <a:pt x="161214" y="25379"/>
                  </a:lnTo>
                  <a:lnTo>
                    <a:pt x="161408" y="23125"/>
                  </a:lnTo>
                  <a:lnTo>
                    <a:pt x="162596" y="21623"/>
                  </a:lnTo>
                  <a:lnTo>
                    <a:pt x="169965" y="19015"/>
                  </a:lnTo>
                  <a:lnTo>
                    <a:pt x="217463" y="18619"/>
                  </a:lnTo>
                  <a:lnTo>
                    <a:pt x="227018" y="18619"/>
                  </a:lnTo>
                  <a:lnTo>
                    <a:pt x="236546" y="26820"/>
                  </a:lnTo>
                  <a:lnTo>
                    <a:pt x="238769" y="35487"/>
                  </a:lnTo>
                  <a:lnTo>
                    <a:pt x="244459" y="44313"/>
                  </a:lnTo>
                  <a:lnTo>
                    <a:pt x="247119" y="54877"/>
                  </a:lnTo>
                  <a:lnTo>
                    <a:pt x="247523" y="102054"/>
                  </a:lnTo>
                  <a:lnTo>
                    <a:pt x="247523" y="107912"/>
                  </a:lnTo>
                  <a:lnTo>
                    <a:pt x="244701" y="114044"/>
                  </a:lnTo>
                  <a:lnTo>
                    <a:pt x="242467" y="117160"/>
                  </a:lnTo>
                  <a:lnTo>
                    <a:pt x="242036" y="120297"/>
                  </a:lnTo>
                  <a:lnTo>
                    <a:pt x="247499" y="142003"/>
                  </a:lnTo>
                  <a:lnTo>
                    <a:pt x="255722" y="142405"/>
                  </a:lnTo>
                  <a:lnTo>
                    <a:pt x="276294" y="125967"/>
                  </a:lnTo>
                  <a:lnTo>
                    <a:pt x="282536" y="123479"/>
                  </a:lnTo>
                  <a:lnTo>
                    <a:pt x="288837" y="118846"/>
                  </a:lnTo>
                  <a:lnTo>
                    <a:pt x="298334" y="105231"/>
                  </a:lnTo>
                  <a:lnTo>
                    <a:pt x="305537" y="89271"/>
                  </a:lnTo>
                  <a:lnTo>
                    <a:pt x="322326" y="73105"/>
                  </a:lnTo>
                  <a:lnTo>
                    <a:pt x="330012" y="58752"/>
                  </a:lnTo>
                  <a:lnTo>
                    <a:pt x="332867" y="51272"/>
                  </a:lnTo>
                  <a:lnTo>
                    <a:pt x="349639" y="28197"/>
                  </a:lnTo>
                  <a:lnTo>
                    <a:pt x="352065" y="16638"/>
                  </a:lnTo>
                  <a:lnTo>
                    <a:pt x="352294" y="9225"/>
                  </a:lnTo>
                  <a:lnTo>
                    <a:pt x="352298" y="56736"/>
                  </a:lnTo>
                  <a:lnTo>
                    <a:pt x="352298" y="59905"/>
                  </a:lnTo>
                  <a:lnTo>
                    <a:pt x="349476" y="66249"/>
                  </a:lnTo>
                  <a:lnTo>
                    <a:pt x="345753" y="72596"/>
                  </a:lnTo>
                  <a:lnTo>
                    <a:pt x="343166" y="83413"/>
                  </a:lnTo>
                  <a:lnTo>
                    <a:pt x="351008" y="93330"/>
                  </a:lnTo>
                  <a:lnTo>
                    <a:pt x="352186" y="102889"/>
                  </a:lnTo>
                  <a:lnTo>
                    <a:pt x="353281" y="103374"/>
                  </a:lnTo>
                  <a:lnTo>
                    <a:pt x="366484" y="104306"/>
                  </a:lnTo>
                  <a:lnTo>
                    <a:pt x="372008" y="101505"/>
                  </a:lnTo>
                  <a:lnTo>
                    <a:pt x="377992" y="97791"/>
                  </a:lnTo>
                  <a:lnTo>
                    <a:pt x="387311" y="94641"/>
                  </a:lnTo>
                  <a:lnTo>
                    <a:pt x="413016" y="72163"/>
                  </a:lnTo>
                  <a:lnTo>
                    <a:pt x="416325" y="66052"/>
                  </a:lnTo>
                  <a:lnTo>
                    <a:pt x="417208" y="62941"/>
                  </a:lnTo>
                  <a:lnTo>
                    <a:pt x="418854" y="60867"/>
                  </a:lnTo>
                  <a:lnTo>
                    <a:pt x="425170" y="56890"/>
                  </a:lnTo>
                  <a:lnTo>
                    <a:pt x="437592" y="38192"/>
                  </a:lnTo>
                  <a:lnTo>
                    <a:pt x="428508" y="28155"/>
                  </a:lnTo>
                  <a:lnTo>
                    <a:pt x="428498" y="72674"/>
                  </a:lnTo>
                  <a:lnTo>
                    <a:pt x="428498" y="89796"/>
                  </a:lnTo>
                  <a:lnTo>
                    <a:pt x="431320" y="95409"/>
                  </a:lnTo>
                  <a:lnTo>
                    <a:pt x="446108" y="112390"/>
                  </a:lnTo>
                  <a:lnTo>
                    <a:pt x="452178" y="113431"/>
                  </a:lnTo>
                  <a:lnTo>
                    <a:pt x="460679" y="113739"/>
                  </a:lnTo>
                  <a:lnTo>
                    <a:pt x="466789" y="110989"/>
                  </a:lnTo>
                  <a:lnTo>
                    <a:pt x="473034" y="107298"/>
                  </a:lnTo>
                  <a:lnTo>
                    <a:pt x="482499" y="104161"/>
                  </a:lnTo>
                  <a:lnTo>
                    <a:pt x="527119" y="69393"/>
                  </a:lnTo>
                  <a:lnTo>
                    <a:pt x="573354" y="26158"/>
                  </a:lnTo>
                  <a:lnTo>
                    <a:pt x="575869" y="23645"/>
                  </a:lnTo>
                  <a:lnTo>
                    <a:pt x="581485" y="20853"/>
                  </a:lnTo>
                  <a:lnTo>
                    <a:pt x="584464" y="20108"/>
                  </a:lnTo>
                  <a:lnTo>
                    <a:pt x="586450" y="18554"/>
                  </a:lnTo>
                  <a:lnTo>
                    <a:pt x="590268" y="9525"/>
                  </a:lnTo>
                  <a:lnTo>
                    <a:pt x="590423" y="56776"/>
                  </a:lnTo>
                  <a:lnTo>
                    <a:pt x="590423" y="59932"/>
                  </a:lnTo>
                  <a:lnTo>
                    <a:pt x="587601" y="66261"/>
                  </a:lnTo>
                  <a:lnTo>
                    <a:pt x="583878" y="72601"/>
                  </a:lnTo>
                  <a:lnTo>
                    <a:pt x="581486" y="85296"/>
                  </a:lnTo>
                  <a:lnTo>
                    <a:pt x="580932" y="99318"/>
                  </a:lnTo>
                  <a:lnTo>
                    <a:pt x="579862" y="100993"/>
                  </a:lnTo>
                  <a:lnTo>
                    <a:pt x="578091" y="102110"/>
                  </a:lnTo>
                  <a:lnTo>
                    <a:pt x="571489" y="104305"/>
                  </a:lnTo>
                  <a:lnTo>
                    <a:pt x="605528" y="69131"/>
                  </a:lnTo>
                  <a:lnTo>
                    <a:pt x="611516" y="56662"/>
                  </a:lnTo>
                  <a:lnTo>
                    <a:pt x="633895" y="31317"/>
                  </a:lnTo>
                  <a:lnTo>
                    <a:pt x="637501" y="20500"/>
                  </a:lnTo>
                  <a:lnTo>
                    <a:pt x="638742" y="19873"/>
                  </a:lnTo>
                  <a:lnTo>
                    <a:pt x="655738" y="18623"/>
                  </a:lnTo>
                  <a:lnTo>
                    <a:pt x="656191" y="19680"/>
                  </a:lnTo>
                  <a:lnTo>
                    <a:pt x="657098" y="66206"/>
                  </a:lnTo>
                  <a:lnTo>
                    <a:pt x="671287" y="52054"/>
                  </a:lnTo>
                  <a:lnTo>
                    <a:pt x="676809" y="49354"/>
                  </a:lnTo>
                  <a:lnTo>
                    <a:pt x="679764" y="48634"/>
                  </a:lnTo>
                  <a:lnTo>
                    <a:pt x="688979" y="42564"/>
                  </a:lnTo>
                  <a:lnTo>
                    <a:pt x="711080" y="22767"/>
                  </a:lnTo>
                  <a:lnTo>
                    <a:pt x="717425" y="20463"/>
                  </a:lnTo>
                  <a:lnTo>
                    <a:pt x="719541" y="18790"/>
                  </a:lnTo>
                  <a:lnTo>
                    <a:pt x="723577" y="12437"/>
                  </a:lnTo>
                  <a:lnTo>
                    <a:pt x="728272" y="10580"/>
                  </a:lnTo>
                  <a:lnTo>
                    <a:pt x="729948" y="9026"/>
                  </a:lnTo>
                  <a:lnTo>
                    <a:pt x="731809" y="4478"/>
                  </a:lnTo>
                  <a:lnTo>
                    <a:pt x="733364" y="2841"/>
                  </a:lnTo>
                  <a:lnTo>
                    <a:pt x="741368" y="0"/>
                  </a:lnTo>
                  <a:lnTo>
                    <a:pt x="741853" y="915"/>
                  </a:lnTo>
                  <a:lnTo>
                    <a:pt x="742823" y="47006"/>
                  </a:lnTo>
                  <a:lnTo>
                    <a:pt x="742823" y="93364"/>
                  </a:lnTo>
                  <a:lnTo>
                    <a:pt x="743881" y="93849"/>
                  </a:lnTo>
                  <a:lnTo>
                    <a:pt x="752348" y="948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1267"/>
            <p:cNvSpPr/>
            <p:nvPr>
              <p:custDataLst>
                <p:tags r:id="rId286"/>
              </p:custDataLst>
            </p:nvPr>
          </p:nvSpPr>
          <p:spPr>
            <a:xfrm>
              <a:off x="5924564" y="3343309"/>
              <a:ext cx="409562" cy="314289"/>
            </a:xfrm>
            <a:custGeom>
              <a:avLst/>
              <a:gdLst/>
              <a:ahLst/>
              <a:cxnLst/>
              <a:rect l="0" t="0" r="0" b="0"/>
              <a:pathLst>
                <a:path w="409562" h="314289">
                  <a:moveTo>
                    <a:pt x="104761" y="38066"/>
                  </a:moveTo>
                  <a:lnTo>
                    <a:pt x="104761" y="38066"/>
                  </a:lnTo>
                  <a:lnTo>
                    <a:pt x="104761" y="29865"/>
                  </a:lnTo>
                  <a:lnTo>
                    <a:pt x="105819" y="29424"/>
                  </a:lnTo>
                  <a:lnTo>
                    <a:pt x="109817" y="28934"/>
                  </a:lnTo>
                  <a:lnTo>
                    <a:pt x="111306" y="27744"/>
                  </a:lnTo>
                  <a:lnTo>
                    <a:pt x="113893" y="20374"/>
                  </a:lnTo>
                  <a:lnTo>
                    <a:pt x="114170" y="14362"/>
                  </a:lnTo>
                  <a:lnTo>
                    <a:pt x="115267" y="12738"/>
                  </a:lnTo>
                  <a:lnTo>
                    <a:pt x="117057" y="11656"/>
                  </a:lnTo>
                  <a:lnTo>
                    <a:pt x="123416" y="9618"/>
                  </a:lnTo>
                  <a:lnTo>
                    <a:pt x="132934" y="362"/>
                  </a:lnTo>
                  <a:lnTo>
                    <a:pt x="141503" y="0"/>
                  </a:lnTo>
                  <a:lnTo>
                    <a:pt x="141955" y="1047"/>
                  </a:lnTo>
                  <a:lnTo>
                    <a:pt x="142861" y="47608"/>
                  </a:lnTo>
                  <a:lnTo>
                    <a:pt x="142861" y="50777"/>
                  </a:lnTo>
                  <a:lnTo>
                    <a:pt x="140039" y="57121"/>
                  </a:lnTo>
                  <a:lnTo>
                    <a:pt x="136316" y="63468"/>
                  </a:lnTo>
                  <a:lnTo>
                    <a:pt x="133160" y="72992"/>
                  </a:lnTo>
                  <a:lnTo>
                    <a:pt x="127051" y="82516"/>
                  </a:lnTo>
                  <a:lnTo>
                    <a:pt x="124771" y="92041"/>
                  </a:lnTo>
                  <a:lnTo>
                    <a:pt x="124238" y="98391"/>
                  </a:lnTo>
                  <a:lnTo>
                    <a:pt x="123037" y="100508"/>
                  </a:lnTo>
                  <a:lnTo>
                    <a:pt x="121179" y="101919"/>
                  </a:lnTo>
                  <a:lnTo>
                    <a:pt x="118881" y="102859"/>
                  </a:lnTo>
                  <a:lnTo>
                    <a:pt x="117349" y="104545"/>
                  </a:lnTo>
                  <a:lnTo>
                    <a:pt x="115648" y="109240"/>
                  </a:lnTo>
                  <a:lnTo>
                    <a:pt x="114136" y="110915"/>
                  </a:lnTo>
                  <a:lnTo>
                    <a:pt x="104888" y="114227"/>
                  </a:lnTo>
                  <a:lnTo>
                    <a:pt x="122371" y="96656"/>
                  </a:lnTo>
                  <a:lnTo>
                    <a:pt x="128441" y="95642"/>
                  </a:lnTo>
                  <a:lnTo>
                    <a:pt x="130073" y="94442"/>
                  </a:lnTo>
                  <a:lnTo>
                    <a:pt x="131885" y="90286"/>
                  </a:lnTo>
                  <a:lnTo>
                    <a:pt x="133427" y="88754"/>
                  </a:lnTo>
                  <a:lnTo>
                    <a:pt x="137964" y="87053"/>
                  </a:lnTo>
                  <a:lnTo>
                    <a:pt x="146466" y="86094"/>
                  </a:lnTo>
                  <a:lnTo>
                    <a:pt x="148439" y="87018"/>
                  </a:lnTo>
                  <a:lnTo>
                    <a:pt x="149755" y="88693"/>
                  </a:lnTo>
                  <a:lnTo>
                    <a:pt x="150632" y="90867"/>
                  </a:lnTo>
                  <a:lnTo>
                    <a:pt x="152275" y="92317"/>
                  </a:lnTo>
                  <a:lnTo>
                    <a:pt x="156922" y="93927"/>
                  </a:lnTo>
                  <a:lnTo>
                    <a:pt x="158586" y="95416"/>
                  </a:lnTo>
                  <a:lnTo>
                    <a:pt x="160433" y="99891"/>
                  </a:lnTo>
                  <a:lnTo>
                    <a:pt x="162883" y="120704"/>
                  </a:lnTo>
                  <a:lnTo>
                    <a:pt x="169433" y="133333"/>
                  </a:lnTo>
                  <a:lnTo>
                    <a:pt x="171319" y="163743"/>
                  </a:lnTo>
                  <a:lnTo>
                    <a:pt x="168562" y="170828"/>
                  </a:lnTo>
                  <a:lnTo>
                    <a:pt x="166345" y="174199"/>
                  </a:lnTo>
                  <a:lnTo>
                    <a:pt x="163224" y="189056"/>
                  </a:lnTo>
                  <a:lnTo>
                    <a:pt x="160930" y="222144"/>
                  </a:lnTo>
                  <a:lnTo>
                    <a:pt x="154387" y="240272"/>
                  </a:lnTo>
                  <a:lnTo>
                    <a:pt x="152217" y="250702"/>
                  </a:lnTo>
                  <a:lnTo>
                    <a:pt x="145045" y="262524"/>
                  </a:lnTo>
                  <a:lnTo>
                    <a:pt x="111100" y="298405"/>
                  </a:lnTo>
                  <a:lnTo>
                    <a:pt x="101934" y="301939"/>
                  </a:lnTo>
                  <a:lnTo>
                    <a:pt x="91863" y="304568"/>
                  </a:lnTo>
                  <a:lnTo>
                    <a:pt x="76774" y="312057"/>
                  </a:lnTo>
                  <a:lnTo>
                    <a:pt x="29641" y="314284"/>
                  </a:lnTo>
                  <a:lnTo>
                    <a:pt x="24455" y="314288"/>
                  </a:lnTo>
                  <a:lnTo>
                    <a:pt x="18622" y="311467"/>
                  </a:lnTo>
                  <a:lnTo>
                    <a:pt x="12502" y="307745"/>
                  </a:lnTo>
                  <a:lnTo>
                    <a:pt x="6255" y="306090"/>
                  </a:lnTo>
                  <a:lnTo>
                    <a:pt x="4166" y="304590"/>
                  </a:lnTo>
                  <a:lnTo>
                    <a:pt x="2772" y="302532"/>
                  </a:lnTo>
                  <a:lnTo>
                    <a:pt x="812" y="294579"/>
                  </a:lnTo>
                  <a:lnTo>
                    <a:pt x="0" y="272612"/>
                  </a:lnTo>
                  <a:lnTo>
                    <a:pt x="2814" y="266487"/>
                  </a:lnTo>
                  <a:lnTo>
                    <a:pt x="31784" y="234913"/>
                  </a:lnTo>
                  <a:lnTo>
                    <a:pt x="50992" y="221157"/>
                  </a:lnTo>
                  <a:lnTo>
                    <a:pt x="68897" y="201977"/>
                  </a:lnTo>
                  <a:lnTo>
                    <a:pt x="116490" y="168123"/>
                  </a:lnTo>
                  <a:lnTo>
                    <a:pt x="141021" y="149594"/>
                  </a:lnTo>
                  <a:lnTo>
                    <a:pt x="184215" y="125931"/>
                  </a:lnTo>
                  <a:lnTo>
                    <a:pt x="231587" y="89128"/>
                  </a:lnTo>
                  <a:lnTo>
                    <a:pt x="278955" y="53944"/>
                  </a:lnTo>
                  <a:lnTo>
                    <a:pt x="285544" y="50414"/>
                  </a:lnTo>
                  <a:lnTo>
                    <a:pt x="292001" y="47787"/>
                  </a:lnTo>
                  <a:lnTo>
                    <a:pt x="298398" y="43092"/>
                  </a:lnTo>
                  <a:lnTo>
                    <a:pt x="301947" y="37478"/>
                  </a:lnTo>
                  <a:lnTo>
                    <a:pt x="302893" y="34499"/>
                  </a:lnTo>
                  <a:lnTo>
                    <a:pt x="304582" y="32513"/>
                  </a:lnTo>
                  <a:lnTo>
                    <a:pt x="309281" y="30306"/>
                  </a:lnTo>
                  <a:lnTo>
                    <a:pt x="310958" y="28660"/>
                  </a:lnTo>
                  <a:lnTo>
                    <a:pt x="315075" y="18944"/>
                  </a:lnTo>
                  <a:lnTo>
                    <a:pt x="323836" y="9492"/>
                  </a:lnTo>
                  <a:lnTo>
                    <a:pt x="323836" y="23680"/>
                  </a:lnTo>
                  <a:lnTo>
                    <a:pt x="322778" y="25300"/>
                  </a:lnTo>
                  <a:lnTo>
                    <a:pt x="321014" y="26381"/>
                  </a:lnTo>
                  <a:lnTo>
                    <a:pt x="318780" y="27101"/>
                  </a:lnTo>
                  <a:lnTo>
                    <a:pt x="317291" y="28639"/>
                  </a:lnTo>
                  <a:lnTo>
                    <a:pt x="315635" y="33171"/>
                  </a:lnTo>
                  <a:lnTo>
                    <a:pt x="314316" y="78993"/>
                  </a:lnTo>
                  <a:lnTo>
                    <a:pt x="313255" y="89064"/>
                  </a:lnTo>
                  <a:lnTo>
                    <a:pt x="306110" y="107524"/>
                  </a:lnTo>
                  <a:lnTo>
                    <a:pt x="305179" y="117325"/>
                  </a:lnTo>
                  <a:lnTo>
                    <a:pt x="303990" y="119480"/>
                  </a:lnTo>
                  <a:lnTo>
                    <a:pt x="302138" y="120917"/>
                  </a:lnTo>
                  <a:lnTo>
                    <a:pt x="299846" y="121875"/>
                  </a:lnTo>
                  <a:lnTo>
                    <a:pt x="298317" y="123572"/>
                  </a:lnTo>
                  <a:lnTo>
                    <a:pt x="295264" y="133305"/>
                  </a:lnTo>
                  <a:lnTo>
                    <a:pt x="295261" y="106492"/>
                  </a:lnTo>
                  <a:lnTo>
                    <a:pt x="301806" y="97483"/>
                  </a:lnTo>
                  <a:lnTo>
                    <a:pt x="304752" y="85846"/>
                  </a:lnTo>
                  <a:lnTo>
                    <a:pt x="304786" y="76562"/>
                  </a:lnTo>
                  <a:lnTo>
                    <a:pt x="304786" y="81340"/>
                  </a:lnTo>
                  <a:lnTo>
                    <a:pt x="305844" y="82790"/>
                  </a:lnTo>
                  <a:lnTo>
                    <a:pt x="312987" y="85309"/>
                  </a:lnTo>
                  <a:lnTo>
                    <a:pt x="313723" y="88344"/>
                  </a:lnTo>
                  <a:lnTo>
                    <a:pt x="314277" y="94814"/>
                  </a:lnTo>
                  <a:lnTo>
                    <a:pt x="346492" y="95216"/>
                  </a:lnTo>
                  <a:lnTo>
                    <a:pt x="348466" y="94158"/>
                  </a:lnTo>
                  <a:lnTo>
                    <a:pt x="349781" y="92394"/>
                  </a:lnTo>
                  <a:lnTo>
                    <a:pt x="350658" y="90159"/>
                  </a:lnTo>
                  <a:lnTo>
                    <a:pt x="352301" y="88670"/>
                  </a:lnTo>
                  <a:lnTo>
                    <a:pt x="362541" y="83457"/>
                  </a:lnTo>
                  <a:lnTo>
                    <a:pt x="365515" y="81027"/>
                  </a:lnTo>
                  <a:lnTo>
                    <a:pt x="368818" y="75504"/>
                  </a:lnTo>
                  <a:lnTo>
                    <a:pt x="369699" y="72550"/>
                  </a:lnTo>
                  <a:lnTo>
                    <a:pt x="371345" y="70580"/>
                  </a:lnTo>
                  <a:lnTo>
                    <a:pt x="392550" y="54950"/>
                  </a:lnTo>
                  <a:lnTo>
                    <a:pt x="395045" y="52497"/>
                  </a:lnTo>
                  <a:lnTo>
                    <a:pt x="397818" y="46949"/>
                  </a:lnTo>
                  <a:lnTo>
                    <a:pt x="400033" y="28671"/>
                  </a:lnTo>
                  <a:lnTo>
                    <a:pt x="400036" y="19412"/>
                  </a:lnTo>
                  <a:lnTo>
                    <a:pt x="400036" y="64550"/>
                  </a:lnTo>
                  <a:lnTo>
                    <a:pt x="400036" y="111014"/>
                  </a:lnTo>
                  <a:lnTo>
                    <a:pt x="400036" y="126956"/>
                  </a:lnTo>
                  <a:lnTo>
                    <a:pt x="401094" y="129076"/>
                  </a:lnTo>
                  <a:lnTo>
                    <a:pt x="402858" y="130489"/>
                  </a:lnTo>
                  <a:lnTo>
                    <a:pt x="409561" y="1333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1268"/>
            <p:cNvSpPr/>
            <p:nvPr>
              <p:custDataLst>
                <p:tags r:id="rId287"/>
              </p:custDataLst>
            </p:nvPr>
          </p:nvSpPr>
          <p:spPr>
            <a:xfrm>
              <a:off x="5734050" y="3486150"/>
              <a:ext cx="47626" cy="133351"/>
            </a:xfrm>
            <a:custGeom>
              <a:avLst/>
              <a:gdLst/>
              <a:ahLst/>
              <a:cxnLst/>
              <a:rect l="0" t="0" r="0" b="0"/>
              <a:pathLst>
                <a:path w="47626" h="133351">
                  <a:moveTo>
                    <a:pt x="38100" y="0"/>
                  </a:moveTo>
                  <a:lnTo>
                    <a:pt x="38100" y="0"/>
                  </a:lnTo>
                  <a:lnTo>
                    <a:pt x="47622" y="0"/>
                  </a:lnTo>
                  <a:lnTo>
                    <a:pt x="47625" y="41403"/>
                  </a:lnTo>
                  <a:lnTo>
                    <a:pt x="44803" y="47682"/>
                  </a:lnTo>
                  <a:lnTo>
                    <a:pt x="41080" y="54000"/>
                  </a:lnTo>
                  <a:lnTo>
                    <a:pt x="37924" y="63507"/>
                  </a:lnTo>
                  <a:lnTo>
                    <a:pt x="31815" y="73027"/>
                  </a:lnTo>
                  <a:lnTo>
                    <a:pt x="21255" y="98621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" name="SMARTInkShape-Group281"/>
          <p:cNvGrpSpPr/>
          <p:nvPr/>
        </p:nvGrpSpPr>
        <p:grpSpPr>
          <a:xfrm>
            <a:off x="7277100" y="3219454"/>
            <a:ext cx="1362076" cy="342897"/>
            <a:chOff x="7277100" y="3219454"/>
            <a:chExt cx="1362076" cy="342897"/>
          </a:xfrm>
        </p:grpSpPr>
        <p:sp>
          <p:nvSpPr>
            <p:cNvPr id="181" name="SMARTInkShape-1269"/>
            <p:cNvSpPr/>
            <p:nvPr>
              <p:custDataLst>
                <p:tags r:id="rId281"/>
              </p:custDataLst>
            </p:nvPr>
          </p:nvSpPr>
          <p:spPr>
            <a:xfrm>
              <a:off x="8515350" y="333375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41682" y="9525"/>
                  </a:lnTo>
                  <a:lnTo>
                    <a:pt x="47806" y="6703"/>
                  </a:lnTo>
                  <a:lnTo>
                    <a:pt x="55304" y="1324"/>
                  </a:lnTo>
                  <a:lnTo>
                    <a:pt x="64389" y="262"/>
                  </a:lnTo>
                  <a:lnTo>
                    <a:pt x="104253" y="0"/>
                  </a:lnTo>
                  <a:lnTo>
                    <a:pt x="104729" y="8201"/>
                  </a:lnTo>
                  <a:lnTo>
                    <a:pt x="105803" y="8642"/>
                  </a:lnTo>
                  <a:lnTo>
                    <a:pt x="114300" y="9525"/>
                  </a:lnTo>
                  <a:lnTo>
                    <a:pt x="114300" y="39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1270"/>
            <p:cNvSpPr/>
            <p:nvPr>
              <p:custDataLst>
                <p:tags r:id="rId282"/>
              </p:custDataLst>
            </p:nvPr>
          </p:nvSpPr>
          <p:spPr>
            <a:xfrm>
              <a:off x="7277100" y="3486150"/>
              <a:ext cx="28459" cy="76201"/>
            </a:xfrm>
            <a:custGeom>
              <a:avLst/>
              <a:gdLst/>
              <a:ahLst/>
              <a:cxnLst/>
              <a:rect l="0" t="0" r="0" b="0"/>
              <a:pathLst>
                <a:path w="28459" h="76201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14571" y="0"/>
                  </a:lnTo>
                  <a:lnTo>
                    <a:pt x="16064" y="1058"/>
                  </a:lnTo>
                  <a:lnTo>
                    <a:pt x="17059" y="2823"/>
                  </a:lnTo>
                  <a:lnTo>
                    <a:pt x="18934" y="9132"/>
                  </a:lnTo>
                  <a:lnTo>
                    <a:pt x="27241" y="17692"/>
                  </a:lnTo>
                  <a:lnTo>
                    <a:pt x="28180" y="23704"/>
                  </a:lnTo>
                  <a:lnTo>
                    <a:pt x="28458" y="32188"/>
                  </a:lnTo>
                  <a:lnTo>
                    <a:pt x="25701" y="38295"/>
                  </a:lnTo>
                  <a:lnTo>
                    <a:pt x="12763" y="54865"/>
                  </a:lnTo>
                  <a:lnTo>
                    <a:pt x="9427" y="63764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1271"/>
            <p:cNvSpPr/>
            <p:nvPr>
              <p:custDataLst>
                <p:tags r:id="rId283"/>
              </p:custDataLst>
            </p:nvPr>
          </p:nvSpPr>
          <p:spPr>
            <a:xfrm>
              <a:off x="8010536" y="3219461"/>
              <a:ext cx="371465" cy="171320"/>
            </a:xfrm>
            <a:custGeom>
              <a:avLst/>
              <a:gdLst/>
              <a:ahLst/>
              <a:cxnLst/>
              <a:rect l="0" t="0" r="0" b="0"/>
              <a:pathLst>
                <a:path w="371465" h="171320">
                  <a:moveTo>
                    <a:pt x="95239" y="28564"/>
                  </a:moveTo>
                  <a:lnTo>
                    <a:pt x="95239" y="28564"/>
                  </a:lnTo>
                  <a:lnTo>
                    <a:pt x="104764" y="19039"/>
                  </a:lnTo>
                  <a:lnTo>
                    <a:pt x="99708" y="19039"/>
                  </a:lnTo>
                  <a:lnTo>
                    <a:pt x="98219" y="17981"/>
                  </a:lnTo>
                  <a:lnTo>
                    <a:pt x="97226" y="16217"/>
                  </a:lnTo>
                  <a:lnTo>
                    <a:pt x="95632" y="10838"/>
                  </a:lnTo>
                  <a:lnTo>
                    <a:pt x="92591" y="10103"/>
                  </a:lnTo>
                  <a:lnTo>
                    <a:pt x="53836" y="9514"/>
                  </a:lnTo>
                  <a:lnTo>
                    <a:pt x="47557" y="12336"/>
                  </a:lnTo>
                  <a:lnTo>
                    <a:pt x="39959" y="17715"/>
                  </a:lnTo>
                  <a:lnTo>
                    <a:pt x="33587" y="18647"/>
                  </a:lnTo>
                  <a:lnTo>
                    <a:pt x="31913" y="19836"/>
                  </a:lnTo>
                  <a:lnTo>
                    <a:pt x="30796" y="21686"/>
                  </a:lnTo>
                  <a:lnTo>
                    <a:pt x="30052" y="23979"/>
                  </a:lnTo>
                  <a:lnTo>
                    <a:pt x="28498" y="25508"/>
                  </a:lnTo>
                  <a:lnTo>
                    <a:pt x="18399" y="30782"/>
                  </a:lnTo>
                  <a:lnTo>
                    <a:pt x="1467" y="46163"/>
                  </a:lnTo>
                  <a:lnTo>
                    <a:pt x="118" y="55688"/>
                  </a:lnTo>
                  <a:lnTo>
                    <a:pt x="0" y="65213"/>
                  </a:lnTo>
                  <a:lnTo>
                    <a:pt x="5049" y="71291"/>
                  </a:lnTo>
                  <a:lnTo>
                    <a:pt x="10352" y="74012"/>
                  </a:lnTo>
                  <a:lnTo>
                    <a:pt x="23587" y="76061"/>
                  </a:lnTo>
                  <a:lnTo>
                    <a:pt x="57102" y="76189"/>
                  </a:lnTo>
                  <a:lnTo>
                    <a:pt x="65337" y="84390"/>
                  </a:lnTo>
                  <a:lnTo>
                    <a:pt x="64721" y="84831"/>
                  </a:lnTo>
                  <a:lnTo>
                    <a:pt x="61214" y="85321"/>
                  </a:lnTo>
                  <a:lnTo>
                    <a:pt x="59856" y="86511"/>
                  </a:lnTo>
                  <a:lnTo>
                    <a:pt x="58346" y="90654"/>
                  </a:lnTo>
                  <a:lnTo>
                    <a:pt x="56886" y="92183"/>
                  </a:lnTo>
                  <a:lnTo>
                    <a:pt x="52440" y="93881"/>
                  </a:lnTo>
                  <a:lnTo>
                    <a:pt x="43987" y="94837"/>
                  </a:lnTo>
                  <a:lnTo>
                    <a:pt x="42021" y="96029"/>
                  </a:lnTo>
                  <a:lnTo>
                    <a:pt x="40711" y="97883"/>
                  </a:lnTo>
                  <a:lnTo>
                    <a:pt x="39837" y="100176"/>
                  </a:lnTo>
                  <a:lnTo>
                    <a:pt x="38195" y="101706"/>
                  </a:lnTo>
                  <a:lnTo>
                    <a:pt x="28490" y="105554"/>
                  </a:lnTo>
                  <a:lnTo>
                    <a:pt x="4978" y="128359"/>
                  </a:lnTo>
                  <a:lnTo>
                    <a:pt x="2206" y="133948"/>
                  </a:lnTo>
                  <a:lnTo>
                    <a:pt x="27" y="150910"/>
                  </a:lnTo>
                  <a:lnTo>
                    <a:pt x="0" y="157008"/>
                  </a:lnTo>
                  <a:lnTo>
                    <a:pt x="1055" y="158643"/>
                  </a:lnTo>
                  <a:lnTo>
                    <a:pt x="2816" y="159733"/>
                  </a:lnTo>
                  <a:lnTo>
                    <a:pt x="8191" y="161483"/>
                  </a:lnTo>
                  <a:lnTo>
                    <a:pt x="17599" y="170077"/>
                  </a:lnTo>
                  <a:lnTo>
                    <a:pt x="23669" y="171036"/>
                  </a:lnTo>
                  <a:lnTo>
                    <a:pt x="32170" y="171319"/>
                  </a:lnTo>
                  <a:lnTo>
                    <a:pt x="38280" y="168564"/>
                  </a:lnTo>
                  <a:lnTo>
                    <a:pt x="44525" y="164869"/>
                  </a:lnTo>
                  <a:lnTo>
                    <a:pt x="81659" y="152290"/>
                  </a:lnTo>
                  <a:lnTo>
                    <a:pt x="126280" y="127962"/>
                  </a:lnTo>
                  <a:lnTo>
                    <a:pt x="150584" y="119304"/>
                  </a:lnTo>
                  <a:lnTo>
                    <a:pt x="198199" y="82897"/>
                  </a:lnTo>
                  <a:lnTo>
                    <a:pt x="237330" y="57153"/>
                  </a:lnTo>
                  <a:lnTo>
                    <a:pt x="269851" y="25389"/>
                  </a:lnTo>
                  <a:lnTo>
                    <a:pt x="273385" y="19039"/>
                  </a:lnTo>
                  <a:lnTo>
                    <a:pt x="275842" y="9710"/>
                  </a:lnTo>
                  <a:lnTo>
                    <a:pt x="276214" y="0"/>
                  </a:lnTo>
                  <a:lnTo>
                    <a:pt x="276214" y="14179"/>
                  </a:lnTo>
                  <a:lnTo>
                    <a:pt x="275156" y="15799"/>
                  </a:lnTo>
                  <a:lnTo>
                    <a:pt x="273392" y="16879"/>
                  </a:lnTo>
                  <a:lnTo>
                    <a:pt x="271158" y="17599"/>
                  </a:lnTo>
                  <a:lnTo>
                    <a:pt x="269669" y="19137"/>
                  </a:lnTo>
                  <a:lnTo>
                    <a:pt x="268014" y="23669"/>
                  </a:lnTo>
                  <a:lnTo>
                    <a:pt x="264041" y="41103"/>
                  </a:lnTo>
                  <a:lnTo>
                    <a:pt x="259202" y="55210"/>
                  </a:lnTo>
                  <a:lnTo>
                    <a:pt x="257011" y="62631"/>
                  </a:lnTo>
                  <a:lnTo>
                    <a:pt x="249804" y="76020"/>
                  </a:lnTo>
                  <a:lnTo>
                    <a:pt x="249082" y="79251"/>
                  </a:lnTo>
                  <a:lnTo>
                    <a:pt x="241378" y="93100"/>
                  </a:lnTo>
                  <a:lnTo>
                    <a:pt x="238023" y="108129"/>
                  </a:lnTo>
                  <a:lnTo>
                    <a:pt x="230766" y="123224"/>
                  </a:lnTo>
                  <a:lnTo>
                    <a:pt x="227615" y="140549"/>
                  </a:lnTo>
                  <a:lnTo>
                    <a:pt x="219067" y="152385"/>
                  </a:lnTo>
                  <a:lnTo>
                    <a:pt x="224121" y="152387"/>
                  </a:lnTo>
                  <a:lnTo>
                    <a:pt x="225611" y="151330"/>
                  </a:lnTo>
                  <a:lnTo>
                    <a:pt x="226604" y="149566"/>
                  </a:lnTo>
                  <a:lnTo>
                    <a:pt x="228198" y="139132"/>
                  </a:lnTo>
                  <a:lnTo>
                    <a:pt x="228588" y="101196"/>
                  </a:lnTo>
                  <a:lnTo>
                    <a:pt x="229647" y="99210"/>
                  </a:lnTo>
                  <a:lnTo>
                    <a:pt x="231411" y="97887"/>
                  </a:lnTo>
                  <a:lnTo>
                    <a:pt x="233645" y="97004"/>
                  </a:lnTo>
                  <a:lnTo>
                    <a:pt x="235134" y="95357"/>
                  </a:lnTo>
                  <a:lnTo>
                    <a:pt x="238080" y="85844"/>
                  </a:lnTo>
                  <a:lnTo>
                    <a:pt x="233047" y="85753"/>
                  </a:lnTo>
                  <a:lnTo>
                    <a:pt x="231561" y="86798"/>
                  </a:lnTo>
                  <a:lnTo>
                    <a:pt x="230570" y="88553"/>
                  </a:lnTo>
                  <a:lnTo>
                    <a:pt x="228850" y="95417"/>
                  </a:lnTo>
                  <a:lnTo>
                    <a:pt x="228704" y="99904"/>
                  </a:lnTo>
                  <a:lnTo>
                    <a:pt x="229725" y="101524"/>
                  </a:lnTo>
                  <a:lnTo>
                    <a:pt x="231462" y="102604"/>
                  </a:lnTo>
                  <a:lnTo>
                    <a:pt x="236800" y="104338"/>
                  </a:lnTo>
                  <a:lnTo>
                    <a:pt x="237530" y="107397"/>
                  </a:lnTo>
                  <a:lnTo>
                    <a:pt x="237999" y="112927"/>
                  </a:lnTo>
                  <a:lnTo>
                    <a:pt x="239095" y="113381"/>
                  </a:lnTo>
                  <a:lnTo>
                    <a:pt x="260779" y="114278"/>
                  </a:lnTo>
                  <a:lnTo>
                    <a:pt x="262750" y="113224"/>
                  </a:lnTo>
                  <a:lnTo>
                    <a:pt x="264063" y="111462"/>
                  </a:lnTo>
                  <a:lnTo>
                    <a:pt x="264938" y="109229"/>
                  </a:lnTo>
                  <a:lnTo>
                    <a:pt x="266581" y="107741"/>
                  </a:lnTo>
                  <a:lnTo>
                    <a:pt x="271227" y="106087"/>
                  </a:lnTo>
                  <a:lnTo>
                    <a:pt x="282833" y="103967"/>
                  </a:lnTo>
                  <a:lnTo>
                    <a:pt x="301638" y="88540"/>
                  </a:lnTo>
                  <a:lnTo>
                    <a:pt x="311146" y="80319"/>
                  </a:lnTo>
                  <a:lnTo>
                    <a:pt x="323840" y="74183"/>
                  </a:lnTo>
                  <a:lnTo>
                    <a:pt x="336539" y="63093"/>
                  </a:lnTo>
                  <a:lnTo>
                    <a:pt x="340067" y="56963"/>
                  </a:lnTo>
                  <a:lnTo>
                    <a:pt x="341008" y="53847"/>
                  </a:lnTo>
                  <a:lnTo>
                    <a:pt x="342693" y="51769"/>
                  </a:lnTo>
                  <a:lnTo>
                    <a:pt x="355982" y="43105"/>
                  </a:lnTo>
                  <a:lnTo>
                    <a:pt x="359291" y="37496"/>
                  </a:lnTo>
                  <a:lnTo>
                    <a:pt x="360174" y="34519"/>
                  </a:lnTo>
                  <a:lnTo>
                    <a:pt x="361820" y="32534"/>
                  </a:lnTo>
                  <a:lnTo>
                    <a:pt x="369986" y="29087"/>
                  </a:lnTo>
                  <a:lnTo>
                    <a:pt x="370807" y="25974"/>
                  </a:lnTo>
                  <a:lnTo>
                    <a:pt x="371463" y="19050"/>
                  </a:lnTo>
                  <a:lnTo>
                    <a:pt x="371464" y="24099"/>
                  </a:lnTo>
                  <a:lnTo>
                    <a:pt x="370406" y="25587"/>
                  </a:lnTo>
                  <a:lnTo>
                    <a:pt x="368642" y="26580"/>
                  </a:lnTo>
                  <a:lnTo>
                    <a:pt x="366408" y="27241"/>
                  </a:lnTo>
                  <a:lnTo>
                    <a:pt x="364919" y="28741"/>
                  </a:lnTo>
                  <a:lnTo>
                    <a:pt x="362332" y="36649"/>
                  </a:lnTo>
                  <a:lnTo>
                    <a:pt x="361973" y="59421"/>
                  </a:lnTo>
                  <a:lnTo>
                    <a:pt x="360903" y="61835"/>
                  </a:lnTo>
                  <a:lnTo>
                    <a:pt x="359132" y="63445"/>
                  </a:lnTo>
                  <a:lnTo>
                    <a:pt x="356893" y="64518"/>
                  </a:lnTo>
                  <a:lnTo>
                    <a:pt x="355400" y="67350"/>
                  </a:lnTo>
                  <a:lnTo>
                    <a:pt x="352588" y="94815"/>
                  </a:lnTo>
                  <a:lnTo>
                    <a:pt x="352414" y="137837"/>
                  </a:lnTo>
                  <a:lnTo>
                    <a:pt x="353472" y="139513"/>
                  </a:lnTo>
                  <a:lnTo>
                    <a:pt x="355236" y="140630"/>
                  </a:lnTo>
                  <a:lnTo>
                    <a:pt x="360614" y="142423"/>
                  </a:lnTo>
                  <a:lnTo>
                    <a:pt x="361351" y="145490"/>
                  </a:lnTo>
                  <a:lnTo>
                    <a:pt x="361823" y="151026"/>
                  </a:lnTo>
                  <a:lnTo>
                    <a:pt x="362920" y="151480"/>
                  </a:lnTo>
                  <a:lnTo>
                    <a:pt x="371464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1272"/>
            <p:cNvSpPr/>
            <p:nvPr>
              <p:custDataLst>
                <p:tags r:id="rId284"/>
              </p:custDataLst>
            </p:nvPr>
          </p:nvSpPr>
          <p:spPr>
            <a:xfrm>
              <a:off x="7505700" y="3219454"/>
              <a:ext cx="400051" cy="190066"/>
            </a:xfrm>
            <a:custGeom>
              <a:avLst/>
              <a:gdLst/>
              <a:ahLst/>
              <a:cxnLst/>
              <a:rect l="0" t="0" r="0" b="0"/>
              <a:pathLst>
                <a:path w="400051" h="190066">
                  <a:moveTo>
                    <a:pt x="19050" y="9521"/>
                  </a:moveTo>
                  <a:lnTo>
                    <a:pt x="19050" y="9521"/>
                  </a:lnTo>
                  <a:lnTo>
                    <a:pt x="19050" y="47697"/>
                  </a:lnTo>
                  <a:lnTo>
                    <a:pt x="16228" y="55769"/>
                  </a:lnTo>
                  <a:lnTo>
                    <a:pt x="12505" y="62884"/>
                  </a:lnTo>
                  <a:lnTo>
                    <a:pt x="10113" y="76075"/>
                  </a:lnTo>
                  <a:lnTo>
                    <a:pt x="9530" y="123646"/>
                  </a:lnTo>
                  <a:lnTo>
                    <a:pt x="9528" y="126879"/>
                  </a:lnTo>
                  <a:lnTo>
                    <a:pt x="6704" y="133294"/>
                  </a:lnTo>
                  <a:lnTo>
                    <a:pt x="2980" y="139673"/>
                  </a:lnTo>
                  <a:lnTo>
                    <a:pt x="393" y="150512"/>
                  </a:lnTo>
                  <a:lnTo>
                    <a:pt x="1" y="171015"/>
                  </a:lnTo>
                  <a:lnTo>
                    <a:pt x="0" y="163207"/>
                  </a:lnTo>
                  <a:lnTo>
                    <a:pt x="6545" y="154571"/>
                  </a:lnTo>
                  <a:lnTo>
                    <a:pt x="8642" y="145750"/>
                  </a:lnTo>
                  <a:lnTo>
                    <a:pt x="9518" y="98243"/>
                  </a:lnTo>
                  <a:lnTo>
                    <a:pt x="9525" y="54060"/>
                  </a:lnTo>
                  <a:lnTo>
                    <a:pt x="9525" y="25524"/>
                  </a:lnTo>
                  <a:lnTo>
                    <a:pt x="12347" y="19103"/>
                  </a:lnTo>
                  <a:lnTo>
                    <a:pt x="17725" y="11414"/>
                  </a:lnTo>
                  <a:lnTo>
                    <a:pt x="18657" y="5025"/>
                  </a:lnTo>
                  <a:lnTo>
                    <a:pt x="19846" y="3349"/>
                  </a:lnTo>
                  <a:lnTo>
                    <a:pt x="21698" y="2231"/>
                  </a:lnTo>
                  <a:lnTo>
                    <a:pt x="28728" y="291"/>
                  </a:lnTo>
                  <a:lnTo>
                    <a:pt x="52163" y="0"/>
                  </a:lnTo>
                  <a:lnTo>
                    <a:pt x="57755" y="2820"/>
                  </a:lnTo>
                  <a:lnTo>
                    <a:pt x="64913" y="8198"/>
                  </a:lnTo>
                  <a:lnTo>
                    <a:pt x="71210" y="9129"/>
                  </a:lnTo>
                  <a:lnTo>
                    <a:pt x="72874" y="10318"/>
                  </a:lnTo>
                  <a:lnTo>
                    <a:pt x="73982" y="12169"/>
                  </a:lnTo>
                  <a:lnTo>
                    <a:pt x="74722" y="14461"/>
                  </a:lnTo>
                  <a:lnTo>
                    <a:pt x="83545" y="28804"/>
                  </a:lnTo>
                  <a:lnTo>
                    <a:pt x="85598" y="42609"/>
                  </a:lnTo>
                  <a:lnTo>
                    <a:pt x="82847" y="48215"/>
                  </a:lnTo>
                  <a:lnTo>
                    <a:pt x="79154" y="54235"/>
                  </a:lnTo>
                  <a:lnTo>
                    <a:pt x="77513" y="60438"/>
                  </a:lnTo>
                  <a:lnTo>
                    <a:pt x="76018" y="62516"/>
                  </a:lnTo>
                  <a:lnTo>
                    <a:pt x="73961" y="63901"/>
                  </a:lnTo>
                  <a:lnTo>
                    <a:pt x="71533" y="64824"/>
                  </a:lnTo>
                  <a:lnTo>
                    <a:pt x="69913" y="66499"/>
                  </a:lnTo>
                  <a:lnTo>
                    <a:pt x="64492" y="76789"/>
                  </a:lnTo>
                  <a:lnTo>
                    <a:pt x="58600" y="83957"/>
                  </a:lnTo>
                  <a:lnTo>
                    <a:pt x="54972" y="84937"/>
                  </a:lnTo>
                  <a:lnTo>
                    <a:pt x="49076" y="85566"/>
                  </a:lnTo>
                  <a:lnTo>
                    <a:pt x="48592" y="86676"/>
                  </a:lnTo>
                  <a:lnTo>
                    <a:pt x="47636" y="95129"/>
                  </a:lnTo>
                  <a:lnTo>
                    <a:pt x="47625" y="86110"/>
                  </a:lnTo>
                  <a:lnTo>
                    <a:pt x="83972" y="85721"/>
                  </a:lnTo>
                  <a:lnTo>
                    <a:pt x="93772" y="93922"/>
                  </a:lnTo>
                  <a:lnTo>
                    <a:pt x="99869" y="94853"/>
                  </a:lnTo>
                  <a:lnTo>
                    <a:pt x="101505" y="96043"/>
                  </a:lnTo>
                  <a:lnTo>
                    <a:pt x="102595" y="97894"/>
                  </a:lnTo>
                  <a:lnTo>
                    <a:pt x="104487" y="104924"/>
                  </a:lnTo>
                  <a:lnTo>
                    <a:pt x="104774" y="137856"/>
                  </a:lnTo>
                  <a:lnTo>
                    <a:pt x="101953" y="143464"/>
                  </a:lnTo>
                  <a:lnTo>
                    <a:pt x="87165" y="160442"/>
                  </a:lnTo>
                  <a:lnTo>
                    <a:pt x="86152" y="166540"/>
                  </a:lnTo>
                  <a:lnTo>
                    <a:pt x="84951" y="168175"/>
                  </a:lnTo>
                  <a:lnTo>
                    <a:pt x="83093" y="169265"/>
                  </a:lnTo>
                  <a:lnTo>
                    <a:pt x="80795" y="169992"/>
                  </a:lnTo>
                  <a:lnTo>
                    <a:pt x="79263" y="171535"/>
                  </a:lnTo>
                  <a:lnTo>
                    <a:pt x="76236" y="180843"/>
                  </a:lnTo>
                  <a:lnTo>
                    <a:pt x="101895" y="156335"/>
                  </a:lnTo>
                  <a:lnTo>
                    <a:pt x="108081" y="154147"/>
                  </a:lnTo>
                  <a:lnTo>
                    <a:pt x="114358" y="147529"/>
                  </a:lnTo>
                  <a:lnTo>
                    <a:pt x="121734" y="138591"/>
                  </a:lnTo>
                  <a:lnTo>
                    <a:pt x="166093" y="108000"/>
                  </a:lnTo>
                  <a:lnTo>
                    <a:pt x="183386" y="97379"/>
                  </a:lnTo>
                  <a:lnTo>
                    <a:pt x="202069" y="78185"/>
                  </a:lnTo>
                  <a:lnTo>
                    <a:pt x="213633" y="71789"/>
                  </a:lnTo>
                  <a:lnTo>
                    <a:pt x="235483" y="64860"/>
                  </a:lnTo>
                  <a:lnTo>
                    <a:pt x="260199" y="51616"/>
                  </a:lnTo>
                  <a:lnTo>
                    <a:pt x="272064" y="47746"/>
                  </a:lnTo>
                  <a:lnTo>
                    <a:pt x="283738" y="39576"/>
                  </a:lnTo>
                  <a:lnTo>
                    <a:pt x="293774" y="38226"/>
                  </a:lnTo>
                  <a:lnTo>
                    <a:pt x="303345" y="46308"/>
                  </a:lnTo>
                  <a:lnTo>
                    <a:pt x="304153" y="49860"/>
                  </a:lnTo>
                  <a:lnTo>
                    <a:pt x="304800" y="74752"/>
                  </a:lnTo>
                  <a:lnTo>
                    <a:pt x="305858" y="75234"/>
                  </a:lnTo>
                  <a:lnTo>
                    <a:pt x="319265" y="76185"/>
                  </a:lnTo>
                  <a:lnTo>
                    <a:pt x="320794" y="75131"/>
                  </a:lnTo>
                  <a:lnTo>
                    <a:pt x="321812" y="73369"/>
                  </a:lnTo>
                  <a:lnTo>
                    <a:pt x="323448" y="67994"/>
                  </a:lnTo>
                  <a:lnTo>
                    <a:pt x="326493" y="67259"/>
                  </a:lnTo>
                  <a:lnTo>
                    <a:pt x="328788" y="67063"/>
                  </a:lnTo>
                  <a:lnTo>
                    <a:pt x="330316" y="65874"/>
                  </a:lnTo>
                  <a:lnTo>
                    <a:pt x="332973" y="58504"/>
                  </a:lnTo>
                  <a:lnTo>
                    <a:pt x="333364" y="42992"/>
                  </a:lnTo>
                  <a:lnTo>
                    <a:pt x="332309" y="41360"/>
                  </a:lnTo>
                  <a:lnTo>
                    <a:pt x="330548" y="40272"/>
                  </a:lnTo>
                  <a:lnTo>
                    <a:pt x="328315" y="39547"/>
                  </a:lnTo>
                  <a:lnTo>
                    <a:pt x="326827" y="38005"/>
                  </a:lnTo>
                  <a:lnTo>
                    <a:pt x="325173" y="33469"/>
                  </a:lnTo>
                  <a:lnTo>
                    <a:pt x="323674" y="31836"/>
                  </a:lnTo>
                  <a:lnTo>
                    <a:pt x="315765" y="29001"/>
                  </a:lnTo>
                  <a:lnTo>
                    <a:pt x="296726" y="28575"/>
                  </a:lnTo>
                  <a:lnTo>
                    <a:pt x="287958" y="35117"/>
                  </a:lnTo>
                  <a:lnTo>
                    <a:pt x="282145" y="36772"/>
                  </a:lnTo>
                  <a:lnTo>
                    <a:pt x="280172" y="38272"/>
                  </a:lnTo>
                  <a:lnTo>
                    <a:pt x="271689" y="51237"/>
                  </a:lnTo>
                  <a:lnTo>
                    <a:pt x="266095" y="54520"/>
                  </a:lnTo>
                  <a:lnTo>
                    <a:pt x="263121" y="55395"/>
                  </a:lnTo>
                  <a:lnTo>
                    <a:pt x="261139" y="57037"/>
                  </a:lnTo>
                  <a:lnTo>
                    <a:pt x="258937" y="61684"/>
                  </a:lnTo>
                  <a:lnTo>
                    <a:pt x="256464" y="73290"/>
                  </a:lnTo>
                  <a:lnTo>
                    <a:pt x="250733" y="82626"/>
                  </a:lnTo>
                  <a:lnTo>
                    <a:pt x="247505" y="92095"/>
                  </a:lnTo>
                  <a:lnTo>
                    <a:pt x="241374" y="102661"/>
                  </a:lnTo>
                  <a:lnTo>
                    <a:pt x="238251" y="131072"/>
                  </a:lnTo>
                  <a:lnTo>
                    <a:pt x="249889" y="161492"/>
                  </a:lnTo>
                  <a:lnTo>
                    <a:pt x="261805" y="175920"/>
                  </a:lnTo>
                  <a:lnTo>
                    <a:pt x="270169" y="178726"/>
                  </a:lnTo>
                  <a:lnTo>
                    <a:pt x="279884" y="181032"/>
                  </a:lnTo>
                  <a:lnTo>
                    <a:pt x="294743" y="188313"/>
                  </a:lnTo>
                  <a:lnTo>
                    <a:pt x="307870" y="190065"/>
                  </a:lnTo>
                  <a:lnTo>
                    <a:pt x="350736" y="176296"/>
                  </a:lnTo>
                  <a:lnTo>
                    <a:pt x="400050" y="1523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6" name="SMARTInkShape-1273"/>
          <p:cNvSpPr/>
          <p:nvPr>
            <p:custDataLst>
              <p:tags r:id="rId18"/>
            </p:custDataLst>
          </p:nvPr>
        </p:nvSpPr>
        <p:spPr>
          <a:xfrm>
            <a:off x="8925320" y="3228990"/>
            <a:ext cx="371078" cy="266672"/>
          </a:xfrm>
          <a:custGeom>
            <a:avLst/>
            <a:gdLst/>
            <a:ahLst/>
            <a:cxnLst/>
            <a:rect l="0" t="0" r="0" b="0"/>
            <a:pathLst>
              <a:path w="371078" h="266672">
                <a:moveTo>
                  <a:pt x="47230" y="19035"/>
                </a:moveTo>
                <a:lnTo>
                  <a:pt x="47230" y="19035"/>
                </a:lnTo>
                <a:lnTo>
                  <a:pt x="47230" y="45859"/>
                </a:lnTo>
                <a:lnTo>
                  <a:pt x="40684" y="54868"/>
                </a:lnTo>
                <a:lnTo>
                  <a:pt x="38586" y="63754"/>
                </a:lnTo>
                <a:lnTo>
                  <a:pt x="38096" y="69955"/>
                </a:lnTo>
                <a:lnTo>
                  <a:pt x="35057" y="76238"/>
                </a:lnTo>
                <a:lnTo>
                  <a:pt x="31236" y="82559"/>
                </a:lnTo>
                <a:lnTo>
                  <a:pt x="28582" y="93356"/>
                </a:lnTo>
                <a:lnTo>
                  <a:pt x="28299" y="99735"/>
                </a:lnTo>
                <a:lnTo>
                  <a:pt x="25410" y="105349"/>
                </a:lnTo>
                <a:lnTo>
                  <a:pt x="19991" y="112520"/>
                </a:lnTo>
                <a:lnTo>
                  <a:pt x="16426" y="113501"/>
                </a:lnTo>
                <a:lnTo>
                  <a:pt x="4111" y="114281"/>
                </a:lnTo>
                <a:lnTo>
                  <a:pt x="2609" y="113224"/>
                </a:lnTo>
                <a:lnTo>
                  <a:pt x="1608" y="111461"/>
                </a:lnTo>
                <a:lnTo>
                  <a:pt x="0" y="106084"/>
                </a:lnTo>
                <a:lnTo>
                  <a:pt x="6229" y="97417"/>
                </a:lnTo>
                <a:lnTo>
                  <a:pt x="8270" y="88591"/>
                </a:lnTo>
                <a:lnTo>
                  <a:pt x="8748" y="82404"/>
                </a:lnTo>
                <a:lnTo>
                  <a:pt x="11782" y="76127"/>
                </a:lnTo>
                <a:lnTo>
                  <a:pt x="24296" y="60303"/>
                </a:lnTo>
                <a:lnTo>
                  <a:pt x="30236" y="47608"/>
                </a:lnTo>
                <a:lnTo>
                  <a:pt x="50525" y="25385"/>
                </a:lnTo>
                <a:lnTo>
                  <a:pt x="56808" y="21857"/>
                </a:lnTo>
                <a:lnTo>
                  <a:pt x="69465" y="19593"/>
                </a:lnTo>
                <a:lnTo>
                  <a:pt x="71579" y="18348"/>
                </a:lnTo>
                <a:lnTo>
                  <a:pt x="72987" y="16461"/>
                </a:lnTo>
                <a:lnTo>
                  <a:pt x="73927" y="14144"/>
                </a:lnTo>
                <a:lnTo>
                  <a:pt x="75612" y="13658"/>
                </a:lnTo>
                <a:lnTo>
                  <a:pt x="77792" y="14392"/>
                </a:lnTo>
                <a:lnTo>
                  <a:pt x="83039" y="16971"/>
                </a:lnTo>
                <a:lnTo>
                  <a:pt x="98147" y="18764"/>
                </a:lnTo>
                <a:lnTo>
                  <a:pt x="100224" y="19912"/>
                </a:lnTo>
                <a:lnTo>
                  <a:pt x="101609" y="21737"/>
                </a:lnTo>
                <a:lnTo>
                  <a:pt x="103149" y="26586"/>
                </a:lnTo>
                <a:lnTo>
                  <a:pt x="103834" y="32269"/>
                </a:lnTo>
                <a:lnTo>
                  <a:pt x="105074" y="34207"/>
                </a:lnTo>
                <a:lnTo>
                  <a:pt x="106959" y="35500"/>
                </a:lnTo>
                <a:lnTo>
                  <a:pt x="109273" y="36362"/>
                </a:lnTo>
                <a:lnTo>
                  <a:pt x="110818" y="37995"/>
                </a:lnTo>
                <a:lnTo>
                  <a:pt x="112532" y="42631"/>
                </a:lnTo>
                <a:lnTo>
                  <a:pt x="113499" y="51192"/>
                </a:lnTo>
                <a:lnTo>
                  <a:pt x="110903" y="57316"/>
                </a:lnTo>
                <a:lnTo>
                  <a:pt x="105668" y="64814"/>
                </a:lnTo>
                <a:lnTo>
                  <a:pt x="104550" y="76778"/>
                </a:lnTo>
                <a:lnTo>
                  <a:pt x="104380" y="85706"/>
                </a:lnTo>
                <a:lnTo>
                  <a:pt x="104380" y="77509"/>
                </a:lnTo>
                <a:lnTo>
                  <a:pt x="129637" y="49877"/>
                </a:lnTo>
                <a:lnTo>
                  <a:pt x="133030" y="40991"/>
                </a:lnTo>
                <a:lnTo>
                  <a:pt x="137575" y="34790"/>
                </a:lnTo>
                <a:lnTo>
                  <a:pt x="143122" y="31329"/>
                </a:lnTo>
                <a:lnTo>
                  <a:pt x="149115" y="28732"/>
                </a:lnTo>
                <a:lnTo>
                  <a:pt x="159686" y="20521"/>
                </a:lnTo>
                <a:lnTo>
                  <a:pt x="170615" y="19074"/>
                </a:lnTo>
                <a:lnTo>
                  <a:pt x="171052" y="42633"/>
                </a:lnTo>
                <a:lnTo>
                  <a:pt x="168231" y="48220"/>
                </a:lnTo>
                <a:lnTo>
                  <a:pt x="162854" y="55374"/>
                </a:lnTo>
                <a:lnTo>
                  <a:pt x="161791" y="64391"/>
                </a:lnTo>
                <a:lnTo>
                  <a:pt x="161645" y="70238"/>
                </a:lnTo>
                <a:lnTo>
                  <a:pt x="160548" y="72220"/>
                </a:lnTo>
                <a:lnTo>
                  <a:pt x="158759" y="73541"/>
                </a:lnTo>
                <a:lnTo>
                  <a:pt x="156508" y="74423"/>
                </a:lnTo>
                <a:lnTo>
                  <a:pt x="155007" y="76068"/>
                </a:lnTo>
                <a:lnTo>
                  <a:pt x="152400" y="84231"/>
                </a:lnTo>
                <a:lnTo>
                  <a:pt x="153327" y="84724"/>
                </a:lnTo>
                <a:lnTo>
                  <a:pt x="166203" y="85671"/>
                </a:lnTo>
                <a:lnTo>
                  <a:pt x="167821" y="84626"/>
                </a:lnTo>
                <a:lnTo>
                  <a:pt x="168899" y="82871"/>
                </a:lnTo>
                <a:lnTo>
                  <a:pt x="169619" y="80642"/>
                </a:lnTo>
                <a:lnTo>
                  <a:pt x="171155" y="79157"/>
                </a:lnTo>
                <a:lnTo>
                  <a:pt x="181227" y="73950"/>
                </a:lnTo>
                <a:lnTo>
                  <a:pt x="206006" y="51756"/>
                </a:lnTo>
                <a:lnTo>
                  <a:pt x="218685" y="45607"/>
                </a:lnTo>
                <a:lnTo>
                  <a:pt x="262870" y="13721"/>
                </a:lnTo>
                <a:lnTo>
                  <a:pt x="269365" y="11381"/>
                </a:lnTo>
                <a:lnTo>
                  <a:pt x="271519" y="9699"/>
                </a:lnTo>
                <a:lnTo>
                  <a:pt x="275611" y="3334"/>
                </a:lnTo>
                <a:lnTo>
                  <a:pt x="285224" y="24"/>
                </a:lnTo>
                <a:lnTo>
                  <a:pt x="285354" y="23583"/>
                </a:lnTo>
                <a:lnTo>
                  <a:pt x="275654" y="53158"/>
                </a:lnTo>
                <a:lnTo>
                  <a:pt x="269545" y="64305"/>
                </a:lnTo>
                <a:lnTo>
                  <a:pt x="256133" y="104994"/>
                </a:lnTo>
                <a:lnTo>
                  <a:pt x="251201" y="117564"/>
                </a:lnTo>
                <a:lnTo>
                  <a:pt x="237125" y="161916"/>
                </a:lnTo>
                <a:lnTo>
                  <a:pt x="221450" y="192471"/>
                </a:lnTo>
                <a:lnTo>
                  <a:pt x="216678" y="210124"/>
                </a:lnTo>
                <a:lnTo>
                  <a:pt x="206993" y="237326"/>
                </a:lnTo>
                <a:lnTo>
                  <a:pt x="202902" y="244112"/>
                </a:lnTo>
                <a:lnTo>
                  <a:pt x="200277" y="257091"/>
                </a:lnTo>
                <a:lnTo>
                  <a:pt x="199631" y="266671"/>
                </a:lnTo>
                <a:lnTo>
                  <a:pt x="199630" y="244295"/>
                </a:lnTo>
                <a:lnTo>
                  <a:pt x="211390" y="202578"/>
                </a:lnTo>
                <a:lnTo>
                  <a:pt x="213821" y="198547"/>
                </a:lnTo>
                <a:lnTo>
                  <a:pt x="223309" y="156477"/>
                </a:lnTo>
                <a:lnTo>
                  <a:pt x="235523" y="111164"/>
                </a:lnTo>
                <a:lnTo>
                  <a:pt x="244623" y="85720"/>
                </a:lnTo>
                <a:lnTo>
                  <a:pt x="249298" y="66663"/>
                </a:lnTo>
                <a:lnTo>
                  <a:pt x="257385" y="50433"/>
                </a:lnTo>
                <a:lnTo>
                  <a:pt x="282549" y="19108"/>
                </a:lnTo>
                <a:lnTo>
                  <a:pt x="285166" y="12718"/>
                </a:lnTo>
                <a:lnTo>
                  <a:pt x="289857" y="6350"/>
                </a:lnTo>
                <a:lnTo>
                  <a:pt x="298291" y="2814"/>
                </a:lnTo>
                <a:lnTo>
                  <a:pt x="336239" y="0"/>
                </a:lnTo>
                <a:lnTo>
                  <a:pt x="342543" y="2814"/>
                </a:lnTo>
                <a:lnTo>
                  <a:pt x="345706" y="5046"/>
                </a:lnTo>
                <a:lnTo>
                  <a:pt x="349219" y="10348"/>
                </a:lnTo>
                <a:lnTo>
                  <a:pt x="350155" y="13244"/>
                </a:lnTo>
                <a:lnTo>
                  <a:pt x="351839" y="15174"/>
                </a:lnTo>
                <a:lnTo>
                  <a:pt x="356531" y="17319"/>
                </a:lnTo>
                <a:lnTo>
                  <a:pt x="358206" y="18950"/>
                </a:lnTo>
                <a:lnTo>
                  <a:pt x="360066" y="23583"/>
                </a:lnTo>
                <a:lnTo>
                  <a:pt x="361621" y="25242"/>
                </a:lnTo>
                <a:lnTo>
                  <a:pt x="366171" y="27085"/>
                </a:lnTo>
                <a:lnTo>
                  <a:pt x="367808" y="28635"/>
                </a:lnTo>
                <a:lnTo>
                  <a:pt x="369626" y="33179"/>
                </a:lnTo>
                <a:lnTo>
                  <a:pt x="371077" y="70230"/>
                </a:lnTo>
                <a:lnTo>
                  <a:pt x="370020" y="72215"/>
                </a:lnTo>
                <a:lnTo>
                  <a:pt x="368256" y="73539"/>
                </a:lnTo>
                <a:lnTo>
                  <a:pt x="366023" y="74421"/>
                </a:lnTo>
                <a:lnTo>
                  <a:pt x="364534" y="76067"/>
                </a:lnTo>
                <a:lnTo>
                  <a:pt x="361946" y="84231"/>
                </a:lnTo>
                <a:lnTo>
                  <a:pt x="358907" y="85053"/>
                </a:lnTo>
                <a:lnTo>
                  <a:pt x="337575" y="85709"/>
                </a:lnTo>
                <a:lnTo>
                  <a:pt x="337101" y="84651"/>
                </a:lnTo>
                <a:lnTo>
                  <a:pt x="341585" y="77509"/>
                </a:lnTo>
                <a:lnTo>
                  <a:pt x="352030" y="6666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9" name="SMARTInkShape-Group283"/>
          <p:cNvGrpSpPr/>
          <p:nvPr/>
        </p:nvGrpSpPr>
        <p:grpSpPr>
          <a:xfrm>
            <a:off x="9344456" y="3190875"/>
            <a:ext cx="1075895" cy="161926"/>
            <a:chOff x="9344456" y="3190875"/>
            <a:chExt cx="1075895" cy="161926"/>
          </a:xfrm>
        </p:grpSpPr>
        <p:sp>
          <p:nvSpPr>
            <p:cNvPr id="187" name="SMARTInkShape-1274"/>
            <p:cNvSpPr/>
            <p:nvPr>
              <p:custDataLst>
                <p:tags r:id="rId279"/>
              </p:custDataLst>
            </p:nvPr>
          </p:nvSpPr>
          <p:spPr>
            <a:xfrm>
              <a:off x="10287000" y="3200520"/>
              <a:ext cx="133351" cy="152281"/>
            </a:xfrm>
            <a:custGeom>
              <a:avLst/>
              <a:gdLst/>
              <a:ahLst/>
              <a:cxnLst/>
              <a:rect l="0" t="0" r="0" b="0"/>
              <a:pathLst>
                <a:path w="133351" h="152281">
                  <a:moveTo>
                    <a:pt x="0" y="85605"/>
                  </a:moveTo>
                  <a:lnTo>
                    <a:pt x="0" y="85605"/>
                  </a:lnTo>
                  <a:lnTo>
                    <a:pt x="0" y="94737"/>
                  </a:lnTo>
                  <a:lnTo>
                    <a:pt x="32182" y="95130"/>
                  </a:lnTo>
                  <a:lnTo>
                    <a:pt x="34154" y="94072"/>
                  </a:lnTo>
                  <a:lnTo>
                    <a:pt x="35468" y="92308"/>
                  </a:lnTo>
                  <a:lnTo>
                    <a:pt x="36345" y="90073"/>
                  </a:lnTo>
                  <a:lnTo>
                    <a:pt x="37988" y="88584"/>
                  </a:lnTo>
                  <a:lnTo>
                    <a:pt x="42637" y="86929"/>
                  </a:lnTo>
                  <a:lnTo>
                    <a:pt x="54244" y="84808"/>
                  </a:lnTo>
                  <a:lnTo>
                    <a:pt x="68677" y="73862"/>
                  </a:lnTo>
                  <a:lnTo>
                    <a:pt x="82814" y="60971"/>
                  </a:lnTo>
                  <a:lnTo>
                    <a:pt x="89018" y="58781"/>
                  </a:lnTo>
                  <a:lnTo>
                    <a:pt x="91095" y="57139"/>
                  </a:lnTo>
                  <a:lnTo>
                    <a:pt x="103289" y="39742"/>
                  </a:lnTo>
                  <a:lnTo>
                    <a:pt x="104335" y="33446"/>
                  </a:lnTo>
                  <a:lnTo>
                    <a:pt x="104772" y="10884"/>
                  </a:lnTo>
                  <a:lnTo>
                    <a:pt x="103715" y="10391"/>
                  </a:lnTo>
                  <a:lnTo>
                    <a:pt x="99717" y="9843"/>
                  </a:lnTo>
                  <a:lnTo>
                    <a:pt x="98229" y="8639"/>
                  </a:lnTo>
                  <a:lnTo>
                    <a:pt x="95641" y="1243"/>
                  </a:lnTo>
                  <a:lnTo>
                    <a:pt x="92602" y="486"/>
                  </a:lnTo>
                  <a:lnTo>
                    <a:pt x="87084" y="0"/>
                  </a:lnTo>
                  <a:lnTo>
                    <a:pt x="68036" y="17572"/>
                  </a:lnTo>
                  <a:lnTo>
                    <a:pt x="66795" y="27012"/>
                  </a:lnTo>
                  <a:lnTo>
                    <a:pt x="66710" y="33084"/>
                  </a:lnTo>
                  <a:lnTo>
                    <a:pt x="69513" y="38626"/>
                  </a:lnTo>
                  <a:lnTo>
                    <a:pt x="82485" y="54763"/>
                  </a:lnTo>
                  <a:lnTo>
                    <a:pt x="85822" y="63649"/>
                  </a:lnTo>
                  <a:lnTo>
                    <a:pt x="99876" y="80589"/>
                  </a:lnTo>
                  <a:lnTo>
                    <a:pt x="105422" y="83376"/>
                  </a:lnTo>
                  <a:lnTo>
                    <a:pt x="108381" y="84119"/>
                  </a:lnTo>
                  <a:lnTo>
                    <a:pt x="110354" y="85672"/>
                  </a:lnTo>
                  <a:lnTo>
                    <a:pt x="112545" y="90221"/>
                  </a:lnTo>
                  <a:lnTo>
                    <a:pt x="114188" y="91858"/>
                  </a:lnTo>
                  <a:lnTo>
                    <a:pt x="118837" y="93675"/>
                  </a:lnTo>
                  <a:lnTo>
                    <a:pt x="120499" y="95219"/>
                  </a:lnTo>
                  <a:lnTo>
                    <a:pt x="132919" y="113661"/>
                  </a:lnTo>
                  <a:lnTo>
                    <a:pt x="133350" y="138167"/>
                  </a:lnTo>
                  <a:lnTo>
                    <a:pt x="132292" y="139697"/>
                  </a:lnTo>
                  <a:lnTo>
                    <a:pt x="130526" y="140716"/>
                  </a:lnTo>
                  <a:lnTo>
                    <a:pt x="123940" y="142720"/>
                  </a:lnTo>
                  <a:lnTo>
                    <a:pt x="118803" y="142745"/>
                  </a:lnTo>
                  <a:lnTo>
                    <a:pt x="117302" y="143806"/>
                  </a:lnTo>
                  <a:lnTo>
                    <a:pt x="116302" y="145573"/>
                  </a:lnTo>
                  <a:lnTo>
                    <a:pt x="115636" y="147808"/>
                  </a:lnTo>
                  <a:lnTo>
                    <a:pt x="114132" y="149299"/>
                  </a:lnTo>
                  <a:lnTo>
                    <a:pt x="104775" y="1522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1275"/>
            <p:cNvSpPr/>
            <p:nvPr>
              <p:custDataLst>
                <p:tags r:id="rId280"/>
              </p:custDataLst>
            </p:nvPr>
          </p:nvSpPr>
          <p:spPr>
            <a:xfrm>
              <a:off x="9344456" y="3190875"/>
              <a:ext cx="942150" cy="161926"/>
            </a:xfrm>
            <a:custGeom>
              <a:avLst/>
              <a:gdLst/>
              <a:ahLst/>
              <a:cxnLst/>
              <a:rect l="0" t="0" r="0" b="0"/>
              <a:pathLst>
                <a:path w="942150" h="161926">
                  <a:moveTo>
                    <a:pt x="113869" y="66675"/>
                  </a:moveTo>
                  <a:lnTo>
                    <a:pt x="113869" y="66675"/>
                  </a:lnTo>
                  <a:lnTo>
                    <a:pt x="113869" y="58474"/>
                  </a:lnTo>
                  <a:lnTo>
                    <a:pt x="114927" y="58033"/>
                  </a:lnTo>
                  <a:lnTo>
                    <a:pt x="118926" y="57542"/>
                  </a:lnTo>
                  <a:lnTo>
                    <a:pt x="119357" y="56353"/>
                  </a:lnTo>
                  <a:lnTo>
                    <a:pt x="114145" y="48027"/>
                  </a:lnTo>
                  <a:lnTo>
                    <a:pt x="113876" y="33447"/>
                  </a:lnTo>
                  <a:lnTo>
                    <a:pt x="112816" y="31822"/>
                  </a:lnTo>
                  <a:lnTo>
                    <a:pt x="111051" y="30740"/>
                  </a:lnTo>
                  <a:lnTo>
                    <a:pt x="105668" y="29003"/>
                  </a:lnTo>
                  <a:lnTo>
                    <a:pt x="104932" y="25943"/>
                  </a:lnTo>
                  <a:lnTo>
                    <a:pt x="104735" y="23645"/>
                  </a:lnTo>
                  <a:lnTo>
                    <a:pt x="103546" y="22113"/>
                  </a:lnTo>
                  <a:lnTo>
                    <a:pt x="96178" y="19454"/>
                  </a:lnTo>
                  <a:lnTo>
                    <a:pt x="72163" y="19054"/>
                  </a:lnTo>
                  <a:lnTo>
                    <a:pt x="66053" y="21874"/>
                  </a:lnTo>
                  <a:lnTo>
                    <a:pt x="59810" y="25597"/>
                  </a:lnTo>
                  <a:lnTo>
                    <a:pt x="53506" y="27252"/>
                  </a:lnTo>
                  <a:lnTo>
                    <a:pt x="51401" y="28751"/>
                  </a:lnTo>
                  <a:lnTo>
                    <a:pt x="49999" y="30809"/>
                  </a:lnTo>
                  <a:lnTo>
                    <a:pt x="47382" y="35918"/>
                  </a:lnTo>
                  <a:lnTo>
                    <a:pt x="32115" y="54062"/>
                  </a:lnTo>
                  <a:lnTo>
                    <a:pt x="26106" y="66692"/>
                  </a:lnTo>
                  <a:lnTo>
                    <a:pt x="21947" y="73032"/>
                  </a:lnTo>
                  <a:lnTo>
                    <a:pt x="18547" y="82552"/>
                  </a:lnTo>
                  <a:lnTo>
                    <a:pt x="12365" y="92076"/>
                  </a:lnTo>
                  <a:lnTo>
                    <a:pt x="9005" y="101600"/>
                  </a:lnTo>
                  <a:lnTo>
                    <a:pt x="2836" y="111125"/>
                  </a:lnTo>
                  <a:lnTo>
                    <a:pt x="0" y="121943"/>
                  </a:lnTo>
                  <a:lnTo>
                    <a:pt x="8713" y="132909"/>
                  </a:lnTo>
                  <a:lnTo>
                    <a:pt x="22318" y="133311"/>
                  </a:lnTo>
                  <a:lnTo>
                    <a:pt x="28377" y="130511"/>
                  </a:lnTo>
                  <a:lnTo>
                    <a:pt x="75646" y="95192"/>
                  </a:lnTo>
                  <a:lnTo>
                    <a:pt x="100105" y="69848"/>
                  </a:lnTo>
                  <a:lnTo>
                    <a:pt x="102461" y="63499"/>
                  </a:lnTo>
                  <a:lnTo>
                    <a:pt x="104146" y="61383"/>
                  </a:lnTo>
                  <a:lnTo>
                    <a:pt x="110517" y="57346"/>
                  </a:lnTo>
                  <a:lnTo>
                    <a:pt x="113866" y="47636"/>
                  </a:lnTo>
                  <a:lnTo>
                    <a:pt x="113869" y="55827"/>
                  </a:lnTo>
                  <a:lnTo>
                    <a:pt x="107323" y="64493"/>
                  </a:lnTo>
                  <a:lnTo>
                    <a:pt x="104168" y="73319"/>
                  </a:lnTo>
                  <a:lnTo>
                    <a:pt x="98059" y="82637"/>
                  </a:lnTo>
                  <a:lnTo>
                    <a:pt x="95779" y="92101"/>
                  </a:lnTo>
                  <a:lnTo>
                    <a:pt x="94946" y="107953"/>
                  </a:lnTo>
                  <a:lnTo>
                    <a:pt x="92053" y="114302"/>
                  </a:lnTo>
                  <a:lnTo>
                    <a:pt x="86630" y="121944"/>
                  </a:lnTo>
                  <a:lnTo>
                    <a:pt x="87243" y="123629"/>
                  </a:lnTo>
                  <a:lnTo>
                    <a:pt x="94462" y="132909"/>
                  </a:lnTo>
                  <a:lnTo>
                    <a:pt x="102989" y="133311"/>
                  </a:lnTo>
                  <a:lnTo>
                    <a:pt x="111681" y="126797"/>
                  </a:lnTo>
                  <a:lnTo>
                    <a:pt x="120511" y="123647"/>
                  </a:lnTo>
                  <a:lnTo>
                    <a:pt x="164867" y="87816"/>
                  </a:lnTo>
                  <a:lnTo>
                    <a:pt x="182779" y="68656"/>
                  </a:lnTo>
                  <a:lnTo>
                    <a:pt x="230139" y="26594"/>
                  </a:lnTo>
                  <a:lnTo>
                    <a:pt x="236202" y="20540"/>
                  </a:lnTo>
                  <a:lnTo>
                    <a:pt x="246788" y="19089"/>
                  </a:lnTo>
                  <a:lnTo>
                    <a:pt x="247216" y="36660"/>
                  </a:lnTo>
                  <a:lnTo>
                    <a:pt x="239018" y="54376"/>
                  </a:lnTo>
                  <a:lnTo>
                    <a:pt x="236896" y="70752"/>
                  </a:lnTo>
                  <a:lnTo>
                    <a:pt x="230207" y="85276"/>
                  </a:lnTo>
                  <a:lnTo>
                    <a:pt x="228571" y="98336"/>
                  </a:lnTo>
                  <a:lnTo>
                    <a:pt x="227379" y="100483"/>
                  </a:lnTo>
                  <a:lnTo>
                    <a:pt x="225525" y="101914"/>
                  </a:lnTo>
                  <a:lnTo>
                    <a:pt x="223232" y="102868"/>
                  </a:lnTo>
                  <a:lnTo>
                    <a:pt x="221702" y="104561"/>
                  </a:lnTo>
                  <a:lnTo>
                    <a:pt x="216426" y="114885"/>
                  </a:lnTo>
                  <a:lnTo>
                    <a:pt x="199597" y="133347"/>
                  </a:lnTo>
                  <a:lnTo>
                    <a:pt x="199594" y="133350"/>
                  </a:lnTo>
                  <a:lnTo>
                    <a:pt x="199594" y="128293"/>
                  </a:lnTo>
                  <a:lnTo>
                    <a:pt x="200652" y="126804"/>
                  </a:lnTo>
                  <a:lnTo>
                    <a:pt x="202416" y="125811"/>
                  </a:lnTo>
                  <a:lnTo>
                    <a:pt x="204651" y="125149"/>
                  </a:lnTo>
                  <a:lnTo>
                    <a:pt x="206140" y="123649"/>
                  </a:lnTo>
                  <a:lnTo>
                    <a:pt x="211354" y="113638"/>
                  </a:lnTo>
                  <a:lnTo>
                    <a:pt x="215404" y="107656"/>
                  </a:lnTo>
                  <a:lnTo>
                    <a:pt x="218742" y="98338"/>
                  </a:lnTo>
                  <a:lnTo>
                    <a:pt x="244587" y="66500"/>
                  </a:lnTo>
                  <a:lnTo>
                    <a:pt x="247108" y="60247"/>
                  </a:lnTo>
                  <a:lnTo>
                    <a:pt x="251755" y="53941"/>
                  </a:lnTo>
                  <a:lnTo>
                    <a:pt x="257349" y="50432"/>
                  </a:lnTo>
                  <a:lnTo>
                    <a:pt x="269563" y="48179"/>
                  </a:lnTo>
                  <a:lnTo>
                    <a:pt x="271639" y="46936"/>
                  </a:lnTo>
                  <a:lnTo>
                    <a:pt x="273024" y="45049"/>
                  </a:lnTo>
                  <a:lnTo>
                    <a:pt x="273948" y="42733"/>
                  </a:lnTo>
                  <a:lnTo>
                    <a:pt x="275621" y="41189"/>
                  </a:lnTo>
                  <a:lnTo>
                    <a:pt x="283833" y="38507"/>
                  </a:lnTo>
                  <a:lnTo>
                    <a:pt x="294717" y="38104"/>
                  </a:lnTo>
                  <a:lnTo>
                    <a:pt x="303033" y="46302"/>
                  </a:lnTo>
                  <a:lnTo>
                    <a:pt x="304252" y="55710"/>
                  </a:lnTo>
                  <a:lnTo>
                    <a:pt x="304359" y="70281"/>
                  </a:lnTo>
                  <a:lnTo>
                    <a:pt x="301542" y="76392"/>
                  </a:lnTo>
                  <a:lnTo>
                    <a:pt x="297821" y="82635"/>
                  </a:lnTo>
                  <a:lnTo>
                    <a:pt x="295235" y="93380"/>
                  </a:lnTo>
                  <a:lnTo>
                    <a:pt x="294844" y="132919"/>
                  </a:lnTo>
                  <a:lnTo>
                    <a:pt x="327001" y="133349"/>
                  </a:lnTo>
                  <a:lnTo>
                    <a:pt x="333125" y="130527"/>
                  </a:lnTo>
                  <a:lnTo>
                    <a:pt x="339375" y="126804"/>
                  </a:lnTo>
                  <a:lnTo>
                    <a:pt x="348843" y="123649"/>
                  </a:lnTo>
                  <a:lnTo>
                    <a:pt x="358351" y="117541"/>
                  </a:lnTo>
                  <a:lnTo>
                    <a:pt x="367871" y="114202"/>
                  </a:lnTo>
                  <a:lnTo>
                    <a:pt x="399619" y="88490"/>
                  </a:lnTo>
                  <a:lnTo>
                    <a:pt x="405969" y="85896"/>
                  </a:lnTo>
                  <a:lnTo>
                    <a:pt x="421844" y="72630"/>
                  </a:lnTo>
                  <a:lnTo>
                    <a:pt x="425370" y="66499"/>
                  </a:lnTo>
                  <a:lnTo>
                    <a:pt x="428882" y="50777"/>
                  </a:lnTo>
                  <a:lnTo>
                    <a:pt x="436346" y="39978"/>
                  </a:lnTo>
                  <a:lnTo>
                    <a:pt x="437598" y="30064"/>
                  </a:lnTo>
                  <a:lnTo>
                    <a:pt x="436580" y="29568"/>
                  </a:lnTo>
                  <a:lnTo>
                    <a:pt x="432626" y="29016"/>
                  </a:lnTo>
                  <a:lnTo>
                    <a:pt x="431149" y="27811"/>
                  </a:lnTo>
                  <a:lnTo>
                    <a:pt x="428584" y="20413"/>
                  </a:lnTo>
                  <a:lnTo>
                    <a:pt x="425544" y="19656"/>
                  </a:lnTo>
                  <a:lnTo>
                    <a:pt x="410503" y="19054"/>
                  </a:lnTo>
                  <a:lnTo>
                    <a:pt x="385467" y="42730"/>
                  </a:lnTo>
                  <a:lnTo>
                    <a:pt x="382746" y="48272"/>
                  </a:lnTo>
                  <a:lnTo>
                    <a:pt x="380999" y="55396"/>
                  </a:lnTo>
                  <a:lnTo>
                    <a:pt x="374107" y="64408"/>
                  </a:lnTo>
                  <a:lnTo>
                    <a:pt x="371952" y="73294"/>
                  </a:lnTo>
                  <a:lnTo>
                    <a:pt x="371054" y="107953"/>
                  </a:lnTo>
                  <a:lnTo>
                    <a:pt x="373871" y="114302"/>
                  </a:lnTo>
                  <a:lnTo>
                    <a:pt x="394723" y="137965"/>
                  </a:lnTo>
                  <a:lnTo>
                    <a:pt x="400266" y="140693"/>
                  </a:lnTo>
                  <a:lnTo>
                    <a:pt x="413681" y="142747"/>
                  </a:lnTo>
                  <a:lnTo>
                    <a:pt x="419274" y="139996"/>
                  </a:lnTo>
                  <a:lnTo>
                    <a:pt x="425288" y="136304"/>
                  </a:lnTo>
                  <a:lnTo>
                    <a:pt x="435682" y="134225"/>
                  </a:lnTo>
                  <a:lnTo>
                    <a:pt x="450639" y="132551"/>
                  </a:lnTo>
                  <a:lnTo>
                    <a:pt x="462242" y="125823"/>
                  </a:lnTo>
                  <a:lnTo>
                    <a:pt x="507167" y="92061"/>
                  </a:lnTo>
                  <a:lnTo>
                    <a:pt x="553951" y="55164"/>
                  </a:lnTo>
                  <a:lnTo>
                    <a:pt x="556483" y="52651"/>
                  </a:lnTo>
                  <a:lnTo>
                    <a:pt x="559294" y="47036"/>
                  </a:lnTo>
                  <a:lnTo>
                    <a:pt x="561541" y="38114"/>
                  </a:lnTo>
                  <a:lnTo>
                    <a:pt x="561544" y="82819"/>
                  </a:lnTo>
                  <a:lnTo>
                    <a:pt x="561544" y="102904"/>
                  </a:lnTo>
                  <a:lnTo>
                    <a:pt x="566601" y="109277"/>
                  </a:lnTo>
                  <a:lnTo>
                    <a:pt x="571905" y="112068"/>
                  </a:lnTo>
                  <a:lnTo>
                    <a:pt x="582653" y="114104"/>
                  </a:lnTo>
                  <a:lnTo>
                    <a:pt x="602939" y="114289"/>
                  </a:lnTo>
                  <a:lnTo>
                    <a:pt x="609222" y="111473"/>
                  </a:lnTo>
                  <a:lnTo>
                    <a:pt x="615543" y="107752"/>
                  </a:lnTo>
                  <a:lnTo>
                    <a:pt x="625053" y="104599"/>
                  </a:lnTo>
                  <a:lnTo>
                    <a:pt x="672669" y="60317"/>
                  </a:lnTo>
                  <a:lnTo>
                    <a:pt x="690661" y="41274"/>
                  </a:lnTo>
                  <a:lnTo>
                    <a:pt x="693013" y="34924"/>
                  </a:lnTo>
                  <a:lnTo>
                    <a:pt x="694698" y="32808"/>
                  </a:lnTo>
                  <a:lnTo>
                    <a:pt x="701068" y="28771"/>
                  </a:lnTo>
                  <a:lnTo>
                    <a:pt x="702930" y="24076"/>
                  </a:lnTo>
                  <a:lnTo>
                    <a:pt x="704416" y="9571"/>
                  </a:lnTo>
                  <a:lnTo>
                    <a:pt x="704419" y="23715"/>
                  </a:lnTo>
                  <a:lnTo>
                    <a:pt x="701595" y="29238"/>
                  </a:lnTo>
                  <a:lnTo>
                    <a:pt x="697873" y="35219"/>
                  </a:lnTo>
                  <a:lnTo>
                    <a:pt x="695482" y="47683"/>
                  </a:lnTo>
                  <a:lnTo>
                    <a:pt x="694897" y="93957"/>
                  </a:lnTo>
                  <a:lnTo>
                    <a:pt x="694894" y="121827"/>
                  </a:lnTo>
                  <a:lnTo>
                    <a:pt x="687356" y="133923"/>
                  </a:lnTo>
                  <a:lnTo>
                    <a:pt x="685484" y="147407"/>
                  </a:lnTo>
                  <a:lnTo>
                    <a:pt x="684387" y="149072"/>
                  </a:lnTo>
                  <a:lnTo>
                    <a:pt x="682598" y="150181"/>
                  </a:lnTo>
                  <a:lnTo>
                    <a:pt x="680347" y="150921"/>
                  </a:lnTo>
                  <a:lnTo>
                    <a:pt x="666830" y="161494"/>
                  </a:lnTo>
                  <a:lnTo>
                    <a:pt x="651749" y="161925"/>
                  </a:lnTo>
                  <a:lnTo>
                    <a:pt x="650255" y="160867"/>
                  </a:lnTo>
                  <a:lnTo>
                    <a:pt x="649260" y="159103"/>
                  </a:lnTo>
                  <a:lnTo>
                    <a:pt x="647532" y="152224"/>
                  </a:lnTo>
                  <a:lnTo>
                    <a:pt x="647269" y="125276"/>
                  </a:lnTo>
                  <a:lnTo>
                    <a:pt x="652326" y="119198"/>
                  </a:lnTo>
                  <a:lnTo>
                    <a:pt x="657630" y="116477"/>
                  </a:lnTo>
                  <a:lnTo>
                    <a:pt x="660526" y="115751"/>
                  </a:lnTo>
                  <a:lnTo>
                    <a:pt x="662456" y="114209"/>
                  </a:lnTo>
                  <a:lnTo>
                    <a:pt x="664604" y="109673"/>
                  </a:lnTo>
                  <a:lnTo>
                    <a:pt x="666233" y="108040"/>
                  </a:lnTo>
                  <a:lnTo>
                    <a:pt x="702487" y="88356"/>
                  </a:lnTo>
                  <a:lnTo>
                    <a:pt x="709910" y="85836"/>
                  </a:lnTo>
                  <a:lnTo>
                    <a:pt x="730802" y="70639"/>
                  </a:lnTo>
                  <a:lnTo>
                    <a:pt x="750043" y="64636"/>
                  </a:lnTo>
                  <a:lnTo>
                    <a:pt x="768714" y="51590"/>
                  </a:lnTo>
                  <a:lnTo>
                    <a:pt x="788106" y="45586"/>
                  </a:lnTo>
                  <a:lnTo>
                    <a:pt x="795588" y="41427"/>
                  </a:lnTo>
                  <a:lnTo>
                    <a:pt x="805752" y="38027"/>
                  </a:lnTo>
                  <a:lnTo>
                    <a:pt x="828228" y="21682"/>
                  </a:lnTo>
                  <a:lnTo>
                    <a:pt x="834587" y="19162"/>
                  </a:lnTo>
                  <a:lnTo>
                    <a:pt x="845412" y="11003"/>
                  </a:lnTo>
                  <a:lnTo>
                    <a:pt x="846458" y="7360"/>
                  </a:lnTo>
                  <a:lnTo>
                    <a:pt x="846737" y="4906"/>
                  </a:lnTo>
                  <a:lnTo>
                    <a:pt x="847982" y="3271"/>
                  </a:lnTo>
                  <a:lnTo>
                    <a:pt x="856738" y="25"/>
                  </a:lnTo>
                  <a:lnTo>
                    <a:pt x="856809" y="4"/>
                  </a:lnTo>
                  <a:lnTo>
                    <a:pt x="848617" y="0"/>
                  </a:lnTo>
                  <a:lnTo>
                    <a:pt x="848177" y="1059"/>
                  </a:lnTo>
                  <a:lnTo>
                    <a:pt x="846243" y="25694"/>
                  </a:lnTo>
                  <a:lnTo>
                    <a:pt x="839756" y="38158"/>
                  </a:lnTo>
                  <a:lnTo>
                    <a:pt x="836972" y="53983"/>
                  </a:lnTo>
                  <a:lnTo>
                    <a:pt x="830282" y="66677"/>
                  </a:lnTo>
                  <a:lnTo>
                    <a:pt x="828244" y="104344"/>
                  </a:lnTo>
                  <a:lnTo>
                    <a:pt x="845853" y="104772"/>
                  </a:lnTo>
                  <a:lnTo>
                    <a:pt x="866534" y="88299"/>
                  </a:lnTo>
                  <a:lnTo>
                    <a:pt x="869646" y="87442"/>
                  </a:lnTo>
                  <a:lnTo>
                    <a:pt x="875926" y="80844"/>
                  </a:lnTo>
                  <a:lnTo>
                    <a:pt x="911145" y="38136"/>
                  </a:lnTo>
                  <a:lnTo>
                    <a:pt x="913773" y="31766"/>
                  </a:lnTo>
                  <a:lnTo>
                    <a:pt x="920143" y="22229"/>
                  </a:lnTo>
                  <a:lnTo>
                    <a:pt x="922005" y="15877"/>
                  </a:lnTo>
                  <a:lnTo>
                    <a:pt x="923559" y="13760"/>
                  </a:lnTo>
                  <a:lnTo>
                    <a:pt x="925654" y="12348"/>
                  </a:lnTo>
                  <a:lnTo>
                    <a:pt x="928108" y="11407"/>
                  </a:lnTo>
                  <a:lnTo>
                    <a:pt x="929746" y="9721"/>
                  </a:lnTo>
                  <a:lnTo>
                    <a:pt x="932891" y="441"/>
                  </a:lnTo>
                  <a:lnTo>
                    <a:pt x="942149" y="11"/>
                  </a:lnTo>
                  <a:lnTo>
                    <a:pt x="937370" y="4"/>
                  </a:lnTo>
                  <a:lnTo>
                    <a:pt x="935920" y="1061"/>
                  </a:lnTo>
                  <a:lnTo>
                    <a:pt x="934309" y="5058"/>
                  </a:lnTo>
                  <a:lnTo>
                    <a:pt x="932036" y="25510"/>
                  </a:lnTo>
                  <a:lnTo>
                    <a:pt x="917212" y="51881"/>
                  </a:lnTo>
                  <a:lnTo>
                    <a:pt x="913872" y="62879"/>
                  </a:lnTo>
                  <a:lnTo>
                    <a:pt x="907708" y="72841"/>
                  </a:lnTo>
                  <a:lnTo>
                    <a:pt x="905088" y="85689"/>
                  </a:lnTo>
                  <a:lnTo>
                    <a:pt x="904873" y="88876"/>
                  </a:lnTo>
                  <a:lnTo>
                    <a:pt x="901812" y="95240"/>
                  </a:lnTo>
                  <a:lnTo>
                    <a:pt x="896280" y="102891"/>
                  </a:lnTo>
                  <a:lnTo>
                    <a:pt x="894929" y="114169"/>
                  </a:lnTo>
                  <a:lnTo>
                    <a:pt x="903121" y="122490"/>
                  </a:lnTo>
                  <a:lnTo>
                    <a:pt x="903561" y="121877"/>
                  </a:lnTo>
                  <a:lnTo>
                    <a:pt x="904444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5" name="SMARTInkShape-Group284"/>
          <p:cNvGrpSpPr/>
          <p:nvPr/>
        </p:nvGrpSpPr>
        <p:grpSpPr>
          <a:xfrm>
            <a:off x="771525" y="3943469"/>
            <a:ext cx="1247776" cy="252930"/>
            <a:chOff x="771525" y="3943469"/>
            <a:chExt cx="1247776" cy="252930"/>
          </a:xfrm>
        </p:grpSpPr>
        <p:sp>
          <p:nvSpPr>
            <p:cNvPr id="190" name="SMARTInkShape-1276"/>
            <p:cNvSpPr/>
            <p:nvPr>
              <p:custDataLst>
                <p:tags r:id="rId274"/>
              </p:custDataLst>
            </p:nvPr>
          </p:nvSpPr>
          <p:spPr>
            <a:xfrm>
              <a:off x="1371635" y="3990975"/>
              <a:ext cx="190466" cy="161926"/>
            </a:xfrm>
            <a:custGeom>
              <a:avLst/>
              <a:gdLst/>
              <a:ahLst/>
              <a:cxnLst/>
              <a:rect l="0" t="0" r="0" b="0"/>
              <a:pathLst>
                <a:path w="190466" h="161926">
                  <a:moveTo>
                    <a:pt x="76165" y="0"/>
                  </a:moveTo>
                  <a:lnTo>
                    <a:pt x="76165" y="0"/>
                  </a:lnTo>
                  <a:lnTo>
                    <a:pt x="58439" y="0"/>
                  </a:lnTo>
                  <a:lnTo>
                    <a:pt x="57998" y="1058"/>
                  </a:lnTo>
                  <a:lnTo>
                    <a:pt x="57118" y="17692"/>
                  </a:lnTo>
                  <a:lnTo>
                    <a:pt x="63661" y="26386"/>
                  </a:lnTo>
                  <a:lnTo>
                    <a:pt x="66248" y="36349"/>
                  </a:lnTo>
                  <a:lnTo>
                    <a:pt x="66524" y="42637"/>
                  </a:lnTo>
                  <a:lnTo>
                    <a:pt x="69411" y="48231"/>
                  </a:lnTo>
                  <a:lnTo>
                    <a:pt x="73163" y="54244"/>
                  </a:lnTo>
                  <a:lnTo>
                    <a:pt x="75276" y="64638"/>
                  </a:lnTo>
                  <a:lnTo>
                    <a:pt x="76048" y="87587"/>
                  </a:lnTo>
                  <a:lnTo>
                    <a:pt x="78935" y="94666"/>
                  </a:lnTo>
                  <a:lnTo>
                    <a:pt x="82688" y="101340"/>
                  </a:lnTo>
                  <a:lnTo>
                    <a:pt x="85097" y="114248"/>
                  </a:lnTo>
                  <a:lnTo>
                    <a:pt x="85295" y="117441"/>
                  </a:lnTo>
                  <a:lnTo>
                    <a:pt x="88336" y="123810"/>
                  </a:lnTo>
                  <a:lnTo>
                    <a:pt x="92158" y="130168"/>
                  </a:lnTo>
                  <a:lnTo>
                    <a:pt x="94812" y="140993"/>
                  </a:lnTo>
                  <a:lnTo>
                    <a:pt x="95205" y="157015"/>
                  </a:lnTo>
                  <a:lnTo>
                    <a:pt x="96266" y="158652"/>
                  </a:lnTo>
                  <a:lnTo>
                    <a:pt x="98033" y="159743"/>
                  </a:lnTo>
                  <a:lnTo>
                    <a:pt x="104706" y="161914"/>
                  </a:lnTo>
                  <a:lnTo>
                    <a:pt x="68476" y="161925"/>
                  </a:lnTo>
                  <a:lnTo>
                    <a:pt x="59398" y="155379"/>
                  </a:lnTo>
                  <a:lnTo>
                    <a:pt x="50501" y="153283"/>
                  </a:lnTo>
                  <a:lnTo>
                    <a:pt x="24970" y="152410"/>
                  </a:lnTo>
                  <a:lnTo>
                    <a:pt x="22985" y="153465"/>
                  </a:lnTo>
                  <a:lnTo>
                    <a:pt x="21661" y="155227"/>
                  </a:lnTo>
                  <a:lnTo>
                    <a:pt x="20779" y="157460"/>
                  </a:lnTo>
                  <a:lnTo>
                    <a:pt x="19133" y="158948"/>
                  </a:lnTo>
                  <a:lnTo>
                    <a:pt x="9528" y="161915"/>
                  </a:lnTo>
                  <a:lnTo>
                    <a:pt x="0" y="161925"/>
                  </a:lnTo>
                  <a:lnTo>
                    <a:pt x="44702" y="161925"/>
                  </a:lnTo>
                  <a:lnTo>
                    <a:pt x="61625" y="161925"/>
                  </a:lnTo>
                  <a:lnTo>
                    <a:pt x="67233" y="159103"/>
                  </a:lnTo>
                  <a:lnTo>
                    <a:pt x="73254" y="155379"/>
                  </a:lnTo>
                  <a:lnTo>
                    <a:pt x="85742" y="152989"/>
                  </a:lnTo>
                  <a:lnTo>
                    <a:pt x="133315" y="152401"/>
                  </a:lnTo>
                  <a:lnTo>
                    <a:pt x="180939" y="152400"/>
                  </a:lnTo>
                  <a:lnTo>
                    <a:pt x="19046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1277"/>
            <p:cNvSpPr/>
            <p:nvPr>
              <p:custDataLst>
                <p:tags r:id="rId275"/>
              </p:custDataLst>
            </p:nvPr>
          </p:nvSpPr>
          <p:spPr>
            <a:xfrm>
              <a:off x="1685935" y="3943469"/>
              <a:ext cx="333366" cy="199904"/>
            </a:xfrm>
            <a:custGeom>
              <a:avLst/>
              <a:gdLst/>
              <a:ahLst/>
              <a:cxnLst/>
              <a:rect l="0" t="0" r="0" b="0"/>
              <a:pathLst>
                <a:path w="333366" h="199904">
                  <a:moveTo>
                    <a:pt x="28565" y="37981"/>
                  </a:moveTo>
                  <a:lnTo>
                    <a:pt x="28565" y="37981"/>
                  </a:lnTo>
                  <a:lnTo>
                    <a:pt x="28565" y="83801"/>
                  </a:lnTo>
                  <a:lnTo>
                    <a:pt x="28565" y="130832"/>
                  </a:lnTo>
                  <a:lnTo>
                    <a:pt x="28565" y="177601"/>
                  </a:lnTo>
                  <a:lnTo>
                    <a:pt x="28565" y="199895"/>
                  </a:lnTo>
                  <a:lnTo>
                    <a:pt x="23509" y="199903"/>
                  </a:lnTo>
                  <a:lnTo>
                    <a:pt x="22019" y="198845"/>
                  </a:lnTo>
                  <a:lnTo>
                    <a:pt x="21026" y="197082"/>
                  </a:lnTo>
                  <a:lnTo>
                    <a:pt x="19432" y="186648"/>
                  </a:lnTo>
                  <a:lnTo>
                    <a:pt x="19156" y="177516"/>
                  </a:lnTo>
                  <a:lnTo>
                    <a:pt x="16269" y="171258"/>
                  </a:lnTo>
                  <a:lnTo>
                    <a:pt x="12517" y="164948"/>
                  </a:lnTo>
                  <a:lnTo>
                    <a:pt x="10108" y="152274"/>
                  </a:lnTo>
                  <a:lnTo>
                    <a:pt x="8720" y="144870"/>
                  </a:lnTo>
                  <a:lnTo>
                    <a:pt x="1349" y="121855"/>
                  </a:lnTo>
                  <a:lnTo>
                    <a:pt x="6" y="76685"/>
                  </a:lnTo>
                  <a:lnTo>
                    <a:pt x="0" y="73309"/>
                  </a:lnTo>
                  <a:lnTo>
                    <a:pt x="2817" y="66735"/>
                  </a:lnTo>
                  <a:lnTo>
                    <a:pt x="6538" y="60285"/>
                  </a:lnTo>
                  <a:lnTo>
                    <a:pt x="8927" y="47522"/>
                  </a:lnTo>
                  <a:lnTo>
                    <a:pt x="9123" y="44341"/>
                  </a:lnTo>
                  <a:lnTo>
                    <a:pt x="10312" y="42221"/>
                  </a:lnTo>
                  <a:lnTo>
                    <a:pt x="12163" y="40808"/>
                  </a:lnTo>
                  <a:lnTo>
                    <a:pt x="14455" y="39865"/>
                  </a:lnTo>
                  <a:lnTo>
                    <a:pt x="15983" y="38179"/>
                  </a:lnTo>
                  <a:lnTo>
                    <a:pt x="17682" y="33483"/>
                  </a:lnTo>
                  <a:lnTo>
                    <a:pt x="19193" y="31807"/>
                  </a:lnTo>
                  <a:lnTo>
                    <a:pt x="23694" y="29946"/>
                  </a:lnTo>
                  <a:lnTo>
                    <a:pt x="25318" y="28391"/>
                  </a:lnTo>
                  <a:lnTo>
                    <a:pt x="27122" y="23841"/>
                  </a:lnTo>
                  <a:lnTo>
                    <a:pt x="28661" y="22204"/>
                  </a:lnTo>
                  <a:lnTo>
                    <a:pt x="33194" y="20386"/>
                  </a:lnTo>
                  <a:lnTo>
                    <a:pt x="55662" y="18942"/>
                  </a:lnTo>
                  <a:lnTo>
                    <a:pt x="56155" y="19996"/>
                  </a:lnTo>
                  <a:lnTo>
                    <a:pt x="56702" y="23991"/>
                  </a:lnTo>
                  <a:lnTo>
                    <a:pt x="57906" y="25479"/>
                  </a:lnTo>
                  <a:lnTo>
                    <a:pt x="62067" y="27133"/>
                  </a:lnTo>
                  <a:lnTo>
                    <a:pt x="63599" y="28632"/>
                  </a:lnTo>
                  <a:lnTo>
                    <a:pt x="66261" y="36541"/>
                  </a:lnTo>
                  <a:lnTo>
                    <a:pt x="66665" y="74319"/>
                  </a:lnTo>
                  <a:lnTo>
                    <a:pt x="65607" y="74906"/>
                  </a:lnTo>
                  <a:lnTo>
                    <a:pt x="61608" y="75559"/>
                  </a:lnTo>
                  <a:lnTo>
                    <a:pt x="60119" y="76791"/>
                  </a:lnTo>
                  <a:lnTo>
                    <a:pt x="57256" y="85200"/>
                  </a:lnTo>
                  <a:lnTo>
                    <a:pt x="47732" y="85603"/>
                  </a:lnTo>
                  <a:lnTo>
                    <a:pt x="65331" y="67890"/>
                  </a:lnTo>
                  <a:lnTo>
                    <a:pt x="74749" y="66673"/>
                  </a:lnTo>
                  <a:lnTo>
                    <a:pt x="80820" y="66590"/>
                  </a:lnTo>
                  <a:lnTo>
                    <a:pt x="82451" y="67637"/>
                  </a:lnTo>
                  <a:lnTo>
                    <a:pt x="83539" y="69393"/>
                  </a:lnTo>
                  <a:lnTo>
                    <a:pt x="84265" y="71623"/>
                  </a:lnTo>
                  <a:lnTo>
                    <a:pt x="85806" y="73109"/>
                  </a:lnTo>
                  <a:lnTo>
                    <a:pt x="95885" y="78316"/>
                  </a:lnTo>
                  <a:lnTo>
                    <a:pt x="117868" y="98737"/>
                  </a:lnTo>
                  <a:lnTo>
                    <a:pt x="121172" y="104848"/>
                  </a:lnTo>
                  <a:lnTo>
                    <a:pt x="123467" y="120556"/>
                  </a:lnTo>
                  <a:lnTo>
                    <a:pt x="123660" y="126892"/>
                  </a:lnTo>
                  <a:lnTo>
                    <a:pt x="126569" y="133236"/>
                  </a:lnTo>
                  <a:lnTo>
                    <a:pt x="130330" y="139583"/>
                  </a:lnTo>
                  <a:lnTo>
                    <a:pt x="132745" y="152281"/>
                  </a:lnTo>
                  <a:lnTo>
                    <a:pt x="132944" y="155456"/>
                  </a:lnTo>
                  <a:lnTo>
                    <a:pt x="130342" y="161806"/>
                  </a:lnTo>
                  <a:lnTo>
                    <a:pt x="125104" y="169449"/>
                  </a:lnTo>
                  <a:lnTo>
                    <a:pt x="123928" y="179367"/>
                  </a:lnTo>
                  <a:lnTo>
                    <a:pt x="115624" y="188926"/>
                  </a:lnTo>
                  <a:lnTo>
                    <a:pt x="114121" y="188353"/>
                  </a:lnTo>
                  <a:lnTo>
                    <a:pt x="106206" y="182052"/>
                  </a:lnTo>
                  <a:lnTo>
                    <a:pt x="105405" y="178565"/>
                  </a:lnTo>
                  <a:lnTo>
                    <a:pt x="104768" y="143921"/>
                  </a:lnTo>
                  <a:lnTo>
                    <a:pt x="107589" y="135160"/>
                  </a:lnTo>
                  <a:lnTo>
                    <a:pt x="111311" y="126680"/>
                  </a:lnTo>
                  <a:lnTo>
                    <a:pt x="114466" y="111064"/>
                  </a:lnTo>
                  <a:lnTo>
                    <a:pt x="136646" y="74356"/>
                  </a:lnTo>
                  <a:lnTo>
                    <a:pt x="168267" y="33597"/>
                  </a:lnTo>
                  <a:lnTo>
                    <a:pt x="187315" y="21303"/>
                  </a:lnTo>
                  <a:lnTo>
                    <a:pt x="196840" y="13401"/>
                  </a:lnTo>
                  <a:lnTo>
                    <a:pt x="206365" y="10590"/>
                  </a:lnTo>
                  <a:lnTo>
                    <a:pt x="233205" y="9410"/>
                  </a:lnTo>
                  <a:lnTo>
                    <a:pt x="234842" y="10467"/>
                  </a:lnTo>
                  <a:lnTo>
                    <a:pt x="235933" y="12230"/>
                  </a:lnTo>
                  <a:lnTo>
                    <a:pt x="236660" y="14464"/>
                  </a:lnTo>
                  <a:lnTo>
                    <a:pt x="238203" y="15952"/>
                  </a:lnTo>
                  <a:lnTo>
                    <a:pt x="247210" y="18815"/>
                  </a:lnTo>
                  <a:lnTo>
                    <a:pt x="257045" y="28339"/>
                  </a:lnTo>
                  <a:lnTo>
                    <a:pt x="266294" y="28453"/>
                  </a:lnTo>
                  <a:lnTo>
                    <a:pt x="266680" y="19323"/>
                  </a:lnTo>
                  <a:lnTo>
                    <a:pt x="261631" y="19047"/>
                  </a:lnTo>
                  <a:lnTo>
                    <a:pt x="260142" y="17950"/>
                  </a:lnTo>
                  <a:lnTo>
                    <a:pt x="258488" y="13908"/>
                  </a:lnTo>
                  <a:lnTo>
                    <a:pt x="256988" y="12408"/>
                  </a:lnTo>
                  <a:lnTo>
                    <a:pt x="247542" y="8611"/>
                  </a:lnTo>
                  <a:lnTo>
                    <a:pt x="239565" y="1239"/>
                  </a:lnTo>
                  <a:lnTo>
                    <a:pt x="230041" y="0"/>
                  </a:lnTo>
                  <a:lnTo>
                    <a:pt x="204914" y="23561"/>
                  </a:lnTo>
                  <a:lnTo>
                    <a:pt x="202192" y="29103"/>
                  </a:lnTo>
                  <a:lnTo>
                    <a:pt x="199243" y="44416"/>
                  </a:lnTo>
                  <a:lnTo>
                    <a:pt x="192533" y="57048"/>
                  </a:lnTo>
                  <a:lnTo>
                    <a:pt x="190506" y="102670"/>
                  </a:lnTo>
                  <a:lnTo>
                    <a:pt x="190491" y="126764"/>
                  </a:lnTo>
                  <a:lnTo>
                    <a:pt x="193313" y="133179"/>
                  </a:lnTo>
                  <a:lnTo>
                    <a:pt x="197036" y="139558"/>
                  </a:lnTo>
                  <a:lnTo>
                    <a:pt x="200191" y="149099"/>
                  </a:lnTo>
                  <a:lnTo>
                    <a:pt x="204679" y="155453"/>
                  </a:lnTo>
                  <a:lnTo>
                    <a:pt x="210202" y="158983"/>
                  </a:lnTo>
                  <a:lnTo>
                    <a:pt x="218956" y="161434"/>
                  </a:lnTo>
                  <a:lnTo>
                    <a:pt x="241410" y="161792"/>
                  </a:lnTo>
                  <a:lnTo>
                    <a:pt x="272164" y="152105"/>
                  </a:lnTo>
                  <a:lnTo>
                    <a:pt x="317088" y="120493"/>
                  </a:lnTo>
                  <a:lnTo>
                    <a:pt x="323661" y="116986"/>
                  </a:lnTo>
                  <a:lnTo>
                    <a:pt x="333365" y="1141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1278"/>
            <p:cNvSpPr/>
            <p:nvPr>
              <p:custDataLst>
                <p:tags r:id="rId276"/>
              </p:custDataLst>
            </p:nvPr>
          </p:nvSpPr>
          <p:spPr>
            <a:xfrm>
              <a:off x="1428750" y="40005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1279"/>
            <p:cNvSpPr/>
            <p:nvPr>
              <p:custDataLst>
                <p:tags r:id="rId277"/>
              </p:custDataLst>
            </p:nvPr>
          </p:nvSpPr>
          <p:spPr>
            <a:xfrm>
              <a:off x="1019175" y="3981489"/>
              <a:ext cx="209551" cy="190462"/>
            </a:xfrm>
            <a:custGeom>
              <a:avLst/>
              <a:gdLst/>
              <a:ahLst/>
              <a:cxnLst/>
              <a:rect l="0" t="0" r="0" b="0"/>
              <a:pathLst>
                <a:path w="209551" h="190462">
                  <a:moveTo>
                    <a:pt x="0" y="171411"/>
                  </a:moveTo>
                  <a:lnTo>
                    <a:pt x="0" y="171411"/>
                  </a:lnTo>
                  <a:lnTo>
                    <a:pt x="0" y="180926"/>
                  </a:lnTo>
                  <a:lnTo>
                    <a:pt x="9409" y="190344"/>
                  </a:lnTo>
                  <a:lnTo>
                    <a:pt x="27216" y="190461"/>
                  </a:lnTo>
                  <a:lnTo>
                    <a:pt x="27669" y="189403"/>
                  </a:lnTo>
                  <a:lnTo>
                    <a:pt x="29554" y="174214"/>
                  </a:lnTo>
                  <a:lnTo>
                    <a:pt x="36098" y="161813"/>
                  </a:lnTo>
                  <a:lnTo>
                    <a:pt x="52254" y="115946"/>
                  </a:lnTo>
                  <a:lnTo>
                    <a:pt x="55699" y="103001"/>
                  </a:lnTo>
                  <a:lnTo>
                    <a:pt x="58183" y="60573"/>
                  </a:lnTo>
                  <a:lnTo>
                    <a:pt x="64684" y="47643"/>
                  </a:lnTo>
                  <a:lnTo>
                    <a:pt x="66558" y="30421"/>
                  </a:lnTo>
                  <a:lnTo>
                    <a:pt x="57157" y="19018"/>
                  </a:lnTo>
                  <a:lnTo>
                    <a:pt x="57153" y="19014"/>
                  </a:lnTo>
                  <a:lnTo>
                    <a:pt x="57150" y="64545"/>
                  </a:lnTo>
                  <a:lnTo>
                    <a:pt x="58208" y="79539"/>
                  </a:lnTo>
                  <a:lnTo>
                    <a:pt x="64689" y="97446"/>
                  </a:lnTo>
                  <a:lnTo>
                    <a:pt x="69323" y="125968"/>
                  </a:lnTo>
                  <a:lnTo>
                    <a:pt x="78418" y="151716"/>
                  </a:lnTo>
                  <a:lnTo>
                    <a:pt x="84282" y="159877"/>
                  </a:lnTo>
                  <a:lnTo>
                    <a:pt x="87906" y="160993"/>
                  </a:lnTo>
                  <a:lnTo>
                    <a:pt x="117513" y="161870"/>
                  </a:lnTo>
                  <a:lnTo>
                    <a:pt x="119617" y="160817"/>
                  </a:lnTo>
                  <a:lnTo>
                    <a:pt x="121020" y="159057"/>
                  </a:lnTo>
                  <a:lnTo>
                    <a:pt x="123636" y="154279"/>
                  </a:lnTo>
                  <a:lnTo>
                    <a:pt x="146167" y="121886"/>
                  </a:lnTo>
                  <a:lnTo>
                    <a:pt x="149630" y="112005"/>
                  </a:lnTo>
                  <a:lnTo>
                    <a:pt x="152227" y="101617"/>
                  </a:lnTo>
                  <a:lnTo>
                    <a:pt x="168804" y="68811"/>
                  </a:lnTo>
                  <a:lnTo>
                    <a:pt x="172478" y="22473"/>
                  </a:lnTo>
                  <a:lnTo>
                    <a:pt x="179647" y="11405"/>
                  </a:lnTo>
                  <a:lnTo>
                    <a:pt x="180965" y="92"/>
                  </a:lnTo>
                  <a:lnTo>
                    <a:pt x="175915" y="0"/>
                  </a:lnTo>
                  <a:lnTo>
                    <a:pt x="174427" y="1045"/>
                  </a:lnTo>
                  <a:lnTo>
                    <a:pt x="173435" y="2800"/>
                  </a:lnTo>
                  <a:lnTo>
                    <a:pt x="171711" y="9664"/>
                  </a:lnTo>
                  <a:lnTo>
                    <a:pt x="171451" y="55829"/>
                  </a:lnTo>
                  <a:lnTo>
                    <a:pt x="172508" y="88796"/>
                  </a:lnTo>
                  <a:lnTo>
                    <a:pt x="179651" y="107484"/>
                  </a:lnTo>
                  <a:lnTo>
                    <a:pt x="181956" y="130111"/>
                  </a:lnTo>
                  <a:lnTo>
                    <a:pt x="189166" y="140951"/>
                  </a:lnTo>
                  <a:lnTo>
                    <a:pt x="190105" y="147334"/>
                  </a:lnTo>
                  <a:lnTo>
                    <a:pt x="191295" y="149010"/>
                  </a:lnTo>
                  <a:lnTo>
                    <a:pt x="193146" y="150127"/>
                  </a:lnTo>
                  <a:lnTo>
                    <a:pt x="195439" y="150871"/>
                  </a:lnTo>
                  <a:lnTo>
                    <a:pt x="196968" y="152426"/>
                  </a:lnTo>
                  <a:lnTo>
                    <a:pt x="198666" y="156976"/>
                  </a:lnTo>
                  <a:lnTo>
                    <a:pt x="200177" y="158613"/>
                  </a:lnTo>
                  <a:lnTo>
                    <a:pt x="209550" y="1618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1280"/>
            <p:cNvSpPr/>
            <p:nvPr>
              <p:custDataLst>
                <p:tags r:id="rId278"/>
              </p:custDataLst>
            </p:nvPr>
          </p:nvSpPr>
          <p:spPr>
            <a:xfrm>
              <a:off x="771525" y="4010025"/>
              <a:ext cx="133351" cy="186374"/>
            </a:xfrm>
            <a:custGeom>
              <a:avLst/>
              <a:gdLst/>
              <a:ahLst/>
              <a:cxnLst/>
              <a:rect l="0" t="0" r="0" b="0"/>
              <a:pathLst>
                <a:path w="133351" h="186374">
                  <a:moveTo>
                    <a:pt x="0" y="0"/>
                  </a:moveTo>
                  <a:lnTo>
                    <a:pt x="0" y="0"/>
                  </a:lnTo>
                  <a:lnTo>
                    <a:pt x="0" y="40389"/>
                  </a:lnTo>
                  <a:lnTo>
                    <a:pt x="2822" y="47231"/>
                  </a:lnTo>
                  <a:lnTo>
                    <a:pt x="6546" y="53800"/>
                  </a:lnTo>
                  <a:lnTo>
                    <a:pt x="8642" y="64507"/>
                  </a:lnTo>
                  <a:lnTo>
                    <a:pt x="10506" y="92246"/>
                  </a:lnTo>
                  <a:lnTo>
                    <a:pt x="18161" y="119690"/>
                  </a:lnTo>
                  <a:lnTo>
                    <a:pt x="19040" y="164697"/>
                  </a:lnTo>
                  <a:lnTo>
                    <a:pt x="20101" y="166948"/>
                  </a:lnTo>
                  <a:lnTo>
                    <a:pt x="21868" y="168448"/>
                  </a:lnTo>
                  <a:lnTo>
                    <a:pt x="24103" y="169449"/>
                  </a:lnTo>
                  <a:lnTo>
                    <a:pt x="25594" y="171174"/>
                  </a:lnTo>
                  <a:lnTo>
                    <a:pt x="28572" y="180964"/>
                  </a:lnTo>
                  <a:lnTo>
                    <a:pt x="23518" y="180972"/>
                  </a:lnTo>
                  <a:lnTo>
                    <a:pt x="22028" y="179914"/>
                  </a:lnTo>
                  <a:lnTo>
                    <a:pt x="21036" y="178151"/>
                  </a:lnTo>
                  <a:lnTo>
                    <a:pt x="19311" y="171274"/>
                  </a:lnTo>
                  <a:lnTo>
                    <a:pt x="19060" y="157295"/>
                  </a:lnTo>
                  <a:lnTo>
                    <a:pt x="16232" y="151753"/>
                  </a:lnTo>
                  <a:lnTo>
                    <a:pt x="10850" y="144629"/>
                  </a:lnTo>
                  <a:lnTo>
                    <a:pt x="9641" y="134828"/>
                  </a:lnTo>
                  <a:lnTo>
                    <a:pt x="9525" y="123825"/>
                  </a:lnTo>
                  <a:lnTo>
                    <a:pt x="17726" y="132026"/>
                  </a:lnTo>
                  <a:lnTo>
                    <a:pt x="27135" y="133233"/>
                  </a:lnTo>
                  <a:lnTo>
                    <a:pt x="33205" y="133316"/>
                  </a:lnTo>
                  <a:lnTo>
                    <a:pt x="34836" y="132269"/>
                  </a:lnTo>
                  <a:lnTo>
                    <a:pt x="35924" y="130513"/>
                  </a:lnTo>
                  <a:lnTo>
                    <a:pt x="36650" y="128283"/>
                  </a:lnTo>
                  <a:lnTo>
                    <a:pt x="38191" y="126797"/>
                  </a:lnTo>
                  <a:lnTo>
                    <a:pt x="42727" y="125146"/>
                  </a:lnTo>
                  <a:lnTo>
                    <a:pt x="54262" y="123028"/>
                  </a:lnTo>
                  <a:lnTo>
                    <a:pt x="60453" y="118885"/>
                  </a:lnTo>
                  <a:lnTo>
                    <a:pt x="63909" y="113516"/>
                  </a:lnTo>
                  <a:lnTo>
                    <a:pt x="66504" y="107601"/>
                  </a:lnTo>
                  <a:lnTo>
                    <a:pt x="83079" y="85704"/>
                  </a:lnTo>
                  <a:lnTo>
                    <a:pt x="85607" y="79366"/>
                  </a:lnTo>
                  <a:lnTo>
                    <a:pt x="91922" y="69847"/>
                  </a:lnTo>
                  <a:lnTo>
                    <a:pt x="94264" y="60324"/>
                  </a:lnTo>
                  <a:lnTo>
                    <a:pt x="94812" y="53975"/>
                  </a:lnTo>
                  <a:lnTo>
                    <a:pt x="97877" y="47625"/>
                  </a:lnTo>
                  <a:lnTo>
                    <a:pt x="101709" y="41275"/>
                  </a:lnTo>
                  <a:lnTo>
                    <a:pt x="104169" y="28575"/>
                  </a:lnTo>
                  <a:lnTo>
                    <a:pt x="104772" y="9966"/>
                  </a:lnTo>
                  <a:lnTo>
                    <a:pt x="95253" y="9525"/>
                  </a:lnTo>
                  <a:lnTo>
                    <a:pt x="95250" y="41324"/>
                  </a:lnTo>
                  <a:lnTo>
                    <a:pt x="104513" y="88835"/>
                  </a:lnTo>
                  <a:lnTo>
                    <a:pt x="105810" y="117387"/>
                  </a:lnTo>
                  <a:lnTo>
                    <a:pt x="112973" y="136095"/>
                  </a:lnTo>
                  <a:lnTo>
                    <a:pt x="115096" y="155686"/>
                  </a:lnTo>
                  <a:lnTo>
                    <a:pt x="122919" y="170985"/>
                  </a:lnTo>
                  <a:lnTo>
                    <a:pt x="123706" y="179450"/>
                  </a:lnTo>
                  <a:lnTo>
                    <a:pt x="124804" y="179958"/>
                  </a:lnTo>
                  <a:lnTo>
                    <a:pt x="128846" y="180523"/>
                  </a:lnTo>
                  <a:lnTo>
                    <a:pt x="130347" y="181732"/>
                  </a:lnTo>
                  <a:lnTo>
                    <a:pt x="132016" y="185898"/>
                  </a:lnTo>
                  <a:lnTo>
                    <a:pt x="132460" y="186373"/>
                  </a:lnTo>
                  <a:lnTo>
                    <a:pt x="132757" y="185632"/>
                  </a:lnTo>
                  <a:lnTo>
                    <a:pt x="13335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6" name="SMARTInkShape-1281"/>
          <p:cNvSpPr/>
          <p:nvPr>
            <p:custDataLst>
              <p:tags r:id="rId19"/>
            </p:custDataLst>
          </p:nvPr>
        </p:nvSpPr>
        <p:spPr>
          <a:xfrm>
            <a:off x="2314575" y="4086225"/>
            <a:ext cx="37705" cy="123826"/>
          </a:xfrm>
          <a:custGeom>
            <a:avLst/>
            <a:gdLst/>
            <a:ahLst/>
            <a:cxnLst/>
            <a:rect l="0" t="0" r="0" b="0"/>
            <a:pathLst>
              <a:path w="37705" h="123826">
                <a:moveTo>
                  <a:pt x="9525" y="0"/>
                </a:moveTo>
                <a:lnTo>
                  <a:pt x="9525" y="0"/>
                </a:lnTo>
                <a:lnTo>
                  <a:pt x="18658" y="0"/>
                </a:lnTo>
                <a:lnTo>
                  <a:pt x="27217" y="8201"/>
                </a:lnTo>
                <a:lnTo>
                  <a:pt x="28456" y="17610"/>
                </a:lnTo>
                <a:lnTo>
                  <a:pt x="35097" y="26370"/>
                </a:lnTo>
                <a:lnTo>
                  <a:pt x="37210" y="35213"/>
                </a:lnTo>
                <a:lnTo>
                  <a:pt x="37704" y="41403"/>
                </a:lnTo>
                <a:lnTo>
                  <a:pt x="35102" y="47682"/>
                </a:lnTo>
                <a:lnTo>
                  <a:pt x="31476" y="54000"/>
                </a:lnTo>
                <a:lnTo>
                  <a:pt x="29148" y="66680"/>
                </a:lnTo>
                <a:lnTo>
                  <a:pt x="28957" y="69853"/>
                </a:lnTo>
                <a:lnTo>
                  <a:pt x="25922" y="76202"/>
                </a:lnTo>
                <a:lnTo>
                  <a:pt x="22105" y="82551"/>
                </a:lnTo>
                <a:lnTo>
                  <a:pt x="19653" y="95250"/>
                </a:lnTo>
                <a:lnTo>
                  <a:pt x="19452" y="98425"/>
                </a:lnTo>
                <a:lnTo>
                  <a:pt x="16407" y="104775"/>
                </a:lnTo>
                <a:lnTo>
                  <a:pt x="0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9" name="SMARTInkShape-Group286"/>
          <p:cNvGrpSpPr/>
          <p:nvPr/>
        </p:nvGrpSpPr>
        <p:grpSpPr>
          <a:xfrm>
            <a:off x="2695575" y="3848545"/>
            <a:ext cx="857251" cy="237681"/>
            <a:chOff x="2695575" y="3848545"/>
            <a:chExt cx="857251" cy="237681"/>
          </a:xfrm>
        </p:grpSpPr>
        <p:sp>
          <p:nvSpPr>
            <p:cNvPr id="197" name="SMARTInkShape-1282"/>
            <p:cNvSpPr/>
            <p:nvPr>
              <p:custDataLst>
                <p:tags r:id="rId272"/>
              </p:custDataLst>
            </p:nvPr>
          </p:nvSpPr>
          <p:spPr>
            <a:xfrm>
              <a:off x="2695575" y="3848545"/>
              <a:ext cx="381001" cy="237681"/>
            </a:xfrm>
            <a:custGeom>
              <a:avLst/>
              <a:gdLst/>
              <a:ahLst/>
              <a:cxnLst/>
              <a:rect l="0" t="0" r="0" b="0"/>
              <a:pathLst>
                <a:path w="381001" h="237681">
                  <a:moveTo>
                    <a:pt x="0" y="237680"/>
                  </a:moveTo>
                  <a:lnTo>
                    <a:pt x="0" y="237680"/>
                  </a:lnTo>
                  <a:lnTo>
                    <a:pt x="5056" y="237680"/>
                  </a:lnTo>
                  <a:lnTo>
                    <a:pt x="10361" y="234858"/>
                  </a:lnTo>
                  <a:lnTo>
                    <a:pt x="54160" y="193022"/>
                  </a:lnTo>
                  <a:lnTo>
                    <a:pt x="93530" y="145473"/>
                  </a:lnTo>
                  <a:lnTo>
                    <a:pt x="120363" y="101147"/>
                  </a:lnTo>
                  <a:lnTo>
                    <a:pt x="140036" y="59527"/>
                  </a:lnTo>
                  <a:lnTo>
                    <a:pt x="152465" y="22773"/>
                  </a:lnTo>
                  <a:lnTo>
                    <a:pt x="160470" y="11092"/>
                  </a:lnTo>
                  <a:lnTo>
                    <a:pt x="161887" y="0"/>
                  </a:lnTo>
                  <a:lnTo>
                    <a:pt x="153721" y="7795"/>
                  </a:lnTo>
                  <a:lnTo>
                    <a:pt x="152791" y="13756"/>
                  </a:lnTo>
                  <a:lnTo>
                    <a:pt x="152402" y="61142"/>
                  </a:lnTo>
                  <a:lnTo>
                    <a:pt x="152400" y="105673"/>
                  </a:lnTo>
                  <a:lnTo>
                    <a:pt x="152400" y="149309"/>
                  </a:lnTo>
                  <a:lnTo>
                    <a:pt x="152400" y="196113"/>
                  </a:lnTo>
                  <a:lnTo>
                    <a:pt x="152400" y="237638"/>
                  </a:lnTo>
                  <a:lnTo>
                    <a:pt x="147344" y="232611"/>
                  </a:lnTo>
                  <a:lnTo>
                    <a:pt x="144861" y="227313"/>
                  </a:lnTo>
                  <a:lnTo>
                    <a:pt x="141894" y="202722"/>
                  </a:lnTo>
                  <a:lnTo>
                    <a:pt x="135351" y="190048"/>
                  </a:lnTo>
                  <a:lnTo>
                    <a:pt x="123727" y="156013"/>
                  </a:lnTo>
                  <a:lnTo>
                    <a:pt x="112122" y="140496"/>
                  </a:lnTo>
                  <a:lnTo>
                    <a:pt x="109673" y="137965"/>
                  </a:lnTo>
                  <a:lnTo>
                    <a:pt x="104129" y="135154"/>
                  </a:lnTo>
                  <a:lnTo>
                    <a:pt x="101170" y="134405"/>
                  </a:lnTo>
                  <a:lnTo>
                    <a:pt x="87757" y="126655"/>
                  </a:lnTo>
                  <a:lnTo>
                    <a:pt x="69869" y="123811"/>
                  </a:lnTo>
                  <a:lnTo>
                    <a:pt x="65273" y="126394"/>
                  </a:lnTo>
                  <a:lnTo>
                    <a:pt x="59702" y="130011"/>
                  </a:lnTo>
                  <a:lnTo>
                    <a:pt x="47502" y="132333"/>
                  </a:lnTo>
                  <a:lnTo>
                    <a:pt x="44368" y="132524"/>
                  </a:lnTo>
                  <a:lnTo>
                    <a:pt x="38064" y="135558"/>
                  </a:lnTo>
                  <a:lnTo>
                    <a:pt x="20930" y="150229"/>
                  </a:lnTo>
                  <a:lnTo>
                    <a:pt x="19885" y="154010"/>
                  </a:lnTo>
                  <a:lnTo>
                    <a:pt x="19054" y="185039"/>
                  </a:lnTo>
                  <a:lnTo>
                    <a:pt x="21874" y="190648"/>
                  </a:lnTo>
                  <a:lnTo>
                    <a:pt x="24108" y="193625"/>
                  </a:lnTo>
                  <a:lnTo>
                    <a:pt x="29412" y="196934"/>
                  </a:lnTo>
                  <a:lnTo>
                    <a:pt x="41440" y="199057"/>
                  </a:lnTo>
                  <a:lnTo>
                    <a:pt x="60340" y="199535"/>
                  </a:lnTo>
                  <a:lnTo>
                    <a:pt x="74911" y="194510"/>
                  </a:lnTo>
                  <a:lnTo>
                    <a:pt x="121091" y="167780"/>
                  </a:lnTo>
                  <a:lnTo>
                    <a:pt x="130724" y="158636"/>
                  </a:lnTo>
                  <a:lnTo>
                    <a:pt x="139591" y="148574"/>
                  </a:lnTo>
                  <a:lnTo>
                    <a:pt x="184054" y="117107"/>
                  </a:lnTo>
                  <a:lnTo>
                    <a:pt x="225400" y="79989"/>
                  </a:lnTo>
                  <a:lnTo>
                    <a:pt x="234943" y="77010"/>
                  </a:lnTo>
                  <a:lnTo>
                    <a:pt x="241297" y="76313"/>
                  </a:lnTo>
                  <a:lnTo>
                    <a:pt x="247648" y="73180"/>
                  </a:lnTo>
                  <a:lnTo>
                    <a:pt x="255294" y="67603"/>
                  </a:lnTo>
                  <a:lnTo>
                    <a:pt x="255920" y="68204"/>
                  </a:lnTo>
                  <a:lnTo>
                    <a:pt x="257126" y="75398"/>
                  </a:lnTo>
                  <a:lnTo>
                    <a:pt x="257160" y="80705"/>
                  </a:lnTo>
                  <a:lnTo>
                    <a:pt x="258224" y="82231"/>
                  </a:lnTo>
                  <a:lnTo>
                    <a:pt x="259991" y="83247"/>
                  </a:lnTo>
                  <a:lnTo>
                    <a:pt x="262227" y="83925"/>
                  </a:lnTo>
                  <a:lnTo>
                    <a:pt x="263718" y="85435"/>
                  </a:lnTo>
                  <a:lnTo>
                    <a:pt x="265375" y="89935"/>
                  </a:lnTo>
                  <a:lnTo>
                    <a:pt x="266584" y="107635"/>
                  </a:lnTo>
                  <a:lnTo>
                    <a:pt x="263826" y="113913"/>
                  </a:lnTo>
                  <a:lnTo>
                    <a:pt x="260131" y="120231"/>
                  </a:lnTo>
                  <a:lnTo>
                    <a:pt x="257759" y="132910"/>
                  </a:lnTo>
                  <a:lnTo>
                    <a:pt x="257185" y="164655"/>
                  </a:lnTo>
                  <a:lnTo>
                    <a:pt x="254357" y="171005"/>
                  </a:lnTo>
                  <a:lnTo>
                    <a:pt x="250631" y="177355"/>
                  </a:lnTo>
                  <a:lnTo>
                    <a:pt x="248239" y="190055"/>
                  </a:lnTo>
                  <a:lnTo>
                    <a:pt x="248043" y="193230"/>
                  </a:lnTo>
                  <a:lnTo>
                    <a:pt x="245003" y="199580"/>
                  </a:lnTo>
                  <a:lnTo>
                    <a:pt x="239483" y="207223"/>
                  </a:lnTo>
                  <a:lnTo>
                    <a:pt x="238128" y="218591"/>
                  </a:lnTo>
                  <a:lnTo>
                    <a:pt x="238125" y="176026"/>
                  </a:lnTo>
                  <a:lnTo>
                    <a:pt x="240947" y="170415"/>
                  </a:lnTo>
                  <a:lnTo>
                    <a:pt x="244671" y="164393"/>
                  </a:lnTo>
                  <a:lnTo>
                    <a:pt x="247258" y="153802"/>
                  </a:lnTo>
                  <a:lnTo>
                    <a:pt x="247647" y="142560"/>
                  </a:lnTo>
                  <a:lnTo>
                    <a:pt x="252706" y="142469"/>
                  </a:lnTo>
                  <a:lnTo>
                    <a:pt x="254196" y="143514"/>
                  </a:lnTo>
                  <a:lnTo>
                    <a:pt x="255189" y="145269"/>
                  </a:lnTo>
                  <a:lnTo>
                    <a:pt x="257059" y="151564"/>
                  </a:lnTo>
                  <a:lnTo>
                    <a:pt x="265366" y="160122"/>
                  </a:lnTo>
                  <a:lnTo>
                    <a:pt x="274041" y="162270"/>
                  </a:lnTo>
                  <a:lnTo>
                    <a:pt x="283999" y="169645"/>
                  </a:lnTo>
                  <a:lnTo>
                    <a:pt x="290288" y="170602"/>
                  </a:lnTo>
                  <a:lnTo>
                    <a:pt x="295881" y="168004"/>
                  </a:lnTo>
                  <a:lnTo>
                    <a:pt x="303038" y="162769"/>
                  </a:lnTo>
                  <a:lnTo>
                    <a:pt x="312056" y="160676"/>
                  </a:lnTo>
                  <a:lnTo>
                    <a:pt x="333428" y="145019"/>
                  </a:lnTo>
                  <a:lnTo>
                    <a:pt x="339748" y="142523"/>
                  </a:lnTo>
                  <a:lnTo>
                    <a:pt x="346085" y="137885"/>
                  </a:lnTo>
                  <a:lnTo>
                    <a:pt x="349607" y="132296"/>
                  </a:lnTo>
                  <a:lnTo>
                    <a:pt x="352231" y="126284"/>
                  </a:lnTo>
                  <a:lnTo>
                    <a:pt x="368828" y="104314"/>
                  </a:lnTo>
                  <a:lnTo>
                    <a:pt x="371356" y="97973"/>
                  </a:lnTo>
                  <a:lnTo>
                    <a:pt x="377672" y="88453"/>
                  </a:lnTo>
                  <a:lnTo>
                    <a:pt x="380562" y="77636"/>
                  </a:lnTo>
                  <a:lnTo>
                    <a:pt x="380996" y="66361"/>
                  </a:lnTo>
                  <a:lnTo>
                    <a:pt x="371867" y="66233"/>
                  </a:lnTo>
                  <a:lnTo>
                    <a:pt x="363308" y="74431"/>
                  </a:lnTo>
                  <a:lnTo>
                    <a:pt x="361160" y="83098"/>
                  </a:lnTo>
                  <a:lnTo>
                    <a:pt x="355483" y="91924"/>
                  </a:lnTo>
                  <a:lnTo>
                    <a:pt x="353331" y="102300"/>
                  </a:lnTo>
                  <a:lnTo>
                    <a:pt x="351446" y="129913"/>
                  </a:lnTo>
                  <a:lnTo>
                    <a:pt x="344234" y="153691"/>
                  </a:lnTo>
                  <a:lnTo>
                    <a:pt x="342915" y="199389"/>
                  </a:lnTo>
                  <a:lnTo>
                    <a:pt x="342910" y="202627"/>
                  </a:lnTo>
                  <a:lnTo>
                    <a:pt x="345727" y="209048"/>
                  </a:lnTo>
                  <a:lnTo>
                    <a:pt x="357090" y="223126"/>
                  </a:lnTo>
                  <a:lnTo>
                    <a:pt x="362612" y="225920"/>
                  </a:lnTo>
                  <a:lnTo>
                    <a:pt x="365566" y="226665"/>
                  </a:lnTo>
                  <a:lnTo>
                    <a:pt x="368594" y="226103"/>
                  </a:lnTo>
                  <a:lnTo>
                    <a:pt x="381000" y="2186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1283"/>
            <p:cNvSpPr/>
            <p:nvPr>
              <p:custDataLst>
                <p:tags r:id="rId273"/>
              </p:custDataLst>
            </p:nvPr>
          </p:nvSpPr>
          <p:spPr>
            <a:xfrm>
              <a:off x="3286125" y="3857625"/>
              <a:ext cx="266701" cy="209551"/>
            </a:xfrm>
            <a:custGeom>
              <a:avLst/>
              <a:gdLst/>
              <a:ahLst/>
              <a:cxnLst/>
              <a:rect l="0" t="0" r="0" b="0"/>
              <a:pathLst>
                <a:path w="266701" h="209551">
                  <a:moveTo>
                    <a:pt x="133350" y="0"/>
                  </a:moveTo>
                  <a:lnTo>
                    <a:pt x="133350" y="0"/>
                  </a:lnTo>
                  <a:lnTo>
                    <a:pt x="123835" y="0"/>
                  </a:lnTo>
                  <a:lnTo>
                    <a:pt x="123825" y="45518"/>
                  </a:lnTo>
                  <a:lnTo>
                    <a:pt x="123825" y="93090"/>
                  </a:lnTo>
                  <a:lnTo>
                    <a:pt x="123825" y="139659"/>
                  </a:lnTo>
                  <a:lnTo>
                    <a:pt x="123825" y="152035"/>
                  </a:lnTo>
                  <a:lnTo>
                    <a:pt x="124883" y="155332"/>
                  </a:lnTo>
                  <a:lnTo>
                    <a:pt x="126647" y="157530"/>
                  </a:lnTo>
                  <a:lnTo>
                    <a:pt x="128882" y="158995"/>
                  </a:lnTo>
                  <a:lnTo>
                    <a:pt x="130371" y="161030"/>
                  </a:lnTo>
                  <a:lnTo>
                    <a:pt x="132026" y="166113"/>
                  </a:lnTo>
                  <a:lnTo>
                    <a:pt x="133233" y="179182"/>
                  </a:lnTo>
                  <a:lnTo>
                    <a:pt x="142865" y="190489"/>
                  </a:lnTo>
                  <a:lnTo>
                    <a:pt x="142875" y="182298"/>
                  </a:lnTo>
                  <a:lnTo>
                    <a:pt x="141817" y="181857"/>
                  </a:lnTo>
                  <a:lnTo>
                    <a:pt x="134674" y="181091"/>
                  </a:lnTo>
                  <a:lnTo>
                    <a:pt x="116505" y="165167"/>
                  </a:lnTo>
                  <a:lnTo>
                    <a:pt x="107662" y="162886"/>
                  </a:lnTo>
                  <a:lnTo>
                    <a:pt x="82155" y="161936"/>
                  </a:lnTo>
                  <a:lnTo>
                    <a:pt x="34980" y="177919"/>
                  </a:lnTo>
                  <a:lnTo>
                    <a:pt x="29414" y="181128"/>
                  </a:lnTo>
                  <a:lnTo>
                    <a:pt x="21533" y="187253"/>
                  </a:lnTo>
                  <a:lnTo>
                    <a:pt x="12495" y="190596"/>
                  </a:lnTo>
                  <a:lnTo>
                    <a:pt x="48" y="199987"/>
                  </a:lnTo>
                  <a:lnTo>
                    <a:pt x="0" y="209433"/>
                  </a:lnTo>
                  <a:lnTo>
                    <a:pt x="45755" y="209550"/>
                  </a:lnTo>
                  <a:lnTo>
                    <a:pt x="92020" y="209550"/>
                  </a:lnTo>
                  <a:lnTo>
                    <a:pt x="136721" y="209550"/>
                  </a:lnTo>
                  <a:lnTo>
                    <a:pt x="182792" y="209550"/>
                  </a:lnTo>
                  <a:lnTo>
                    <a:pt x="203081" y="209550"/>
                  </a:lnTo>
                  <a:lnTo>
                    <a:pt x="209497" y="206728"/>
                  </a:lnTo>
                  <a:lnTo>
                    <a:pt x="215877" y="203004"/>
                  </a:lnTo>
                  <a:lnTo>
                    <a:pt x="228595" y="200614"/>
                  </a:lnTo>
                  <a:lnTo>
                    <a:pt x="266700" y="200025"/>
                  </a:lnTo>
                  <a:lnTo>
                    <a:pt x="25717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0" name="SMARTInkShape-1284"/>
          <p:cNvSpPr/>
          <p:nvPr>
            <p:custDataLst>
              <p:tags r:id="rId20"/>
            </p:custDataLst>
          </p:nvPr>
        </p:nvSpPr>
        <p:spPr>
          <a:xfrm>
            <a:off x="3762409" y="3838578"/>
            <a:ext cx="380966" cy="209510"/>
          </a:xfrm>
          <a:custGeom>
            <a:avLst/>
            <a:gdLst/>
            <a:ahLst/>
            <a:cxnLst/>
            <a:rect l="0" t="0" r="0" b="0"/>
            <a:pathLst>
              <a:path w="380966" h="209510">
                <a:moveTo>
                  <a:pt x="9491" y="38097"/>
                </a:moveTo>
                <a:lnTo>
                  <a:pt x="9491" y="38097"/>
                </a:lnTo>
                <a:lnTo>
                  <a:pt x="9491" y="78455"/>
                </a:lnTo>
                <a:lnTo>
                  <a:pt x="6669" y="85315"/>
                </a:lnTo>
                <a:lnTo>
                  <a:pt x="4434" y="88626"/>
                </a:lnTo>
                <a:lnTo>
                  <a:pt x="1290" y="103398"/>
                </a:lnTo>
                <a:lnTo>
                  <a:pt x="0" y="144605"/>
                </a:lnTo>
                <a:lnTo>
                  <a:pt x="2803" y="151756"/>
                </a:lnTo>
                <a:lnTo>
                  <a:pt x="5033" y="155145"/>
                </a:lnTo>
                <a:lnTo>
                  <a:pt x="8170" y="170027"/>
                </a:lnTo>
                <a:lnTo>
                  <a:pt x="9491" y="209501"/>
                </a:lnTo>
                <a:lnTo>
                  <a:pt x="9491" y="163850"/>
                </a:lnTo>
                <a:lnTo>
                  <a:pt x="9491" y="117319"/>
                </a:lnTo>
                <a:lnTo>
                  <a:pt x="8433" y="101669"/>
                </a:lnTo>
                <a:lnTo>
                  <a:pt x="1290" y="82974"/>
                </a:lnTo>
                <a:lnTo>
                  <a:pt x="83" y="63535"/>
                </a:lnTo>
                <a:lnTo>
                  <a:pt x="1102" y="61405"/>
                </a:lnTo>
                <a:lnTo>
                  <a:pt x="2840" y="59986"/>
                </a:lnTo>
                <a:lnTo>
                  <a:pt x="5057" y="59040"/>
                </a:lnTo>
                <a:lnTo>
                  <a:pt x="6535" y="57350"/>
                </a:lnTo>
                <a:lnTo>
                  <a:pt x="8177" y="52651"/>
                </a:lnTo>
                <a:lnTo>
                  <a:pt x="9376" y="39862"/>
                </a:lnTo>
                <a:lnTo>
                  <a:pt x="17682" y="30051"/>
                </a:lnTo>
                <a:lnTo>
                  <a:pt x="21245" y="29229"/>
                </a:lnTo>
                <a:lnTo>
                  <a:pt x="52210" y="28573"/>
                </a:lnTo>
                <a:lnTo>
                  <a:pt x="57758" y="31395"/>
                </a:lnTo>
                <a:lnTo>
                  <a:pt x="71178" y="42761"/>
                </a:lnTo>
                <a:lnTo>
                  <a:pt x="73949" y="48284"/>
                </a:lnTo>
                <a:lnTo>
                  <a:pt x="76080" y="66502"/>
                </a:lnTo>
                <a:lnTo>
                  <a:pt x="76155" y="79767"/>
                </a:lnTo>
                <a:lnTo>
                  <a:pt x="73339" y="85898"/>
                </a:lnTo>
                <a:lnTo>
                  <a:pt x="69618" y="92150"/>
                </a:lnTo>
                <a:lnTo>
                  <a:pt x="66465" y="101620"/>
                </a:lnTo>
                <a:lnTo>
                  <a:pt x="61977" y="107957"/>
                </a:lnTo>
                <a:lnTo>
                  <a:pt x="56454" y="111479"/>
                </a:lnTo>
                <a:lnTo>
                  <a:pt x="53500" y="112418"/>
                </a:lnTo>
                <a:lnTo>
                  <a:pt x="51530" y="114103"/>
                </a:lnTo>
                <a:lnTo>
                  <a:pt x="39543" y="131582"/>
                </a:lnTo>
                <a:lnTo>
                  <a:pt x="35900" y="132563"/>
                </a:lnTo>
                <a:lnTo>
                  <a:pt x="33447" y="132824"/>
                </a:lnTo>
                <a:lnTo>
                  <a:pt x="31812" y="134057"/>
                </a:lnTo>
                <a:lnTo>
                  <a:pt x="29995" y="138249"/>
                </a:lnTo>
                <a:lnTo>
                  <a:pt x="28452" y="139790"/>
                </a:lnTo>
                <a:lnTo>
                  <a:pt x="19144" y="142837"/>
                </a:lnTo>
                <a:lnTo>
                  <a:pt x="27228" y="134668"/>
                </a:lnTo>
                <a:lnTo>
                  <a:pt x="36627" y="133463"/>
                </a:lnTo>
                <a:lnTo>
                  <a:pt x="46140" y="125156"/>
                </a:lnTo>
                <a:lnTo>
                  <a:pt x="52218" y="124218"/>
                </a:lnTo>
                <a:lnTo>
                  <a:pt x="79379" y="123832"/>
                </a:lnTo>
                <a:lnTo>
                  <a:pt x="85708" y="126649"/>
                </a:lnTo>
                <a:lnTo>
                  <a:pt x="112811" y="150946"/>
                </a:lnTo>
                <a:lnTo>
                  <a:pt x="113835" y="157024"/>
                </a:lnTo>
                <a:lnTo>
                  <a:pt x="115037" y="158657"/>
                </a:lnTo>
                <a:lnTo>
                  <a:pt x="119194" y="160471"/>
                </a:lnTo>
                <a:lnTo>
                  <a:pt x="120726" y="162013"/>
                </a:lnTo>
                <a:lnTo>
                  <a:pt x="122429" y="166549"/>
                </a:lnTo>
                <a:lnTo>
                  <a:pt x="123780" y="189019"/>
                </a:lnTo>
                <a:lnTo>
                  <a:pt x="105167" y="209117"/>
                </a:lnTo>
                <a:lnTo>
                  <a:pt x="96578" y="209509"/>
                </a:lnTo>
                <a:lnTo>
                  <a:pt x="96124" y="208463"/>
                </a:lnTo>
                <a:lnTo>
                  <a:pt x="95218" y="163313"/>
                </a:lnTo>
                <a:lnTo>
                  <a:pt x="95217" y="159674"/>
                </a:lnTo>
                <a:lnTo>
                  <a:pt x="98039" y="152809"/>
                </a:lnTo>
                <a:lnTo>
                  <a:pt x="127015" y="106465"/>
                </a:lnTo>
                <a:lnTo>
                  <a:pt x="169430" y="59189"/>
                </a:lnTo>
                <a:lnTo>
                  <a:pt x="183724" y="44850"/>
                </a:lnTo>
                <a:lnTo>
                  <a:pt x="193114" y="41099"/>
                </a:lnTo>
                <a:lnTo>
                  <a:pt x="203284" y="38373"/>
                </a:lnTo>
                <a:lnTo>
                  <a:pt x="218437" y="30821"/>
                </a:lnTo>
                <a:lnTo>
                  <a:pt x="234837" y="27810"/>
                </a:lnTo>
                <a:lnTo>
                  <a:pt x="241231" y="23647"/>
                </a:lnTo>
                <a:lnTo>
                  <a:pt x="244418" y="23172"/>
                </a:lnTo>
                <a:lnTo>
                  <a:pt x="247600" y="23914"/>
                </a:lnTo>
                <a:lnTo>
                  <a:pt x="253959" y="26502"/>
                </a:lnTo>
                <a:lnTo>
                  <a:pt x="274309" y="28491"/>
                </a:lnTo>
                <a:lnTo>
                  <a:pt x="285275" y="37702"/>
                </a:lnTo>
                <a:lnTo>
                  <a:pt x="285677" y="46264"/>
                </a:lnTo>
                <a:lnTo>
                  <a:pt x="286748" y="46716"/>
                </a:lnTo>
                <a:lnTo>
                  <a:pt x="295124" y="47612"/>
                </a:lnTo>
                <a:lnTo>
                  <a:pt x="295238" y="38489"/>
                </a:lnTo>
                <a:lnTo>
                  <a:pt x="287040" y="29930"/>
                </a:lnTo>
                <a:lnTo>
                  <a:pt x="285832" y="20491"/>
                </a:lnTo>
                <a:lnTo>
                  <a:pt x="285750" y="14418"/>
                </a:lnTo>
                <a:lnTo>
                  <a:pt x="284681" y="12786"/>
                </a:lnTo>
                <a:lnTo>
                  <a:pt x="282909" y="11698"/>
                </a:lnTo>
                <a:lnTo>
                  <a:pt x="277518" y="9952"/>
                </a:lnTo>
                <a:lnTo>
                  <a:pt x="268849" y="3061"/>
                </a:lnTo>
                <a:lnTo>
                  <a:pt x="258892" y="400"/>
                </a:lnTo>
                <a:lnTo>
                  <a:pt x="233557" y="0"/>
                </a:lnTo>
                <a:lnTo>
                  <a:pt x="227962" y="2821"/>
                </a:lnTo>
                <a:lnTo>
                  <a:pt x="221948" y="6543"/>
                </a:lnTo>
                <a:lnTo>
                  <a:pt x="212612" y="9698"/>
                </a:lnTo>
                <a:lnTo>
                  <a:pt x="191954" y="27121"/>
                </a:lnTo>
                <a:lnTo>
                  <a:pt x="189701" y="35890"/>
                </a:lnTo>
                <a:lnTo>
                  <a:pt x="184007" y="44733"/>
                </a:lnTo>
                <a:lnTo>
                  <a:pt x="181850" y="54057"/>
                </a:lnTo>
                <a:lnTo>
                  <a:pt x="180976" y="76231"/>
                </a:lnTo>
                <a:lnTo>
                  <a:pt x="183779" y="84326"/>
                </a:lnTo>
                <a:lnTo>
                  <a:pt x="187494" y="91451"/>
                </a:lnTo>
                <a:lnTo>
                  <a:pt x="189879" y="104650"/>
                </a:lnTo>
                <a:lnTo>
                  <a:pt x="190350" y="117448"/>
                </a:lnTo>
                <a:lnTo>
                  <a:pt x="191447" y="119573"/>
                </a:lnTo>
                <a:lnTo>
                  <a:pt x="193237" y="120989"/>
                </a:lnTo>
                <a:lnTo>
                  <a:pt x="195489" y="121933"/>
                </a:lnTo>
                <a:lnTo>
                  <a:pt x="196989" y="123621"/>
                </a:lnTo>
                <a:lnTo>
                  <a:pt x="202220" y="133934"/>
                </a:lnTo>
                <a:lnTo>
                  <a:pt x="217290" y="150550"/>
                </a:lnTo>
                <a:lnTo>
                  <a:pt x="221085" y="151576"/>
                </a:lnTo>
                <a:lnTo>
                  <a:pt x="266671" y="152395"/>
                </a:lnTo>
                <a:lnTo>
                  <a:pt x="269844" y="152395"/>
                </a:lnTo>
                <a:lnTo>
                  <a:pt x="276193" y="149574"/>
                </a:lnTo>
                <a:lnTo>
                  <a:pt x="302649" y="127945"/>
                </a:lnTo>
                <a:lnTo>
                  <a:pt x="321830" y="121814"/>
                </a:lnTo>
                <a:lnTo>
                  <a:pt x="325667" y="119309"/>
                </a:lnTo>
                <a:lnTo>
                  <a:pt x="329930" y="113702"/>
                </a:lnTo>
                <a:lnTo>
                  <a:pt x="331067" y="110726"/>
                </a:lnTo>
                <a:lnTo>
                  <a:pt x="337975" y="104596"/>
                </a:lnTo>
                <a:lnTo>
                  <a:pt x="362377" y="87951"/>
                </a:lnTo>
                <a:lnTo>
                  <a:pt x="365398" y="87208"/>
                </a:lnTo>
                <a:lnTo>
                  <a:pt x="367413" y="85655"/>
                </a:lnTo>
                <a:lnTo>
                  <a:pt x="371306" y="79469"/>
                </a:lnTo>
                <a:lnTo>
                  <a:pt x="380961" y="76199"/>
                </a:lnTo>
                <a:lnTo>
                  <a:pt x="380965" y="76197"/>
                </a:lnTo>
                <a:lnTo>
                  <a:pt x="363250" y="76197"/>
                </a:lnTo>
                <a:lnTo>
                  <a:pt x="362805" y="77255"/>
                </a:lnTo>
                <a:lnTo>
                  <a:pt x="361916" y="857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SMARTInkShape-1285"/>
          <p:cNvSpPr/>
          <p:nvPr>
            <p:custDataLst>
              <p:tags r:id="rId21"/>
            </p:custDataLst>
          </p:nvPr>
        </p:nvSpPr>
        <p:spPr>
          <a:xfrm>
            <a:off x="476646" y="1809750"/>
            <a:ext cx="123430" cy="161926"/>
          </a:xfrm>
          <a:custGeom>
            <a:avLst/>
            <a:gdLst/>
            <a:ahLst/>
            <a:cxnLst/>
            <a:rect l="0" t="0" r="0" b="0"/>
            <a:pathLst>
              <a:path w="123430" h="161926">
                <a:moveTo>
                  <a:pt x="104379" y="0"/>
                </a:moveTo>
                <a:lnTo>
                  <a:pt x="104379" y="0"/>
                </a:lnTo>
                <a:lnTo>
                  <a:pt x="109435" y="0"/>
                </a:lnTo>
                <a:lnTo>
                  <a:pt x="110925" y="1058"/>
                </a:lnTo>
                <a:lnTo>
                  <a:pt x="111918" y="2822"/>
                </a:lnTo>
                <a:lnTo>
                  <a:pt x="113643" y="9701"/>
                </a:lnTo>
                <a:lnTo>
                  <a:pt x="113904" y="54239"/>
                </a:lnTo>
                <a:lnTo>
                  <a:pt x="113904" y="99759"/>
                </a:lnTo>
                <a:lnTo>
                  <a:pt x="113904" y="108345"/>
                </a:lnTo>
                <a:lnTo>
                  <a:pt x="114962" y="110330"/>
                </a:lnTo>
                <a:lnTo>
                  <a:pt x="116726" y="111653"/>
                </a:lnTo>
                <a:lnTo>
                  <a:pt x="118960" y="112536"/>
                </a:lnTo>
                <a:lnTo>
                  <a:pt x="120450" y="114182"/>
                </a:lnTo>
                <a:lnTo>
                  <a:pt x="123037" y="122346"/>
                </a:lnTo>
                <a:lnTo>
                  <a:pt x="123429" y="142875"/>
                </a:lnTo>
                <a:lnTo>
                  <a:pt x="105737" y="142875"/>
                </a:lnTo>
                <a:lnTo>
                  <a:pt x="105285" y="141817"/>
                </a:lnTo>
                <a:lnTo>
                  <a:pt x="104781" y="137819"/>
                </a:lnTo>
                <a:lnTo>
                  <a:pt x="103589" y="136329"/>
                </a:lnTo>
                <a:lnTo>
                  <a:pt x="96213" y="133742"/>
                </a:lnTo>
                <a:lnTo>
                  <a:pt x="86772" y="141586"/>
                </a:lnTo>
                <a:lnTo>
                  <a:pt x="77255" y="142762"/>
                </a:lnTo>
                <a:lnTo>
                  <a:pt x="61653" y="142872"/>
                </a:lnTo>
                <a:lnTo>
                  <a:pt x="56109" y="145696"/>
                </a:lnTo>
                <a:lnTo>
                  <a:pt x="48983" y="151076"/>
                </a:lnTo>
                <a:lnTo>
                  <a:pt x="39182" y="152284"/>
                </a:lnTo>
                <a:lnTo>
                  <a:pt x="33085" y="152366"/>
                </a:lnTo>
                <a:lnTo>
                  <a:pt x="31450" y="153435"/>
                </a:lnTo>
                <a:lnTo>
                  <a:pt x="30360" y="155207"/>
                </a:lnTo>
                <a:lnTo>
                  <a:pt x="29633" y="157446"/>
                </a:lnTo>
                <a:lnTo>
                  <a:pt x="28090" y="158939"/>
                </a:lnTo>
                <a:lnTo>
                  <a:pt x="20106" y="161532"/>
                </a:lnTo>
                <a:lnTo>
                  <a:pt x="0" y="161925"/>
                </a:lnTo>
                <a:lnTo>
                  <a:pt x="8747" y="161925"/>
                </a:lnTo>
                <a:lnTo>
                  <a:pt x="16658" y="155379"/>
                </a:lnTo>
                <a:lnTo>
                  <a:pt x="28179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" name="SMARTInkShape-1286"/>
          <p:cNvSpPr/>
          <p:nvPr>
            <p:custDataLst>
              <p:tags r:id="rId22"/>
            </p:custDataLst>
          </p:nvPr>
        </p:nvSpPr>
        <p:spPr>
          <a:xfrm>
            <a:off x="4410109" y="4095753"/>
            <a:ext cx="19017" cy="28573"/>
          </a:xfrm>
          <a:custGeom>
            <a:avLst/>
            <a:gdLst/>
            <a:ahLst/>
            <a:cxnLst/>
            <a:rect l="0" t="0" r="0" b="0"/>
            <a:pathLst>
              <a:path w="19017" h="28573">
                <a:moveTo>
                  <a:pt x="19016" y="9522"/>
                </a:moveTo>
                <a:lnTo>
                  <a:pt x="19016" y="9522"/>
                </a:lnTo>
                <a:lnTo>
                  <a:pt x="10815" y="9522"/>
                </a:lnTo>
                <a:lnTo>
                  <a:pt x="10374" y="8464"/>
                </a:lnTo>
                <a:lnTo>
                  <a:pt x="9491" y="0"/>
                </a:lnTo>
                <a:lnTo>
                  <a:pt x="9491" y="9522"/>
                </a:lnTo>
                <a:lnTo>
                  <a:pt x="9491" y="390"/>
                </a:lnTo>
                <a:lnTo>
                  <a:pt x="9491" y="8233"/>
                </a:lnTo>
                <a:lnTo>
                  <a:pt x="8433" y="8662"/>
                </a:lnTo>
                <a:lnTo>
                  <a:pt x="4434" y="9139"/>
                </a:lnTo>
                <a:lnTo>
                  <a:pt x="2945" y="10325"/>
                </a:lnTo>
                <a:lnTo>
                  <a:pt x="0" y="18928"/>
                </a:lnTo>
                <a:lnTo>
                  <a:pt x="8170" y="27238"/>
                </a:lnTo>
                <a:lnTo>
                  <a:pt x="19016" y="2857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8" name="SMARTInkShape-Group290"/>
          <p:cNvGrpSpPr/>
          <p:nvPr/>
        </p:nvGrpSpPr>
        <p:grpSpPr>
          <a:xfrm>
            <a:off x="5067335" y="3762386"/>
            <a:ext cx="1781021" cy="276212"/>
            <a:chOff x="5067335" y="3762386"/>
            <a:chExt cx="1781021" cy="276212"/>
          </a:xfrm>
        </p:grpSpPr>
        <p:sp>
          <p:nvSpPr>
            <p:cNvPr id="203" name="SMARTInkShape-1287"/>
            <p:cNvSpPr/>
            <p:nvPr>
              <p:custDataLst>
                <p:tags r:id="rId267"/>
              </p:custDataLst>
            </p:nvPr>
          </p:nvSpPr>
          <p:spPr>
            <a:xfrm>
              <a:off x="5067335" y="3905250"/>
              <a:ext cx="161888" cy="133348"/>
            </a:xfrm>
            <a:custGeom>
              <a:avLst/>
              <a:gdLst/>
              <a:ahLst/>
              <a:cxnLst/>
              <a:rect l="0" t="0" r="0" b="0"/>
              <a:pathLst>
                <a:path w="161888" h="133348">
                  <a:moveTo>
                    <a:pt x="66640" y="0"/>
                  </a:moveTo>
                  <a:lnTo>
                    <a:pt x="66640" y="0"/>
                  </a:lnTo>
                  <a:lnTo>
                    <a:pt x="66640" y="5057"/>
                  </a:lnTo>
                  <a:lnTo>
                    <a:pt x="65582" y="6546"/>
                  </a:lnTo>
                  <a:lnTo>
                    <a:pt x="63818" y="7539"/>
                  </a:lnTo>
                  <a:lnTo>
                    <a:pt x="61584" y="8201"/>
                  </a:lnTo>
                  <a:lnTo>
                    <a:pt x="60095" y="9701"/>
                  </a:lnTo>
                  <a:lnTo>
                    <a:pt x="57507" y="17610"/>
                  </a:lnTo>
                  <a:lnTo>
                    <a:pt x="57231" y="23680"/>
                  </a:lnTo>
                  <a:lnTo>
                    <a:pt x="54345" y="29222"/>
                  </a:lnTo>
                  <a:lnTo>
                    <a:pt x="50593" y="35213"/>
                  </a:lnTo>
                  <a:lnTo>
                    <a:pt x="47421" y="44535"/>
                  </a:lnTo>
                  <a:lnTo>
                    <a:pt x="41307" y="54000"/>
                  </a:lnTo>
                  <a:lnTo>
                    <a:pt x="37967" y="63507"/>
                  </a:lnTo>
                  <a:lnTo>
                    <a:pt x="31804" y="73027"/>
                  </a:lnTo>
                  <a:lnTo>
                    <a:pt x="28449" y="82551"/>
                  </a:lnTo>
                  <a:lnTo>
                    <a:pt x="10941" y="103286"/>
                  </a:lnTo>
                  <a:lnTo>
                    <a:pt x="9617" y="112845"/>
                  </a:lnTo>
                  <a:lnTo>
                    <a:pt x="8517" y="113330"/>
                  </a:lnTo>
                  <a:lnTo>
                    <a:pt x="360" y="114262"/>
                  </a:lnTo>
                  <a:lnTo>
                    <a:pt x="0" y="106096"/>
                  </a:lnTo>
                  <a:lnTo>
                    <a:pt x="8169" y="96690"/>
                  </a:lnTo>
                  <a:lnTo>
                    <a:pt x="10288" y="87930"/>
                  </a:lnTo>
                  <a:lnTo>
                    <a:pt x="15959" y="79087"/>
                  </a:lnTo>
                  <a:lnTo>
                    <a:pt x="18612" y="68519"/>
                  </a:lnTo>
                  <a:lnTo>
                    <a:pt x="25481" y="59435"/>
                  </a:lnTo>
                  <a:lnTo>
                    <a:pt x="28692" y="50536"/>
                  </a:lnTo>
                  <a:lnTo>
                    <a:pt x="55664" y="20505"/>
                  </a:lnTo>
                  <a:lnTo>
                    <a:pt x="65189" y="19178"/>
                  </a:lnTo>
                  <a:lnTo>
                    <a:pt x="81095" y="19051"/>
                  </a:lnTo>
                  <a:lnTo>
                    <a:pt x="86470" y="21873"/>
                  </a:lnTo>
                  <a:lnTo>
                    <a:pt x="112053" y="44362"/>
                  </a:lnTo>
                  <a:lnTo>
                    <a:pt x="117868" y="46174"/>
                  </a:lnTo>
                  <a:lnTo>
                    <a:pt x="119842" y="47716"/>
                  </a:lnTo>
                  <a:lnTo>
                    <a:pt x="122035" y="52252"/>
                  </a:lnTo>
                  <a:lnTo>
                    <a:pt x="123678" y="53885"/>
                  </a:lnTo>
                  <a:lnTo>
                    <a:pt x="136893" y="61777"/>
                  </a:lnTo>
                  <a:lnTo>
                    <a:pt x="160404" y="84247"/>
                  </a:lnTo>
                  <a:lnTo>
                    <a:pt x="161873" y="95059"/>
                  </a:lnTo>
                  <a:lnTo>
                    <a:pt x="161887" y="100269"/>
                  </a:lnTo>
                  <a:lnTo>
                    <a:pt x="160830" y="101771"/>
                  </a:lnTo>
                  <a:lnTo>
                    <a:pt x="159067" y="102772"/>
                  </a:lnTo>
                  <a:lnTo>
                    <a:pt x="156833" y="103440"/>
                  </a:lnTo>
                  <a:lnTo>
                    <a:pt x="142592" y="112138"/>
                  </a:lnTo>
                  <a:lnTo>
                    <a:pt x="135147" y="113873"/>
                  </a:lnTo>
                  <a:lnTo>
                    <a:pt x="126073" y="120762"/>
                  </a:lnTo>
                  <a:lnTo>
                    <a:pt x="120219" y="122463"/>
                  </a:lnTo>
                  <a:lnTo>
                    <a:pt x="89725" y="124804"/>
                  </a:lnTo>
                  <a:lnTo>
                    <a:pt x="76334" y="131348"/>
                  </a:lnTo>
                  <a:lnTo>
                    <a:pt x="33566" y="133347"/>
                  </a:lnTo>
                  <a:lnTo>
                    <a:pt x="31891" y="132290"/>
                  </a:lnTo>
                  <a:lnTo>
                    <a:pt x="30774" y="130527"/>
                  </a:lnTo>
                  <a:lnTo>
                    <a:pt x="28540" y="123828"/>
                  </a:lnTo>
                  <a:lnTo>
                    <a:pt x="2854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1288"/>
            <p:cNvSpPr/>
            <p:nvPr>
              <p:custDataLst>
                <p:tags r:id="rId268"/>
              </p:custDataLst>
            </p:nvPr>
          </p:nvSpPr>
          <p:spPr>
            <a:xfrm>
              <a:off x="5391150" y="3762386"/>
              <a:ext cx="228601" cy="247637"/>
            </a:xfrm>
            <a:custGeom>
              <a:avLst/>
              <a:gdLst/>
              <a:ahLst/>
              <a:cxnLst/>
              <a:rect l="0" t="0" r="0" b="0"/>
              <a:pathLst>
                <a:path w="228601" h="247637">
                  <a:moveTo>
                    <a:pt x="0" y="228589"/>
                  </a:moveTo>
                  <a:lnTo>
                    <a:pt x="0" y="228589"/>
                  </a:lnTo>
                  <a:lnTo>
                    <a:pt x="5056" y="228589"/>
                  </a:lnTo>
                  <a:lnTo>
                    <a:pt x="6545" y="229647"/>
                  </a:lnTo>
                  <a:lnTo>
                    <a:pt x="7539" y="231411"/>
                  </a:lnTo>
                  <a:lnTo>
                    <a:pt x="9263" y="238290"/>
                  </a:lnTo>
                  <a:lnTo>
                    <a:pt x="9409" y="242778"/>
                  </a:lnTo>
                  <a:lnTo>
                    <a:pt x="10506" y="244398"/>
                  </a:lnTo>
                  <a:lnTo>
                    <a:pt x="12296" y="245479"/>
                  </a:lnTo>
                  <a:lnTo>
                    <a:pt x="19219" y="247355"/>
                  </a:lnTo>
                  <a:lnTo>
                    <a:pt x="36649" y="247636"/>
                  </a:lnTo>
                  <a:lnTo>
                    <a:pt x="45419" y="241093"/>
                  </a:lnTo>
                  <a:lnTo>
                    <a:pt x="70131" y="230771"/>
                  </a:lnTo>
                  <a:lnTo>
                    <a:pt x="78089" y="224973"/>
                  </a:lnTo>
                  <a:lnTo>
                    <a:pt x="117649" y="177847"/>
                  </a:lnTo>
                  <a:lnTo>
                    <a:pt x="132757" y="159730"/>
                  </a:lnTo>
                  <a:lnTo>
                    <a:pt x="160597" y="117336"/>
                  </a:lnTo>
                  <a:lnTo>
                    <a:pt x="183755" y="87554"/>
                  </a:lnTo>
                  <a:lnTo>
                    <a:pt x="203583" y="45894"/>
                  </a:lnTo>
                  <a:lnTo>
                    <a:pt x="214917" y="32026"/>
                  </a:lnTo>
                  <a:lnTo>
                    <a:pt x="217843" y="22299"/>
                  </a:lnTo>
                  <a:lnTo>
                    <a:pt x="218527" y="15902"/>
                  </a:lnTo>
                  <a:lnTo>
                    <a:pt x="219768" y="13772"/>
                  </a:lnTo>
                  <a:lnTo>
                    <a:pt x="221654" y="12353"/>
                  </a:lnTo>
                  <a:lnTo>
                    <a:pt x="223969" y="11407"/>
                  </a:lnTo>
                  <a:lnTo>
                    <a:pt x="225513" y="9717"/>
                  </a:lnTo>
                  <a:lnTo>
                    <a:pt x="228597" y="0"/>
                  </a:lnTo>
                  <a:lnTo>
                    <a:pt x="228600" y="8191"/>
                  </a:lnTo>
                  <a:lnTo>
                    <a:pt x="222055" y="16857"/>
                  </a:lnTo>
                  <a:lnTo>
                    <a:pt x="219958" y="25683"/>
                  </a:lnTo>
                  <a:lnTo>
                    <a:pt x="219467" y="31870"/>
                  </a:lnTo>
                  <a:lnTo>
                    <a:pt x="216427" y="38147"/>
                  </a:lnTo>
                  <a:lnTo>
                    <a:pt x="212606" y="44465"/>
                  </a:lnTo>
                  <a:lnTo>
                    <a:pt x="209398" y="53971"/>
                  </a:lnTo>
                  <a:lnTo>
                    <a:pt x="203272" y="63491"/>
                  </a:lnTo>
                  <a:lnTo>
                    <a:pt x="200987" y="74073"/>
                  </a:lnTo>
                  <a:lnTo>
                    <a:pt x="199252" y="89085"/>
                  </a:lnTo>
                  <a:lnTo>
                    <a:pt x="193563" y="101765"/>
                  </a:lnTo>
                  <a:lnTo>
                    <a:pt x="189711" y="129204"/>
                  </a:lnTo>
                  <a:lnTo>
                    <a:pt x="184034" y="140463"/>
                  </a:lnTo>
                  <a:lnTo>
                    <a:pt x="181010" y="187164"/>
                  </a:lnTo>
                  <a:lnTo>
                    <a:pt x="180975" y="228589"/>
                  </a:lnTo>
                  <a:lnTo>
                    <a:pt x="180975" y="205841"/>
                  </a:lnTo>
                  <a:lnTo>
                    <a:pt x="179917" y="203899"/>
                  </a:lnTo>
                  <a:lnTo>
                    <a:pt x="178153" y="202604"/>
                  </a:lnTo>
                  <a:lnTo>
                    <a:pt x="175919" y="201741"/>
                  </a:lnTo>
                  <a:lnTo>
                    <a:pt x="174430" y="200107"/>
                  </a:lnTo>
                  <a:lnTo>
                    <a:pt x="172774" y="195469"/>
                  </a:lnTo>
                  <a:lnTo>
                    <a:pt x="170654" y="183868"/>
                  </a:lnTo>
                  <a:lnTo>
                    <a:pt x="166510" y="177669"/>
                  </a:lnTo>
                  <a:lnTo>
                    <a:pt x="161141" y="174208"/>
                  </a:lnTo>
                  <a:lnTo>
                    <a:pt x="158227" y="173285"/>
                  </a:lnTo>
                  <a:lnTo>
                    <a:pt x="156285" y="171611"/>
                  </a:lnTo>
                  <a:lnTo>
                    <a:pt x="147856" y="158344"/>
                  </a:lnTo>
                  <a:lnTo>
                    <a:pt x="142266" y="155035"/>
                  </a:lnTo>
                  <a:lnTo>
                    <a:pt x="136254" y="152507"/>
                  </a:lnTo>
                  <a:lnTo>
                    <a:pt x="126921" y="146191"/>
                  </a:lnTo>
                  <a:lnTo>
                    <a:pt x="117451" y="142792"/>
                  </a:lnTo>
                  <a:lnTo>
                    <a:pt x="106654" y="134793"/>
                  </a:lnTo>
                  <a:lnTo>
                    <a:pt x="100275" y="133770"/>
                  </a:lnTo>
                  <a:lnTo>
                    <a:pt x="82433" y="133377"/>
                  </a:lnTo>
                  <a:lnTo>
                    <a:pt x="76148" y="136178"/>
                  </a:lnTo>
                  <a:lnTo>
                    <a:pt x="68546" y="141543"/>
                  </a:lnTo>
                  <a:lnTo>
                    <a:pt x="59440" y="143661"/>
                  </a:lnTo>
                  <a:lnTo>
                    <a:pt x="49390" y="151031"/>
                  </a:lnTo>
                  <a:lnTo>
                    <a:pt x="48409" y="154607"/>
                  </a:lnTo>
                  <a:lnTo>
                    <a:pt x="47671" y="166543"/>
                  </a:lnTo>
                  <a:lnTo>
                    <a:pt x="48714" y="168175"/>
                  </a:lnTo>
                  <a:lnTo>
                    <a:pt x="50467" y="169263"/>
                  </a:lnTo>
                  <a:lnTo>
                    <a:pt x="52695" y="169988"/>
                  </a:lnTo>
                  <a:lnTo>
                    <a:pt x="54180" y="171530"/>
                  </a:lnTo>
                  <a:lnTo>
                    <a:pt x="55830" y="176066"/>
                  </a:lnTo>
                  <a:lnTo>
                    <a:pt x="57328" y="177699"/>
                  </a:lnTo>
                  <a:lnTo>
                    <a:pt x="61815" y="179513"/>
                  </a:lnTo>
                  <a:lnTo>
                    <a:pt x="73320" y="181736"/>
                  </a:lnTo>
                  <a:lnTo>
                    <a:pt x="79506" y="185894"/>
                  </a:lnTo>
                  <a:lnTo>
                    <a:pt x="82637" y="186367"/>
                  </a:lnTo>
                  <a:lnTo>
                    <a:pt x="85783" y="185624"/>
                  </a:lnTo>
                  <a:lnTo>
                    <a:pt x="93159" y="183035"/>
                  </a:lnTo>
                  <a:lnTo>
                    <a:pt x="126316" y="180088"/>
                  </a:lnTo>
                  <a:lnTo>
                    <a:pt x="162535" y="164499"/>
                  </a:lnTo>
                  <a:lnTo>
                    <a:pt x="181156" y="159858"/>
                  </a:lnTo>
                  <a:lnTo>
                    <a:pt x="200025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SMARTInkShape-1289"/>
            <p:cNvSpPr/>
            <p:nvPr>
              <p:custDataLst>
                <p:tags r:id="rId269"/>
              </p:custDataLst>
            </p:nvPr>
          </p:nvSpPr>
          <p:spPr>
            <a:xfrm>
              <a:off x="5715004" y="3771900"/>
              <a:ext cx="257172" cy="209547"/>
            </a:xfrm>
            <a:custGeom>
              <a:avLst/>
              <a:gdLst/>
              <a:ahLst/>
              <a:cxnLst/>
              <a:rect l="0" t="0" r="0" b="0"/>
              <a:pathLst>
                <a:path w="257172" h="209547">
                  <a:moveTo>
                    <a:pt x="104771" y="47625"/>
                  </a:moveTo>
                  <a:lnTo>
                    <a:pt x="104771" y="47625"/>
                  </a:lnTo>
                  <a:lnTo>
                    <a:pt x="96570" y="47625"/>
                  </a:lnTo>
                  <a:lnTo>
                    <a:pt x="96129" y="48683"/>
                  </a:lnTo>
                  <a:lnTo>
                    <a:pt x="95280" y="56757"/>
                  </a:lnTo>
                  <a:lnTo>
                    <a:pt x="87048" y="65317"/>
                  </a:lnTo>
                  <a:lnTo>
                    <a:pt x="81058" y="66273"/>
                  </a:lnTo>
                  <a:lnTo>
                    <a:pt x="79437" y="67465"/>
                  </a:lnTo>
                  <a:lnTo>
                    <a:pt x="68846" y="85957"/>
                  </a:lnTo>
                  <a:lnTo>
                    <a:pt x="68122" y="89055"/>
                  </a:lnTo>
                  <a:lnTo>
                    <a:pt x="62044" y="98470"/>
                  </a:lnTo>
                  <a:lnTo>
                    <a:pt x="51568" y="111134"/>
                  </a:lnTo>
                  <a:lnTo>
                    <a:pt x="37491" y="140889"/>
                  </a:lnTo>
                  <a:lnTo>
                    <a:pt x="32535" y="148342"/>
                  </a:lnTo>
                  <a:lnTo>
                    <a:pt x="26532" y="161751"/>
                  </a:lnTo>
                  <a:lnTo>
                    <a:pt x="22373" y="168198"/>
                  </a:lnTo>
                  <a:lnTo>
                    <a:pt x="18973" y="177777"/>
                  </a:lnTo>
                  <a:lnTo>
                    <a:pt x="14428" y="184140"/>
                  </a:lnTo>
                  <a:lnTo>
                    <a:pt x="8879" y="187673"/>
                  </a:lnTo>
                  <a:lnTo>
                    <a:pt x="5918" y="188616"/>
                  </a:lnTo>
                  <a:lnTo>
                    <a:pt x="3944" y="190302"/>
                  </a:lnTo>
                  <a:lnTo>
                    <a:pt x="10" y="199986"/>
                  </a:lnTo>
                  <a:lnTo>
                    <a:pt x="0" y="200014"/>
                  </a:lnTo>
                  <a:lnTo>
                    <a:pt x="5054" y="194965"/>
                  </a:lnTo>
                  <a:lnTo>
                    <a:pt x="7535" y="189662"/>
                  </a:lnTo>
                  <a:lnTo>
                    <a:pt x="8197" y="186766"/>
                  </a:lnTo>
                  <a:lnTo>
                    <a:pt x="14186" y="177635"/>
                  </a:lnTo>
                  <a:lnTo>
                    <a:pt x="31877" y="158736"/>
                  </a:lnTo>
                  <a:lnTo>
                    <a:pt x="35332" y="149571"/>
                  </a:lnTo>
                  <a:lnTo>
                    <a:pt x="42607" y="126441"/>
                  </a:lnTo>
                  <a:lnTo>
                    <a:pt x="54500" y="105537"/>
                  </a:lnTo>
                  <a:lnTo>
                    <a:pt x="66744" y="70762"/>
                  </a:lnTo>
                  <a:lnTo>
                    <a:pt x="78372" y="55217"/>
                  </a:lnTo>
                  <a:lnTo>
                    <a:pt x="85291" y="48070"/>
                  </a:lnTo>
                  <a:lnTo>
                    <a:pt x="85710" y="38504"/>
                  </a:lnTo>
                  <a:lnTo>
                    <a:pt x="85721" y="71302"/>
                  </a:lnTo>
                  <a:lnTo>
                    <a:pt x="88543" y="76845"/>
                  </a:lnTo>
                  <a:lnTo>
                    <a:pt x="90777" y="79805"/>
                  </a:lnTo>
                  <a:lnTo>
                    <a:pt x="93260" y="88738"/>
                  </a:lnTo>
                  <a:lnTo>
                    <a:pt x="95212" y="131943"/>
                  </a:lnTo>
                  <a:lnTo>
                    <a:pt x="95243" y="155172"/>
                  </a:lnTo>
                  <a:lnTo>
                    <a:pt x="98066" y="161746"/>
                  </a:lnTo>
                  <a:lnTo>
                    <a:pt x="101791" y="168196"/>
                  </a:lnTo>
                  <a:lnTo>
                    <a:pt x="104183" y="180959"/>
                  </a:lnTo>
                  <a:lnTo>
                    <a:pt x="104378" y="184140"/>
                  </a:lnTo>
                  <a:lnTo>
                    <a:pt x="107419" y="190495"/>
                  </a:lnTo>
                  <a:lnTo>
                    <a:pt x="111240" y="196848"/>
                  </a:lnTo>
                  <a:lnTo>
                    <a:pt x="113894" y="207668"/>
                  </a:lnTo>
                  <a:lnTo>
                    <a:pt x="115086" y="208295"/>
                  </a:lnTo>
                  <a:lnTo>
                    <a:pt x="128843" y="209546"/>
                  </a:lnTo>
                  <a:lnTo>
                    <a:pt x="130343" y="208489"/>
                  </a:lnTo>
                  <a:lnTo>
                    <a:pt x="131345" y="206726"/>
                  </a:lnTo>
                  <a:lnTo>
                    <a:pt x="132012" y="204492"/>
                  </a:lnTo>
                  <a:lnTo>
                    <a:pt x="140709" y="190252"/>
                  </a:lnTo>
                  <a:lnTo>
                    <a:pt x="152546" y="145871"/>
                  </a:lnTo>
                  <a:lnTo>
                    <a:pt x="171336" y="98534"/>
                  </a:lnTo>
                  <a:lnTo>
                    <a:pt x="181577" y="78417"/>
                  </a:lnTo>
                  <a:lnTo>
                    <a:pt x="186532" y="70835"/>
                  </a:lnTo>
                  <a:lnTo>
                    <a:pt x="188734" y="63938"/>
                  </a:lnTo>
                  <a:lnTo>
                    <a:pt x="191206" y="44340"/>
                  </a:lnTo>
                  <a:lnTo>
                    <a:pt x="195398" y="36288"/>
                  </a:lnTo>
                  <a:lnTo>
                    <a:pt x="197997" y="33717"/>
                  </a:lnTo>
                  <a:lnTo>
                    <a:pt x="205653" y="29040"/>
                  </a:lnTo>
                  <a:lnTo>
                    <a:pt x="214090" y="15518"/>
                  </a:lnTo>
                  <a:lnTo>
                    <a:pt x="219679" y="12189"/>
                  </a:lnTo>
                  <a:lnTo>
                    <a:pt x="222651" y="11300"/>
                  </a:lnTo>
                  <a:lnTo>
                    <a:pt x="224633" y="9650"/>
                  </a:lnTo>
                  <a:lnTo>
                    <a:pt x="226835" y="4995"/>
                  </a:lnTo>
                  <a:lnTo>
                    <a:pt x="228480" y="3330"/>
                  </a:lnTo>
                  <a:lnTo>
                    <a:pt x="236642" y="439"/>
                  </a:lnTo>
                  <a:lnTo>
                    <a:pt x="2571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SMARTInkShape-1290"/>
            <p:cNvSpPr/>
            <p:nvPr>
              <p:custDataLst>
                <p:tags r:id="rId270"/>
              </p:custDataLst>
            </p:nvPr>
          </p:nvSpPr>
          <p:spPr>
            <a:xfrm>
              <a:off x="6038853" y="3790950"/>
              <a:ext cx="171448" cy="171415"/>
            </a:xfrm>
            <a:custGeom>
              <a:avLst/>
              <a:gdLst/>
              <a:ahLst/>
              <a:cxnLst/>
              <a:rect l="0" t="0" r="0" b="0"/>
              <a:pathLst>
                <a:path w="171448" h="171415">
                  <a:moveTo>
                    <a:pt x="95247" y="47625"/>
                  </a:moveTo>
                  <a:lnTo>
                    <a:pt x="95247" y="47625"/>
                  </a:lnTo>
                  <a:lnTo>
                    <a:pt x="104656" y="47625"/>
                  </a:lnTo>
                  <a:lnTo>
                    <a:pt x="104772" y="28578"/>
                  </a:lnTo>
                  <a:lnTo>
                    <a:pt x="104772" y="36776"/>
                  </a:lnTo>
                  <a:lnTo>
                    <a:pt x="103714" y="37217"/>
                  </a:lnTo>
                  <a:lnTo>
                    <a:pt x="95281" y="38097"/>
                  </a:lnTo>
                  <a:lnTo>
                    <a:pt x="95247" y="47232"/>
                  </a:lnTo>
                  <a:lnTo>
                    <a:pt x="104738" y="38133"/>
                  </a:lnTo>
                  <a:lnTo>
                    <a:pt x="104762" y="33053"/>
                  </a:lnTo>
                  <a:lnTo>
                    <a:pt x="105823" y="31560"/>
                  </a:lnTo>
                  <a:lnTo>
                    <a:pt x="107589" y="30566"/>
                  </a:lnTo>
                  <a:lnTo>
                    <a:pt x="109825" y="29902"/>
                  </a:lnTo>
                  <a:lnTo>
                    <a:pt x="111316" y="28401"/>
                  </a:lnTo>
                  <a:lnTo>
                    <a:pt x="114181" y="19477"/>
                  </a:lnTo>
                  <a:lnTo>
                    <a:pt x="114263" y="14120"/>
                  </a:lnTo>
                  <a:lnTo>
                    <a:pt x="113216" y="12588"/>
                  </a:lnTo>
                  <a:lnTo>
                    <a:pt x="111460" y="11567"/>
                  </a:lnTo>
                  <a:lnTo>
                    <a:pt x="106093" y="9928"/>
                  </a:lnTo>
                  <a:lnTo>
                    <a:pt x="105358" y="6882"/>
                  </a:lnTo>
                  <a:lnTo>
                    <a:pt x="104888" y="1360"/>
                  </a:lnTo>
                  <a:lnTo>
                    <a:pt x="103791" y="907"/>
                  </a:lnTo>
                  <a:lnTo>
                    <a:pt x="72591" y="0"/>
                  </a:lnTo>
                  <a:lnTo>
                    <a:pt x="66480" y="2823"/>
                  </a:lnTo>
                  <a:lnTo>
                    <a:pt x="58991" y="8201"/>
                  </a:lnTo>
                  <a:lnTo>
                    <a:pt x="49907" y="9263"/>
                  </a:lnTo>
                  <a:lnTo>
                    <a:pt x="44051" y="9408"/>
                  </a:lnTo>
                  <a:lnTo>
                    <a:pt x="42067" y="10506"/>
                  </a:lnTo>
                  <a:lnTo>
                    <a:pt x="40743" y="12295"/>
                  </a:lnTo>
                  <a:lnTo>
                    <a:pt x="39861" y="14547"/>
                  </a:lnTo>
                  <a:lnTo>
                    <a:pt x="38214" y="16048"/>
                  </a:lnTo>
                  <a:lnTo>
                    <a:pt x="33563" y="17716"/>
                  </a:lnTo>
                  <a:lnTo>
                    <a:pt x="31900" y="19219"/>
                  </a:lnTo>
                  <a:lnTo>
                    <a:pt x="20501" y="36349"/>
                  </a:lnTo>
                  <a:lnTo>
                    <a:pt x="10973" y="46148"/>
                  </a:lnTo>
                  <a:lnTo>
                    <a:pt x="8750" y="54938"/>
                  </a:lnTo>
                  <a:lnTo>
                    <a:pt x="3061" y="63785"/>
                  </a:lnTo>
                  <a:lnTo>
                    <a:pt x="401" y="74356"/>
                  </a:lnTo>
                  <a:lnTo>
                    <a:pt x="0" y="107984"/>
                  </a:lnTo>
                  <a:lnTo>
                    <a:pt x="2820" y="114315"/>
                  </a:lnTo>
                  <a:lnTo>
                    <a:pt x="6544" y="120657"/>
                  </a:lnTo>
                  <a:lnTo>
                    <a:pt x="9698" y="130177"/>
                  </a:lnTo>
                  <a:lnTo>
                    <a:pt x="15807" y="139700"/>
                  </a:lnTo>
                  <a:lnTo>
                    <a:pt x="19145" y="149225"/>
                  </a:lnTo>
                  <a:lnTo>
                    <a:pt x="23677" y="155575"/>
                  </a:lnTo>
                  <a:lnTo>
                    <a:pt x="29219" y="159103"/>
                  </a:lnTo>
                  <a:lnTo>
                    <a:pt x="44533" y="162611"/>
                  </a:lnTo>
                  <a:lnTo>
                    <a:pt x="53997" y="168361"/>
                  </a:lnTo>
                  <a:lnTo>
                    <a:pt x="66677" y="170840"/>
                  </a:lnTo>
                  <a:lnTo>
                    <a:pt x="88897" y="171414"/>
                  </a:lnTo>
                  <a:lnTo>
                    <a:pt x="95247" y="168612"/>
                  </a:lnTo>
                  <a:lnTo>
                    <a:pt x="101597" y="164897"/>
                  </a:lnTo>
                  <a:lnTo>
                    <a:pt x="114297" y="162512"/>
                  </a:lnTo>
                  <a:lnTo>
                    <a:pt x="126997" y="162041"/>
                  </a:lnTo>
                  <a:lnTo>
                    <a:pt x="133347" y="159154"/>
                  </a:lnTo>
                  <a:lnTo>
                    <a:pt x="139697" y="155402"/>
                  </a:lnTo>
                  <a:lnTo>
                    <a:pt x="150516" y="152796"/>
                  </a:lnTo>
                  <a:lnTo>
                    <a:pt x="17144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1291"/>
            <p:cNvSpPr/>
            <p:nvPr>
              <p:custDataLst>
                <p:tags r:id="rId271"/>
              </p:custDataLst>
            </p:nvPr>
          </p:nvSpPr>
          <p:spPr>
            <a:xfrm>
              <a:off x="6381753" y="3800478"/>
              <a:ext cx="466603" cy="152398"/>
            </a:xfrm>
            <a:custGeom>
              <a:avLst/>
              <a:gdLst/>
              <a:ahLst/>
              <a:cxnLst/>
              <a:rect l="0" t="0" r="0" b="0"/>
              <a:pathLst>
                <a:path w="466603" h="152398">
                  <a:moveTo>
                    <a:pt x="28572" y="152397"/>
                  </a:moveTo>
                  <a:lnTo>
                    <a:pt x="28572" y="152397"/>
                  </a:lnTo>
                  <a:lnTo>
                    <a:pt x="20371" y="144196"/>
                  </a:lnTo>
                  <a:lnTo>
                    <a:pt x="19081" y="133773"/>
                  </a:lnTo>
                  <a:lnTo>
                    <a:pt x="10849" y="125184"/>
                  </a:lnTo>
                  <a:lnTo>
                    <a:pt x="9638" y="115741"/>
                  </a:lnTo>
                  <a:lnTo>
                    <a:pt x="1331" y="106223"/>
                  </a:lnTo>
                  <a:lnTo>
                    <a:pt x="114" y="96698"/>
                  </a:lnTo>
                  <a:lnTo>
                    <a:pt x="0" y="81095"/>
                  </a:lnTo>
                  <a:lnTo>
                    <a:pt x="2820" y="75552"/>
                  </a:lnTo>
                  <a:lnTo>
                    <a:pt x="32178" y="44019"/>
                  </a:lnTo>
                  <a:lnTo>
                    <a:pt x="38289" y="40729"/>
                  </a:lnTo>
                  <a:lnTo>
                    <a:pt x="45778" y="38618"/>
                  </a:lnTo>
                  <a:lnTo>
                    <a:pt x="54862" y="31654"/>
                  </a:lnTo>
                  <a:lnTo>
                    <a:pt x="60718" y="29942"/>
                  </a:lnTo>
                  <a:lnTo>
                    <a:pt x="87607" y="28693"/>
                  </a:lnTo>
                  <a:lnTo>
                    <a:pt x="90154" y="27594"/>
                  </a:lnTo>
                  <a:lnTo>
                    <a:pt x="91851" y="25803"/>
                  </a:lnTo>
                  <a:lnTo>
                    <a:pt x="92982" y="23551"/>
                  </a:lnTo>
                  <a:lnTo>
                    <a:pt x="94796" y="22050"/>
                  </a:lnTo>
                  <a:lnTo>
                    <a:pt x="99633" y="20381"/>
                  </a:lnTo>
                  <a:lnTo>
                    <a:pt x="117579" y="19164"/>
                  </a:lnTo>
                  <a:lnTo>
                    <a:pt x="123869" y="21921"/>
                  </a:lnTo>
                  <a:lnTo>
                    <a:pt x="130193" y="25616"/>
                  </a:lnTo>
                  <a:lnTo>
                    <a:pt x="142876" y="27988"/>
                  </a:lnTo>
                  <a:lnTo>
                    <a:pt x="155573" y="28457"/>
                  </a:lnTo>
                  <a:lnTo>
                    <a:pt x="161922" y="31343"/>
                  </a:lnTo>
                  <a:lnTo>
                    <a:pt x="168272" y="35095"/>
                  </a:lnTo>
                  <a:lnTo>
                    <a:pt x="180972" y="37504"/>
                  </a:lnTo>
                  <a:lnTo>
                    <a:pt x="184147" y="37701"/>
                  </a:lnTo>
                  <a:lnTo>
                    <a:pt x="190497" y="40743"/>
                  </a:lnTo>
                  <a:lnTo>
                    <a:pt x="196847" y="44565"/>
                  </a:lnTo>
                  <a:lnTo>
                    <a:pt x="206372" y="47775"/>
                  </a:lnTo>
                  <a:lnTo>
                    <a:pt x="215897" y="53900"/>
                  </a:lnTo>
                  <a:lnTo>
                    <a:pt x="225422" y="57243"/>
                  </a:lnTo>
                  <a:lnTo>
                    <a:pt x="248235" y="74020"/>
                  </a:lnTo>
                  <a:lnTo>
                    <a:pt x="263600" y="76969"/>
                  </a:lnTo>
                  <a:lnTo>
                    <a:pt x="276032" y="85873"/>
                  </a:lnTo>
                  <a:lnTo>
                    <a:pt x="284259" y="93803"/>
                  </a:lnTo>
                  <a:lnTo>
                    <a:pt x="290361" y="94819"/>
                  </a:lnTo>
                  <a:lnTo>
                    <a:pt x="291999" y="96020"/>
                  </a:lnTo>
                  <a:lnTo>
                    <a:pt x="293817" y="100177"/>
                  </a:lnTo>
                  <a:lnTo>
                    <a:pt x="295360" y="101709"/>
                  </a:lnTo>
                  <a:lnTo>
                    <a:pt x="305441" y="106989"/>
                  </a:lnTo>
                  <a:lnTo>
                    <a:pt x="321580" y="120558"/>
                  </a:lnTo>
                  <a:lnTo>
                    <a:pt x="331610" y="123392"/>
                  </a:lnTo>
                  <a:lnTo>
                    <a:pt x="340628" y="130283"/>
                  </a:lnTo>
                  <a:lnTo>
                    <a:pt x="349516" y="132439"/>
                  </a:lnTo>
                  <a:lnTo>
                    <a:pt x="397134" y="133346"/>
                  </a:lnTo>
                  <a:lnTo>
                    <a:pt x="403339" y="133347"/>
                  </a:lnTo>
                  <a:lnTo>
                    <a:pt x="409624" y="130525"/>
                  </a:lnTo>
                  <a:lnTo>
                    <a:pt x="426331" y="117538"/>
                  </a:lnTo>
                  <a:lnTo>
                    <a:pt x="432190" y="115737"/>
                  </a:lnTo>
                  <a:lnTo>
                    <a:pt x="434176" y="114199"/>
                  </a:lnTo>
                  <a:lnTo>
                    <a:pt x="455017" y="85117"/>
                  </a:lnTo>
                  <a:lnTo>
                    <a:pt x="457968" y="69767"/>
                  </a:lnTo>
                  <a:lnTo>
                    <a:pt x="465360" y="59018"/>
                  </a:lnTo>
                  <a:lnTo>
                    <a:pt x="466453" y="49912"/>
                  </a:lnTo>
                  <a:lnTo>
                    <a:pt x="466602" y="44054"/>
                  </a:lnTo>
                  <a:lnTo>
                    <a:pt x="463847" y="37922"/>
                  </a:lnTo>
                  <a:lnTo>
                    <a:pt x="458510" y="30419"/>
                  </a:lnTo>
                  <a:lnTo>
                    <a:pt x="457312" y="20533"/>
                  </a:lnTo>
                  <a:lnTo>
                    <a:pt x="448067" y="9953"/>
                  </a:lnTo>
                  <a:lnTo>
                    <a:pt x="439506" y="9560"/>
                  </a:lnTo>
                  <a:lnTo>
                    <a:pt x="439053" y="8489"/>
                  </a:lnTo>
                  <a:lnTo>
                    <a:pt x="438150" y="31"/>
                  </a:lnTo>
                  <a:lnTo>
                    <a:pt x="429947" y="0"/>
                  </a:lnTo>
                  <a:lnTo>
                    <a:pt x="429505" y="1057"/>
                  </a:lnTo>
                  <a:lnTo>
                    <a:pt x="428656" y="9130"/>
                  </a:lnTo>
                  <a:lnTo>
                    <a:pt x="438147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9" name="SMARTInkShape-1292"/>
          <p:cNvSpPr/>
          <p:nvPr>
            <p:custDataLst>
              <p:tags r:id="rId23"/>
            </p:custDataLst>
          </p:nvPr>
        </p:nvSpPr>
        <p:spPr>
          <a:xfrm>
            <a:off x="7096125" y="3819528"/>
            <a:ext cx="123823" cy="123823"/>
          </a:xfrm>
          <a:custGeom>
            <a:avLst/>
            <a:gdLst/>
            <a:ahLst/>
            <a:cxnLst/>
            <a:rect l="0" t="0" r="0" b="0"/>
            <a:pathLst>
              <a:path w="123823" h="123823">
                <a:moveTo>
                  <a:pt x="47625" y="19047"/>
                </a:moveTo>
                <a:lnTo>
                  <a:pt x="47625" y="19047"/>
                </a:lnTo>
                <a:lnTo>
                  <a:pt x="47625" y="9915"/>
                </a:lnTo>
                <a:lnTo>
                  <a:pt x="47625" y="18664"/>
                </a:lnTo>
                <a:lnTo>
                  <a:pt x="42569" y="18933"/>
                </a:lnTo>
                <a:lnTo>
                  <a:pt x="41080" y="20030"/>
                </a:lnTo>
                <a:lnTo>
                  <a:pt x="38493" y="27238"/>
                </a:lnTo>
                <a:lnTo>
                  <a:pt x="38216" y="33233"/>
                </a:lnTo>
                <a:lnTo>
                  <a:pt x="37119" y="34855"/>
                </a:lnTo>
                <a:lnTo>
                  <a:pt x="35329" y="35936"/>
                </a:lnTo>
                <a:lnTo>
                  <a:pt x="33078" y="36656"/>
                </a:lnTo>
                <a:lnTo>
                  <a:pt x="31576" y="38194"/>
                </a:lnTo>
                <a:lnTo>
                  <a:pt x="29909" y="42727"/>
                </a:lnTo>
                <a:lnTo>
                  <a:pt x="27780" y="54260"/>
                </a:lnTo>
                <a:lnTo>
                  <a:pt x="16832" y="68675"/>
                </a:lnTo>
                <a:lnTo>
                  <a:pt x="14396" y="71182"/>
                </a:lnTo>
                <a:lnTo>
                  <a:pt x="11690" y="76790"/>
                </a:lnTo>
                <a:lnTo>
                  <a:pt x="10968" y="79767"/>
                </a:lnTo>
                <a:lnTo>
                  <a:pt x="9429" y="81752"/>
                </a:lnTo>
                <a:lnTo>
                  <a:pt x="4897" y="83958"/>
                </a:lnTo>
                <a:lnTo>
                  <a:pt x="3264" y="85604"/>
                </a:lnTo>
                <a:lnTo>
                  <a:pt x="1" y="95244"/>
                </a:lnTo>
                <a:lnTo>
                  <a:pt x="0" y="81058"/>
                </a:lnTo>
                <a:lnTo>
                  <a:pt x="1058" y="79437"/>
                </a:lnTo>
                <a:lnTo>
                  <a:pt x="2822" y="78357"/>
                </a:lnTo>
                <a:lnTo>
                  <a:pt x="5056" y="77637"/>
                </a:lnTo>
                <a:lnTo>
                  <a:pt x="6545" y="76099"/>
                </a:lnTo>
                <a:lnTo>
                  <a:pt x="11758" y="66025"/>
                </a:lnTo>
                <a:lnTo>
                  <a:pt x="15809" y="60034"/>
                </a:lnTo>
                <a:lnTo>
                  <a:pt x="19148" y="50712"/>
                </a:lnTo>
                <a:lnTo>
                  <a:pt x="25312" y="41247"/>
                </a:lnTo>
                <a:lnTo>
                  <a:pt x="27608" y="31740"/>
                </a:lnTo>
                <a:lnTo>
                  <a:pt x="28145" y="25394"/>
                </a:lnTo>
                <a:lnTo>
                  <a:pt x="29346" y="23278"/>
                </a:lnTo>
                <a:lnTo>
                  <a:pt x="31207" y="21868"/>
                </a:lnTo>
                <a:lnTo>
                  <a:pt x="33504" y="20928"/>
                </a:lnTo>
                <a:lnTo>
                  <a:pt x="35036" y="19242"/>
                </a:lnTo>
                <a:lnTo>
                  <a:pt x="36738" y="14548"/>
                </a:lnTo>
                <a:lnTo>
                  <a:pt x="38250" y="12873"/>
                </a:lnTo>
                <a:lnTo>
                  <a:pt x="42753" y="11011"/>
                </a:lnTo>
                <a:lnTo>
                  <a:pt x="44377" y="9457"/>
                </a:lnTo>
                <a:lnTo>
                  <a:pt x="47622" y="8"/>
                </a:lnTo>
                <a:lnTo>
                  <a:pt x="52681" y="0"/>
                </a:lnTo>
                <a:lnTo>
                  <a:pt x="54170" y="1058"/>
                </a:lnTo>
                <a:lnTo>
                  <a:pt x="55163" y="2821"/>
                </a:lnTo>
                <a:lnTo>
                  <a:pt x="57034" y="9130"/>
                </a:lnTo>
                <a:lnTo>
                  <a:pt x="57116" y="14462"/>
                </a:lnTo>
                <a:lnTo>
                  <a:pt x="58186" y="15991"/>
                </a:lnTo>
                <a:lnTo>
                  <a:pt x="59957" y="17010"/>
                </a:lnTo>
                <a:lnTo>
                  <a:pt x="62196" y="17689"/>
                </a:lnTo>
                <a:lnTo>
                  <a:pt x="63689" y="19200"/>
                </a:lnTo>
                <a:lnTo>
                  <a:pt x="65348" y="23701"/>
                </a:lnTo>
                <a:lnTo>
                  <a:pt x="66282" y="32185"/>
                </a:lnTo>
                <a:lnTo>
                  <a:pt x="67471" y="34156"/>
                </a:lnTo>
                <a:lnTo>
                  <a:pt x="69323" y="35470"/>
                </a:lnTo>
                <a:lnTo>
                  <a:pt x="71615" y="36346"/>
                </a:lnTo>
                <a:lnTo>
                  <a:pt x="73144" y="37988"/>
                </a:lnTo>
                <a:lnTo>
                  <a:pt x="76990" y="47696"/>
                </a:lnTo>
                <a:lnTo>
                  <a:pt x="81138" y="52241"/>
                </a:lnTo>
                <a:lnTo>
                  <a:pt x="86509" y="54967"/>
                </a:lnTo>
                <a:lnTo>
                  <a:pt x="93524" y="56716"/>
                </a:lnTo>
                <a:lnTo>
                  <a:pt x="94099" y="57918"/>
                </a:lnTo>
                <a:lnTo>
                  <a:pt x="94739" y="62076"/>
                </a:lnTo>
                <a:lnTo>
                  <a:pt x="95967" y="63608"/>
                </a:lnTo>
                <a:lnTo>
                  <a:pt x="100155" y="65310"/>
                </a:lnTo>
                <a:lnTo>
                  <a:pt x="101695" y="66823"/>
                </a:lnTo>
                <a:lnTo>
                  <a:pt x="103407" y="71325"/>
                </a:lnTo>
                <a:lnTo>
                  <a:pt x="104921" y="72949"/>
                </a:lnTo>
                <a:lnTo>
                  <a:pt x="114395" y="76970"/>
                </a:lnTo>
                <a:lnTo>
                  <a:pt x="123698" y="85602"/>
                </a:lnTo>
                <a:lnTo>
                  <a:pt x="123822" y="99908"/>
                </a:lnTo>
                <a:lnTo>
                  <a:pt x="122765" y="101530"/>
                </a:lnTo>
                <a:lnTo>
                  <a:pt x="121001" y="102611"/>
                </a:lnTo>
                <a:lnTo>
                  <a:pt x="114691" y="104645"/>
                </a:lnTo>
                <a:lnTo>
                  <a:pt x="106773" y="111293"/>
                </a:lnTo>
                <a:lnTo>
                  <a:pt x="96976" y="113901"/>
                </a:lnTo>
                <a:lnTo>
                  <a:pt x="87987" y="120764"/>
                </a:lnTo>
                <a:lnTo>
                  <a:pt x="79104" y="122916"/>
                </a:lnTo>
                <a:lnTo>
                  <a:pt x="32546" y="123822"/>
                </a:lnTo>
                <a:lnTo>
                  <a:pt x="19050" y="1238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3" name="SMARTInkShape-Group292"/>
          <p:cNvGrpSpPr/>
          <p:nvPr/>
        </p:nvGrpSpPr>
        <p:grpSpPr>
          <a:xfrm>
            <a:off x="7362859" y="3678105"/>
            <a:ext cx="666717" cy="179125"/>
            <a:chOff x="7362859" y="3678105"/>
            <a:chExt cx="666717" cy="179125"/>
          </a:xfrm>
        </p:grpSpPr>
        <p:sp>
          <p:nvSpPr>
            <p:cNvPr id="210" name="SMARTInkShape-1293"/>
            <p:cNvSpPr/>
            <p:nvPr>
              <p:custDataLst>
                <p:tags r:id="rId264"/>
              </p:custDataLst>
            </p:nvPr>
          </p:nvSpPr>
          <p:spPr>
            <a:xfrm>
              <a:off x="7362859" y="3686296"/>
              <a:ext cx="142842" cy="161805"/>
            </a:xfrm>
            <a:custGeom>
              <a:avLst/>
              <a:gdLst/>
              <a:ahLst/>
              <a:cxnLst/>
              <a:rect l="0" t="0" r="0" b="0"/>
              <a:pathLst>
                <a:path w="142842" h="161805">
                  <a:moveTo>
                    <a:pt x="38066" y="9404"/>
                  </a:moveTo>
                  <a:lnTo>
                    <a:pt x="38066" y="9404"/>
                  </a:lnTo>
                  <a:lnTo>
                    <a:pt x="33010" y="9404"/>
                  </a:lnTo>
                  <a:lnTo>
                    <a:pt x="31521" y="10462"/>
                  </a:lnTo>
                  <a:lnTo>
                    <a:pt x="30528" y="12226"/>
                  </a:lnTo>
                  <a:lnTo>
                    <a:pt x="28657" y="18536"/>
                  </a:lnTo>
                  <a:lnTo>
                    <a:pt x="28541" y="60218"/>
                  </a:lnTo>
                  <a:lnTo>
                    <a:pt x="25719" y="66560"/>
                  </a:lnTo>
                  <a:lnTo>
                    <a:pt x="21996" y="72907"/>
                  </a:lnTo>
                  <a:lnTo>
                    <a:pt x="19604" y="85604"/>
                  </a:lnTo>
                  <a:lnTo>
                    <a:pt x="19026" y="121430"/>
                  </a:lnTo>
                  <a:lnTo>
                    <a:pt x="11478" y="133766"/>
                  </a:lnTo>
                  <a:lnTo>
                    <a:pt x="9501" y="151840"/>
                  </a:lnTo>
                  <a:lnTo>
                    <a:pt x="82" y="152276"/>
                  </a:lnTo>
                  <a:lnTo>
                    <a:pt x="0" y="147222"/>
                  </a:lnTo>
                  <a:lnTo>
                    <a:pt x="1047" y="145733"/>
                  </a:lnTo>
                  <a:lnTo>
                    <a:pt x="2804" y="144740"/>
                  </a:lnTo>
                  <a:lnTo>
                    <a:pt x="5033" y="144078"/>
                  </a:lnTo>
                  <a:lnTo>
                    <a:pt x="6519" y="142578"/>
                  </a:lnTo>
                  <a:lnTo>
                    <a:pt x="8170" y="138090"/>
                  </a:lnTo>
                  <a:lnTo>
                    <a:pt x="10527" y="116446"/>
                  </a:lnTo>
                  <a:lnTo>
                    <a:pt x="16030" y="107560"/>
                  </a:lnTo>
                  <a:lnTo>
                    <a:pt x="18426" y="95076"/>
                  </a:lnTo>
                  <a:lnTo>
                    <a:pt x="19016" y="66593"/>
                  </a:lnTo>
                  <a:lnTo>
                    <a:pt x="19016" y="90234"/>
                  </a:lnTo>
                  <a:lnTo>
                    <a:pt x="20074" y="91866"/>
                  </a:lnTo>
                  <a:lnTo>
                    <a:pt x="21838" y="92954"/>
                  </a:lnTo>
                  <a:lnTo>
                    <a:pt x="24072" y="93678"/>
                  </a:lnTo>
                  <a:lnTo>
                    <a:pt x="25561" y="95220"/>
                  </a:lnTo>
                  <a:lnTo>
                    <a:pt x="28148" y="103203"/>
                  </a:lnTo>
                  <a:lnTo>
                    <a:pt x="31189" y="104009"/>
                  </a:lnTo>
                  <a:lnTo>
                    <a:pt x="33481" y="104224"/>
                  </a:lnTo>
                  <a:lnTo>
                    <a:pt x="35010" y="105426"/>
                  </a:lnTo>
                  <a:lnTo>
                    <a:pt x="36707" y="109584"/>
                  </a:lnTo>
                  <a:lnTo>
                    <a:pt x="38219" y="111115"/>
                  </a:lnTo>
                  <a:lnTo>
                    <a:pt x="42720" y="112817"/>
                  </a:lnTo>
                  <a:lnTo>
                    <a:pt x="51204" y="113776"/>
                  </a:lnTo>
                  <a:lnTo>
                    <a:pt x="53175" y="112852"/>
                  </a:lnTo>
                  <a:lnTo>
                    <a:pt x="54489" y="111177"/>
                  </a:lnTo>
                  <a:lnTo>
                    <a:pt x="55364" y="109003"/>
                  </a:lnTo>
                  <a:lnTo>
                    <a:pt x="57007" y="107553"/>
                  </a:lnTo>
                  <a:lnTo>
                    <a:pt x="65164" y="105036"/>
                  </a:lnTo>
                  <a:lnTo>
                    <a:pt x="82801" y="89488"/>
                  </a:lnTo>
                  <a:lnTo>
                    <a:pt x="95273" y="83549"/>
                  </a:lnTo>
                  <a:lnTo>
                    <a:pt x="107927" y="72498"/>
                  </a:lnTo>
                  <a:lnTo>
                    <a:pt x="111448" y="66374"/>
                  </a:lnTo>
                  <a:lnTo>
                    <a:pt x="114072" y="60124"/>
                  </a:lnTo>
                  <a:lnTo>
                    <a:pt x="130668" y="37974"/>
                  </a:lnTo>
                  <a:lnTo>
                    <a:pt x="132793" y="30335"/>
                  </a:lnTo>
                  <a:lnTo>
                    <a:pt x="139758" y="21221"/>
                  </a:lnTo>
                  <a:lnTo>
                    <a:pt x="142721" y="9927"/>
                  </a:lnTo>
                  <a:lnTo>
                    <a:pt x="142840" y="0"/>
                  </a:lnTo>
                  <a:lnTo>
                    <a:pt x="142841" y="14072"/>
                  </a:lnTo>
                  <a:lnTo>
                    <a:pt x="141783" y="15690"/>
                  </a:lnTo>
                  <a:lnTo>
                    <a:pt x="140019" y="16770"/>
                  </a:lnTo>
                  <a:lnTo>
                    <a:pt x="137785" y="17490"/>
                  </a:lnTo>
                  <a:lnTo>
                    <a:pt x="136296" y="19028"/>
                  </a:lnTo>
                  <a:lnTo>
                    <a:pt x="134641" y="23559"/>
                  </a:lnTo>
                  <a:lnTo>
                    <a:pt x="130545" y="50383"/>
                  </a:lnTo>
                  <a:lnTo>
                    <a:pt x="125125" y="68416"/>
                  </a:lnTo>
                  <a:lnTo>
                    <a:pt x="122996" y="82170"/>
                  </a:lnTo>
                  <a:lnTo>
                    <a:pt x="117323" y="92936"/>
                  </a:lnTo>
                  <a:lnTo>
                    <a:pt x="114282" y="139880"/>
                  </a:lnTo>
                  <a:lnTo>
                    <a:pt x="114277" y="140838"/>
                  </a:lnTo>
                  <a:lnTo>
                    <a:pt x="106066" y="150786"/>
                  </a:lnTo>
                  <a:lnTo>
                    <a:pt x="106683" y="152342"/>
                  </a:lnTo>
                  <a:lnTo>
                    <a:pt x="114266" y="1618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1294"/>
            <p:cNvSpPr/>
            <p:nvPr>
              <p:custDataLst>
                <p:tags r:id="rId265"/>
              </p:custDataLst>
            </p:nvPr>
          </p:nvSpPr>
          <p:spPr>
            <a:xfrm>
              <a:off x="7553325" y="3678105"/>
              <a:ext cx="247651" cy="179125"/>
            </a:xfrm>
            <a:custGeom>
              <a:avLst/>
              <a:gdLst/>
              <a:ahLst/>
              <a:cxnLst/>
              <a:rect l="0" t="0" r="0" b="0"/>
              <a:pathLst>
                <a:path w="247651" h="179125">
                  <a:moveTo>
                    <a:pt x="0" y="160470"/>
                  </a:moveTo>
                  <a:lnTo>
                    <a:pt x="0" y="160470"/>
                  </a:lnTo>
                  <a:lnTo>
                    <a:pt x="9409" y="151062"/>
                  </a:lnTo>
                  <a:lnTo>
                    <a:pt x="9525" y="169878"/>
                  </a:lnTo>
                  <a:lnTo>
                    <a:pt x="18657" y="179124"/>
                  </a:lnTo>
                  <a:lnTo>
                    <a:pt x="27216" y="171284"/>
                  </a:lnTo>
                  <a:lnTo>
                    <a:pt x="35910" y="169191"/>
                  </a:lnTo>
                  <a:lnTo>
                    <a:pt x="57207" y="153534"/>
                  </a:lnTo>
                  <a:lnTo>
                    <a:pt x="63526" y="151038"/>
                  </a:lnTo>
                  <a:lnTo>
                    <a:pt x="88901" y="128600"/>
                  </a:lnTo>
                  <a:lnTo>
                    <a:pt x="120650" y="81158"/>
                  </a:lnTo>
                  <a:lnTo>
                    <a:pt x="155575" y="34832"/>
                  </a:lnTo>
                  <a:lnTo>
                    <a:pt x="159103" y="27725"/>
                  </a:lnTo>
                  <a:lnTo>
                    <a:pt x="161368" y="19596"/>
                  </a:lnTo>
                  <a:lnTo>
                    <a:pt x="170077" y="9570"/>
                  </a:lnTo>
                  <a:lnTo>
                    <a:pt x="171330" y="0"/>
                  </a:lnTo>
                  <a:lnTo>
                    <a:pt x="168573" y="2014"/>
                  </a:lnTo>
                  <a:lnTo>
                    <a:pt x="163238" y="6874"/>
                  </a:lnTo>
                  <a:lnTo>
                    <a:pt x="162313" y="12772"/>
                  </a:lnTo>
                  <a:lnTo>
                    <a:pt x="162040" y="21222"/>
                  </a:lnTo>
                  <a:lnTo>
                    <a:pt x="159154" y="27321"/>
                  </a:lnTo>
                  <a:lnTo>
                    <a:pt x="155402" y="33559"/>
                  </a:lnTo>
                  <a:lnTo>
                    <a:pt x="152231" y="43021"/>
                  </a:lnTo>
                  <a:lnTo>
                    <a:pt x="146117" y="53586"/>
                  </a:lnTo>
                  <a:lnTo>
                    <a:pt x="142777" y="68593"/>
                  </a:lnTo>
                  <a:lnTo>
                    <a:pt x="136614" y="81271"/>
                  </a:lnTo>
                  <a:lnTo>
                    <a:pt x="132579" y="108710"/>
                  </a:lnTo>
                  <a:lnTo>
                    <a:pt x="125868" y="122180"/>
                  </a:lnTo>
                  <a:lnTo>
                    <a:pt x="124229" y="135032"/>
                  </a:lnTo>
                  <a:lnTo>
                    <a:pt x="125152" y="137162"/>
                  </a:lnTo>
                  <a:lnTo>
                    <a:pt x="126827" y="138581"/>
                  </a:lnTo>
                  <a:lnTo>
                    <a:pt x="129001" y="139527"/>
                  </a:lnTo>
                  <a:lnTo>
                    <a:pt x="130451" y="141217"/>
                  </a:lnTo>
                  <a:lnTo>
                    <a:pt x="132968" y="149455"/>
                  </a:lnTo>
                  <a:lnTo>
                    <a:pt x="136003" y="150283"/>
                  </a:lnTo>
                  <a:lnTo>
                    <a:pt x="147530" y="150906"/>
                  </a:lnTo>
                  <a:lnTo>
                    <a:pt x="153058" y="148106"/>
                  </a:lnTo>
                  <a:lnTo>
                    <a:pt x="156013" y="145877"/>
                  </a:lnTo>
                  <a:lnTo>
                    <a:pt x="159298" y="140579"/>
                  </a:lnTo>
                  <a:lnTo>
                    <a:pt x="160173" y="137684"/>
                  </a:lnTo>
                  <a:lnTo>
                    <a:pt x="161816" y="135754"/>
                  </a:lnTo>
                  <a:lnTo>
                    <a:pt x="184270" y="118788"/>
                  </a:lnTo>
                  <a:lnTo>
                    <a:pt x="222251" y="71683"/>
                  </a:lnTo>
                  <a:lnTo>
                    <a:pt x="225778" y="62448"/>
                  </a:lnTo>
                  <a:lnTo>
                    <a:pt x="226719" y="57022"/>
                  </a:lnTo>
                  <a:lnTo>
                    <a:pt x="228404" y="53405"/>
                  </a:lnTo>
                  <a:lnTo>
                    <a:pt x="230587" y="50993"/>
                  </a:lnTo>
                  <a:lnTo>
                    <a:pt x="233099" y="49386"/>
                  </a:lnTo>
                  <a:lnTo>
                    <a:pt x="234775" y="47256"/>
                  </a:lnTo>
                  <a:lnTo>
                    <a:pt x="240285" y="36232"/>
                  </a:lnTo>
                  <a:lnTo>
                    <a:pt x="247647" y="27124"/>
                  </a:lnTo>
                  <a:lnTo>
                    <a:pt x="242593" y="32178"/>
                  </a:lnTo>
                  <a:lnTo>
                    <a:pt x="240110" y="37482"/>
                  </a:lnTo>
                  <a:lnTo>
                    <a:pt x="235476" y="51051"/>
                  </a:lnTo>
                  <a:lnTo>
                    <a:pt x="230638" y="63844"/>
                  </a:lnTo>
                  <a:lnTo>
                    <a:pt x="229959" y="67478"/>
                  </a:lnTo>
                  <a:lnTo>
                    <a:pt x="226382" y="74338"/>
                  </a:lnTo>
                  <a:lnTo>
                    <a:pt x="222322" y="80914"/>
                  </a:lnTo>
                  <a:lnTo>
                    <a:pt x="219717" y="93759"/>
                  </a:lnTo>
                  <a:lnTo>
                    <a:pt x="218301" y="101187"/>
                  </a:lnTo>
                  <a:lnTo>
                    <a:pt x="210458" y="121290"/>
                  </a:lnTo>
                  <a:lnTo>
                    <a:pt x="209954" y="126476"/>
                  </a:lnTo>
                  <a:lnTo>
                    <a:pt x="212552" y="132309"/>
                  </a:lnTo>
                  <a:lnTo>
                    <a:pt x="217787" y="139620"/>
                  </a:lnTo>
                  <a:lnTo>
                    <a:pt x="218693" y="145943"/>
                  </a:lnTo>
                  <a:lnTo>
                    <a:pt x="219879" y="147611"/>
                  </a:lnTo>
                  <a:lnTo>
                    <a:pt x="221728" y="148722"/>
                  </a:lnTo>
                  <a:lnTo>
                    <a:pt x="229386" y="150287"/>
                  </a:lnTo>
                  <a:lnTo>
                    <a:pt x="247650" y="1509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1295"/>
            <p:cNvSpPr/>
            <p:nvPr>
              <p:custDataLst>
                <p:tags r:id="rId266"/>
              </p:custDataLst>
            </p:nvPr>
          </p:nvSpPr>
          <p:spPr>
            <a:xfrm>
              <a:off x="7886711" y="3686175"/>
              <a:ext cx="142865" cy="142748"/>
            </a:xfrm>
            <a:custGeom>
              <a:avLst/>
              <a:gdLst/>
              <a:ahLst/>
              <a:cxnLst/>
              <a:rect l="0" t="0" r="0" b="0"/>
              <a:pathLst>
                <a:path w="142865" h="142748">
                  <a:moveTo>
                    <a:pt x="66664" y="38100"/>
                  </a:moveTo>
                  <a:lnTo>
                    <a:pt x="66664" y="38100"/>
                  </a:lnTo>
                  <a:lnTo>
                    <a:pt x="71720" y="33043"/>
                  </a:lnTo>
                  <a:lnTo>
                    <a:pt x="73209" y="33670"/>
                  </a:lnTo>
                  <a:lnTo>
                    <a:pt x="76179" y="47566"/>
                  </a:lnTo>
                  <a:lnTo>
                    <a:pt x="84389" y="47620"/>
                  </a:lnTo>
                  <a:lnTo>
                    <a:pt x="84830" y="46563"/>
                  </a:lnTo>
                  <a:lnTo>
                    <a:pt x="85704" y="38216"/>
                  </a:lnTo>
                  <a:lnTo>
                    <a:pt x="90767" y="38134"/>
                  </a:lnTo>
                  <a:lnTo>
                    <a:pt x="92258" y="37065"/>
                  </a:lnTo>
                  <a:lnTo>
                    <a:pt x="94650" y="30566"/>
                  </a:lnTo>
                  <a:lnTo>
                    <a:pt x="94978" y="28401"/>
                  </a:lnTo>
                  <a:lnTo>
                    <a:pt x="95229" y="19477"/>
                  </a:lnTo>
                  <a:lnTo>
                    <a:pt x="88691" y="11530"/>
                  </a:lnTo>
                  <a:lnTo>
                    <a:pt x="85829" y="512"/>
                  </a:lnTo>
                  <a:lnTo>
                    <a:pt x="61734" y="0"/>
                  </a:lnTo>
                  <a:lnTo>
                    <a:pt x="56358" y="2822"/>
                  </a:lnTo>
                  <a:lnTo>
                    <a:pt x="25360" y="26315"/>
                  </a:lnTo>
                  <a:lnTo>
                    <a:pt x="14815" y="46452"/>
                  </a:lnTo>
                  <a:lnTo>
                    <a:pt x="7390" y="66103"/>
                  </a:lnTo>
                  <a:lnTo>
                    <a:pt x="3278" y="72770"/>
                  </a:lnTo>
                  <a:lnTo>
                    <a:pt x="639" y="85675"/>
                  </a:lnTo>
                  <a:lnTo>
                    <a:pt x="0" y="117474"/>
                  </a:lnTo>
                  <a:lnTo>
                    <a:pt x="1055" y="119591"/>
                  </a:lnTo>
                  <a:lnTo>
                    <a:pt x="2816" y="121002"/>
                  </a:lnTo>
                  <a:lnTo>
                    <a:pt x="5049" y="121943"/>
                  </a:lnTo>
                  <a:lnTo>
                    <a:pt x="6537" y="123629"/>
                  </a:lnTo>
                  <a:lnTo>
                    <a:pt x="8191" y="128324"/>
                  </a:lnTo>
                  <a:lnTo>
                    <a:pt x="9690" y="129999"/>
                  </a:lnTo>
                  <a:lnTo>
                    <a:pt x="26742" y="139602"/>
                  </a:lnTo>
                  <a:lnTo>
                    <a:pt x="70046" y="142747"/>
                  </a:lnTo>
                  <a:lnTo>
                    <a:pt x="117290" y="133167"/>
                  </a:lnTo>
                  <a:lnTo>
                    <a:pt x="14286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4" name="SMARTInkShape-1296"/>
          <p:cNvSpPr/>
          <p:nvPr>
            <p:custDataLst>
              <p:tags r:id="rId24"/>
            </p:custDataLst>
          </p:nvPr>
        </p:nvSpPr>
        <p:spPr>
          <a:xfrm>
            <a:off x="8296278" y="3706595"/>
            <a:ext cx="257135" cy="103395"/>
          </a:xfrm>
          <a:custGeom>
            <a:avLst/>
            <a:gdLst/>
            <a:ahLst/>
            <a:cxnLst/>
            <a:rect l="0" t="0" r="0" b="0"/>
            <a:pathLst>
              <a:path w="257135" h="103395">
                <a:moveTo>
                  <a:pt x="28572" y="8155"/>
                </a:moveTo>
                <a:lnTo>
                  <a:pt x="28572" y="8155"/>
                </a:lnTo>
                <a:lnTo>
                  <a:pt x="28572" y="49836"/>
                </a:lnTo>
                <a:lnTo>
                  <a:pt x="25750" y="55960"/>
                </a:lnTo>
                <a:lnTo>
                  <a:pt x="22027" y="62210"/>
                </a:lnTo>
                <a:lnTo>
                  <a:pt x="19635" y="74846"/>
                </a:lnTo>
                <a:lnTo>
                  <a:pt x="19440" y="78015"/>
                </a:lnTo>
                <a:lnTo>
                  <a:pt x="16399" y="84360"/>
                </a:lnTo>
                <a:lnTo>
                  <a:pt x="8" y="103394"/>
                </a:lnTo>
                <a:lnTo>
                  <a:pt x="0" y="98345"/>
                </a:lnTo>
                <a:lnTo>
                  <a:pt x="1057" y="96857"/>
                </a:lnTo>
                <a:lnTo>
                  <a:pt x="2821" y="95864"/>
                </a:lnTo>
                <a:lnTo>
                  <a:pt x="5054" y="95203"/>
                </a:lnTo>
                <a:lnTo>
                  <a:pt x="6544" y="93704"/>
                </a:lnTo>
                <a:lnTo>
                  <a:pt x="11757" y="83693"/>
                </a:lnTo>
                <a:lnTo>
                  <a:pt x="15806" y="77711"/>
                </a:lnTo>
                <a:lnTo>
                  <a:pt x="19145" y="68393"/>
                </a:lnTo>
                <a:lnTo>
                  <a:pt x="44857" y="36728"/>
                </a:lnTo>
                <a:lnTo>
                  <a:pt x="47451" y="30379"/>
                </a:lnTo>
                <a:lnTo>
                  <a:pt x="52133" y="24030"/>
                </a:lnTo>
                <a:lnTo>
                  <a:pt x="57740" y="20502"/>
                </a:lnTo>
                <a:lnTo>
                  <a:pt x="69964" y="18238"/>
                </a:lnTo>
                <a:lnTo>
                  <a:pt x="72042" y="16994"/>
                </a:lnTo>
                <a:lnTo>
                  <a:pt x="73427" y="15105"/>
                </a:lnTo>
                <a:lnTo>
                  <a:pt x="74351" y="12789"/>
                </a:lnTo>
                <a:lnTo>
                  <a:pt x="76024" y="12302"/>
                </a:lnTo>
                <a:lnTo>
                  <a:pt x="78198" y="13036"/>
                </a:lnTo>
                <a:lnTo>
                  <a:pt x="85282" y="17408"/>
                </a:lnTo>
                <a:lnTo>
                  <a:pt x="85722" y="63435"/>
                </a:lnTo>
                <a:lnTo>
                  <a:pt x="85722" y="82900"/>
                </a:lnTo>
                <a:lnTo>
                  <a:pt x="86780" y="83385"/>
                </a:lnTo>
                <a:lnTo>
                  <a:pt x="108112" y="84317"/>
                </a:lnTo>
                <a:lnTo>
                  <a:pt x="110174" y="83271"/>
                </a:lnTo>
                <a:lnTo>
                  <a:pt x="111548" y="81516"/>
                </a:lnTo>
                <a:lnTo>
                  <a:pt x="112464" y="79287"/>
                </a:lnTo>
                <a:lnTo>
                  <a:pt x="114133" y="77802"/>
                </a:lnTo>
                <a:lnTo>
                  <a:pt x="124417" y="72595"/>
                </a:lnTo>
                <a:lnTo>
                  <a:pt x="130436" y="68545"/>
                </a:lnTo>
                <a:lnTo>
                  <a:pt x="139775" y="65207"/>
                </a:lnTo>
                <a:lnTo>
                  <a:pt x="169959" y="38208"/>
                </a:lnTo>
                <a:lnTo>
                  <a:pt x="180915" y="36735"/>
                </a:lnTo>
                <a:lnTo>
                  <a:pt x="180934" y="36733"/>
                </a:lnTo>
                <a:lnTo>
                  <a:pt x="180972" y="82591"/>
                </a:lnTo>
                <a:lnTo>
                  <a:pt x="190104" y="93442"/>
                </a:lnTo>
                <a:lnTo>
                  <a:pt x="207821" y="93869"/>
                </a:lnTo>
                <a:lnTo>
                  <a:pt x="241700" y="61723"/>
                </a:lnTo>
                <a:lnTo>
                  <a:pt x="245004" y="55599"/>
                </a:lnTo>
                <a:lnTo>
                  <a:pt x="247530" y="49350"/>
                </a:lnTo>
                <a:lnTo>
                  <a:pt x="253844" y="39881"/>
                </a:lnTo>
                <a:lnTo>
                  <a:pt x="256734" y="29084"/>
                </a:lnTo>
                <a:lnTo>
                  <a:pt x="257134" y="14112"/>
                </a:lnTo>
                <a:lnTo>
                  <a:pt x="256088" y="12126"/>
                </a:lnTo>
                <a:lnTo>
                  <a:pt x="254333" y="10803"/>
                </a:lnTo>
                <a:lnTo>
                  <a:pt x="248967" y="8678"/>
                </a:lnTo>
                <a:lnTo>
                  <a:pt x="239562" y="0"/>
                </a:lnTo>
                <a:lnTo>
                  <a:pt x="238024" y="602"/>
                </a:lnTo>
                <a:lnTo>
                  <a:pt x="230802" y="5447"/>
                </a:lnTo>
                <a:lnTo>
                  <a:pt x="220825" y="7798"/>
                </a:lnTo>
                <a:lnTo>
                  <a:pt x="192343" y="34894"/>
                </a:lnTo>
                <a:lnTo>
                  <a:pt x="191318" y="38736"/>
                </a:lnTo>
                <a:lnTo>
                  <a:pt x="190497" y="4625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" name="SMARTInkShape-1297"/>
          <p:cNvSpPr/>
          <p:nvPr>
            <p:custDataLst>
              <p:tags r:id="rId25"/>
            </p:custDataLst>
          </p:nvPr>
        </p:nvSpPr>
        <p:spPr>
          <a:xfrm>
            <a:off x="8648703" y="3552828"/>
            <a:ext cx="866773" cy="428584"/>
          </a:xfrm>
          <a:custGeom>
            <a:avLst/>
            <a:gdLst/>
            <a:ahLst/>
            <a:cxnLst/>
            <a:rect l="0" t="0" r="0" b="0"/>
            <a:pathLst>
              <a:path w="866773" h="428584">
                <a:moveTo>
                  <a:pt x="142872" y="171447"/>
                </a:moveTo>
                <a:lnTo>
                  <a:pt x="142872" y="171447"/>
                </a:lnTo>
                <a:lnTo>
                  <a:pt x="125261" y="153837"/>
                </a:lnTo>
                <a:lnTo>
                  <a:pt x="119193" y="152823"/>
                </a:lnTo>
                <a:lnTo>
                  <a:pt x="117560" y="151623"/>
                </a:lnTo>
                <a:lnTo>
                  <a:pt x="115747" y="147467"/>
                </a:lnTo>
                <a:lnTo>
                  <a:pt x="114205" y="145935"/>
                </a:lnTo>
                <a:lnTo>
                  <a:pt x="109670" y="144234"/>
                </a:lnTo>
                <a:lnTo>
                  <a:pt x="108037" y="142721"/>
                </a:lnTo>
                <a:lnTo>
                  <a:pt x="106223" y="138219"/>
                </a:lnTo>
                <a:lnTo>
                  <a:pt x="104681" y="136595"/>
                </a:lnTo>
                <a:lnTo>
                  <a:pt x="100145" y="134791"/>
                </a:lnTo>
                <a:lnTo>
                  <a:pt x="81186" y="133385"/>
                </a:lnTo>
                <a:lnTo>
                  <a:pt x="75592" y="136186"/>
                </a:lnTo>
                <a:lnTo>
                  <a:pt x="72619" y="138415"/>
                </a:lnTo>
                <a:lnTo>
                  <a:pt x="69316" y="143713"/>
                </a:lnTo>
                <a:lnTo>
                  <a:pt x="65962" y="158857"/>
                </a:lnTo>
                <a:lnTo>
                  <a:pt x="58517" y="169580"/>
                </a:lnTo>
                <a:lnTo>
                  <a:pt x="57267" y="192742"/>
                </a:lnTo>
                <a:lnTo>
                  <a:pt x="56168" y="195168"/>
                </a:lnTo>
                <a:lnTo>
                  <a:pt x="54378" y="196786"/>
                </a:lnTo>
                <a:lnTo>
                  <a:pt x="52126" y="197864"/>
                </a:lnTo>
                <a:lnTo>
                  <a:pt x="51683" y="199642"/>
                </a:lnTo>
                <a:lnTo>
                  <a:pt x="56872" y="217300"/>
                </a:lnTo>
                <a:lnTo>
                  <a:pt x="58021" y="217890"/>
                </a:lnTo>
                <a:lnTo>
                  <a:pt x="71329" y="219026"/>
                </a:lnTo>
                <a:lnTo>
                  <a:pt x="76857" y="216229"/>
                </a:lnTo>
                <a:lnTo>
                  <a:pt x="82841" y="212517"/>
                </a:lnTo>
                <a:lnTo>
                  <a:pt x="92158" y="209369"/>
                </a:lnTo>
                <a:lnTo>
                  <a:pt x="101623" y="203262"/>
                </a:lnTo>
                <a:lnTo>
                  <a:pt x="107959" y="201462"/>
                </a:lnTo>
                <a:lnTo>
                  <a:pt x="110071" y="199924"/>
                </a:lnTo>
                <a:lnTo>
                  <a:pt x="111479" y="197840"/>
                </a:lnTo>
                <a:lnTo>
                  <a:pt x="112419" y="195392"/>
                </a:lnTo>
                <a:lnTo>
                  <a:pt x="114104" y="193760"/>
                </a:lnTo>
                <a:lnTo>
                  <a:pt x="123810" y="190500"/>
                </a:lnTo>
                <a:lnTo>
                  <a:pt x="123822" y="218220"/>
                </a:lnTo>
                <a:lnTo>
                  <a:pt x="121000" y="226807"/>
                </a:lnTo>
                <a:lnTo>
                  <a:pt x="117276" y="234151"/>
                </a:lnTo>
                <a:lnTo>
                  <a:pt x="106131" y="278064"/>
                </a:lnTo>
                <a:lnTo>
                  <a:pt x="90618" y="322127"/>
                </a:lnTo>
                <a:lnTo>
                  <a:pt x="76106" y="368388"/>
                </a:lnTo>
                <a:lnTo>
                  <a:pt x="68123" y="392246"/>
                </a:lnTo>
                <a:lnTo>
                  <a:pt x="65901" y="406110"/>
                </a:lnTo>
                <a:lnTo>
                  <a:pt x="56996" y="418876"/>
                </a:lnTo>
                <a:lnTo>
                  <a:pt x="48050" y="428180"/>
                </a:lnTo>
                <a:lnTo>
                  <a:pt x="39458" y="428583"/>
                </a:lnTo>
                <a:lnTo>
                  <a:pt x="20497" y="411012"/>
                </a:lnTo>
                <a:lnTo>
                  <a:pt x="19477" y="404942"/>
                </a:lnTo>
                <a:lnTo>
                  <a:pt x="18276" y="403310"/>
                </a:lnTo>
                <a:lnTo>
                  <a:pt x="14118" y="401498"/>
                </a:lnTo>
                <a:lnTo>
                  <a:pt x="12586" y="399956"/>
                </a:lnTo>
                <a:lnTo>
                  <a:pt x="7305" y="389877"/>
                </a:lnTo>
                <a:lnTo>
                  <a:pt x="3246" y="383886"/>
                </a:lnTo>
                <a:lnTo>
                  <a:pt x="425" y="373316"/>
                </a:lnTo>
                <a:lnTo>
                  <a:pt x="0" y="353877"/>
                </a:lnTo>
                <a:lnTo>
                  <a:pt x="31796" y="320634"/>
                </a:lnTo>
                <a:lnTo>
                  <a:pt x="71730" y="295270"/>
                </a:lnTo>
                <a:lnTo>
                  <a:pt x="107359" y="278339"/>
                </a:lnTo>
                <a:lnTo>
                  <a:pt x="136053" y="259158"/>
                </a:lnTo>
                <a:lnTo>
                  <a:pt x="159901" y="245413"/>
                </a:lnTo>
                <a:lnTo>
                  <a:pt x="183195" y="230757"/>
                </a:lnTo>
                <a:lnTo>
                  <a:pt x="228891" y="205402"/>
                </a:lnTo>
                <a:lnTo>
                  <a:pt x="271203" y="174494"/>
                </a:lnTo>
                <a:lnTo>
                  <a:pt x="312093" y="142855"/>
                </a:lnTo>
                <a:lnTo>
                  <a:pt x="358489" y="101772"/>
                </a:lnTo>
                <a:lnTo>
                  <a:pt x="378746" y="83562"/>
                </a:lnTo>
                <a:lnTo>
                  <a:pt x="397028" y="57794"/>
                </a:lnTo>
                <a:lnTo>
                  <a:pt x="399451" y="44575"/>
                </a:lnTo>
                <a:lnTo>
                  <a:pt x="400046" y="11012"/>
                </a:lnTo>
                <a:lnTo>
                  <a:pt x="391846" y="1452"/>
                </a:lnTo>
                <a:lnTo>
                  <a:pt x="388287" y="644"/>
                </a:lnTo>
                <a:lnTo>
                  <a:pt x="358368" y="0"/>
                </a:lnTo>
                <a:lnTo>
                  <a:pt x="356387" y="1058"/>
                </a:lnTo>
                <a:lnTo>
                  <a:pt x="355064" y="2821"/>
                </a:lnTo>
                <a:lnTo>
                  <a:pt x="354184" y="5054"/>
                </a:lnTo>
                <a:lnTo>
                  <a:pt x="352537" y="6543"/>
                </a:lnTo>
                <a:lnTo>
                  <a:pt x="342293" y="11756"/>
                </a:lnTo>
                <a:lnTo>
                  <a:pt x="311137" y="41310"/>
                </a:lnTo>
                <a:lnTo>
                  <a:pt x="307615" y="50461"/>
                </a:lnTo>
                <a:lnTo>
                  <a:pt x="304990" y="60525"/>
                </a:lnTo>
                <a:lnTo>
                  <a:pt x="288395" y="93087"/>
                </a:lnTo>
                <a:lnTo>
                  <a:pt x="274057" y="140242"/>
                </a:lnTo>
                <a:lnTo>
                  <a:pt x="269968" y="149111"/>
                </a:lnTo>
                <a:lnTo>
                  <a:pt x="266781" y="193576"/>
                </a:lnTo>
                <a:lnTo>
                  <a:pt x="266709" y="212291"/>
                </a:lnTo>
                <a:lnTo>
                  <a:pt x="269524" y="218881"/>
                </a:lnTo>
                <a:lnTo>
                  <a:pt x="273245" y="225337"/>
                </a:lnTo>
                <a:lnTo>
                  <a:pt x="274899" y="231734"/>
                </a:lnTo>
                <a:lnTo>
                  <a:pt x="276398" y="233864"/>
                </a:lnTo>
                <a:lnTo>
                  <a:pt x="278457" y="235283"/>
                </a:lnTo>
                <a:lnTo>
                  <a:pt x="283565" y="237919"/>
                </a:lnTo>
                <a:lnTo>
                  <a:pt x="293521" y="246157"/>
                </a:lnTo>
                <a:lnTo>
                  <a:pt x="299810" y="247206"/>
                </a:lnTo>
                <a:lnTo>
                  <a:pt x="308376" y="247516"/>
                </a:lnTo>
                <a:lnTo>
                  <a:pt x="310357" y="246501"/>
                </a:lnTo>
                <a:lnTo>
                  <a:pt x="311680" y="244767"/>
                </a:lnTo>
                <a:lnTo>
                  <a:pt x="312560" y="242552"/>
                </a:lnTo>
                <a:lnTo>
                  <a:pt x="314207" y="241075"/>
                </a:lnTo>
                <a:lnTo>
                  <a:pt x="318857" y="239435"/>
                </a:lnTo>
                <a:lnTo>
                  <a:pt x="320519" y="237939"/>
                </a:lnTo>
                <a:lnTo>
                  <a:pt x="332402" y="219181"/>
                </a:lnTo>
                <a:lnTo>
                  <a:pt x="333360" y="192343"/>
                </a:lnTo>
                <a:lnTo>
                  <a:pt x="325170" y="182458"/>
                </a:lnTo>
                <a:lnTo>
                  <a:pt x="321612" y="181632"/>
                </a:lnTo>
                <a:lnTo>
                  <a:pt x="300259" y="180983"/>
                </a:lnTo>
                <a:lnTo>
                  <a:pt x="294667" y="183799"/>
                </a:lnTo>
                <a:lnTo>
                  <a:pt x="291693" y="186032"/>
                </a:lnTo>
                <a:lnTo>
                  <a:pt x="288389" y="191335"/>
                </a:lnTo>
                <a:lnTo>
                  <a:pt x="287509" y="194231"/>
                </a:lnTo>
                <a:lnTo>
                  <a:pt x="285862" y="196161"/>
                </a:lnTo>
                <a:lnTo>
                  <a:pt x="281212" y="198306"/>
                </a:lnTo>
                <a:lnTo>
                  <a:pt x="279550" y="199936"/>
                </a:lnTo>
                <a:lnTo>
                  <a:pt x="277700" y="204570"/>
                </a:lnTo>
                <a:lnTo>
                  <a:pt x="276234" y="227118"/>
                </a:lnTo>
                <a:lnTo>
                  <a:pt x="277288" y="227611"/>
                </a:lnTo>
                <a:lnTo>
                  <a:pt x="298888" y="228586"/>
                </a:lnTo>
                <a:lnTo>
                  <a:pt x="341223" y="214408"/>
                </a:lnTo>
                <a:lnTo>
                  <a:pt x="387439" y="184121"/>
                </a:lnTo>
                <a:lnTo>
                  <a:pt x="428431" y="155219"/>
                </a:lnTo>
                <a:lnTo>
                  <a:pt x="434888" y="152593"/>
                </a:lnTo>
                <a:lnTo>
                  <a:pt x="441284" y="147898"/>
                </a:lnTo>
                <a:lnTo>
                  <a:pt x="444833" y="142283"/>
                </a:lnTo>
                <a:lnTo>
                  <a:pt x="447623" y="133502"/>
                </a:lnTo>
                <a:lnTo>
                  <a:pt x="447672" y="174743"/>
                </a:lnTo>
                <a:lnTo>
                  <a:pt x="444850" y="181025"/>
                </a:lnTo>
                <a:lnTo>
                  <a:pt x="441126" y="187346"/>
                </a:lnTo>
                <a:lnTo>
                  <a:pt x="438538" y="198143"/>
                </a:lnTo>
                <a:lnTo>
                  <a:pt x="438262" y="204522"/>
                </a:lnTo>
                <a:lnTo>
                  <a:pt x="439283" y="206197"/>
                </a:lnTo>
                <a:lnTo>
                  <a:pt x="441020" y="207313"/>
                </a:lnTo>
                <a:lnTo>
                  <a:pt x="443237" y="208058"/>
                </a:lnTo>
                <a:lnTo>
                  <a:pt x="444716" y="209612"/>
                </a:lnTo>
                <a:lnTo>
                  <a:pt x="447282" y="217617"/>
                </a:lnTo>
                <a:lnTo>
                  <a:pt x="450322" y="215603"/>
                </a:lnTo>
                <a:lnTo>
                  <a:pt x="455839" y="210743"/>
                </a:lnTo>
                <a:lnTo>
                  <a:pt x="464533" y="208725"/>
                </a:lnTo>
                <a:lnTo>
                  <a:pt x="485830" y="193085"/>
                </a:lnTo>
                <a:lnTo>
                  <a:pt x="492148" y="190589"/>
                </a:lnTo>
                <a:lnTo>
                  <a:pt x="539570" y="146221"/>
                </a:lnTo>
                <a:lnTo>
                  <a:pt x="541433" y="144360"/>
                </a:lnTo>
                <a:lnTo>
                  <a:pt x="542791" y="134802"/>
                </a:lnTo>
                <a:lnTo>
                  <a:pt x="543892" y="134317"/>
                </a:lnTo>
                <a:lnTo>
                  <a:pt x="551111" y="133475"/>
                </a:lnTo>
                <a:lnTo>
                  <a:pt x="546995" y="133385"/>
                </a:lnTo>
                <a:lnTo>
                  <a:pt x="545637" y="134431"/>
                </a:lnTo>
                <a:lnTo>
                  <a:pt x="544129" y="138415"/>
                </a:lnTo>
                <a:lnTo>
                  <a:pt x="541884" y="159662"/>
                </a:lnTo>
                <a:lnTo>
                  <a:pt x="536383" y="169601"/>
                </a:lnTo>
                <a:lnTo>
                  <a:pt x="533223" y="184423"/>
                </a:lnTo>
                <a:lnTo>
                  <a:pt x="526033" y="199450"/>
                </a:lnTo>
                <a:lnTo>
                  <a:pt x="509720" y="245951"/>
                </a:lnTo>
                <a:lnTo>
                  <a:pt x="496264" y="291130"/>
                </a:lnTo>
                <a:lnTo>
                  <a:pt x="494526" y="302394"/>
                </a:lnTo>
                <a:lnTo>
                  <a:pt x="483555" y="332767"/>
                </a:lnTo>
                <a:lnTo>
                  <a:pt x="479496" y="339453"/>
                </a:lnTo>
                <a:lnTo>
                  <a:pt x="476152" y="349167"/>
                </a:lnTo>
                <a:lnTo>
                  <a:pt x="469986" y="358748"/>
                </a:lnTo>
                <a:lnTo>
                  <a:pt x="468172" y="365112"/>
                </a:lnTo>
                <a:lnTo>
                  <a:pt x="466630" y="367231"/>
                </a:lnTo>
                <a:lnTo>
                  <a:pt x="464545" y="368645"/>
                </a:lnTo>
                <a:lnTo>
                  <a:pt x="459404" y="371274"/>
                </a:lnTo>
                <a:lnTo>
                  <a:pt x="448192" y="380556"/>
                </a:lnTo>
                <a:lnTo>
                  <a:pt x="430351" y="380986"/>
                </a:lnTo>
                <a:lnTo>
                  <a:pt x="411026" y="363387"/>
                </a:lnTo>
                <a:lnTo>
                  <a:pt x="410003" y="357317"/>
                </a:lnTo>
                <a:lnTo>
                  <a:pt x="408801" y="355685"/>
                </a:lnTo>
                <a:lnTo>
                  <a:pt x="404643" y="353873"/>
                </a:lnTo>
                <a:lnTo>
                  <a:pt x="403110" y="352331"/>
                </a:lnTo>
                <a:lnTo>
                  <a:pt x="401408" y="347795"/>
                </a:lnTo>
                <a:lnTo>
                  <a:pt x="400048" y="315776"/>
                </a:lnTo>
                <a:lnTo>
                  <a:pt x="405104" y="309696"/>
                </a:lnTo>
                <a:lnTo>
                  <a:pt x="410408" y="306974"/>
                </a:lnTo>
                <a:lnTo>
                  <a:pt x="413304" y="306248"/>
                </a:lnTo>
                <a:lnTo>
                  <a:pt x="428696" y="297449"/>
                </a:lnTo>
                <a:lnTo>
                  <a:pt x="431846" y="296723"/>
                </a:lnTo>
                <a:lnTo>
                  <a:pt x="441337" y="290646"/>
                </a:lnTo>
                <a:lnTo>
                  <a:pt x="450851" y="282142"/>
                </a:lnTo>
                <a:lnTo>
                  <a:pt x="460021" y="278853"/>
                </a:lnTo>
                <a:lnTo>
                  <a:pt x="477083" y="274179"/>
                </a:lnTo>
                <a:lnTo>
                  <a:pt x="492723" y="266092"/>
                </a:lnTo>
                <a:lnTo>
                  <a:pt x="496755" y="263119"/>
                </a:lnTo>
                <a:lnTo>
                  <a:pt x="506881" y="259815"/>
                </a:lnTo>
                <a:lnTo>
                  <a:pt x="517379" y="257288"/>
                </a:lnTo>
                <a:lnTo>
                  <a:pt x="550267" y="240766"/>
                </a:lnTo>
                <a:lnTo>
                  <a:pt x="586404" y="228525"/>
                </a:lnTo>
                <a:lnTo>
                  <a:pt x="599881" y="221253"/>
                </a:lnTo>
                <a:lnTo>
                  <a:pt x="603120" y="220526"/>
                </a:lnTo>
                <a:lnTo>
                  <a:pt x="628088" y="209675"/>
                </a:lnTo>
                <a:lnTo>
                  <a:pt x="637766" y="209550"/>
                </a:lnTo>
                <a:lnTo>
                  <a:pt x="638172" y="233251"/>
                </a:lnTo>
                <a:lnTo>
                  <a:pt x="639230" y="234875"/>
                </a:lnTo>
                <a:lnTo>
                  <a:pt x="640994" y="235957"/>
                </a:lnTo>
                <a:lnTo>
                  <a:pt x="646373" y="237694"/>
                </a:lnTo>
                <a:lnTo>
                  <a:pt x="647109" y="240754"/>
                </a:lnTo>
                <a:lnTo>
                  <a:pt x="647582" y="246285"/>
                </a:lnTo>
                <a:lnTo>
                  <a:pt x="648679" y="246739"/>
                </a:lnTo>
                <a:lnTo>
                  <a:pt x="652719" y="247244"/>
                </a:lnTo>
                <a:lnTo>
                  <a:pt x="658043" y="244645"/>
                </a:lnTo>
                <a:lnTo>
                  <a:pt x="663937" y="241021"/>
                </a:lnTo>
                <a:lnTo>
                  <a:pt x="670084" y="239411"/>
                </a:lnTo>
                <a:lnTo>
                  <a:pt x="672147" y="237922"/>
                </a:lnTo>
                <a:lnTo>
                  <a:pt x="673522" y="235873"/>
                </a:lnTo>
                <a:lnTo>
                  <a:pt x="674439" y="233447"/>
                </a:lnTo>
                <a:lnTo>
                  <a:pt x="676108" y="231831"/>
                </a:lnTo>
                <a:lnTo>
                  <a:pt x="686392" y="226414"/>
                </a:lnTo>
                <a:lnTo>
                  <a:pt x="726216" y="193647"/>
                </a:lnTo>
                <a:lnTo>
                  <a:pt x="757818" y="155572"/>
                </a:lnTo>
                <a:lnTo>
                  <a:pt x="763994" y="142872"/>
                </a:lnTo>
                <a:lnTo>
                  <a:pt x="768176" y="136522"/>
                </a:lnTo>
                <a:lnTo>
                  <a:pt x="771521" y="123826"/>
                </a:lnTo>
                <a:lnTo>
                  <a:pt x="771522" y="128880"/>
                </a:lnTo>
                <a:lnTo>
                  <a:pt x="770464" y="130368"/>
                </a:lnTo>
                <a:lnTo>
                  <a:pt x="768700" y="131361"/>
                </a:lnTo>
                <a:lnTo>
                  <a:pt x="766465" y="132023"/>
                </a:lnTo>
                <a:lnTo>
                  <a:pt x="764976" y="133523"/>
                </a:lnTo>
                <a:lnTo>
                  <a:pt x="763321" y="138011"/>
                </a:lnTo>
                <a:lnTo>
                  <a:pt x="761199" y="149516"/>
                </a:lnTo>
                <a:lnTo>
                  <a:pt x="755528" y="158834"/>
                </a:lnTo>
                <a:lnTo>
                  <a:pt x="752320" y="168298"/>
                </a:lnTo>
                <a:lnTo>
                  <a:pt x="746194" y="177804"/>
                </a:lnTo>
                <a:lnTo>
                  <a:pt x="743911" y="187324"/>
                </a:lnTo>
                <a:lnTo>
                  <a:pt x="742985" y="204521"/>
                </a:lnTo>
                <a:lnTo>
                  <a:pt x="744031" y="206196"/>
                </a:lnTo>
                <a:lnTo>
                  <a:pt x="745786" y="207313"/>
                </a:lnTo>
                <a:lnTo>
                  <a:pt x="748014" y="208058"/>
                </a:lnTo>
                <a:lnTo>
                  <a:pt x="749501" y="209612"/>
                </a:lnTo>
                <a:lnTo>
                  <a:pt x="751152" y="214162"/>
                </a:lnTo>
                <a:lnTo>
                  <a:pt x="752651" y="215799"/>
                </a:lnTo>
                <a:lnTo>
                  <a:pt x="757138" y="217617"/>
                </a:lnTo>
                <a:lnTo>
                  <a:pt x="759817" y="217044"/>
                </a:lnTo>
                <a:lnTo>
                  <a:pt x="769771" y="210743"/>
                </a:lnTo>
                <a:lnTo>
                  <a:pt x="778780" y="203238"/>
                </a:lnTo>
                <a:lnTo>
                  <a:pt x="787667" y="199917"/>
                </a:lnTo>
                <a:lnTo>
                  <a:pt x="835022" y="155565"/>
                </a:lnTo>
                <a:lnTo>
                  <a:pt x="843489" y="146045"/>
                </a:lnTo>
                <a:lnTo>
                  <a:pt x="845840" y="139696"/>
                </a:lnTo>
                <a:lnTo>
                  <a:pt x="847526" y="137580"/>
                </a:lnTo>
                <a:lnTo>
                  <a:pt x="853895" y="133543"/>
                </a:lnTo>
                <a:lnTo>
                  <a:pt x="855758" y="128848"/>
                </a:lnTo>
                <a:lnTo>
                  <a:pt x="857312" y="127173"/>
                </a:lnTo>
                <a:lnTo>
                  <a:pt x="866645" y="123861"/>
                </a:lnTo>
                <a:lnTo>
                  <a:pt x="861678" y="128890"/>
                </a:lnTo>
                <a:lnTo>
                  <a:pt x="859217" y="134188"/>
                </a:lnTo>
                <a:lnTo>
                  <a:pt x="856448" y="149332"/>
                </a:lnTo>
                <a:lnTo>
                  <a:pt x="849759" y="161944"/>
                </a:lnTo>
                <a:lnTo>
                  <a:pt x="846932" y="177800"/>
                </a:lnTo>
                <a:lnTo>
                  <a:pt x="840236" y="190497"/>
                </a:lnTo>
                <a:lnTo>
                  <a:pt x="838232" y="217190"/>
                </a:lnTo>
                <a:lnTo>
                  <a:pt x="839279" y="217817"/>
                </a:lnTo>
                <a:lnTo>
                  <a:pt x="857496" y="218999"/>
                </a:lnTo>
                <a:lnTo>
                  <a:pt x="866772" y="21907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8" name="SMARTInkShape-Group295"/>
          <p:cNvGrpSpPr/>
          <p:nvPr/>
        </p:nvGrpSpPr>
        <p:grpSpPr>
          <a:xfrm>
            <a:off x="9753715" y="3648078"/>
            <a:ext cx="1066686" cy="304640"/>
            <a:chOff x="9753715" y="3648078"/>
            <a:chExt cx="1066686" cy="304640"/>
          </a:xfrm>
        </p:grpSpPr>
        <p:sp>
          <p:nvSpPr>
            <p:cNvPr id="216" name="SMARTInkShape-1298"/>
            <p:cNvSpPr/>
            <p:nvPr>
              <p:custDataLst>
                <p:tags r:id="rId262"/>
              </p:custDataLst>
            </p:nvPr>
          </p:nvSpPr>
          <p:spPr>
            <a:xfrm>
              <a:off x="9753715" y="3648086"/>
              <a:ext cx="619011" cy="304632"/>
            </a:xfrm>
            <a:custGeom>
              <a:avLst/>
              <a:gdLst/>
              <a:ahLst/>
              <a:cxnLst/>
              <a:rect l="0" t="0" r="0" b="0"/>
              <a:pathLst>
                <a:path w="619011" h="304632">
                  <a:moveTo>
                    <a:pt x="37985" y="19039"/>
                  </a:moveTo>
                  <a:lnTo>
                    <a:pt x="37985" y="19039"/>
                  </a:lnTo>
                  <a:lnTo>
                    <a:pt x="28575" y="19039"/>
                  </a:lnTo>
                  <a:lnTo>
                    <a:pt x="20271" y="27240"/>
                  </a:lnTo>
                  <a:lnTo>
                    <a:pt x="18141" y="35907"/>
                  </a:lnTo>
                  <a:lnTo>
                    <a:pt x="12468" y="44733"/>
                  </a:lnTo>
                  <a:lnTo>
                    <a:pt x="10315" y="54051"/>
                  </a:lnTo>
                  <a:lnTo>
                    <a:pt x="9410" y="94798"/>
                  </a:lnTo>
                  <a:lnTo>
                    <a:pt x="23601" y="95228"/>
                  </a:lnTo>
                  <a:lnTo>
                    <a:pt x="29123" y="92412"/>
                  </a:lnTo>
                  <a:lnTo>
                    <a:pt x="53885" y="70787"/>
                  </a:lnTo>
                  <a:lnTo>
                    <a:pt x="74794" y="62151"/>
                  </a:lnTo>
                  <a:lnTo>
                    <a:pt x="83626" y="53722"/>
                  </a:lnTo>
                  <a:lnTo>
                    <a:pt x="91079" y="45037"/>
                  </a:lnTo>
                  <a:lnTo>
                    <a:pt x="100166" y="39089"/>
                  </a:lnTo>
                  <a:lnTo>
                    <a:pt x="123555" y="9677"/>
                  </a:lnTo>
                  <a:lnTo>
                    <a:pt x="131898" y="1327"/>
                  </a:lnTo>
                  <a:lnTo>
                    <a:pt x="124917" y="8307"/>
                  </a:lnTo>
                  <a:lnTo>
                    <a:pt x="123949" y="16880"/>
                  </a:lnTo>
                  <a:lnTo>
                    <a:pt x="123815" y="22666"/>
                  </a:lnTo>
                  <a:lnTo>
                    <a:pt x="120935" y="28765"/>
                  </a:lnTo>
                  <a:lnTo>
                    <a:pt x="117186" y="35003"/>
                  </a:lnTo>
                  <a:lnTo>
                    <a:pt x="105620" y="73192"/>
                  </a:lnTo>
                  <a:lnTo>
                    <a:pt x="103887" y="89883"/>
                  </a:lnTo>
                  <a:lnTo>
                    <a:pt x="92918" y="130575"/>
                  </a:lnTo>
                  <a:lnTo>
                    <a:pt x="80027" y="156454"/>
                  </a:lnTo>
                  <a:lnTo>
                    <a:pt x="76194" y="173819"/>
                  </a:lnTo>
                  <a:lnTo>
                    <a:pt x="69886" y="187196"/>
                  </a:lnTo>
                  <a:lnTo>
                    <a:pt x="66486" y="203037"/>
                  </a:lnTo>
                  <a:lnTo>
                    <a:pt x="59248" y="214903"/>
                  </a:lnTo>
                  <a:lnTo>
                    <a:pt x="53432" y="221801"/>
                  </a:lnTo>
                  <a:lnTo>
                    <a:pt x="50142" y="231216"/>
                  </a:lnTo>
                  <a:lnTo>
                    <a:pt x="47622" y="241398"/>
                  </a:lnTo>
                  <a:lnTo>
                    <a:pt x="40202" y="256558"/>
                  </a:lnTo>
                  <a:lnTo>
                    <a:pt x="29913" y="282498"/>
                  </a:lnTo>
                  <a:lnTo>
                    <a:pt x="22202" y="292703"/>
                  </a:lnTo>
                  <a:lnTo>
                    <a:pt x="20387" y="298712"/>
                  </a:lnTo>
                  <a:lnTo>
                    <a:pt x="18845" y="300738"/>
                  </a:lnTo>
                  <a:lnTo>
                    <a:pt x="9840" y="304631"/>
                  </a:lnTo>
                  <a:lnTo>
                    <a:pt x="9448" y="296574"/>
                  </a:lnTo>
                  <a:lnTo>
                    <a:pt x="2872" y="287918"/>
                  </a:lnTo>
                  <a:lnTo>
                    <a:pt x="771" y="279094"/>
                  </a:lnTo>
                  <a:lnTo>
                    <a:pt x="0" y="263476"/>
                  </a:lnTo>
                  <a:lnTo>
                    <a:pt x="2758" y="257147"/>
                  </a:lnTo>
                  <a:lnTo>
                    <a:pt x="6453" y="250807"/>
                  </a:lnTo>
                  <a:lnTo>
                    <a:pt x="8826" y="238112"/>
                  </a:lnTo>
                  <a:lnTo>
                    <a:pt x="10392" y="215693"/>
                  </a:lnTo>
                  <a:lnTo>
                    <a:pt x="16991" y="204072"/>
                  </a:lnTo>
                  <a:lnTo>
                    <a:pt x="60214" y="158742"/>
                  </a:lnTo>
                  <a:lnTo>
                    <a:pt x="104906" y="130517"/>
                  </a:lnTo>
                  <a:lnTo>
                    <a:pt x="149125" y="101981"/>
                  </a:lnTo>
                  <a:lnTo>
                    <a:pt x="193560" y="79387"/>
                  </a:lnTo>
                  <a:lnTo>
                    <a:pt x="238010" y="57140"/>
                  </a:lnTo>
                  <a:lnTo>
                    <a:pt x="282460" y="34914"/>
                  </a:lnTo>
                  <a:lnTo>
                    <a:pt x="325419" y="20528"/>
                  </a:lnTo>
                  <a:lnTo>
                    <a:pt x="335994" y="19480"/>
                  </a:lnTo>
                  <a:lnTo>
                    <a:pt x="338257" y="18274"/>
                  </a:lnTo>
                  <a:lnTo>
                    <a:pt x="339767" y="16413"/>
                  </a:lnTo>
                  <a:lnTo>
                    <a:pt x="340773" y="14113"/>
                  </a:lnTo>
                  <a:lnTo>
                    <a:pt x="342503" y="12580"/>
                  </a:lnTo>
                  <a:lnTo>
                    <a:pt x="350809" y="9918"/>
                  </a:lnTo>
                  <a:lnTo>
                    <a:pt x="356921" y="9634"/>
                  </a:lnTo>
                  <a:lnTo>
                    <a:pt x="358558" y="10652"/>
                  </a:lnTo>
                  <a:lnTo>
                    <a:pt x="359651" y="12389"/>
                  </a:lnTo>
                  <a:lnTo>
                    <a:pt x="361797" y="18924"/>
                  </a:lnTo>
                  <a:lnTo>
                    <a:pt x="361832" y="32286"/>
                  </a:lnTo>
                  <a:lnTo>
                    <a:pt x="360775" y="34220"/>
                  </a:lnTo>
                  <a:lnTo>
                    <a:pt x="359011" y="35510"/>
                  </a:lnTo>
                  <a:lnTo>
                    <a:pt x="356777" y="36370"/>
                  </a:lnTo>
                  <a:lnTo>
                    <a:pt x="355289" y="38001"/>
                  </a:lnTo>
                  <a:lnTo>
                    <a:pt x="353633" y="42636"/>
                  </a:lnTo>
                  <a:lnTo>
                    <a:pt x="351512" y="54235"/>
                  </a:lnTo>
                  <a:lnTo>
                    <a:pt x="345842" y="63569"/>
                  </a:lnTo>
                  <a:lnTo>
                    <a:pt x="342633" y="73038"/>
                  </a:lnTo>
                  <a:lnTo>
                    <a:pt x="336507" y="82546"/>
                  </a:lnTo>
                  <a:lnTo>
                    <a:pt x="333165" y="92066"/>
                  </a:lnTo>
                  <a:lnTo>
                    <a:pt x="325185" y="102883"/>
                  </a:lnTo>
                  <a:lnTo>
                    <a:pt x="324164" y="109263"/>
                  </a:lnTo>
                  <a:lnTo>
                    <a:pt x="323747" y="128347"/>
                  </a:lnTo>
                  <a:lnTo>
                    <a:pt x="324802" y="130011"/>
                  </a:lnTo>
                  <a:lnTo>
                    <a:pt x="326562" y="131121"/>
                  </a:lnTo>
                  <a:lnTo>
                    <a:pt x="333437" y="133047"/>
                  </a:lnTo>
                  <a:lnTo>
                    <a:pt x="341344" y="133300"/>
                  </a:lnTo>
                  <a:lnTo>
                    <a:pt x="350105" y="126786"/>
                  </a:lnTo>
                  <a:lnTo>
                    <a:pt x="360082" y="124205"/>
                  </a:lnTo>
                  <a:lnTo>
                    <a:pt x="388931" y="96715"/>
                  </a:lnTo>
                  <a:lnTo>
                    <a:pt x="399878" y="95244"/>
                  </a:lnTo>
                  <a:lnTo>
                    <a:pt x="399923" y="95240"/>
                  </a:lnTo>
                  <a:lnTo>
                    <a:pt x="399935" y="118919"/>
                  </a:lnTo>
                  <a:lnTo>
                    <a:pt x="400993" y="120551"/>
                  </a:lnTo>
                  <a:lnTo>
                    <a:pt x="402759" y="121639"/>
                  </a:lnTo>
                  <a:lnTo>
                    <a:pt x="409637" y="123528"/>
                  </a:lnTo>
                  <a:lnTo>
                    <a:pt x="423615" y="123803"/>
                  </a:lnTo>
                  <a:lnTo>
                    <a:pt x="429157" y="120987"/>
                  </a:lnTo>
                  <a:lnTo>
                    <a:pt x="435148" y="117266"/>
                  </a:lnTo>
                  <a:lnTo>
                    <a:pt x="460480" y="106946"/>
                  </a:lnTo>
                  <a:lnTo>
                    <a:pt x="506893" y="76172"/>
                  </a:lnTo>
                  <a:lnTo>
                    <a:pt x="532641" y="57137"/>
                  </a:lnTo>
                  <a:lnTo>
                    <a:pt x="565023" y="25389"/>
                  </a:lnTo>
                  <a:lnTo>
                    <a:pt x="568558" y="19039"/>
                  </a:lnTo>
                  <a:lnTo>
                    <a:pt x="569500" y="15864"/>
                  </a:lnTo>
                  <a:lnTo>
                    <a:pt x="571187" y="13747"/>
                  </a:lnTo>
                  <a:lnTo>
                    <a:pt x="577559" y="9710"/>
                  </a:lnTo>
                  <a:lnTo>
                    <a:pt x="580906" y="6"/>
                  </a:lnTo>
                  <a:lnTo>
                    <a:pt x="580907" y="0"/>
                  </a:lnTo>
                  <a:lnTo>
                    <a:pt x="572708" y="8191"/>
                  </a:lnTo>
                  <a:lnTo>
                    <a:pt x="571776" y="14178"/>
                  </a:lnTo>
                  <a:lnTo>
                    <a:pt x="570587" y="15799"/>
                  </a:lnTo>
                  <a:lnTo>
                    <a:pt x="568737" y="16879"/>
                  </a:lnTo>
                  <a:lnTo>
                    <a:pt x="566445" y="17599"/>
                  </a:lnTo>
                  <a:lnTo>
                    <a:pt x="564917" y="19137"/>
                  </a:lnTo>
                  <a:lnTo>
                    <a:pt x="563219" y="23669"/>
                  </a:lnTo>
                  <a:lnTo>
                    <a:pt x="561069" y="35202"/>
                  </a:lnTo>
                  <a:lnTo>
                    <a:pt x="555393" y="44524"/>
                  </a:lnTo>
                  <a:lnTo>
                    <a:pt x="552183" y="53989"/>
                  </a:lnTo>
                  <a:lnTo>
                    <a:pt x="546057" y="63496"/>
                  </a:lnTo>
                  <a:lnTo>
                    <a:pt x="543238" y="74308"/>
                  </a:lnTo>
                  <a:lnTo>
                    <a:pt x="536348" y="83422"/>
                  </a:lnTo>
                  <a:lnTo>
                    <a:pt x="533688" y="93474"/>
                  </a:lnTo>
                  <a:lnTo>
                    <a:pt x="533286" y="113858"/>
                  </a:lnTo>
                  <a:lnTo>
                    <a:pt x="547476" y="114278"/>
                  </a:lnTo>
                  <a:lnTo>
                    <a:pt x="552996" y="111462"/>
                  </a:lnTo>
                  <a:lnTo>
                    <a:pt x="558979" y="107741"/>
                  </a:lnTo>
                  <a:lnTo>
                    <a:pt x="571444" y="105352"/>
                  </a:lnTo>
                  <a:lnTo>
                    <a:pt x="574600" y="105156"/>
                  </a:lnTo>
                  <a:lnTo>
                    <a:pt x="580928" y="102116"/>
                  </a:lnTo>
                  <a:lnTo>
                    <a:pt x="587269" y="98295"/>
                  </a:lnTo>
                  <a:lnTo>
                    <a:pt x="619010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1299"/>
            <p:cNvSpPr/>
            <p:nvPr>
              <p:custDataLst>
                <p:tags r:id="rId263"/>
              </p:custDataLst>
            </p:nvPr>
          </p:nvSpPr>
          <p:spPr>
            <a:xfrm>
              <a:off x="10401731" y="3648078"/>
              <a:ext cx="418670" cy="123789"/>
            </a:xfrm>
            <a:custGeom>
              <a:avLst/>
              <a:gdLst/>
              <a:ahLst/>
              <a:cxnLst/>
              <a:rect l="0" t="0" r="0" b="0"/>
              <a:pathLst>
                <a:path w="418670" h="123789">
                  <a:moveTo>
                    <a:pt x="85294" y="57147"/>
                  </a:moveTo>
                  <a:lnTo>
                    <a:pt x="85294" y="57147"/>
                  </a:lnTo>
                  <a:lnTo>
                    <a:pt x="118798" y="57147"/>
                  </a:lnTo>
                  <a:lnTo>
                    <a:pt x="120331" y="56089"/>
                  </a:lnTo>
                  <a:lnTo>
                    <a:pt x="121351" y="54325"/>
                  </a:lnTo>
                  <a:lnTo>
                    <a:pt x="123274" y="48015"/>
                  </a:lnTo>
                  <a:lnTo>
                    <a:pt x="123394" y="23642"/>
                  </a:lnTo>
                  <a:lnTo>
                    <a:pt x="122336" y="22110"/>
                  </a:lnTo>
                  <a:lnTo>
                    <a:pt x="120570" y="21089"/>
                  </a:lnTo>
                  <a:lnTo>
                    <a:pt x="115192" y="19450"/>
                  </a:lnTo>
                  <a:lnTo>
                    <a:pt x="105785" y="10882"/>
                  </a:lnTo>
                  <a:lnTo>
                    <a:pt x="99714" y="9925"/>
                  </a:lnTo>
                  <a:lnTo>
                    <a:pt x="91212" y="9641"/>
                  </a:lnTo>
                  <a:lnTo>
                    <a:pt x="85104" y="12397"/>
                  </a:lnTo>
                  <a:lnTo>
                    <a:pt x="68529" y="25333"/>
                  </a:lnTo>
                  <a:lnTo>
                    <a:pt x="59630" y="28671"/>
                  </a:lnTo>
                  <a:lnTo>
                    <a:pt x="24965" y="60360"/>
                  </a:lnTo>
                  <a:lnTo>
                    <a:pt x="21440" y="66689"/>
                  </a:lnTo>
                  <a:lnTo>
                    <a:pt x="18814" y="73029"/>
                  </a:lnTo>
                  <a:lnTo>
                    <a:pt x="12445" y="82549"/>
                  </a:lnTo>
                  <a:lnTo>
                    <a:pt x="10583" y="88898"/>
                  </a:lnTo>
                  <a:lnTo>
                    <a:pt x="9029" y="91014"/>
                  </a:lnTo>
                  <a:lnTo>
                    <a:pt x="6933" y="92425"/>
                  </a:lnTo>
                  <a:lnTo>
                    <a:pt x="4478" y="93366"/>
                  </a:lnTo>
                  <a:lnTo>
                    <a:pt x="2841" y="95051"/>
                  </a:lnTo>
                  <a:lnTo>
                    <a:pt x="0" y="103283"/>
                  </a:lnTo>
                  <a:lnTo>
                    <a:pt x="915" y="103779"/>
                  </a:lnTo>
                  <a:lnTo>
                    <a:pt x="17183" y="104761"/>
                  </a:lnTo>
                  <a:lnTo>
                    <a:pt x="25939" y="98224"/>
                  </a:lnTo>
                  <a:lnTo>
                    <a:pt x="34782" y="95071"/>
                  </a:lnTo>
                  <a:lnTo>
                    <a:pt x="79877" y="62162"/>
                  </a:lnTo>
                  <a:lnTo>
                    <a:pt x="91827" y="51592"/>
                  </a:lnTo>
                  <a:lnTo>
                    <a:pt x="98075" y="49386"/>
                  </a:lnTo>
                  <a:lnTo>
                    <a:pt x="100167" y="47740"/>
                  </a:lnTo>
                  <a:lnTo>
                    <a:pt x="104164" y="41424"/>
                  </a:lnTo>
                  <a:lnTo>
                    <a:pt x="113829" y="38108"/>
                  </a:lnTo>
                  <a:lnTo>
                    <a:pt x="108800" y="43157"/>
                  </a:lnTo>
                  <a:lnTo>
                    <a:pt x="106324" y="48460"/>
                  </a:lnTo>
                  <a:lnTo>
                    <a:pt x="104735" y="60487"/>
                  </a:lnTo>
                  <a:lnTo>
                    <a:pt x="103546" y="62549"/>
                  </a:lnTo>
                  <a:lnTo>
                    <a:pt x="101696" y="63923"/>
                  </a:lnTo>
                  <a:lnTo>
                    <a:pt x="99404" y="64840"/>
                  </a:lnTo>
                  <a:lnTo>
                    <a:pt x="97876" y="66509"/>
                  </a:lnTo>
                  <a:lnTo>
                    <a:pt x="92601" y="76792"/>
                  </a:lnTo>
                  <a:lnTo>
                    <a:pt x="88541" y="82811"/>
                  </a:lnTo>
                  <a:lnTo>
                    <a:pt x="86258" y="92151"/>
                  </a:lnTo>
                  <a:lnTo>
                    <a:pt x="85297" y="113856"/>
                  </a:lnTo>
                  <a:lnTo>
                    <a:pt x="107960" y="114294"/>
                  </a:lnTo>
                  <a:lnTo>
                    <a:pt x="114065" y="111473"/>
                  </a:lnTo>
                  <a:lnTo>
                    <a:pt x="120306" y="107751"/>
                  </a:lnTo>
                  <a:lnTo>
                    <a:pt x="129769" y="104596"/>
                  </a:lnTo>
                  <a:lnTo>
                    <a:pt x="139278" y="98487"/>
                  </a:lnTo>
                  <a:lnTo>
                    <a:pt x="148796" y="96207"/>
                  </a:lnTo>
                  <a:lnTo>
                    <a:pt x="169138" y="95285"/>
                  </a:lnTo>
                  <a:lnTo>
                    <a:pt x="169764" y="94214"/>
                  </a:lnTo>
                  <a:lnTo>
                    <a:pt x="170462" y="90201"/>
                  </a:lnTo>
                  <a:lnTo>
                    <a:pt x="171707" y="89766"/>
                  </a:lnTo>
                  <a:lnTo>
                    <a:pt x="180423" y="95165"/>
                  </a:lnTo>
                  <a:lnTo>
                    <a:pt x="180544" y="122488"/>
                  </a:lnTo>
                  <a:lnTo>
                    <a:pt x="181602" y="122933"/>
                  </a:lnTo>
                  <a:lnTo>
                    <a:pt x="194735" y="123788"/>
                  </a:lnTo>
                  <a:lnTo>
                    <a:pt x="196354" y="122741"/>
                  </a:lnTo>
                  <a:lnTo>
                    <a:pt x="197433" y="120985"/>
                  </a:lnTo>
                  <a:lnTo>
                    <a:pt x="198153" y="118755"/>
                  </a:lnTo>
                  <a:lnTo>
                    <a:pt x="199691" y="117269"/>
                  </a:lnTo>
                  <a:lnTo>
                    <a:pt x="204224" y="115618"/>
                  </a:lnTo>
                  <a:lnTo>
                    <a:pt x="212726" y="114688"/>
                  </a:lnTo>
                  <a:lnTo>
                    <a:pt x="214698" y="113500"/>
                  </a:lnTo>
                  <a:lnTo>
                    <a:pt x="216012" y="111649"/>
                  </a:lnTo>
                  <a:lnTo>
                    <a:pt x="216889" y="109357"/>
                  </a:lnTo>
                  <a:lnTo>
                    <a:pt x="218532" y="107828"/>
                  </a:lnTo>
                  <a:lnTo>
                    <a:pt x="228774" y="102554"/>
                  </a:lnTo>
                  <a:lnTo>
                    <a:pt x="253593" y="80344"/>
                  </a:lnTo>
                  <a:lnTo>
                    <a:pt x="266273" y="74194"/>
                  </a:lnTo>
                  <a:lnTo>
                    <a:pt x="298019" y="44413"/>
                  </a:lnTo>
                  <a:lnTo>
                    <a:pt x="301545" y="38082"/>
                  </a:lnTo>
                  <a:lnTo>
                    <a:pt x="302488" y="34912"/>
                  </a:lnTo>
                  <a:lnTo>
                    <a:pt x="304173" y="32798"/>
                  </a:lnTo>
                  <a:lnTo>
                    <a:pt x="310543" y="28766"/>
                  </a:lnTo>
                  <a:lnTo>
                    <a:pt x="312405" y="24072"/>
                  </a:lnTo>
                  <a:lnTo>
                    <a:pt x="313894" y="9522"/>
                  </a:lnTo>
                  <a:lnTo>
                    <a:pt x="313894" y="17723"/>
                  </a:lnTo>
                  <a:lnTo>
                    <a:pt x="307348" y="26390"/>
                  </a:lnTo>
                  <a:lnTo>
                    <a:pt x="305252" y="35216"/>
                  </a:lnTo>
                  <a:lnTo>
                    <a:pt x="304760" y="41403"/>
                  </a:lnTo>
                  <a:lnTo>
                    <a:pt x="303571" y="43476"/>
                  </a:lnTo>
                  <a:lnTo>
                    <a:pt x="301721" y="44858"/>
                  </a:lnTo>
                  <a:lnTo>
                    <a:pt x="299429" y="45780"/>
                  </a:lnTo>
                  <a:lnTo>
                    <a:pt x="297901" y="47452"/>
                  </a:lnTo>
                  <a:lnTo>
                    <a:pt x="296203" y="52132"/>
                  </a:lnTo>
                  <a:lnTo>
                    <a:pt x="294845" y="84350"/>
                  </a:lnTo>
                  <a:lnTo>
                    <a:pt x="295902" y="84808"/>
                  </a:lnTo>
                  <a:lnTo>
                    <a:pt x="309035" y="85686"/>
                  </a:lnTo>
                  <a:lnTo>
                    <a:pt x="310654" y="84640"/>
                  </a:lnTo>
                  <a:lnTo>
                    <a:pt x="311733" y="82884"/>
                  </a:lnTo>
                  <a:lnTo>
                    <a:pt x="312453" y="80655"/>
                  </a:lnTo>
                  <a:lnTo>
                    <a:pt x="313991" y="79169"/>
                  </a:lnTo>
                  <a:lnTo>
                    <a:pt x="324066" y="73962"/>
                  </a:lnTo>
                  <a:lnTo>
                    <a:pt x="330057" y="69912"/>
                  </a:lnTo>
                  <a:lnTo>
                    <a:pt x="339378" y="66574"/>
                  </a:lnTo>
                  <a:lnTo>
                    <a:pt x="374219" y="34884"/>
                  </a:lnTo>
                  <a:lnTo>
                    <a:pt x="377745" y="28555"/>
                  </a:lnTo>
                  <a:lnTo>
                    <a:pt x="380373" y="22215"/>
                  </a:lnTo>
                  <a:lnTo>
                    <a:pt x="399607" y="8"/>
                  </a:lnTo>
                  <a:lnTo>
                    <a:pt x="399616" y="0"/>
                  </a:lnTo>
                  <a:lnTo>
                    <a:pt x="399619" y="13255"/>
                  </a:lnTo>
                  <a:lnTo>
                    <a:pt x="396795" y="19295"/>
                  </a:lnTo>
                  <a:lnTo>
                    <a:pt x="391417" y="26740"/>
                  </a:lnTo>
                  <a:lnTo>
                    <a:pt x="389296" y="35814"/>
                  </a:lnTo>
                  <a:lnTo>
                    <a:pt x="383626" y="44711"/>
                  </a:lnTo>
                  <a:lnTo>
                    <a:pt x="381173" y="57199"/>
                  </a:lnTo>
                  <a:lnTo>
                    <a:pt x="380689" y="64801"/>
                  </a:lnTo>
                  <a:lnTo>
                    <a:pt x="372380" y="74709"/>
                  </a:lnTo>
                  <a:lnTo>
                    <a:pt x="371439" y="80813"/>
                  </a:lnTo>
                  <a:lnTo>
                    <a:pt x="372366" y="82449"/>
                  </a:lnTo>
                  <a:lnTo>
                    <a:pt x="374042" y="83540"/>
                  </a:lnTo>
                  <a:lnTo>
                    <a:pt x="380187" y="85594"/>
                  </a:lnTo>
                  <a:lnTo>
                    <a:pt x="393794" y="85711"/>
                  </a:lnTo>
                  <a:lnTo>
                    <a:pt x="399852" y="82895"/>
                  </a:lnTo>
                  <a:lnTo>
                    <a:pt x="406072" y="79174"/>
                  </a:lnTo>
                  <a:lnTo>
                    <a:pt x="418669" y="761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1" name="SMARTInkShape-Group296"/>
          <p:cNvGrpSpPr/>
          <p:nvPr/>
        </p:nvGrpSpPr>
        <p:grpSpPr>
          <a:xfrm>
            <a:off x="11077575" y="3629025"/>
            <a:ext cx="28576" cy="123826"/>
            <a:chOff x="11077575" y="3629025"/>
            <a:chExt cx="28576" cy="123826"/>
          </a:xfrm>
        </p:grpSpPr>
        <p:sp>
          <p:nvSpPr>
            <p:cNvPr id="219" name="SMARTInkShape-1300"/>
            <p:cNvSpPr/>
            <p:nvPr>
              <p:custDataLst>
                <p:tags r:id="rId260"/>
              </p:custDataLst>
            </p:nvPr>
          </p:nvSpPr>
          <p:spPr>
            <a:xfrm>
              <a:off x="11087100" y="3629025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9525" y="0"/>
                  </a:moveTo>
                  <a:lnTo>
                    <a:pt x="9525" y="0"/>
                  </a:lnTo>
                  <a:lnTo>
                    <a:pt x="14582" y="0"/>
                  </a:lnTo>
                  <a:lnTo>
                    <a:pt x="16071" y="1058"/>
                  </a:lnTo>
                  <a:lnTo>
                    <a:pt x="17063" y="2822"/>
                  </a:lnTo>
                  <a:lnTo>
                    <a:pt x="17727" y="5057"/>
                  </a:lnTo>
                  <a:lnTo>
                    <a:pt x="18167" y="5488"/>
                  </a:lnTo>
                  <a:lnTo>
                    <a:pt x="18462" y="4717"/>
                  </a:lnTo>
                  <a:lnTo>
                    <a:pt x="19049" y="7"/>
                  </a:lnTo>
                  <a:lnTo>
                    <a:pt x="19050" y="5"/>
                  </a:lnTo>
                  <a:lnTo>
                    <a:pt x="19050" y="0"/>
                  </a:lnTo>
                  <a:lnTo>
                    <a:pt x="19050" y="8201"/>
                  </a:lnTo>
                  <a:lnTo>
                    <a:pt x="17992" y="8642"/>
                  </a:lnTo>
                  <a:lnTo>
                    <a:pt x="10848" y="9408"/>
                  </a:lnTo>
                  <a:lnTo>
                    <a:pt x="10113" y="12295"/>
                  </a:lnTo>
                  <a:lnTo>
                    <a:pt x="9560" y="18654"/>
                  </a:lnTo>
                  <a:lnTo>
                    <a:pt x="1327" y="19016"/>
                  </a:lnTo>
                  <a:lnTo>
                    <a:pt x="884" y="20085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1301"/>
            <p:cNvSpPr/>
            <p:nvPr>
              <p:custDataLst>
                <p:tags r:id="rId261"/>
              </p:custDataLst>
            </p:nvPr>
          </p:nvSpPr>
          <p:spPr>
            <a:xfrm>
              <a:off x="11077575" y="373380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0"/>
                  </a:moveTo>
                  <a:lnTo>
                    <a:pt x="9525" y="0"/>
                  </a:lnTo>
                  <a:lnTo>
                    <a:pt x="115" y="9408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5" name="SMARTInkShape-Group297"/>
          <p:cNvGrpSpPr/>
          <p:nvPr/>
        </p:nvGrpSpPr>
        <p:grpSpPr>
          <a:xfrm>
            <a:off x="285753" y="4410075"/>
            <a:ext cx="419098" cy="237732"/>
            <a:chOff x="285753" y="4410075"/>
            <a:chExt cx="419098" cy="237732"/>
          </a:xfrm>
        </p:grpSpPr>
        <p:sp>
          <p:nvSpPr>
            <p:cNvPr id="222" name="SMARTInkShape-1302"/>
            <p:cNvSpPr/>
            <p:nvPr>
              <p:custDataLst>
                <p:tags r:id="rId257"/>
              </p:custDataLst>
            </p:nvPr>
          </p:nvSpPr>
          <p:spPr>
            <a:xfrm>
              <a:off x="285753" y="4514850"/>
              <a:ext cx="133348" cy="132957"/>
            </a:xfrm>
            <a:custGeom>
              <a:avLst/>
              <a:gdLst/>
              <a:ahLst/>
              <a:cxnLst/>
              <a:rect l="0" t="0" r="0" b="0"/>
              <a:pathLst>
                <a:path w="133348" h="132957">
                  <a:moveTo>
                    <a:pt x="76197" y="0"/>
                  </a:moveTo>
                  <a:lnTo>
                    <a:pt x="76197" y="0"/>
                  </a:lnTo>
                  <a:lnTo>
                    <a:pt x="76197" y="14189"/>
                  </a:lnTo>
                  <a:lnTo>
                    <a:pt x="73375" y="19712"/>
                  </a:lnTo>
                  <a:lnTo>
                    <a:pt x="67996" y="26824"/>
                  </a:lnTo>
                  <a:lnTo>
                    <a:pt x="65875" y="35833"/>
                  </a:lnTo>
                  <a:lnTo>
                    <a:pt x="60203" y="44719"/>
                  </a:lnTo>
                  <a:lnTo>
                    <a:pt x="56994" y="54054"/>
                  </a:lnTo>
                  <a:lnTo>
                    <a:pt x="50869" y="64582"/>
                  </a:lnTo>
                  <a:lnTo>
                    <a:pt x="47526" y="79578"/>
                  </a:lnTo>
                  <a:lnTo>
                    <a:pt x="42993" y="87579"/>
                  </a:lnTo>
                  <a:lnTo>
                    <a:pt x="37451" y="91841"/>
                  </a:lnTo>
                  <a:lnTo>
                    <a:pt x="34491" y="92977"/>
                  </a:lnTo>
                  <a:lnTo>
                    <a:pt x="32518" y="94793"/>
                  </a:lnTo>
                  <a:lnTo>
                    <a:pt x="21264" y="114459"/>
                  </a:lnTo>
                  <a:lnTo>
                    <a:pt x="20525" y="117582"/>
                  </a:lnTo>
                  <a:lnTo>
                    <a:pt x="18974" y="119662"/>
                  </a:lnTo>
                  <a:lnTo>
                    <a:pt x="16882" y="121050"/>
                  </a:lnTo>
                  <a:lnTo>
                    <a:pt x="10976" y="123277"/>
                  </a:lnTo>
                  <a:lnTo>
                    <a:pt x="1449" y="123777"/>
                  </a:lnTo>
                  <a:lnTo>
                    <a:pt x="965" y="124851"/>
                  </a:lnTo>
                  <a:lnTo>
                    <a:pt x="35" y="132956"/>
                  </a:lnTo>
                  <a:lnTo>
                    <a:pt x="0" y="125114"/>
                  </a:lnTo>
                  <a:lnTo>
                    <a:pt x="1058" y="124685"/>
                  </a:lnTo>
                  <a:lnTo>
                    <a:pt x="9130" y="123859"/>
                  </a:lnTo>
                  <a:lnTo>
                    <a:pt x="17689" y="115627"/>
                  </a:lnTo>
                  <a:lnTo>
                    <a:pt x="23701" y="114693"/>
                  </a:lnTo>
                  <a:lnTo>
                    <a:pt x="32185" y="114417"/>
                  </a:lnTo>
                  <a:lnTo>
                    <a:pt x="34156" y="113319"/>
                  </a:lnTo>
                  <a:lnTo>
                    <a:pt x="35470" y="111530"/>
                  </a:lnTo>
                  <a:lnTo>
                    <a:pt x="36345" y="109278"/>
                  </a:lnTo>
                  <a:lnTo>
                    <a:pt x="37988" y="107778"/>
                  </a:lnTo>
                  <a:lnTo>
                    <a:pt x="46144" y="105170"/>
                  </a:lnTo>
                  <a:lnTo>
                    <a:pt x="60750" y="104810"/>
                  </a:lnTo>
                  <a:lnTo>
                    <a:pt x="62724" y="103739"/>
                  </a:lnTo>
                  <a:lnTo>
                    <a:pt x="64040" y="101968"/>
                  </a:lnTo>
                  <a:lnTo>
                    <a:pt x="64917" y="99728"/>
                  </a:lnTo>
                  <a:lnTo>
                    <a:pt x="66560" y="99294"/>
                  </a:lnTo>
                  <a:lnTo>
                    <a:pt x="79775" y="103844"/>
                  </a:lnTo>
                  <a:lnTo>
                    <a:pt x="100141" y="104768"/>
                  </a:lnTo>
                  <a:lnTo>
                    <a:pt x="101685" y="105829"/>
                  </a:lnTo>
                  <a:lnTo>
                    <a:pt x="102714" y="107594"/>
                  </a:lnTo>
                  <a:lnTo>
                    <a:pt x="103400" y="109829"/>
                  </a:lnTo>
                  <a:lnTo>
                    <a:pt x="104916" y="111320"/>
                  </a:lnTo>
                  <a:lnTo>
                    <a:pt x="113869" y="114183"/>
                  </a:lnTo>
                  <a:lnTo>
                    <a:pt x="13334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1303"/>
            <p:cNvSpPr/>
            <p:nvPr>
              <p:custDataLst>
                <p:tags r:id="rId258"/>
              </p:custDataLst>
            </p:nvPr>
          </p:nvSpPr>
          <p:spPr>
            <a:xfrm>
              <a:off x="504860" y="4410075"/>
              <a:ext cx="85691" cy="171451"/>
            </a:xfrm>
            <a:custGeom>
              <a:avLst/>
              <a:gdLst/>
              <a:ahLst/>
              <a:cxnLst/>
              <a:rect l="0" t="0" r="0" b="0"/>
              <a:pathLst>
                <a:path w="85691" h="171451">
                  <a:moveTo>
                    <a:pt x="85690" y="38100"/>
                  </a:moveTo>
                  <a:lnTo>
                    <a:pt x="85690" y="38100"/>
                  </a:lnTo>
                  <a:lnTo>
                    <a:pt x="85690" y="14396"/>
                  </a:lnTo>
                  <a:lnTo>
                    <a:pt x="84632" y="12772"/>
                  </a:lnTo>
                  <a:lnTo>
                    <a:pt x="82868" y="11690"/>
                  </a:lnTo>
                  <a:lnTo>
                    <a:pt x="76557" y="9652"/>
                  </a:lnTo>
                  <a:lnTo>
                    <a:pt x="67042" y="396"/>
                  </a:lnTo>
                  <a:lnTo>
                    <a:pt x="42961" y="0"/>
                  </a:lnTo>
                  <a:lnTo>
                    <a:pt x="41329" y="1059"/>
                  </a:lnTo>
                  <a:lnTo>
                    <a:pt x="40241" y="2823"/>
                  </a:lnTo>
                  <a:lnTo>
                    <a:pt x="39516" y="5057"/>
                  </a:lnTo>
                  <a:lnTo>
                    <a:pt x="37974" y="6546"/>
                  </a:lnTo>
                  <a:lnTo>
                    <a:pt x="33438" y="8201"/>
                  </a:lnTo>
                  <a:lnTo>
                    <a:pt x="31806" y="9701"/>
                  </a:lnTo>
                  <a:lnTo>
                    <a:pt x="29991" y="14189"/>
                  </a:lnTo>
                  <a:lnTo>
                    <a:pt x="28449" y="15810"/>
                  </a:lnTo>
                  <a:lnTo>
                    <a:pt x="23914" y="17610"/>
                  </a:lnTo>
                  <a:lnTo>
                    <a:pt x="22281" y="19148"/>
                  </a:lnTo>
                  <a:lnTo>
                    <a:pt x="20466" y="23680"/>
                  </a:lnTo>
                  <a:lnTo>
                    <a:pt x="18243" y="35213"/>
                  </a:lnTo>
                  <a:lnTo>
                    <a:pt x="12554" y="44535"/>
                  </a:lnTo>
                  <a:lnTo>
                    <a:pt x="10095" y="57167"/>
                  </a:lnTo>
                  <a:lnTo>
                    <a:pt x="9894" y="60336"/>
                  </a:lnTo>
                  <a:lnTo>
                    <a:pt x="6847" y="66680"/>
                  </a:lnTo>
                  <a:lnTo>
                    <a:pt x="3024" y="73027"/>
                  </a:lnTo>
                  <a:lnTo>
                    <a:pt x="569" y="85725"/>
                  </a:lnTo>
                  <a:lnTo>
                    <a:pt x="0" y="107950"/>
                  </a:lnTo>
                  <a:lnTo>
                    <a:pt x="2803" y="114300"/>
                  </a:lnTo>
                  <a:lnTo>
                    <a:pt x="6518" y="120650"/>
                  </a:lnTo>
                  <a:lnTo>
                    <a:pt x="8903" y="133350"/>
                  </a:lnTo>
                  <a:lnTo>
                    <a:pt x="9099" y="136525"/>
                  </a:lnTo>
                  <a:lnTo>
                    <a:pt x="12138" y="142875"/>
                  </a:lnTo>
                  <a:lnTo>
                    <a:pt x="15959" y="149225"/>
                  </a:lnTo>
                  <a:lnTo>
                    <a:pt x="18613" y="160044"/>
                  </a:lnTo>
                  <a:lnTo>
                    <a:pt x="27181" y="169961"/>
                  </a:lnTo>
                  <a:lnTo>
                    <a:pt x="30758" y="170788"/>
                  </a:lnTo>
                  <a:lnTo>
                    <a:pt x="5711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1304"/>
            <p:cNvSpPr/>
            <p:nvPr>
              <p:custDataLst>
                <p:tags r:id="rId259"/>
              </p:custDataLst>
            </p:nvPr>
          </p:nvSpPr>
          <p:spPr>
            <a:xfrm>
              <a:off x="685800" y="45053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0"/>
                  </a:moveTo>
                  <a:lnTo>
                    <a:pt x="0" y="0"/>
                  </a:lnTo>
                  <a:lnTo>
                    <a:pt x="9491" y="9491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9" name="SMARTInkShape-Group298"/>
          <p:cNvGrpSpPr/>
          <p:nvPr/>
        </p:nvGrpSpPr>
        <p:grpSpPr>
          <a:xfrm>
            <a:off x="952535" y="4305338"/>
            <a:ext cx="828641" cy="314288"/>
            <a:chOff x="952535" y="4305338"/>
            <a:chExt cx="828641" cy="314288"/>
          </a:xfrm>
        </p:grpSpPr>
        <p:sp>
          <p:nvSpPr>
            <p:cNvPr id="226" name="SMARTInkShape-1305"/>
            <p:cNvSpPr/>
            <p:nvPr>
              <p:custDataLst>
                <p:tags r:id="rId254"/>
              </p:custDataLst>
            </p:nvPr>
          </p:nvSpPr>
          <p:spPr>
            <a:xfrm>
              <a:off x="952535" y="4362450"/>
              <a:ext cx="199991" cy="209113"/>
            </a:xfrm>
            <a:custGeom>
              <a:avLst/>
              <a:gdLst/>
              <a:ahLst/>
              <a:cxnLst/>
              <a:rect l="0" t="0" r="0" b="0"/>
              <a:pathLst>
                <a:path w="199991" h="209113">
                  <a:moveTo>
                    <a:pt x="28540" y="114300"/>
                  </a:moveTo>
                  <a:lnTo>
                    <a:pt x="28540" y="114300"/>
                  </a:lnTo>
                  <a:lnTo>
                    <a:pt x="19025" y="114300"/>
                  </a:lnTo>
                  <a:lnTo>
                    <a:pt x="19018" y="119357"/>
                  </a:lnTo>
                  <a:lnTo>
                    <a:pt x="17959" y="120846"/>
                  </a:lnTo>
                  <a:lnTo>
                    <a:pt x="16194" y="121839"/>
                  </a:lnTo>
                  <a:lnTo>
                    <a:pt x="10814" y="123433"/>
                  </a:lnTo>
                  <a:lnTo>
                    <a:pt x="10079" y="126473"/>
                  </a:lnTo>
                  <a:lnTo>
                    <a:pt x="9606" y="137048"/>
                  </a:lnTo>
                  <a:lnTo>
                    <a:pt x="6719" y="143108"/>
                  </a:lnTo>
                  <a:lnTo>
                    <a:pt x="2967" y="149328"/>
                  </a:lnTo>
                  <a:lnTo>
                    <a:pt x="558" y="161945"/>
                  </a:lnTo>
                  <a:lnTo>
                    <a:pt x="0" y="179094"/>
                  </a:lnTo>
                  <a:lnTo>
                    <a:pt x="6518" y="188208"/>
                  </a:lnTo>
                  <a:lnTo>
                    <a:pt x="9099" y="198260"/>
                  </a:lnTo>
                  <a:lnTo>
                    <a:pt x="17657" y="208071"/>
                  </a:lnTo>
                  <a:lnTo>
                    <a:pt x="21233" y="208893"/>
                  </a:lnTo>
                  <a:lnTo>
                    <a:pt x="23669" y="209112"/>
                  </a:lnTo>
                  <a:lnTo>
                    <a:pt x="25293" y="208200"/>
                  </a:lnTo>
                  <a:lnTo>
                    <a:pt x="26375" y="206533"/>
                  </a:lnTo>
                  <a:lnTo>
                    <a:pt x="27097" y="204364"/>
                  </a:lnTo>
                  <a:lnTo>
                    <a:pt x="28636" y="202917"/>
                  </a:lnTo>
                  <a:lnTo>
                    <a:pt x="33169" y="201311"/>
                  </a:lnTo>
                  <a:lnTo>
                    <a:pt x="34801" y="199824"/>
                  </a:lnTo>
                  <a:lnTo>
                    <a:pt x="36614" y="195349"/>
                  </a:lnTo>
                  <a:lnTo>
                    <a:pt x="38156" y="193733"/>
                  </a:lnTo>
                  <a:lnTo>
                    <a:pt x="42692" y="191937"/>
                  </a:lnTo>
                  <a:lnTo>
                    <a:pt x="44324" y="190400"/>
                  </a:lnTo>
                  <a:lnTo>
                    <a:pt x="46139" y="185869"/>
                  </a:lnTo>
                  <a:lnTo>
                    <a:pt x="47589" y="138375"/>
                  </a:lnTo>
                  <a:lnTo>
                    <a:pt x="47590" y="114335"/>
                  </a:lnTo>
                  <a:lnTo>
                    <a:pt x="47590" y="123434"/>
                  </a:lnTo>
                  <a:lnTo>
                    <a:pt x="79471" y="123825"/>
                  </a:lnTo>
                  <a:lnTo>
                    <a:pt x="81544" y="122766"/>
                  </a:lnTo>
                  <a:lnTo>
                    <a:pt x="82926" y="121002"/>
                  </a:lnTo>
                  <a:lnTo>
                    <a:pt x="83847" y="118768"/>
                  </a:lnTo>
                  <a:lnTo>
                    <a:pt x="85520" y="117279"/>
                  </a:lnTo>
                  <a:lnTo>
                    <a:pt x="93729" y="114692"/>
                  </a:lnTo>
                  <a:lnTo>
                    <a:pt x="102526" y="107832"/>
                  </a:lnTo>
                  <a:lnTo>
                    <a:pt x="113745" y="104894"/>
                  </a:lnTo>
                  <a:lnTo>
                    <a:pt x="123670" y="95367"/>
                  </a:lnTo>
                  <a:lnTo>
                    <a:pt x="123790" y="140608"/>
                  </a:lnTo>
                  <a:lnTo>
                    <a:pt x="123790" y="165136"/>
                  </a:lnTo>
                  <a:lnTo>
                    <a:pt x="124848" y="167241"/>
                  </a:lnTo>
                  <a:lnTo>
                    <a:pt x="126612" y="168644"/>
                  </a:lnTo>
                  <a:lnTo>
                    <a:pt x="128847" y="169579"/>
                  </a:lnTo>
                  <a:lnTo>
                    <a:pt x="130336" y="171261"/>
                  </a:lnTo>
                  <a:lnTo>
                    <a:pt x="133281" y="180844"/>
                  </a:lnTo>
                  <a:lnTo>
                    <a:pt x="141513" y="189164"/>
                  </a:lnTo>
                  <a:lnTo>
                    <a:pt x="141955" y="188552"/>
                  </a:lnTo>
                  <a:lnTo>
                    <a:pt x="142447" y="185048"/>
                  </a:lnTo>
                  <a:lnTo>
                    <a:pt x="143636" y="183690"/>
                  </a:lnTo>
                  <a:lnTo>
                    <a:pt x="151006" y="181333"/>
                  </a:lnTo>
                  <a:lnTo>
                    <a:pt x="151761" y="178312"/>
                  </a:lnTo>
                  <a:lnTo>
                    <a:pt x="151962" y="176025"/>
                  </a:lnTo>
                  <a:lnTo>
                    <a:pt x="153155" y="174499"/>
                  </a:lnTo>
                  <a:lnTo>
                    <a:pt x="157302" y="172805"/>
                  </a:lnTo>
                  <a:lnTo>
                    <a:pt x="158832" y="171295"/>
                  </a:lnTo>
                  <a:lnTo>
                    <a:pt x="164108" y="161267"/>
                  </a:lnTo>
                  <a:lnTo>
                    <a:pt x="168167" y="155283"/>
                  </a:lnTo>
                  <a:lnTo>
                    <a:pt x="170987" y="144718"/>
                  </a:lnTo>
                  <a:lnTo>
                    <a:pt x="171377" y="129780"/>
                  </a:lnTo>
                  <a:lnTo>
                    <a:pt x="168576" y="123649"/>
                  </a:lnTo>
                  <a:lnTo>
                    <a:pt x="164862" y="117397"/>
                  </a:lnTo>
                  <a:lnTo>
                    <a:pt x="161712" y="107927"/>
                  </a:lnTo>
                  <a:lnTo>
                    <a:pt x="145016" y="85136"/>
                  </a:lnTo>
                  <a:lnTo>
                    <a:pt x="144290" y="82157"/>
                  </a:lnTo>
                  <a:lnTo>
                    <a:pt x="142749" y="80171"/>
                  </a:lnTo>
                  <a:lnTo>
                    <a:pt x="138213" y="77965"/>
                  </a:lnTo>
                  <a:lnTo>
                    <a:pt x="136580" y="76319"/>
                  </a:lnTo>
                  <a:lnTo>
                    <a:pt x="132543" y="66602"/>
                  </a:lnTo>
                  <a:lnTo>
                    <a:pt x="123910" y="57278"/>
                  </a:lnTo>
                  <a:lnTo>
                    <a:pt x="123801" y="48960"/>
                  </a:lnTo>
                  <a:lnTo>
                    <a:pt x="124855" y="48515"/>
                  </a:lnTo>
                  <a:lnTo>
                    <a:pt x="128850" y="48021"/>
                  </a:lnTo>
                  <a:lnTo>
                    <a:pt x="130338" y="46830"/>
                  </a:lnTo>
                  <a:lnTo>
                    <a:pt x="141400" y="30302"/>
                  </a:lnTo>
                  <a:lnTo>
                    <a:pt x="149102" y="21312"/>
                  </a:lnTo>
                  <a:lnTo>
                    <a:pt x="150915" y="15469"/>
                  </a:lnTo>
                  <a:lnTo>
                    <a:pt x="152456" y="13488"/>
                  </a:lnTo>
                  <a:lnTo>
                    <a:pt x="171606" y="2218"/>
                  </a:lnTo>
                  <a:lnTo>
                    <a:pt x="192456" y="57"/>
                  </a:lnTo>
                  <a:lnTo>
                    <a:pt x="1999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1306"/>
            <p:cNvSpPr/>
            <p:nvPr>
              <p:custDataLst>
                <p:tags r:id="rId255"/>
              </p:custDataLst>
            </p:nvPr>
          </p:nvSpPr>
          <p:spPr>
            <a:xfrm>
              <a:off x="1219200" y="4438781"/>
              <a:ext cx="561976" cy="180845"/>
            </a:xfrm>
            <a:custGeom>
              <a:avLst/>
              <a:gdLst/>
              <a:ahLst/>
              <a:cxnLst/>
              <a:rect l="0" t="0" r="0" b="0"/>
              <a:pathLst>
                <a:path w="561976" h="180845">
                  <a:moveTo>
                    <a:pt x="0" y="47494"/>
                  </a:moveTo>
                  <a:lnTo>
                    <a:pt x="0" y="47494"/>
                  </a:lnTo>
                  <a:lnTo>
                    <a:pt x="0" y="93640"/>
                  </a:lnTo>
                  <a:lnTo>
                    <a:pt x="9409" y="104516"/>
                  </a:lnTo>
                  <a:lnTo>
                    <a:pt x="14547" y="104606"/>
                  </a:lnTo>
                  <a:lnTo>
                    <a:pt x="16048" y="103560"/>
                  </a:lnTo>
                  <a:lnTo>
                    <a:pt x="17049" y="101805"/>
                  </a:lnTo>
                  <a:lnTo>
                    <a:pt x="18655" y="96439"/>
                  </a:lnTo>
                  <a:lnTo>
                    <a:pt x="25518" y="87776"/>
                  </a:lnTo>
                  <a:lnTo>
                    <a:pt x="28727" y="78949"/>
                  </a:lnTo>
                  <a:lnTo>
                    <a:pt x="44998" y="57002"/>
                  </a:lnTo>
                  <a:lnTo>
                    <a:pt x="47516" y="50662"/>
                  </a:lnTo>
                  <a:lnTo>
                    <a:pt x="64032" y="28444"/>
                  </a:lnTo>
                  <a:lnTo>
                    <a:pt x="66153" y="15744"/>
                  </a:lnTo>
                  <a:lnTo>
                    <a:pt x="67385" y="13627"/>
                  </a:lnTo>
                  <a:lnTo>
                    <a:pt x="69265" y="12216"/>
                  </a:lnTo>
                  <a:lnTo>
                    <a:pt x="71577" y="11275"/>
                  </a:lnTo>
                  <a:lnTo>
                    <a:pt x="73118" y="9590"/>
                  </a:lnTo>
                  <a:lnTo>
                    <a:pt x="76164" y="0"/>
                  </a:lnTo>
                  <a:lnTo>
                    <a:pt x="76200" y="41272"/>
                  </a:lnTo>
                  <a:lnTo>
                    <a:pt x="79022" y="47551"/>
                  </a:lnTo>
                  <a:lnTo>
                    <a:pt x="82746" y="53869"/>
                  </a:lnTo>
                  <a:lnTo>
                    <a:pt x="85333" y="64665"/>
                  </a:lnTo>
                  <a:lnTo>
                    <a:pt x="85609" y="71044"/>
                  </a:lnTo>
                  <a:lnTo>
                    <a:pt x="86706" y="72719"/>
                  </a:lnTo>
                  <a:lnTo>
                    <a:pt x="88495" y="73835"/>
                  </a:lnTo>
                  <a:lnTo>
                    <a:pt x="95419" y="75775"/>
                  </a:lnTo>
                  <a:lnTo>
                    <a:pt x="99911" y="75938"/>
                  </a:lnTo>
                  <a:lnTo>
                    <a:pt x="101532" y="74923"/>
                  </a:lnTo>
                  <a:lnTo>
                    <a:pt x="102613" y="73189"/>
                  </a:lnTo>
                  <a:lnTo>
                    <a:pt x="103334" y="70974"/>
                  </a:lnTo>
                  <a:lnTo>
                    <a:pt x="104873" y="69497"/>
                  </a:lnTo>
                  <a:lnTo>
                    <a:pt x="114391" y="65744"/>
                  </a:lnTo>
                  <a:lnTo>
                    <a:pt x="128451" y="52365"/>
                  </a:lnTo>
                  <a:lnTo>
                    <a:pt x="131173" y="46837"/>
                  </a:lnTo>
                  <a:lnTo>
                    <a:pt x="131899" y="43881"/>
                  </a:lnTo>
                  <a:lnTo>
                    <a:pt x="133441" y="41910"/>
                  </a:lnTo>
                  <a:lnTo>
                    <a:pt x="137976" y="39720"/>
                  </a:lnTo>
                  <a:lnTo>
                    <a:pt x="139609" y="38079"/>
                  </a:lnTo>
                  <a:lnTo>
                    <a:pt x="142837" y="28574"/>
                  </a:lnTo>
                  <a:lnTo>
                    <a:pt x="142874" y="19315"/>
                  </a:lnTo>
                  <a:lnTo>
                    <a:pt x="142875" y="51100"/>
                  </a:lnTo>
                  <a:lnTo>
                    <a:pt x="145697" y="57211"/>
                  </a:lnTo>
                  <a:lnTo>
                    <a:pt x="149421" y="63454"/>
                  </a:lnTo>
                  <a:lnTo>
                    <a:pt x="151812" y="76086"/>
                  </a:lnTo>
                  <a:lnTo>
                    <a:pt x="153451" y="119637"/>
                  </a:lnTo>
                  <a:lnTo>
                    <a:pt x="159938" y="133045"/>
                  </a:lnTo>
                  <a:lnTo>
                    <a:pt x="161925" y="180413"/>
                  </a:lnTo>
                  <a:lnTo>
                    <a:pt x="138245" y="180844"/>
                  </a:lnTo>
                  <a:lnTo>
                    <a:pt x="136613" y="179785"/>
                  </a:lnTo>
                  <a:lnTo>
                    <a:pt x="135526" y="178021"/>
                  </a:lnTo>
                  <a:lnTo>
                    <a:pt x="133780" y="172643"/>
                  </a:lnTo>
                  <a:lnTo>
                    <a:pt x="130719" y="171908"/>
                  </a:lnTo>
                  <a:lnTo>
                    <a:pt x="128421" y="171711"/>
                  </a:lnTo>
                  <a:lnTo>
                    <a:pt x="126889" y="170523"/>
                  </a:lnTo>
                  <a:lnTo>
                    <a:pt x="123945" y="162197"/>
                  </a:lnTo>
                  <a:lnTo>
                    <a:pt x="123860" y="156857"/>
                  </a:lnTo>
                  <a:lnTo>
                    <a:pt x="124907" y="155327"/>
                  </a:lnTo>
                  <a:lnTo>
                    <a:pt x="126663" y="154308"/>
                  </a:lnTo>
                  <a:lnTo>
                    <a:pt x="128892" y="153628"/>
                  </a:lnTo>
                  <a:lnTo>
                    <a:pt x="130378" y="152117"/>
                  </a:lnTo>
                  <a:lnTo>
                    <a:pt x="132029" y="147615"/>
                  </a:lnTo>
                  <a:lnTo>
                    <a:pt x="133528" y="145991"/>
                  </a:lnTo>
                  <a:lnTo>
                    <a:pt x="138015" y="144187"/>
                  </a:lnTo>
                  <a:lnTo>
                    <a:pt x="139635" y="142648"/>
                  </a:lnTo>
                  <a:lnTo>
                    <a:pt x="147505" y="129613"/>
                  </a:lnTo>
                  <a:lnTo>
                    <a:pt x="153047" y="126325"/>
                  </a:lnTo>
                  <a:lnTo>
                    <a:pt x="156006" y="125448"/>
                  </a:lnTo>
                  <a:lnTo>
                    <a:pt x="157979" y="123805"/>
                  </a:lnTo>
                  <a:lnTo>
                    <a:pt x="178069" y="98215"/>
                  </a:lnTo>
                  <a:lnTo>
                    <a:pt x="196874" y="80295"/>
                  </a:lnTo>
                  <a:lnTo>
                    <a:pt x="209555" y="74082"/>
                  </a:lnTo>
                  <a:lnTo>
                    <a:pt x="245358" y="41313"/>
                  </a:lnTo>
                  <a:lnTo>
                    <a:pt x="251217" y="39455"/>
                  </a:lnTo>
                  <a:lnTo>
                    <a:pt x="253203" y="37902"/>
                  </a:lnTo>
                  <a:lnTo>
                    <a:pt x="257155" y="28501"/>
                  </a:lnTo>
                  <a:lnTo>
                    <a:pt x="257175" y="28444"/>
                  </a:lnTo>
                  <a:lnTo>
                    <a:pt x="257175" y="72920"/>
                  </a:lnTo>
                  <a:lnTo>
                    <a:pt x="257175" y="102763"/>
                  </a:lnTo>
                  <a:lnTo>
                    <a:pt x="263721" y="111877"/>
                  </a:lnTo>
                  <a:lnTo>
                    <a:pt x="265376" y="117737"/>
                  </a:lnTo>
                  <a:lnTo>
                    <a:pt x="266876" y="119723"/>
                  </a:lnTo>
                  <a:lnTo>
                    <a:pt x="274785" y="123171"/>
                  </a:lnTo>
                  <a:lnTo>
                    <a:pt x="284300" y="123648"/>
                  </a:lnTo>
                  <a:lnTo>
                    <a:pt x="298880" y="110432"/>
                  </a:lnTo>
                  <a:lnTo>
                    <a:pt x="302169" y="104394"/>
                  </a:lnTo>
                  <a:lnTo>
                    <a:pt x="304689" y="98183"/>
                  </a:lnTo>
                  <a:lnTo>
                    <a:pt x="321207" y="76062"/>
                  </a:lnTo>
                  <a:lnTo>
                    <a:pt x="328385" y="58312"/>
                  </a:lnTo>
                  <a:lnTo>
                    <a:pt x="340257" y="38557"/>
                  </a:lnTo>
                  <a:lnTo>
                    <a:pt x="343610" y="22171"/>
                  </a:lnTo>
                  <a:lnTo>
                    <a:pt x="351055" y="11286"/>
                  </a:lnTo>
                  <a:lnTo>
                    <a:pt x="352414" y="0"/>
                  </a:lnTo>
                  <a:lnTo>
                    <a:pt x="352425" y="14062"/>
                  </a:lnTo>
                  <a:lnTo>
                    <a:pt x="349602" y="19583"/>
                  </a:lnTo>
                  <a:lnTo>
                    <a:pt x="345879" y="25564"/>
                  </a:lnTo>
                  <a:lnTo>
                    <a:pt x="343488" y="38028"/>
                  </a:lnTo>
                  <a:lnTo>
                    <a:pt x="342905" y="85420"/>
                  </a:lnTo>
                  <a:lnTo>
                    <a:pt x="342900" y="99608"/>
                  </a:lnTo>
                  <a:lnTo>
                    <a:pt x="343958" y="101286"/>
                  </a:lnTo>
                  <a:lnTo>
                    <a:pt x="345723" y="102406"/>
                  </a:lnTo>
                  <a:lnTo>
                    <a:pt x="347957" y="103152"/>
                  </a:lnTo>
                  <a:lnTo>
                    <a:pt x="349446" y="104708"/>
                  </a:lnTo>
                  <a:lnTo>
                    <a:pt x="352032" y="112714"/>
                  </a:lnTo>
                  <a:lnTo>
                    <a:pt x="355073" y="110700"/>
                  </a:lnTo>
                  <a:lnTo>
                    <a:pt x="357365" y="108681"/>
                  </a:lnTo>
                  <a:lnTo>
                    <a:pt x="362735" y="106439"/>
                  </a:lnTo>
                  <a:lnTo>
                    <a:pt x="365648" y="105840"/>
                  </a:lnTo>
                  <a:lnTo>
                    <a:pt x="367590" y="104383"/>
                  </a:lnTo>
                  <a:lnTo>
                    <a:pt x="369748" y="99942"/>
                  </a:lnTo>
                  <a:lnTo>
                    <a:pt x="371382" y="98334"/>
                  </a:lnTo>
                  <a:lnTo>
                    <a:pt x="381609" y="92932"/>
                  </a:lnTo>
                  <a:lnTo>
                    <a:pt x="384581" y="90486"/>
                  </a:lnTo>
                  <a:lnTo>
                    <a:pt x="387883" y="84946"/>
                  </a:lnTo>
                  <a:lnTo>
                    <a:pt x="390409" y="78956"/>
                  </a:lnTo>
                  <a:lnTo>
                    <a:pt x="396723" y="69634"/>
                  </a:lnTo>
                  <a:lnTo>
                    <a:pt x="400122" y="60169"/>
                  </a:lnTo>
                  <a:lnTo>
                    <a:pt x="406304" y="50662"/>
                  </a:lnTo>
                  <a:lnTo>
                    <a:pt x="408121" y="44316"/>
                  </a:lnTo>
                  <a:lnTo>
                    <a:pt x="409664" y="42200"/>
                  </a:lnTo>
                  <a:lnTo>
                    <a:pt x="411751" y="40790"/>
                  </a:lnTo>
                  <a:lnTo>
                    <a:pt x="414201" y="39850"/>
                  </a:lnTo>
                  <a:lnTo>
                    <a:pt x="415834" y="38165"/>
                  </a:lnTo>
                  <a:lnTo>
                    <a:pt x="418972" y="28885"/>
                  </a:lnTo>
                  <a:lnTo>
                    <a:pt x="427290" y="20282"/>
                  </a:lnTo>
                  <a:lnTo>
                    <a:pt x="427735" y="20886"/>
                  </a:lnTo>
                  <a:lnTo>
                    <a:pt x="428229" y="24379"/>
                  </a:lnTo>
                  <a:lnTo>
                    <a:pt x="427303" y="25734"/>
                  </a:lnTo>
                  <a:lnTo>
                    <a:pt x="425627" y="26638"/>
                  </a:lnTo>
                  <a:lnTo>
                    <a:pt x="423451" y="27240"/>
                  </a:lnTo>
                  <a:lnTo>
                    <a:pt x="422001" y="28699"/>
                  </a:lnTo>
                  <a:lnTo>
                    <a:pt x="419482" y="36538"/>
                  </a:lnTo>
                  <a:lnTo>
                    <a:pt x="419103" y="69757"/>
                  </a:lnTo>
                  <a:lnTo>
                    <a:pt x="420160" y="71861"/>
                  </a:lnTo>
                  <a:lnTo>
                    <a:pt x="421923" y="73263"/>
                  </a:lnTo>
                  <a:lnTo>
                    <a:pt x="424157" y="74199"/>
                  </a:lnTo>
                  <a:lnTo>
                    <a:pt x="425646" y="75881"/>
                  </a:lnTo>
                  <a:lnTo>
                    <a:pt x="427301" y="80571"/>
                  </a:lnTo>
                  <a:lnTo>
                    <a:pt x="428509" y="93354"/>
                  </a:lnTo>
                  <a:lnTo>
                    <a:pt x="429606" y="93942"/>
                  </a:lnTo>
                  <a:lnTo>
                    <a:pt x="452305" y="95115"/>
                  </a:lnTo>
                  <a:lnTo>
                    <a:pt x="453936" y="94058"/>
                  </a:lnTo>
                  <a:lnTo>
                    <a:pt x="455024" y="92295"/>
                  </a:lnTo>
                  <a:lnTo>
                    <a:pt x="455750" y="90061"/>
                  </a:lnTo>
                  <a:lnTo>
                    <a:pt x="466816" y="76154"/>
                  </a:lnTo>
                  <a:lnTo>
                    <a:pt x="481828" y="59923"/>
                  </a:lnTo>
                  <a:lnTo>
                    <a:pt x="484605" y="50588"/>
                  </a:lnTo>
                  <a:lnTo>
                    <a:pt x="485255" y="44283"/>
                  </a:lnTo>
                  <a:lnTo>
                    <a:pt x="486487" y="42178"/>
                  </a:lnTo>
                  <a:lnTo>
                    <a:pt x="488366" y="40775"/>
                  </a:lnTo>
                  <a:lnTo>
                    <a:pt x="490677" y="39840"/>
                  </a:lnTo>
                  <a:lnTo>
                    <a:pt x="492218" y="38158"/>
                  </a:lnTo>
                  <a:lnTo>
                    <a:pt x="494894" y="29932"/>
                  </a:lnTo>
                  <a:lnTo>
                    <a:pt x="495289" y="19350"/>
                  </a:lnTo>
                  <a:lnTo>
                    <a:pt x="504432" y="28063"/>
                  </a:lnTo>
                  <a:lnTo>
                    <a:pt x="504815" y="42623"/>
                  </a:lnTo>
                  <a:lnTo>
                    <a:pt x="507643" y="48151"/>
                  </a:lnTo>
                  <a:lnTo>
                    <a:pt x="513025" y="55268"/>
                  </a:lnTo>
                  <a:lnTo>
                    <a:pt x="513957" y="61557"/>
                  </a:lnTo>
                  <a:lnTo>
                    <a:pt x="515147" y="63219"/>
                  </a:lnTo>
                  <a:lnTo>
                    <a:pt x="516998" y="64327"/>
                  </a:lnTo>
                  <a:lnTo>
                    <a:pt x="519290" y="65067"/>
                  </a:lnTo>
                  <a:lnTo>
                    <a:pt x="520818" y="66617"/>
                  </a:lnTo>
                  <a:lnTo>
                    <a:pt x="522517" y="71163"/>
                  </a:lnTo>
                  <a:lnTo>
                    <a:pt x="524028" y="72798"/>
                  </a:lnTo>
                  <a:lnTo>
                    <a:pt x="531957" y="75638"/>
                  </a:lnTo>
                  <a:lnTo>
                    <a:pt x="547854" y="76066"/>
                  </a:lnTo>
                  <a:lnTo>
                    <a:pt x="549386" y="75009"/>
                  </a:lnTo>
                  <a:lnTo>
                    <a:pt x="550407" y="73246"/>
                  </a:lnTo>
                  <a:lnTo>
                    <a:pt x="551088" y="71012"/>
                  </a:lnTo>
                  <a:lnTo>
                    <a:pt x="552601" y="69522"/>
                  </a:lnTo>
                  <a:lnTo>
                    <a:pt x="561975" y="665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1307"/>
            <p:cNvSpPr/>
            <p:nvPr>
              <p:custDataLst>
                <p:tags r:id="rId256"/>
              </p:custDataLst>
            </p:nvPr>
          </p:nvSpPr>
          <p:spPr>
            <a:xfrm>
              <a:off x="1638703" y="4305338"/>
              <a:ext cx="75798" cy="133313"/>
            </a:xfrm>
            <a:custGeom>
              <a:avLst/>
              <a:gdLst/>
              <a:ahLst/>
              <a:cxnLst/>
              <a:rect l="0" t="0" r="0" b="0"/>
              <a:pathLst>
                <a:path w="75798" h="133313">
                  <a:moveTo>
                    <a:pt x="56747" y="133312"/>
                  </a:moveTo>
                  <a:lnTo>
                    <a:pt x="56747" y="133312"/>
                  </a:lnTo>
                  <a:lnTo>
                    <a:pt x="47614" y="124179"/>
                  </a:lnTo>
                  <a:lnTo>
                    <a:pt x="47256" y="115620"/>
                  </a:lnTo>
                  <a:lnTo>
                    <a:pt x="48303" y="115168"/>
                  </a:lnTo>
                  <a:lnTo>
                    <a:pt x="64938" y="114262"/>
                  </a:lnTo>
                  <a:lnTo>
                    <a:pt x="65383" y="113204"/>
                  </a:lnTo>
                  <a:lnTo>
                    <a:pt x="66237" y="105129"/>
                  </a:lnTo>
                  <a:lnTo>
                    <a:pt x="74470" y="96570"/>
                  </a:lnTo>
                  <a:lnTo>
                    <a:pt x="75681" y="87130"/>
                  </a:lnTo>
                  <a:lnTo>
                    <a:pt x="75797" y="58867"/>
                  </a:lnTo>
                  <a:lnTo>
                    <a:pt x="69251" y="49855"/>
                  </a:lnTo>
                  <a:lnTo>
                    <a:pt x="67596" y="44009"/>
                  </a:lnTo>
                  <a:lnTo>
                    <a:pt x="66096" y="42026"/>
                  </a:lnTo>
                  <a:lnTo>
                    <a:pt x="59987" y="38178"/>
                  </a:lnTo>
                  <a:lnTo>
                    <a:pt x="58187" y="33528"/>
                  </a:lnTo>
                  <a:lnTo>
                    <a:pt x="56649" y="31864"/>
                  </a:lnTo>
                  <a:lnTo>
                    <a:pt x="52117" y="30016"/>
                  </a:lnTo>
                  <a:lnTo>
                    <a:pt x="50486" y="28465"/>
                  </a:lnTo>
                  <a:lnTo>
                    <a:pt x="48672" y="23918"/>
                  </a:lnTo>
                  <a:lnTo>
                    <a:pt x="47131" y="22283"/>
                  </a:lnTo>
                  <a:lnTo>
                    <a:pt x="42595" y="20466"/>
                  </a:lnTo>
                  <a:lnTo>
                    <a:pt x="40962" y="18923"/>
                  </a:lnTo>
                  <a:lnTo>
                    <a:pt x="39148" y="14386"/>
                  </a:lnTo>
                  <a:lnTo>
                    <a:pt x="37606" y="12753"/>
                  </a:lnTo>
                  <a:lnTo>
                    <a:pt x="19167" y="392"/>
                  </a:lnTo>
                  <a:lnTo>
                    <a:pt x="10492" y="0"/>
                  </a:lnTo>
                  <a:lnTo>
                    <a:pt x="10035" y="1046"/>
                  </a:lnTo>
                  <a:lnTo>
                    <a:pt x="9528" y="5030"/>
                  </a:lnTo>
                  <a:lnTo>
                    <a:pt x="8334" y="6515"/>
                  </a:lnTo>
                  <a:lnTo>
                    <a:pt x="4186" y="8166"/>
                  </a:lnTo>
                  <a:lnTo>
                    <a:pt x="2656" y="9665"/>
                  </a:lnTo>
                  <a:lnTo>
                    <a:pt x="957" y="14152"/>
                  </a:lnTo>
                  <a:lnTo>
                    <a:pt x="0" y="22628"/>
                  </a:lnTo>
                  <a:lnTo>
                    <a:pt x="2598" y="28733"/>
                  </a:lnTo>
                  <a:lnTo>
                    <a:pt x="9122" y="380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3" name="SMARTInkShape-Group299"/>
          <p:cNvGrpSpPr/>
          <p:nvPr/>
        </p:nvGrpSpPr>
        <p:grpSpPr>
          <a:xfrm>
            <a:off x="2038350" y="4172070"/>
            <a:ext cx="2457451" cy="485656"/>
            <a:chOff x="2038350" y="4172070"/>
            <a:chExt cx="2457451" cy="485656"/>
          </a:xfrm>
        </p:grpSpPr>
        <p:sp>
          <p:nvSpPr>
            <p:cNvPr id="230" name="SMARTInkShape-1308"/>
            <p:cNvSpPr/>
            <p:nvPr>
              <p:custDataLst>
                <p:tags r:id="rId241"/>
              </p:custDataLst>
            </p:nvPr>
          </p:nvSpPr>
          <p:spPr>
            <a:xfrm>
              <a:off x="2038350" y="4562475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19050" y="0"/>
                  </a:moveTo>
                  <a:lnTo>
                    <a:pt x="19050" y="0"/>
                  </a:lnTo>
                  <a:lnTo>
                    <a:pt x="19050" y="32157"/>
                  </a:lnTo>
                  <a:lnTo>
                    <a:pt x="16228" y="38281"/>
                  </a:lnTo>
                  <a:lnTo>
                    <a:pt x="12504" y="44531"/>
                  </a:lnTo>
                  <a:lnTo>
                    <a:pt x="10114" y="57166"/>
                  </a:lnTo>
                  <a:lnTo>
                    <a:pt x="9535" y="79768"/>
                  </a:lnTo>
                  <a:lnTo>
                    <a:pt x="6707" y="85900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1309"/>
            <p:cNvSpPr/>
            <p:nvPr>
              <p:custDataLst>
                <p:tags r:id="rId242"/>
              </p:custDataLst>
            </p:nvPr>
          </p:nvSpPr>
          <p:spPr>
            <a:xfrm>
              <a:off x="2314576" y="4391025"/>
              <a:ext cx="180975" cy="114301"/>
            </a:xfrm>
            <a:custGeom>
              <a:avLst/>
              <a:gdLst/>
              <a:ahLst/>
              <a:cxnLst/>
              <a:rect l="0" t="0" r="0" b="0"/>
              <a:pathLst>
                <a:path w="180975" h="114301">
                  <a:moveTo>
                    <a:pt x="123824" y="0"/>
                  </a:moveTo>
                  <a:lnTo>
                    <a:pt x="123824" y="0"/>
                  </a:lnTo>
                  <a:lnTo>
                    <a:pt x="123824" y="5057"/>
                  </a:lnTo>
                  <a:lnTo>
                    <a:pt x="122766" y="6546"/>
                  </a:lnTo>
                  <a:lnTo>
                    <a:pt x="121002" y="7539"/>
                  </a:lnTo>
                  <a:lnTo>
                    <a:pt x="115623" y="9133"/>
                  </a:lnTo>
                  <a:lnTo>
                    <a:pt x="114887" y="12173"/>
                  </a:lnTo>
                  <a:lnTo>
                    <a:pt x="114691" y="14465"/>
                  </a:lnTo>
                  <a:lnTo>
                    <a:pt x="111651" y="19834"/>
                  </a:lnTo>
                  <a:lnTo>
                    <a:pt x="109359" y="22748"/>
                  </a:lnTo>
                  <a:lnTo>
                    <a:pt x="103990" y="25985"/>
                  </a:lnTo>
                  <a:lnTo>
                    <a:pt x="98075" y="28482"/>
                  </a:lnTo>
                  <a:lnTo>
                    <a:pt x="73010" y="50920"/>
                  </a:lnTo>
                  <a:lnTo>
                    <a:pt x="69490" y="57203"/>
                  </a:lnTo>
                  <a:lnTo>
                    <a:pt x="66868" y="63524"/>
                  </a:lnTo>
                  <a:lnTo>
                    <a:pt x="53582" y="79378"/>
                  </a:lnTo>
                  <a:lnTo>
                    <a:pt x="47449" y="82904"/>
                  </a:lnTo>
                  <a:lnTo>
                    <a:pt x="41196" y="85529"/>
                  </a:lnTo>
                  <a:lnTo>
                    <a:pt x="20927" y="103010"/>
                  </a:lnTo>
                  <a:lnTo>
                    <a:pt x="17062" y="103991"/>
                  </a:lnTo>
                  <a:lnTo>
                    <a:pt x="14549" y="104252"/>
                  </a:lnTo>
                  <a:lnTo>
                    <a:pt x="8935" y="107365"/>
                  </a:lnTo>
                  <a:lnTo>
                    <a:pt x="0" y="114300"/>
                  </a:lnTo>
                  <a:lnTo>
                    <a:pt x="8200" y="114300"/>
                  </a:lnTo>
                  <a:lnTo>
                    <a:pt x="17609" y="106099"/>
                  </a:lnTo>
                  <a:lnTo>
                    <a:pt x="23679" y="105167"/>
                  </a:lnTo>
                  <a:lnTo>
                    <a:pt x="70161" y="104775"/>
                  </a:lnTo>
                  <a:lnTo>
                    <a:pt x="84523" y="104775"/>
                  </a:lnTo>
                  <a:lnTo>
                    <a:pt x="93304" y="101953"/>
                  </a:lnTo>
                  <a:lnTo>
                    <a:pt x="100735" y="98229"/>
                  </a:lnTo>
                  <a:lnTo>
                    <a:pt x="117360" y="95642"/>
                  </a:lnTo>
                  <a:lnTo>
                    <a:pt x="155573" y="95253"/>
                  </a:lnTo>
                  <a:lnTo>
                    <a:pt x="157690" y="94193"/>
                  </a:lnTo>
                  <a:lnTo>
                    <a:pt x="159101" y="92429"/>
                  </a:lnTo>
                  <a:lnTo>
                    <a:pt x="160043" y="90194"/>
                  </a:lnTo>
                  <a:lnTo>
                    <a:pt x="161728" y="88704"/>
                  </a:lnTo>
                  <a:lnTo>
                    <a:pt x="171318" y="85759"/>
                  </a:lnTo>
                  <a:lnTo>
                    <a:pt x="179639" y="85728"/>
                  </a:lnTo>
                  <a:lnTo>
                    <a:pt x="180084" y="86785"/>
                  </a:lnTo>
                  <a:lnTo>
                    <a:pt x="18097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1310"/>
            <p:cNvSpPr/>
            <p:nvPr>
              <p:custDataLst>
                <p:tags r:id="rId243"/>
              </p:custDataLst>
            </p:nvPr>
          </p:nvSpPr>
          <p:spPr>
            <a:xfrm>
              <a:off x="2676528" y="4267200"/>
              <a:ext cx="152398" cy="161924"/>
            </a:xfrm>
            <a:custGeom>
              <a:avLst/>
              <a:gdLst/>
              <a:ahLst/>
              <a:cxnLst/>
              <a:rect l="0" t="0" r="0" b="0"/>
              <a:pathLst>
                <a:path w="152398" h="161924">
                  <a:moveTo>
                    <a:pt x="57147" y="0"/>
                  </a:moveTo>
                  <a:lnTo>
                    <a:pt x="57147" y="0"/>
                  </a:lnTo>
                  <a:lnTo>
                    <a:pt x="48946" y="8201"/>
                  </a:lnTo>
                  <a:lnTo>
                    <a:pt x="47738" y="17610"/>
                  </a:lnTo>
                  <a:lnTo>
                    <a:pt x="41099" y="26370"/>
                  </a:lnTo>
                  <a:lnTo>
                    <a:pt x="38986" y="35213"/>
                  </a:lnTo>
                  <a:lnTo>
                    <a:pt x="38214" y="50838"/>
                  </a:lnTo>
                  <a:lnTo>
                    <a:pt x="35327" y="57167"/>
                  </a:lnTo>
                  <a:lnTo>
                    <a:pt x="33075" y="60336"/>
                  </a:lnTo>
                  <a:lnTo>
                    <a:pt x="29906" y="74910"/>
                  </a:lnTo>
                  <a:lnTo>
                    <a:pt x="27777" y="92251"/>
                  </a:lnTo>
                  <a:lnTo>
                    <a:pt x="19953" y="119690"/>
                  </a:lnTo>
                  <a:lnTo>
                    <a:pt x="19449" y="126573"/>
                  </a:lnTo>
                  <a:lnTo>
                    <a:pt x="16404" y="133160"/>
                  </a:lnTo>
                  <a:lnTo>
                    <a:pt x="12580" y="139616"/>
                  </a:lnTo>
                  <a:lnTo>
                    <a:pt x="10126" y="152383"/>
                  </a:lnTo>
                  <a:lnTo>
                    <a:pt x="9641" y="160040"/>
                  </a:lnTo>
                  <a:lnTo>
                    <a:pt x="8543" y="160668"/>
                  </a:lnTo>
                  <a:lnTo>
                    <a:pt x="7" y="161923"/>
                  </a:lnTo>
                  <a:lnTo>
                    <a:pt x="0" y="156868"/>
                  </a:lnTo>
                  <a:lnTo>
                    <a:pt x="1057" y="155378"/>
                  </a:lnTo>
                  <a:lnTo>
                    <a:pt x="2820" y="154386"/>
                  </a:lnTo>
                  <a:lnTo>
                    <a:pt x="5054" y="153724"/>
                  </a:lnTo>
                  <a:lnTo>
                    <a:pt x="6544" y="152224"/>
                  </a:lnTo>
                  <a:lnTo>
                    <a:pt x="8198" y="147736"/>
                  </a:lnTo>
                  <a:lnTo>
                    <a:pt x="10503" y="118271"/>
                  </a:lnTo>
                  <a:lnTo>
                    <a:pt x="17046" y="104932"/>
                  </a:lnTo>
                  <a:lnTo>
                    <a:pt x="27968" y="57740"/>
                  </a:lnTo>
                  <a:lnTo>
                    <a:pt x="28170" y="54368"/>
                  </a:lnTo>
                  <a:lnTo>
                    <a:pt x="31215" y="47800"/>
                  </a:lnTo>
                  <a:lnTo>
                    <a:pt x="36738" y="40016"/>
                  </a:lnTo>
                  <a:lnTo>
                    <a:pt x="37978" y="30068"/>
                  </a:lnTo>
                  <a:lnTo>
                    <a:pt x="38094" y="19481"/>
                  </a:lnTo>
                  <a:lnTo>
                    <a:pt x="47230" y="19061"/>
                  </a:lnTo>
                  <a:lnTo>
                    <a:pt x="47612" y="33239"/>
                  </a:lnTo>
                  <a:lnTo>
                    <a:pt x="50440" y="38762"/>
                  </a:lnTo>
                  <a:lnTo>
                    <a:pt x="54166" y="44744"/>
                  </a:lnTo>
                  <a:lnTo>
                    <a:pt x="56558" y="57208"/>
                  </a:lnTo>
                  <a:lnTo>
                    <a:pt x="57031" y="64805"/>
                  </a:lnTo>
                  <a:lnTo>
                    <a:pt x="63670" y="73910"/>
                  </a:lnTo>
                  <a:lnTo>
                    <a:pt x="65783" y="82812"/>
                  </a:lnTo>
                  <a:lnTo>
                    <a:pt x="66277" y="89016"/>
                  </a:lnTo>
                  <a:lnTo>
                    <a:pt x="69318" y="95302"/>
                  </a:lnTo>
                  <a:lnTo>
                    <a:pt x="73140" y="101623"/>
                  </a:lnTo>
                  <a:lnTo>
                    <a:pt x="75593" y="114305"/>
                  </a:lnTo>
                  <a:lnTo>
                    <a:pt x="75795" y="117478"/>
                  </a:lnTo>
                  <a:lnTo>
                    <a:pt x="78840" y="123826"/>
                  </a:lnTo>
                  <a:lnTo>
                    <a:pt x="82664" y="130175"/>
                  </a:lnTo>
                  <a:lnTo>
                    <a:pt x="85687" y="142710"/>
                  </a:lnTo>
                  <a:lnTo>
                    <a:pt x="95131" y="142873"/>
                  </a:lnTo>
                  <a:lnTo>
                    <a:pt x="100269" y="137818"/>
                  </a:lnTo>
                  <a:lnTo>
                    <a:pt x="102771" y="132513"/>
                  </a:lnTo>
                  <a:lnTo>
                    <a:pt x="105567" y="117365"/>
                  </a:lnTo>
                  <a:lnTo>
                    <a:pt x="112259" y="104753"/>
                  </a:lnTo>
                  <a:lnTo>
                    <a:pt x="115276" y="79374"/>
                  </a:lnTo>
                  <a:lnTo>
                    <a:pt x="121821" y="66675"/>
                  </a:lnTo>
                  <a:lnTo>
                    <a:pt x="123705" y="41305"/>
                  </a:lnTo>
                  <a:lnTo>
                    <a:pt x="131346" y="28161"/>
                  </a:lnTo>
                  <a:lnTo>
                    <a:pt x="133230" y="11383"/>
                  </a:lnTo>
                  <a:lnTo>
                    <a:pt x="141538" y="1487"/>
                  </a:lnTo>
                  <a:lnTo>
                    <a:pt x="145101" y="661"/>
                  </a:lnTo>
                  <a:lnTo>
                    <a:pt x="1523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1311"/>
            <p:cNvSpPr/>
            <p:nvPr>
              <p:custDataLst>
                <p:tags r:id="rId244"/>
              </p:custDataLst>
            </p:nvPr>
          </p:nvSpPr>
          <p:spPr>
            <a:xfrm>
              <a:off x="2895601" y="4343410"/>
              <a:ext cx="104775" cy="9516"/>
            </a:xfrm>
            <a:custGeom>
              <a:avLst/>
              <a:gdLst/>
              <a:ahLst/>
              <a:cxnLst/>
              <a:rect l="0" t="0" r="0" b="0"/>
              <a:pathLst>
                <a:path w="104775" h="9516">
                  <a:moveTo>
                    <a:pt x="9524" y="9515"/>
                  </a:moveTo>
                  <a:lnTo>
                    <a:pt x="9524" y="9515"/>
                  </a:lnTo>
                  <a:lnTo>
                    <a:pt x="34" y="9515"/>
                  </a:lnTo>
                  <a:lnTo>
                    <a:pt x="0" y="382"/>
                  </a:lnTo>
                  <a:lnTo>
                    <a:pt x="9132" y="0"/>
                  </a:lnTo>
                  <a:lnTo>
                    <a:pt x="9514" y="9123"/>
                  </a:lnTo>
                  <a:lnTo>
                    <a:pt x="56978" y="9515"/>
                  </a:lnTo>
                  <a:lnTo>
                    <a:pt x="104774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SMARTInkShape-1312"/>
            <p:cNvSpPr/>
            <p:nvPr>
              <p:custDataLst>
                <p:tags r:id="rId245"/>
              </p:custDataLst>
            </p:nvPr>
          </p:nvSpPr>
          <p:spPr>
            <a:xfrm>
              <a:off x="2914650" y="4419600"/>
              <a:ext cx="85726" cy="1"/>
            </a:xfrm>
            <a:custGeom>
              <a:avLst/>
              <a:gdLst/>
              <a:ahLst/>
              <a:cxnLst/>
              <a:rect l="0" t="0" r="0" b="0"/>
              <a:pathLst>
                <a:path w="85726" h="1">
                  <a:moveTo>
                    <a:pt x="0" y="0"/>
                  </a:moveTo>
                  <a:lnTo>
                    <a:pt x="0" y="0"/>
                  </a:lnTo>
                  <a:lnTo>
                    <a:pt x="46171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1313"/>
            <p:cNvSpPr/>
            <p:nvPr>
              <p:custDataLst>
                <p:tags r:id="rId246"/>
              </p:custDataLst>
            </p:nvPr>
          </p:nvSpPr>
          <p:spPr>
            <a:xfrm>
              <a:off x="3133725" y="4352925"/>
              <a:ext cx="114301" cy="104776"/>
            </a:xfrm>
            <a:custGeom>
              <a:avLst/>
              <a:gdLst/>
              <a:ahLst/>
              <a:cxnLst/>
              <a:rect l="0" t="0" r="0" b="0"/>
              <a:pathLst>
                <a:path w="114301" h="104776">
                  <a:moveTo>
                    <a:pt x="114300" y="0"/>
                  </a:moveTo>
                  <a:lnTo>
                    <a:pt x="114300" y="0"/>
                  </a:lnTo>
                  <a:lnTo>
                    <a:pt x="114300" y="5057"/>
                  </a:lnTo>
                  <a:lnTo>
                    <a:pt x="111478" y="10361"/>
                  </a:lnTo>
                  <a:lnTo>
                    <a:pt x="80346" y="44531"/>
                  </a:lnTo>
                  <a:lnTo>
                    <a:pt x="78042" y="50836"/>
                  </a:lnTo>
                  <a:lnTo>
                    <a:pt x="76370" y="52941"/>
                  </a:lnTo>
                  <a:lnTo>
                    <a:pt x="37507" y="83507"/>
                  </a:lnTo>
                  <a:lnTo>
                    <a:pt x="34530" y="84246"/>
                  </a:lnTo>
                  <a:lnTo>
                    <a:pt x="18998" y="93069"/>
                  </a:lnTo>
                  <a:lnTo>
                    <a:pt x="4633" y="95212"/>
                  </a:lnTo>
                  <a:lnTo>
                    <a:pt x="3089" y="96283"/>
                  </a:lnTo>
                  <a:lnTo>
                    <a:pt x="2059" y="98056"/>
                  </a:lnTo>
                  <a:lnTo>
                    <a:pt x="0" y="104775"/>
                  </a:lnTo>
                  <a:lnTo>
                    <a:pt x="8201" y="96574"/>
                  </a:lnTo>
                  <a:lnTo>
                    <a:pt x="17610" y="95367"/>
                  </a:lnTo>
                  <a:lnTo>
                    <a:pt x="55280" y="95250"/>
                  </a:lnTo>
                  <a:lnTo>
                    <a:pt x="64385" y="88704"/>
                  </a:lnTo>
                  <a:lnTo>
                    <a:pt x="73288" y="86608"/>
                  </a:lnTo>
                  <a:lnTo>
                    <a:pt x="10477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1314"/>
            <p:cNvSpPr/>
            <p:nvPr>
              <p:custDataLst>
                <p:tags r:id="rId247"/>
              </p:custDataLst>
            </p:nvPr>
          </p:nvSpPr>
          <p:spPr>
            <a:xfrm>
              <a:off x="3343275" y="43815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408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1315"/>
            <p:cNvSpPr/>
            <p:nvPr>
              <p:custDataLst>
                <p:tags r:id="rId248"/>
              </p:custDataLst>
            </p:nvPr>
          </p:nvSpPr>
          <p:spPr>
            <a:xfrm>
              <a:off x="3352800" y="4210482"/>
              <a:ext cx="200026" cy="209083"/>
            </a:xfrm>
            <a:custGeom>
              <a:avLst/>
              <a:gdLst/>
              <a:ahLst/>
              <a:cxnLst/>
              <a:rect l="0" t="0" r="0" b="0"/>
              <a:pathLst>
                <a:path w="200026" h="209083">
                  <a:moveTo>
                    <a:pt x="0" y="180543"/>
                  </a:moveTo>
                  <a:lnTo>
                    <a:pt x="0" y="180543"/>
                  </a:lnTo>
                  <a:lnTo>
                    <a:pt x="9132" y="180543"/>
                  </a:lnTo>
                  <a:lnTo>
                    <a:pt x="9525" y="207759"/>
                  </a:lnTo>
                  <a:lnTo>
                    <a:pt x="10583" y="208212"/>
                  </a:lnTo>
                  <a:lnTo>
                    <a:pt x="23714" y="209082"/>
                  </a:lnTo>
                  <a:lnTo>
                    <a:pt x="25334" y="208036"/>
                  </a:lnTo>
                  <a:lnTo>
                    <a:pt x="26415" y="206280"/>
                  </a:lnTo>
                  <a:lnTo>
                    <a:pt x="27135" y="204050"/>
                  </a:lnTo>
                  <a:lnTo>
                    <a:pt x="38191" y="190153"/>
                  </a:lnTo>
                  <a:lnTo>
                    <a:pt x="57341" y="168015"/>
                  </a:lnTo>
                  <a:lnTo>
                    <a:pt x="88903" y="121656"/>
                  </a:lnTo>
                  <a:lnTo>
                    <a:pt x="110067" y="82889"/>
                  </a:lnTo>
                  <a:lnTo>
                    <a:pt x="114104" y="70587"/>
                  </a:lnTo>
                  <a:lnTo>
                    <a:pt x="121591" y="56949"/>
                  </a:lnTo>
                  <a:lnTo>
                    <a:pt x="123822" y="10617"/>
                  </a:lnTo>
                  <a:lnTo>
                    <a:pt x="123825" y="0"/>
                  </a:lnTo>
                  <a:lnTo>
                    <a:pt x="123825" y="17181"/>
                  </a:lnTo>
                  <a:lnTo>
                    <a:pt x="118768" y="23249"/>
                  </a:lnTo>
                  <a:lnTo>
                    <a:pt x="116286" y="31612"/>
                  </a:lnTo>
                  <a:lnTo>
                    <a:pt x="114124" y="41327"/>
                  </a:lnTo>
                  <a:lnTo>
                    <a:pt x="106935" y="56187"/>
                  </a:lnTo>
                  <a:lnTo>
                    <a:pt x="96158" y="101337"/>
                  </a:lnTo>
                  <a:lnTo>
                    <a:pt x="95261" y="145492"/>
                  </a:lnTo>
                  <a:lnTo>
                    <a:pt x="95250" y="183994"/>
                  </a:lnTo>
                  <a:lnTo>
                    <a:pt x="96308" y="186019"/>
                  </a:lnTo>
                  <a:lnTo>
                    <a:pt x="98072" y="187369"/>
                  </a:lnTo>
                  <a:lnTo>
                    <a:pt x="103451" y="189535"/>
                  </a:lnTo>
                  <a:lnTo>
                    <a:pt x="109439" y="189910"/>
                  </a:lnTo>
                  <a:lnTo>
                    <a:pt x="111059" y="188904"/>
                  </a:lnTo>
                  <a:lnTo>
                    <a:pt x="112140" y="187175"/>
                  </a:lnTo>
                  <a:lnTo>
                    <a:pt x="112860" y="184964"/>
                  </a:lnTo>
                  <a:lnTo>
                    <a:pt x="114398" y="183490"/>
                  </a:lnTo>
                  <a:lnTo>
                    <a:pt x="118930" y="181853"/>
                  </a:lnTo>
                  <a:lnTo>
                    <a:pt x="120562" y="180359"/>
                  </a:lnTo>
                  <a:lnTo>
                    <a:pt x="128452" y="167401"/>
                  </a:lnTo>
                  <a:lnTo>
                    <a:pt x="165111" y="121538"/>
                  </a:lnTo>
                  <a:lnTo>
                    <a:pt x="168633" y="114455"/>
                  </a:lnTo>
                  <a:lnTo>
                    <a:pt x="175950" y="96228"/>
                  </a:lnTo>
                  <a:lnTo>
                    <a:pt x="187852" y="76372"/>
                  </a:lnTo>
                  <a:lnTo>
                    <a:pt x="191210" y="59972"/>
                  </a:lnTo>
                  <a:lnTo>
                    <a:pt x="198655" y="49085"/>
                  </a:lnTo>
                  <a:lnTo>
                    <a:pt x="200024" y="37679"/>
                  </a:lnTo>
                  <a:lnTo>
                    <a:pt x="200025" y="55002"/>
                  </a:lnTo>
                  <a:lnTo>
                    <a:pt x="191824" y="78026"/>
                  </a:lnTo>
                  <a:lnTo>
                    <a:pt x="189519" y="107661"/>
                  </a:lnTo>
                  <a:lnTo>
                    <a:pt x="172891" y="153784"/>
                  </a:lnTo>
                  <a:lnTo>
                    <a:pt x="171461" y="188176"/>
                  </a:lnTo>
                  <a:lnTo>
                    <a:pt x="179652" y="198103"/>
                  </a:lnTo>
                  <a:lnTo>
                    <a:pt x="183209" y="198931"/>
                  </a:lnTo>
                  <a:lnTo>
                    <a:pt x="190500" y="1995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1316"/>
            <p:cNvSpPr/>
            <p:nvPr>
              <p:custDataLst>
                <p:tags r:id="rId249"/>
              </p:custDataLst>
            </p:nvPr>
          </p:nvSpPr>
          <p:spPr>
            <a:xfrm>
              <a:off x="3714784" y="4286250"/>
              <a:ext cx="142842" cy="19051"/>
            </a:xfrm>
            <a:custGeom>
              <a:avLst/>
              <a:gdLst/>
              <a:ahLst/>
              <a:cxnLst/>
              <a:rect l="0" t="0" r="0" b="0"/>
              <a:pathLst>
                <a:path w="142842" h="19051">
                  <a:moveTo>
                    <a:pt x="9491" y="19050"/>
                  </a:moveTo>
                  <a:lnTo>
                    <a:pt x="9491" y="19050"/>
                  </a:lnTo>
                  <a:lnTo>
                    <a:pt x="4434" y="19050"/>
                  </a:lnTo>
                  <a:lnTo>
                    <a:pt x="2945" y="17992"/>
                  </a:lnTo>
                  <a:lnTo>
                    <a:pt x="1952" y="16228"/>
                  </a:lnTo>
                  <a:lnTo>
                    <a:pt x="0" y="9642"/>
                  </a:lnTo>
                  <a:lnTo>
                    <a:pt x="8170" y="1334"/>
                  </a:lnTo>
                  <a:lnTo>
                    <a:pt x="14156" y="396"/>
                  </a:lnTo>
                  <a:lnTo>
                    <a:pt x="60684" y="0"/>
                  </a:lnTo>
                  <a:lnTo>
                    <a:pt x="66816" y="2822"/>
                  </a:lnTo>
                  <a:lnTo>
                    <a:pt x="69932" y="5057"/>
                  </a:lnTo>
                  <a:lnTo>
                    <a:pt x="92021" y="9132"/>
                  </a:lnTo>
                  <a:lnTo>
                    <a:pt x="139492" y="9525"/>
                  </a:lnTo>
                  <a:lnTo>
                    <a:pt x="14284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1317"/>
            <p:cNvSpPr/>
            <p:nvPr>
              <p:custDataLst>
                <p:tags r:id="rId250"/>
              </p:custDataLst>
            </p:nvPr>
          </p:nvSpPr>
          <p:spPr>
            <a:xfrm>
              <a:off x="3733800" y="43434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1679" y="9525"/>
                  </a:lnTo>
                  <a:lnTo>
                    <a:pt x="47804" y="6703"/>
                  </a:lnTo>
                  <a:lnTo>
                    <a:pt x="54055" y="2979"/>
                  </a:lnTo>
                  <a:lnTo>
                    <a:pt x="66691" y="589"/>
                  </a:lnTo>
                  <a:lnTo>
                    <a:pt x="111203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1318"/>
            <p:cNvSpPr/>
            <p:nvPr>
              <p:custDataLst>
                <p:tags r:id="rId251"/>
              </p:custDataLst>
            </p:nvPr>
          </p:nvSpPr>
          <p:spPr>
            <a:xfrm>
              <a:off x="4029075" y="4172070"/>
              <a:ext cx="247647" cy="228443"/>
            </a:xfrm>
            <a:custGeom>
              <a:avLst/>
              <a:gdLst/>
              <a:ahLst/>
              <a:cxnLst/>
              <a:rect l="0" t="0" r="0" b="0"/>
              <a:pathLst>
                <a:path w="247647" h="228443">
                  <a:moveTo>
                    <a:pt x="95250" y="76080"/>
                  </a:moveTo>
                  <a:lnTo>
                    <a:pt x="95250" y="76080"/>
                  </a:lnTo>
                  <a:lnTo>
                    <a:pt x="103451" y="76080"/>
                  </a:lnTo>
                  <a:lnTo>
                    <a:pt x="103892" y="75022"/>
                  </a:lnTo>
                  <a:lnTo>
                    <a:pt x="104741" y="66948"/>
                  </a:lnTo>
                  <a:lnTo>
                    <a:pt x="112973" y="58388"/>
                  </a:lnTo>
                  <a:lnTo>
                    <a:pt x="114183" y="48949"/>
                  </a:lnTo>
                  <a:lnTo>
                    <a:pt x="107731" y="40186"/>
                  </a:lnTo>
                  <a:lnTo>
                    <a:pt x="105164" y="30209"/>
                  </a:lnTo>
                  <a:lnTo>
                    <a:pt x="87168" y="10859"/>
                  </a:lnTo>
                  <a:lnTo>
                    <a:pt x="78406" y="8634"/>
                  </a:lnTo>
                  <a:lnTo>
                    <a:pt x="68429" y="1242"/>
                  </a:lnTo>
                  <a:lnTo>
                    <a:pt x="58628" y="0"/>
                  </a:lnTo>
                  <a:lnTo>
                    <a:pt x="49838" y="6450"/>
                  </a:lnTo>
                  <a:lnTo>
                    <a:pt x="44022" y="8092"/>
                  </a:lnTo>
                  <a:lnTo>
                    <a:pt x="42048" y="9588"/>
                  </a:lnTo>
                  <a:lnTo>
                    <a:pt x="38212" y="15691"/>
                  </a:lnTo>
                  <a:lnTo>
                    <a:pt x="27970" y="21112"/>
                  </a:lnTo>
                  <a:lnTo>
                    <a:pt x="24997" y="23560"/>
                  </a:lnTo>
                  <a:lnTo>
                    <a:pt x="21693" y="29102"/>
                  </a:lnTo>
                  <a:lnTo>
                    <a:pt x="19833" y="40994"/>
                  </a:lnTo>
                  <a:lnTo>
                    <a:pt x="19205" y="58919"/>
                  </a:lnTo>
                  <a:lnTo>
                    <a:pt x="16296" y="65983"/>
                  </a:lnTo>
                  <a:lnTo>
                    <a:pt x="12535" y="72651"/>
                  </a:lnTo>
                  <a:lnTo>
                    <a:pt x="10119" y="85555"/>
                  </a:lnTo>
                  <a:lnTo>
                    <a:pt x="9535" y="117354"/>
                  </a:lnTo>
                  <a:lnTo>
                    <a:pt x="10590" y="119471"/>
                  </a:lnTo>
                  <a:lnTo>
                    <a:pt x="12352" y="120882"/>
                  </a:lnTo>
                  <a:lnTo>
                    <a:pt x="18658" y="123540"/>
                  </a:lnTo>
                  <a:lnTo>
                    <a:pt x="27217" y="123691"/>
                  </a:lnTo>
                  <a:lnTo>
                    <a:pt x="35911" y="117156"/>
                  </a:lnTo>
                  <a:lnTo>
                    <a:pt x="44742" y="114004"/>
                  </a:lnTo>
                  <a:lnTo>
                    <a:pt x="50930" y="109516"/>
                  </a:lnTo>
                  <a:lnTo>
                    <a:pt x="54385" y="103993"/>
                  </a:lnTo>
                  <a:lnTo>
                    <a:pt x="56980" y="98011"/>
                  </a:lnTo>
                  <a:lnTo>
                    <a:pt x="73554" y="76063"/>
                  </a:lnTo>
                  <a:lnTo>
                    <a:pt x="75677" y="68434"/>
                  </a:lnTo>
                  <a:lnTo>
                    <a:pt x="82643" y="59322"/>
                  </a:lnTo>
                  <a:lnTo>
                    <a:pt x="85319" y="49270"/>
                  </a:lnTo>
                  <a:lnTo>
                    <a:pt x="85725" y="37991"/>
                  </a:lnTo>
                  <a:lnTo>
                    <a:pt x="85725" y="79376"/>
                  </a:lnTo>
                  <a:lnTo>
                    <a:pt x="82903" y="85658"/>
                  </a:lnTo>
                  <a:lnTo>
                    <a:pt x="80668" y="88816"/>
                  </a:lnTo>
                  <a:lnTo>
                    <a:pt x="77524" y="103372"/>
                  </a:lnTo>
                  <a:lnTo>
                    <a:pt x="76207" y="149082"/>
                  </a:lnTo>
                  <a:lnTo>
                    <a:pt x="76203" y="155445"/>
                  </a:lnTo>
                  <a:lnTo>
                    <a:pt x="73379" y="161800"/>
                  </a:lnTo>
                  <a:lnTo>
                    <a:pt x="69654" y="168153"/>
                  </a:lnTo>
                  <a:lnTo>
                    <a:pt x="67264" y="180855"/>
                  </a:lnTo>
                  <a:lnTo>
                    <a:pt x="66792" y="193555"/>
                  </a:lnTo>
                  <a:lnTo>
                    <a:pt x="63905" y="199905"/>
                  </a:lnTo>
                  <a:lnTo>
                    <a:pt x="39551" y="227025"/>
                  </a:lnTo>
                  <a:lnTo>
                    <a:pt x="33473" y="228049"/>
                  </a:lnTo>
                  <a:lnTo>
                    <a:pt x="20804" y="228442"/>
                  </a:lnTo>
                  <a:lnTo>
                    <a:pt x="20219" y="227396"/>
                  </a:lnTo>
                  <a:lnTo>
                    <a:pt x="19569" y="223412"/>
                  </a:lnTo>
                  <a:lnTo>
                    <a:pt x="18338" y="221927"/>
                  </a:lnTo>
                  <a:lnTo>
                    <a:pt x="9931" y="219071"/>
                  </a:lnTo>
                  <a:lnTo>
                    <a:pt x="1360" y="218965"/>
                  </a:lnTo>
                  <a:lnTo>
                    <a:pt x="907" y="217904"/>
                  </a:lnTo>
                  <a:lnTo>
                    <a:pt x="0" y="209440"/>
                  </a:lnTo>
                  <a:lnTo>
                    <a:pt x="32181" y="209430"/>
                  </a:lnTo>
                  <a:lnTo>
                    <a:pt x="38292" y="206608"/>
                  </a:lnTo>
                  <a:lnTo>
                    <a:pt x="54000" y="194242"/>
                  </a:lnTo>
                  <a:lnTo>
                    <a:pt x="66680" y="188321"/>
                  </a:lnTo>
                  <a:lnTo>
                    <a:pt x="69853" y="185832"/>
                  </a:lnTo>
                  <a:lnTo>
                    <a:pt x="79024" y="183067"/>
                  </a:lnTo>
                  <a:lnTo>
                    <a:pt x="89096" y="180779"/>
                  </a:lnTo>
                  <a:lnTo>
                    <a:pt x="104187" y="170688"/>
                  </a:lnTo>
                  <a:lnTo>
                    <a:pt x="148956" y="136398"/>
                  </a:lnTo>
                  <a:lnTo>
                    <a:pt x="190496" y="95134"/>
                  </a:lnTo>
                  <a:lnTo>
                    <a:pt x="190500" y="127311"/>
                  </a:lnTo>
                  <a:lnTo>
                    <a:pt x="187678" y="133422"/>
                  </a:lnTo>
                  <a:lnTo>
                    <a:pt x="182299" y="140911"/>
                  </a:lnTo>
                  <a:lnTo>
                    <a:pt x="181237" y="149995"/>
                  </a:lnTo>
                  <a:lnTo>
                    <a:pt x="180975" y="185757"/>
                  </a:lnTo>
                  <a:lnTo>
                    <a:pt x="182033" y="187298"/>
                  </a:lnTo>
                  <a:lnTo>
                    <a:pt x="183797" y="188325"/>
                  </a:lnTo>
                  <a:lnTo>
                    <a:pt x="190107" y="190259"/>
                  </a:lnTo>
                  <a:lnTo>
                    <a:pt x="203723" y="190369"/>
                  </a:lnTo>
                  <a:lnTo>
                    <a:pt x="205665" y="189315"/>
                  </a:lnTo>
                  <a:lnTo>
                    <a:pt x="206960" y="187553"/>
                  </a:lnTo>
                  <a:lnTo>
                    <a:pt x="207823" y="185320"/>
                  </a:lnTo>
                  <a:lnTo>
                    <a:pt x="209457" y="183832"/>
                  </a:lnTo>
                  <a:lnTo>
                    <a:pt x="219684" y="178621"/>
                  </a:lnTo>
                  <a:lnTo>
                    <a:pt x="222656" y="176191"/>
                  </a:lnTo>
                  <a:lnTo>
                    <a:pt x="225958" y="170668"/>
                  </a:lnTo>
                  <a:lnTo>
                    <a:pt x="226839" y="167714"/>
                  </a:lnTo>
                  <a:lnTo>
                    <a:pt x="228484" y="165744"/>
                  </a:lnTo>
                  <a:lnTo>
                    <a:pt x="241703" y="157267"/>
                  </a:lnTo>
                  <a:lnTo>
                    <a:pt x="245006" y="151674"/>
                  </a:lnTo>
                  <a:lnTo>
                    <a:pt x="247128" y="139460"/>
                  </a:lnTo>
                  <a:lnTo>
                    <a:pt x="247646" y="101479"/>
                  </a:lnTo>
                  <a:lnTo>
                    <a:pt x="244826" y="95130"/>
                  </a:lnTo>
                  <a:lnTo>
                    <a:pt x="241104" y="88780"/>
                  </a:lnTo>
                  <a:lnTo>
                    <a:pt x="237949" y="79255"/>
                  </a:lnTo>
                  <a:lnTo>
                    <a:pt x="233461" y="72905"/>
                  </a:lnTo>
                  <a:lnTo>
                    <a:pt x="227938" y="69377"/>
                  </a:lnTo>
                  <a:lnTo>
                    <a:pt x="211392" y="66720"/>
                  </a:lnTo>
                  <a:lnTo>
                    <a:pt x="199432" y="74116"/>
                  </a:lnTo>
                  <a:lnTo>
                    <a:pt x="196455" y="74770"/>
                  </a:lnTo>
                  <a:lnTo>
                    <a:pt x="194470" y="76266"/>
                  </a:lnTo>
                  <a:lnTo>
                    <a:pt x="174094" y="104713"/>
                  </a:lnTo>
                  <a:lnTo>
                    <a:pt x="170740" y="120537"/>
                  </a:lnTo>
                  <a:lnTo>
                    <a:pt x="166548" y="126883"/>
                  </a:lnTo>
                  <a:lnTo>
                    <a:pt x="166065" y="130057"/>
                  </a:lnTo>
                  <a:lnTo>
                    <a:pt x="166802" y="133232"/>
                  </a:lnTo>
                  <a:lnTo>
                    <a:pt x="169385" y="139581"/>
                  </a:lnTo>
                  <a:lnTo>
                    <a:pt x="171450" y="1522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1319"/>
            <p:cNvSpPr/>
            <p:nvPr>
              <p:custDataLst>
                <p:tags r:id="rId252"/>
              </p:custDataLst>
            </p:nvPr>
          </p:nvSpPr>
          <p:spPr>
            <a:xfrm>
              <a:off x="4314825" y="4219610"/>
              <a:ext cx="66557" cy="76166"/>
            </a:xfrm>
            <a:custGeom>
              <a:avLst/>
              <a:gdLst/>
              <a:ahLst/>
              <a:cxnLst/>
              <a:rect l="0" t="0" r="0" b="0"/>
              <a:pathLst>
                <a:path w="66557" h="76166">
                  <a:moveTo>
                    <a:pt x="28575" y="28540"/>
                  </a:moveTo>
                  <a:lnTo>
                    <a:pt x="28575" y="28540"/>
                  </a:lnTo>
                  <a:lnTo>
                    <a:pt x="28575" y="19132"/>
                  </a:lnTo>
                  <a:lnTo>
                    <a:pt x="20374" y="19025"/>
                  </a:lnTo>
                  <a:lnTo>
                    <a:pt x="19933" y="20080"/>
                  </a:lnTo>
                  <a:lnTo>
                    <a:pt x="19050" y="56988"/>
                  </a:lnTo>
                  <a:lnTo>
                    <a:pt x="27251" y="65305"/>
                  </a:lnTo>
                  <a:lnTo>
                    <a:pt x="28751" y="64692"/>
                  </a:lnTo>
                  <a:lnTo>
                    <a:pt x="36660" y="58322"/>
                  </a:lnTo>
                  <a:lnTo>
                    <a:pt x="42730" y="57473"/>
                  </a:lnTo>
                  <a:lnTo>
                    <a:pt x="44362" y="56295"/>
                  </a:lnTo>
                  <a:lnTo>
                    <a:pt x="45450" y="54452"/>
                  </a:lnTo>
                  <a:lnTo>
                    <a:pt x="46174" y="52165"/>
                  </a:lnTo>
                  <a:lnTo>
                    <a:pt x="47716" y="50639"/>
                  </a:lnTo>
                  <a:lnTo>
                    <a:pt x="52251" y="48945"/>
                  </a:lnTo>
                  <a:lnTo>
                    <a:pt x="53885" y="47435"/>
                  </a:lnTo>
                  <a:lnTo>
                    <a:pt x="57922" y="37968"/>
                  </a:lnTo>
                  <a:lnTo>
                    <a:pt x="63611" y="30746"/>
                  </a:lnTo>
                  <a:lnTo>
                    <a:pt x="66272" y="20769"/>
                  </a:lnTo>
                  <a:lnTo>
                    <a:pt x="66556" y="14478"/>
                  </a:lnTo>
                  <a:lnTo>
                    <a:pt x="65537" y="12816"/>
                  </a:lnTo>
                  <a:lnTo>
                    <a:pt x="63800" y="11707"/>
                  </a:lnTo>
                  <a:lnTo>
                    <a:pt x="58463" y="9928"/>
                  </a:lnTo>
                  <a:lnTo>
                    <a:pt x="57733" y="6863"/>
                  </a:lnTo>
                  <a:lnTo>
                    <a:pt x="57539" y="4564"/>
                  </a:lnTo>
                  <a:lnTo>
                    <a:pt x="56350" y="3031"/>
                  </a:lnTo>
                  <a:lnTo>
                    <a:pt x="48983" y="369"/>
                  </a:lnTo>
                  <a:lnTo>
                    <a:pt x="39543" y="0"/>
                  </a:lnTo>
                  <a:lnTo>
                    <a:pt x="14423" y="23645"/>
                  </a:lnTo>
                  <a:lnTo>
                    <a:pt x="11702" y="29187"/>
                  </a:lnTo>
                  <a:lnTo>
                    <a:pt x="10976" y="32146"/>
                  </a:lnTo>
                  <a:lnTo>
                    <a:pt x="2177" y="47647"/>
                  </a:lnTo>
                  <a:lnTo>
                    <a:pt x="0" y="76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1320"/>
            <p:cNvSpPr/>
            <p:nvPr>
              <p:custDataLst>
                <p:tags r:id="rId253"/>
              </p:custDataLst>
            </p:nvPr>
          </p:nvSpPr>
          <p:spPr>
            <a:xfrm>
              <a:off x="4486275" y="44196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525" y="9525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9" name="SMARTInkShape-Group300"/>
          <p:cNvGrpSpPr/>
          <p:nvPr/>
        </p:nvGrpSpPr>
        <p:grpSpPr>
          <a:xfrm>
            <a:off x="5029200" y="4162425"/>
            <a:ext cx="732988" cy="303477"/>
            <a:chOff x="5029200" y="4162425"/>
            <a:chExt cx="732988" cy="303477"/>
          </a:xfrm>
        </p:grpSpPr>
        <p:sp>
          <p:nvSpPr>
            <p:cNvPr id="244" name="SMARTInkShape-1321"/>
            <p:cNvSpPr/>
            <p:nvPr>
              <p:custDataLst>
                <p:tags r:id="rId236"/>
              </p:custDataLst>
            </p:nvPr>
          </p:nvSpPr>
          <p:spPr>
            <a:xfrm>
              <a:off x="5048250" y="4162425"/>
              <a:ext cx="133315" cy="171411"/>
            </a:xfrm>
            <a:custGeom>
              <a:avLst/>
              <a:gdLst/>
              <a:ahLst/>
              <a:cxnLst/>
              <a:rect l="0" t="0" r="0" b="0"/>
              <a:pathLst>
                <a:path w="133315" h="171411">
                  <a:moveTo>
                    <a:pt x="38100" y="19050"/>
                  </a:moveTo>
                  <a:lnTo>
                    <a:pt x="38100" y="19050"/>
                  </a:lnTo>
                  <a:lnTo>
                    <a:pt x="38100" y="13993"/>
                  </a:lnTo>
                  <a:lnTo>
                    <a:pt x="35983" y="12504"/>
                  </a:lnTo>
                  <a:lnTo>
                    <a:pt x="19282" y="9559"/>
                  </a:lnTo>
                  <a:lnTo>
                    <a:pt x="28572" y="3"/>
                  </a:lnTo>
                  <a:lnTo>
                    <a:pt x="23518" y="0"/>
                  </a:lnTo>
                  <a:lnTo>
                    <a:pt x="22028" y="1058"/>
                  </a:lnTo>
                  <a:lnTo>
                    <a:pt x="21036" y="2823"/>
                  </a:lnTo>
                  <a:lnTo>
                    <a:pt x="19312" y="9701"/>
                  </a:lnTo>
                  <a:lnTo>
                    <a:pt x="19050" y="55868"/>
                  </a:lnTo>
                  <a:lnTo>
                    <a:pt x="19050" y="102973"/>
                  </a:lnTo>
                  <a:lnTo>
                    <a:pt x="16228" y="112088"/>
                  </a:lnTo>
                  <a:lnTo>
                    <a:pt x="12505" y="119667"/>
                  </a:lnTo>
                  <a:lnTo>
                    <a:pt x="10113" y="135978"/>
                  </a:lnTo>
                  <a:lnTo>
                    <a:pt x="9641" y="154213"/>
                  </a:lnTo>
                  <a:lnTo>
                    <a:pt x="8544" y="156783"/>
                  </a:lnTo>
                  <a:lnTo>
                    <a:pt x="6755" y="158497"/>
                  </a:lnTo>
                  <a:lnTo>
                    <a:pt x="4503" y="159640"/>
                  </a:lnTo>
                  <a:lnTo>
                    <a:pt x="3003" y="161460"/>
                  </a:lnTo>
                  <a:lnTo>
                    <a:pt x="10" y="171410"/>
                  </a:lnTo>
                  <a:lnTo>
                    <a:pt x="0" y="123808"/>
                  </a:lnTo>
                  <a:lnTo>
                    <a:pt x="0" y="85853"/>
                  </a:lnTo>
                  <a:lnTo>
                    <a:pt x="0" y="100191"/>
                  </a:lnTo>
                  <a:lnTo>
                    <a:pt x="1058" y="101719"/>
                  </a:lnTo>
                  <a:lnTo>
                    <a:pt x="2822" y="102738"/>
                  </a:lnTo>
                  <a:lnTo>
                    <a:pt x="5056" y="103417"/>
                  </a:lnTo>
                  <a:lnTo>
                    <a:pt x="6545" y="104928"/>
                  </a:lnTo>
                  <a:lnTo>
                    <a:pt x="8201" y="109429"/>
                  </a:lnTo>
                  <a:lnTo>
                    <a:pt x="9701" y="111053"/>
                  </a:lnTo>
                  <a:lnTo>
                    <a:pt x="17609" y="113873"/>
                  </a:lnTo>
                  <a:lnTo>
                    <a:pt x="41403" y="114289"/>
                  </a:lnTo>
                  <a:lnTo>
                    <a:pt x="43477" y="113235"/>
                  </a:lnTo>
                  <a:lnTo>
                    <a:pt x="44860" y="111473"/>
                  </a:lnTo>
                  <a:lnTo>
                    <a:pt x="45782" y="109240"/>
                  </a:lnTo>
                  <a:lnTo>
                    <a:pt x="47454" y="107752"/>
                  </a:lnTo>
                  <a:lnTo>
                    <a:pt x="57743" y="102541"/>
                  </a:lnTo>
                  <a:lnTo>
                    <a:pt x="104776" y="57145"/>
                  </a:lnTo>
                  <a:lnTo>
                    <a:pt x="121944" y="39981"/>
                  </a:lnTo>
                  <a:lnTo>
                    <a:pt x="122989" y="36114"/>
                  </a:lnTo>
                  <a:lnTo>
                    <a:pt x="123267" y="33601"/>
                  </a:lnTo>
                  <a:lnTo>
                    <a:pt x="126400" y="27986"/>
                  </a:lnTo>
                  <a:lnTo>
                    <a:pt x="131978" y="20815"/>
                  </a:lnTo>
                  <a:lnTo>
                    <a:pt x="133314" y="9963"/>
                  </a:lnTo>
                  <a:lnTo>
                    <a:pt x="123941" y="9528"/>
                  </a:lnTo>
                  <a:lnTo>
                    <a:pt x="115634" y="17726"/>
                  </a:lnTo>
                  <a:lnTo>
                    <a:pt x="114695" y="23714"/>
                  </a:lnTo>
                  <a:lnTo>
                    <a:pt x="114417" y="32191"/>
                  </a:lnTo>
                  <a:lnTo>
                    <a:pt x="111530" y="38296"/>
                  </a:lnTo>
                  <a:lnTo>
                    <a:pt x="107778" y="44537"/>
                  </a:lnTo>
                  <a:lnTo>
                    <a:pt x="105368" y="57167"/>
                  </a:lnTo>
                  <a:lnTo>
                    <a:pt x="105170" y="60336"/>
                  </a:lnTo>
                  <a:lnTo>
                    <a:pt x="102129" y="66680"/>
                  </a:lnTo>
                  <a:lnTo>
                    <a:pt x="98307" y="73027"/>
                  </a:lnTo>
                  <a:lnTo>
                    <a:pt x="96156" y="83609"/>
                  </a:lnTo>
                  <a:lnTo>
                    <a:pt x="95255" y="130476"/>
                  </a:lnTo>
                  <a:lnTo>
                    <a:pt x="95250" y="147489"/>
                  </a:lnTo>
                  <a:lnTo>
                    <a:pt x="96308" y="149126"/>
                  </a:lnTo>
                  <a:lnTo>
                    <a:pt x="98072" y="150218"/>
                  </a:lnTo>
                  <a:lnTo>
                    <a:pt x="100306" y="150945"/>
                  </a:lnTo>
                  <a:lnTo>
                    <a:pt x="101795" y="152488"/>
                  </a:lnTo>
                  <a:lnTo>
                    <a:pt x="1047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1322"/>
            <p:cNvSpPr/>
            <p:nvPr>
              <p:custDataLst>
                <p:tags r:id="rId237"/>
              </p:custDataLst>
            </p:nvPr>
          </p:nvSpPr>
          <p:spPr>
            <a:xfrm>
              <a:off x="5229225" y="4162464"/>
              <a:ext cx="209551" cy="171412"/>
            </a:xfrm>
            <a:custGeom>
              <a:avLst/>
              <a:gdLst/>
              <a:ahLst/>
              <a:cxnLst/>
              <a:rect l="0" t="0" r="0" b="0"/>
              <a:pathLst>
                <a:path w="209551" h="171412">
                  <a:moveTo>
                    <a:pt x="0" y="171411"/>
                  </a:moveTo>
                  <a:lnTo>
                    <a:pt x="0" y="171411"/>
                  </a:lnTo>
                  <a:lnTo>
                    <a:pt x="0" y="162279"/>
                  </a:lnTo>
                  <a:lnTo>
                    <a:pt x="9133" y="161896"/>
                  </a:lnTo>
                  <a:lnTo>
                    <a:pt x="9525" y="171411"/>
                  </a:lnTo>
                  <a:lnTo>
                    <a:pt x="17726" y="163210"/>
                  </a:lnTo>
                  <a:lnTo>
                    <a:pt x="26393" y="161090"/>
                  </a:lnTo>
                  <a:lnTo>
                    <a:pt x="32191" y="156946"/>
                  </a:lnTo>
                  <a:lnTo>
                    <a:pt x="35474" y="151577"/>
                  </a:lnTo>
                  <a:lnTo>
                    <a:pt x="37991" y="145662"/>
                  </a:lnTo>
                  <a:lnTo>
                    <a:pt x="53186" y="125872"/>
                  </a:lnTo>
                  <a:lnTo>
                    <a:pt x="59189" y="106716"/>
                  </a:lnTo>
                  <a:lnTo>
                    <a:pt x="81571" y="72868"/>
                  </a:lnTo>
                  <a:lnTo>
                    <a:pt x="85553" y="61192"/>
                  </a:lnTo>
                  <a:lnTo>
                    <a:pt x="91906" y="49971"/>
                  </a:lnTo>
                  <a:lnTo>
                    <a:pt x="95211" y="11487"/>
                  </a:lnTo>
                  <a:lnTo>
                    <a:pt x="103448" y="1461"/>
                  </a:lnTo>
                  <a:lnTo>
                    <a:pt x="102832" y="961"/>
                  </a:lnTo>
                  <a:lnTo>
                    <a:pt x="95608" y="0"/>
                  </a:lnTo>
                  <a:lnTo>
                    <a:pt x="94199" y="17888"/>
                  </a:lnTo>
                  <a:lnTo>
                    <a:pt x="87050" y="40043"/>
                  </a:lnTo>
                  <a:lnTo>
                    <a:pt x="84744" y="69937"/>
                  </a:lnTo>
                  <a:lnTo>
                    <a:pt x="77534" y="88460"/>
                  </a:lnTo>
                  <a:lnTo>
                    <a:pt x="76595" y="103324"/>
                  </a:lnTo>
                  <a:lnTo>
                    <a:pt x="79197" y="112222"/>
                  </a:lnTo>
                  <a:lnTo>
                    <a:pt x="82824" y="119705"/>
                  </a:lnTo>
                  <a:lnTo>
                    <a:pt x="85343" y="131310"/>
                  </a:lnTo>
                  <a:lnTo>
                    <a:pt x="93892" y="141336"/>
                  </a:lnTo>
                  <a:lnTo>
                    <a:pt x="97469" y="142170"/>
                  </a:lnTo>
                  <a:lnTo>
                    <a:pt x="117906" y="142825"/>
                  </a:lnTo>
                  <a:lnTo>
                    <a:pt x="124016" y="140009"/>
                  </a:lnTo>
                  <a:lnTo>
                    <a:pt x="155578" y="111037"/>
                  </a:lnTo>
                  <a:lnTo>
                    <a:pt x="187325" y="63526"/>
                  </a:lnTo>
                  <a:lnTo>
                    <a:pt x="195792" y="51721"/>
                  </a:lnTo>
                  <a:lnTo>
                    <a:pt x="202011" y="38251"/>
                  </a:lnTo>
                  <a:lnTo>
                    <a:pt x="206200" y="31795"/>
                  </a:lnTo>
                  <a:lnTo>
                    <a:pt x="208558" y="22211"/>
                  </a:lnTo>
                  <a:lnTo>
                    <a:pt x="209550" y="9490"/>
                  </a:lnTo>
                  <a:lnTo>
                    <a:pt x="204494" y="14544"/>
                  </a:lnTo>
                  <a:lnTo>
                    <a:pt x="202011" y="19848"/>
                  </a:lnTo>
                  <a:lnTo>
                    <a:pt x="199229" y="34996"/>
                  </a:lnTo>
                  <a:lnTo>
                    <a:pt x="192537" y="47608"/>
                  </a:lnTo>
                  <a:lnTo>
                    <a:pt x="187857" y="74177"/>
                  </a:lnTo>
                  <a:lnTo>
                    <a:pt x="184034" y="82687"/>
                  </a:lnTo>
                  <a:lnTo>
                    <a:pt x="180998" y="130052"/>
                  </a:lnTo>
                  <a:lnTo>
                    <a:pt x="180978" y="146000"/>
                  </a:lnTo>
                  <a:lnTo>
                    <a:pt x="182035" y="148120"/>
                  </a:lnTo>
                  <a:lnTo>
                    <a:pt x="183798" y="149534"/>
                  </a:lnTo>
                  <a:lnTo>
                    <a:pt x="188580" y="152163"/>
                  </a:lnTo>
                  <a:lnTo>
                    <a:pt x="200025" y="1618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1323"/>
            <p:cNvSpPr/>
            <p:nvPr>
              <p:custDataLst>
                <p:tags r:id="rId238"/>
              </p:custDataLst>
            </p:nvPr>
          </p:nvSpPr>
          <p:spPr>
            <a:xfrm>
              <a:off x="5029200" y="4419600"/>
              <a:ext cx="438151" cy="28576"/>
            </a:xfrm>
            <a:custGeom>
              <a:avLst/>
              <a:gdLst/>
              <a:ahLst/>
              <a:cxnLst/>
              <a:rect l="0" t="0" r="0" b="0"/>
              <a:pathLst>
                <a:path w="438151" h="28576">
                  <a:moveTo>
                    <a:pt x="0" y="28575"/>
                  </a:moveTo>
                  <a:lnTo>
                    <a:pt x="0" y="28575"/>
                  </a:lnTo>
                  <a:lnTo>
                    <a:pt x="44531" y="28575"/>
                  </a:lnTo>
                  <a:lnTo>
                    <a:pt x="88508" y="28575"/>
                  </a:lnTo>
                  <a:lnTo>
                    <a:pt x="131654" y="28575"/>
                  </a:lnTo>
                  <a:lnTo>
                    <a:pt x="140710" y="25753"/>
                  </a:lnTo>
                  <a:lnTo>
                    <a:pt x="148262" y="22029"/>
                  </a:lnTo>
                  <a:lnTo>
                    <a:pt x="164557" y="19639"/>
                  </a:lnTo>
                  <a:lnTo>
                    <a:pt x="206282" y="18014"/>
                  </a:lnTo>
                  <a:lnTo>
                    <a:pt x="235356" y="10852"/>
                  </a:lnTo>
                  <a:lnTo>
                    <a:pt x="282978" y="9559"/>
                  </a:lnTo>
                  <a:lnTo>
                    <a:pt x="325851" y="9526"/>
                  </a:lnTo>
                  <a:lnTo>
                    <a:pt x="336381" y="8467"/>
                  </a:lnTo>
                  <a:lnTo>
                    <a:pt x="354587" y="1986"/>
                  </a:lnTo>
                  <a:lnTo>
                    <a:pt x="399993" y="16"/>
                  </a:lnTo>
                  <a:lnTo>
                    <a:pt x="438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1324"/>
            <p:cNvSpPr/>
            <p:nvPr>
              <p:custDataLst>
                <p:tags r:id="rId239"/>
              </p:custDataLst>
            </p:nvPr>
          </p:nvSpPr>
          <p:spPr>
            <a:xfrm>
              <a:off x="5648325" y="4352925"/>
              <a:ext cx="113863" cy="9526"/>
            </a:xfrm>
            <a:custGeom>
              <a:avLst/>
              <a:gdLst/>
              <a:ahLst/>
              <a:cxnLst/>
              <a:rect l="0" t="0" r="0" b="0"/>
              <a:pathLst>
                <a:path w="113863" h="9526">
                  <a:moveTo>
                    <a:pt x="0" y="0"/>
                  </a:moveTo>
                  <a:lnTo>
                    <a:pt x="0" y="0"/>
                  </a:lnTo>
                  <a:lnTo>
                    <a:pt x="17609" y="0"/>
                  </a:lnTo>
                  <a:lnTo>
                    <a:pt x="18090" y="1058"/>
                  </a:lnTo>
                  <a:lnTo>
                    <a:pt x="18623" y="5057"/>
                  </a:lnTo>
                  <a:lnTo>
                    <a:pt x="19824" y="6546"/>
                  </a:lnTo>
                  <a:lnTo>
                    <a:pt x="23980" y="8201"/>
                  </a:lnTo>
                  <a:lnTo>
                    <a:pt x="70244" y="9525"/>
                  </a:lnTo>
                  <a:lnTo>
                    <a:pt x="79492" y="9525"/>
                  </a:lnTo>
                  <a:lnTo>
                    <a:pt x="81570" y="8467"/>
                  </a:lnTo>
                  <a:lnTo>
                    <a:pt x="82955" y="6703"/>
                  </a:lnTo>
                  <a:lnTo>
                    <a:pt x="83878" y="4468"/>
                  </a:lnTo>
                  <a:lnTo>
                    <a:pt x="85553" y="2979"/>
                  </a:lnTo>
                  <a:lnTo>
                    <a:pt x="90234" y="1324"/>
                  </a:lnTo>
                  <a:lnTo>
                    <a:pt x="103011" y="117"/>
                  </a:lnTo>
                  <a:lnTo>
                    <a:pt x="113862" y="9136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1325"/>
            <p:cNvSpPr/>
            <p:nvPr>
              <p:custDataLst>
                <p:tags r:id="rId240"/>
              </p:custDataLst>
            </p:nvPr>
          </p:nvSpPr>
          <p:spPr>
            <a:xfrm>
              <a:off x="5600734" y="4419600"/>
              <a:ext cx="142842" cy="46302"/>
            </a:xfrm>
            <a:custGeom>
              <a:avLst/>
              <a:gdLst/>
              <a:ahLst/>
              <a:cxnLst/>
              <a:rect l="0" t="0" r="0" b="0"/>
              <a:pathLst>
                <a:path w="142842" h="46302">
                  <a:moveTo>
                    <a:pt x="9491" y="38100"/>
                  </a:moveTo>
                  <a:lnTo>
                    <a:pt x="9491" y="38100"/>
                  </a:lnTo>
                  <a:lnTo>
                    <a:pt x="1290" y="38100"/>
                  </a:lnTo>
                  <a:lnTo>
                    <a:pt x="849" y="39158"/>
                  </a:lnTo>
                  <a:lnTo>
                    <a:pt x="82" y="46301"/>
                  </a:lnTo>
                  <a:lnTo>
                    <a:pt x="0" y="42176"/>
                  </a:lnTo>
                  <a:lnTo>
                    <a:pt x="1047" y="40818"/>
                  </a:lnTo>
                  <a:lnTo>
                    <a:pt x="8170" y="38458"/>
                  </a:lnTo>
                  <a:lnTo>
                    <a:pt x="17576" y="38131"/>
                  </a:lnTo>
                  <a:lnTo>
                    <a:pt x="26336" y="31560"/>
                  </a:lnTo>
                  <a:lnTo>
                    <a:pt x="35178" y="29460"/>
                  </a:lnTo>
                  <a:lnTo>
                    <a:pt x="50804" y="28692"/>
                  </a:lnTo>
                  <a:lnTo>
                    <a:pt x="57133" y="25805"/>
                  </a:lnTo>
                  <a:lnTo>
                    <a:pt x="63473" y="22053"/>
                  </a:lnTo>
                  <a:lnTo>
                    <a:pt x="104327" y="10129"/>
                  </a:lnTo>
                  <a:lnTo>
                    <a:pt x="107640" y="9928"/>
                  </a:lnTo>
                  <a:lnTo>
                    <a:pt x="114144" y="6882"/>
                  </a:lnTo>
                  <a:lnTo>
                    <a:pt x="120562" y="3058"/>
                  </a:lnTo>
                  <a:lnTo>
                    <a:pt x="133305" y="604"/>
                  </a:lnTo>
                  <a:lnTo>
                    <a:pt x="1428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2" name="SMARTInkShape-Group301"/>
          <p:cNvGrpSpPr/>
          <p:nvPr/>
        </p:nvGrpSpPr>
        <p:grpSpPr>
          <a:xfrm>
            <a:off x="5981816" y="4152934"/>
            <a:ext cx="466610" cy="138696"/>
            <a:chOff x="5981816" y="4152934"/>
            <a:chExt cx="466610" cy="138696"/>
          </a:xfrm>
        </p:grpSpPr>
        <p:sp>
          <p:nvSpPr>
            <p:cNvPr id="250" name="SMARTInkShape-1326"/>
            <p:cNvSpPr/>
            <p:nvPr>
              <p:custDataLst>
                <p:tags r:id="rId234"/>
              </p:custDataLst>
            </p:nvPr>
          </p:nvSpPr>
          <p:spPr>
            <a:xfrm>
              <a:off x="5981816" y="4152934"/>
              <a:ext cx="161810" cy="133189"/>
            </a:xfrm>
            <a:custGeom>
              <a:avLst/>
              <a:gdLst/>
              <a:ahLst/>
              <a:cxnLst/>
              <a:rect l="0" t="0" r="0" b="0"/>
              <a:pathLst>
                <a:path w="161810" h="133189">
                  <a:moveTo>
                    <a:pt x="18934" y="9491"/>
                  </a:moveTo>
                  <a:lnTo>
                    <a:pt x="18934" y="9491"/>
                  </a:lnTo>
                  <a:lnTo>
                    <a:pt x="18934" y="0"/>
                  </a:lnTo>
                  <a:lnTo>
                    <a:pt x="18934" y="47608"/>
                  </a:lnTo>
                  <a:lnTo>
                    <a:pt x="18934" y="50777"/>
                  </a:lnTo>
                  <a:lnTo>
                    <a:pt x="16112" y="57121"/>
                  </a:lnTo>
                  <a:lnTo>
                    <a:pt x="12389" y="63468"/>
                  </a:lnTo>
                  <a:lnTo>
                    <a:pt x="10292" y="74050"/>
                  </a:lnTo>
                  <a:lnTo>
                    <a:pt x="9412" y="118730"/>
                  </a:lnTo>
                  <a:lnTo>
                    <a:pt x="6589" y="124364"/>
                  </a:lnTo>
                  <a:lnTo>
                    <a:pt x="0" y="133161"/>
                  </a:lnTo>
                  <a:lnTo>
                    <a:pt x="8096" y="125101"/>
                  </a:lnTo>
                  <a:lnTo>
                    <a:pt x="10207" y="116445"/>
                  </a:lnTo>
                  <a:lnTo>
                    <a:pt x="15878" y="107621"/>
                  </a:lnTo>
                  <a:lnTo>
                    <a:pt x="18029" y="98304"/>
                  </a:lnTo>
                  <a:lnTo>
                    <a:pt x="18899" y="72988"/>
                  </a:lnTo>
                  <a:lnTo>
                    <a:pt x="21741" y="66639"/>
                  </a:lnTo>
                  <a:lnTo>
                    <a:pt x="27132" y="58997"/>
                  </a:lnTo>
                  <a:lnTo>
                    <a:pt x="28343" y="49080"/>
                  </a:lnTo>
                  <a:lnTo>
                    <a:pt x="28456" y="38497"/>
                  </a:lnTo>
                  <a:lnTo>
                    <a:pt x="28459" y="85529"/>
                  </a:lnTo>
                  <a:lnTo>
                    <a:pt x="33515" y="90700"/>
                  </a:lnTo>
                  <a:lnTo>
                    <a:pt x="35004" y="91147"/>
                  </a:lnTo>
                  <a:lnTo>
                    <a:pt x="35998" y="90386"/>
                  </a:lnTo>
                  <a:lnTo>
                    <a:pt x="36660" y="88821"/>
                  </a:lnTo>
                  <a:lnTo>
                    <a:pt x="38160" y="87778"/>
                  </a:lnTo>
                  <a:lnTo>
                    <a:pt x="45327" y="86309"/>
                  </a:lnTo>
                  <a:lnTo>
                    <a:pt x="51125" y="85966"/>
                  </a:lnTo>
                  <a:lnTo>
                    <a:pt x="53095" y="84816"/>
                  </a:lnTo>
                  <a:lnTo>
                    <a:pt x="54408" y="82991"/>
                  </a:lnTo>
                  <a:lnTo>
                    <a:pt x="55283" y="80716"/>
                  </a:lnTo>
                  <a:lnTo>
                    <a:pt x="56925" y="79200"/>
                  </a:lnTo>
                  <a:lnTo>
                    <a:pt x="67165" y="73943"/>
                  </a:lnTo>
                  <a:lnTo>
                    <a:pt x="70138" y="71509"/>
                  </a:lnTo>
                  <a:lnTo>
                    <a:pt x="73441" y="65983"/>
                  </a:lnTo>
                  <a:lnTo>
                    <a:pt x="75968" y="59998"/>
                  </a:lnTo>
                  <a:lnTo>
                    <a:pt x="80619" y="53811"/>
                  </a:lnTo>
                  <a:lnTo>
                    <a:pt x="86214" y="50356"/>
                  </a:lnTo>
                  <a:lnTo>
                    <a:pt x="92228" y="47761"/>
                  </a:lnTo>
                  <a:lnTo>
                    <a:pt x="98428" y="43081"/>
                  </a:lnTo>
                  <a:lnTo>
                    <a:pt x="101889" y="37473"/>
                  </a:lnTo>
                  <a:lnTo>
                    <a:pt x="104487" y="31452"/>
                  </a:lnTo>
                  <a:lnTo>
                    <a:pt x="112698" y="20863"/>
                  </a:lnTo>
                  <a:lnTo>
                    <a:pt x="114173" y="9621"/>
                  </a:lnTo>
                  <a:lnTo>
                    <a:pt x="114184" y="83"/>
                  </a:lnTo>
                  <a:lnTo>
                    <a:pt x="109128" y="0"/>
                  </a:lnTo>
                  <a:lnTo>
                    <a:pt x="107639" y="1047"/>
                  </a:lnTo>
                  <a:lnTo>
                    <a:pt x="106645" y="2803"/>
                  </a:lnTo>
                  <a:lnTo>
                    <a:pt x="105052" y="8170"/>
                  </a:lnTo>
                  <a:lnTo>
                    <a:pt x="96492" y="17576"/>
                  </a:lnTo>
                  <a:lnTo>
                    <a:pt x="94344" y="26336"/>
                  </a:lnTo>
                  <a:lnTo>
                    <a:pt x="88668" y="35179"/>
                  </a:lnTo>
                  <a:lnTo>
                    <a:pt x="86011" y="45747"/>
                  </a:lnTo>
                  <a:lnTo>
                    <a:pt x="85611" y="91803"/>
                  </a:lnTo>
                  <a:lnTo>
                    <a:pt x="85609" y="107885"/>
                  </a:lnTo>
                  <a:lnTo>
                    <a:pt x="86667" y="110012"/>
                  </a:lnTo>
                  <a:lnTo>
                    <a:pt x="88431" y="111430"/>
                  </a:lnTo>
                  <a:lnTo>
                    <a:pt x="90665" y="112375"/>
                  </a:lnTo>
                  <a:lnTo>
                    <a:pt x="92154" y="114064"/>
                  </a:lnTo>
                  <a:lnTo>
                    <a:pt x="93810" y="118763"/>
                  </a:lnTo>
                  <a:lnTo>
                    <a:pt x="95310" y="120438"/>
                  </a:lnTo>
                  <a:lnTo>
                    <a:pt x="99798" y="122301"/>
                  </a:lnTo>
                  <a:lnTo>
                    <a:pt x="101419" y="123856"/>
                  </a:lnTo>
                  <a:lnTo>
                    <a:pt x="103219" y="128406"/>
                  </a:lnTo>
                  <a:lnTo>
                    <a:pt x="104757" y="130043"/>
                  </a:lnTo>
                  <a:lnTo>
                    <a:pt x="112733" y="132885"/>
                  </a:lnTo>
                  <a:lnTo>
                    <a:pt x="118812" y="133188"/>
                  </a:lnTo>
                  <a:lnTo>
                    <a:pt x="124354" y="130437"/>
                  </a:lnTo>
                  <a:lnTo>
                    <a:pt x="141593" y="120047"/>
                  </a:lnTo>
                  <a:lnTo>
                    <a:pt x="161809" y="114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1327"/>
            <p:cNvSpPr/>
            <p:nvPr>
              <p:custDataLst>
                <p:tags r:id="rId235"/>
              </p:custDataLst>
            </p:nvPr>
          </p:nvSpPr>
          <p:spPr>
            <a:xfrm>
              <a:off x="6191261" y="4154225"/>
              <a:ext cx="257165" cy="137405"/>
            </a:xfrm>
            <a:custGeom>
              <a:avLst/>
              <a:gdLst/>
              <a:ahLst/>
              <a:cxnLst/>
              <a:rect l="0" t="0" r="0" b="0"/>
              <a:pathLst>
                <a:path w="257165" h="137405">
                  <a:moveTo>
                    <a:pt x="66664" y="8200"/>
                  </a:moveTo>
                  <a:lnTo>
                    <a:pt x="66664" y="8200"/>
                  </a:lnTo>
                  <a:lnTo>
                    <a:pt x="85595" y="8200"/>
                  </a:lnTo>
                  <a:lnTo>
                    <a:pt x="95239" y="17725"/>
                  </a:lnTo>
                  <a:lnTo>
                    <a:pt x="95239" y="12668"/>
                  </a:lnTo>
                  <a:lnTo>
                    <a:pt x="94181" y="11179"/>
                  </a:lnTo>
                  <a:lnTo>
                    <a:pt x="92417" y="10186"/>
                  </a:lnTo>
                  <a:lnTo>
                    <a:pt x="86107" y="8317"/>
                  </a:lnTo>
                  <a:lnTo>
                    <a:pt x="77547" y="8210"/>
                  </a:lnTo>
                  <a:lnTo>
                    <a:pt x="68853" y="1656"/>
                  </a:lnTo>
                  <a:lnTo>
                    <a:pt x="63051" y="0"/>
                  </a:lnTo>
                  <a:lnTo>
                    <a:pt x="61080" y="617"/>
                  </a:lnTo>
                  <a:lnTo>
                    <a:pt x="59766" y="2086"/>
                  </a:lnTo>
                  <a:lnTo>
                    <a:pt x="58891" y="4124"/>
                  </a:lnTo>
                  <a:lnTo>
                    <a:pt x="57249" y="5482"/>
                  </a:lnTo>
                  <a:lnTo>
                    <a:pt x="49091" y="7842"/>
                  </a:lnTo>
                  <a:lnTo>
                    <a:pt x="42995" y="8094"/>
                  </a:lnTo>
                  <a:lnTo>
                    <a:pt x="37447" y="10975"/>
                  </a:lnTo>
                  <a:lnTo>
                    <a:pt x="31454" y="14725"/>
                  </a:lnTo>
                  <a:lnTo>
                    <a:pt x="25262" y="16392"/>
                  </a:lnTo>
                  <a:lnTo>
                    <a:pt x="23188" y="17894"/>
                  </a:lnTo>
                  <a:lnTo>
                    <a:pt x="21805" y="19955"/>
                  </a:lnTo>
                  <a:lnTo>
                    <a:pt x="19210" y="25066"/>
                  </a:lnTo>
                  <a:lnTo>
                    <a:pt x="12858" y="33893"/>
                  </a:lnTo>
                  <a:lnTo>
                    <a:pt x="9446" y="43212"/>
                  </a:lnTo>
                  <a:lnTo>
                    <a:pt x="3262" y="52676"/>
                  </a:lnTo>
                  <a:lnTo>
                    <a:pt x="958" y="62182"/>
                  </a:lnTo>
                  <a:lnTo>
                    <a:pt x="0" y="101176"/>
                  </a:lnTo>
                  <a:lnTo>
                    <a:pt x="7530" y="113512"/>
                  </a:lnTo>
                  <a:lnTo>
                    <a:pt x="8191" y="116508"/>
                  </a:lnTo>
                  <a:lnTo>
                    <a:pt x="14179" y="125781"/>
                  </a:lnTo>
                  <a:lnTo>
                    <a:pt x="19701" y="129250"/>
                  </a:lnTo>
                  <a:lnTo>
                    <a:pt x="31582" y="131203"/>
                  </a:lnTo>
                  <a:lnTo>
                    <a:pt x="41547" y="132718"/>
                  </a:lnTo>
                  <a:lnTo>
                    <a:pt x="49503" y="136919"/>
                  </a:lnTo>
                  <a:lnTo>
                    <a:pt x="53107" y="137404"/>
                  </a:lnTo>
                  <a:lnTo>
                    <a:pt x="98764" y="125660"/>
                  </a:lnTo>
                  <a:lnTo>
                    <a:pt x="130209" y="117860"/>
                  </a:lnTo>
                  <a:lnTo>
                    <a:pt x="149027" y="107394"/>
                  </a:lnTo>
                  <a:lnTo>
                    <a:pt x="190664" y="93320"/>
                  </a:lnTo>
                  <a:lnTo>
                    <a:pt x="203268" y="88364"/>
                  </a:lnTo>
                  <a:lnTo>
                    <a:pt x="221203" y="84516"/>
                  </a:lnTo>
                  <a:lnTo>
                    <a:pt x="237283" y="77093"/>
                  </a:lnTo>
                  <a:lnTo>
                    <a:pt x="257164" y="74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" name="SMARTInkShape-Group302"/>
          <p:cNvGrpSpPr/>
          <p:nvPr/>
        </p:nvGrpSpPr>
        <p:grpSpPr>
          <a:xfrm>
            <a:off x="4857750" y="4515243"/>
            <a:ext cx="523876" cy="266308"/>
            <a:chOff x="4857750" y="4515243"/>
            <a:chExt cx="523876" cy="266308"/>
          </a:xfrm>
        </p:grpSpPr>
        <p:sp>
          <p:nvSpPr>
            <p:cNvPr id="253" name="SMARTInkShape-1328"/>
            <p:cNvSpPr/>
            <p:nvPr>
              <p:custDataLst>
                <p:tags r:id="rId231"/>
              </p:custDataLst>
            </p:nvPr>
          </p:nvSpPr>
          <p:spPr>
            <a:xfrm>
              <a:off x="4857750" y="47720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9525"/>
                  </a:moveTo>
                  <a:lnTo>
                    <a:pt x="19050" y="9525"/>
                  </a:lnTo>
                  <a:lnTo>
                    <a:pt x="9917" y="392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1329"/>
            <p:cNvSpPr/>
            <p:nvPr>
              <p:custDataLst>
                <p:tags r:id="rId232"/>
              </p:custDataLst>
            </p:nvPr>
          </p:nvSpPr>
          <p:spPr>
            <a:xfrm>
              <a:off x="4857750" y="4552998"/>
              <a:ext cx="276226" cy="228550"/>
            </a:xfrm>
            <a:custGeom>
              <a:avLst/>
              <a:gdLst/>
              <a:ahLst/>
              <a:cxnLst/>
              <a:rect l="0" t="0" r="0" b="0"/>
              <a:pathLst>
                <a:path w="276226" h="228550">
                  <a:moveTo>
                    <a:pt x="0" y="209502"/>
                  </a:moveTo>
                  <a:lnTo>
                    <a:pt x="0" y="209502"/>
                  </a:lnTo>
                  <a:lnTo>
                    <a:pt x="9133" y="209502"/>
                  </a:lnTo>
                  <a:lnTo>
                    <a:pt x="9491" y="217703"/>
                  </a:lnTo>
                  <a:lnTo>
                    <a:pt x="10561" y="218144"/>
                  </a:lnTo>
                  <a:lnTo>
                    <a:pt x="17723" y="218910"/>
                  </a:lnTo>
                  <a:lnTo>
                    <a:pt x="18461" y="221797"/>
                  </a:lnTo>
                  <a:lnTo>
                    <a:pt x="18657" y="224049"/>
                  </a:lnTo>
                  <a:lnTo>
                    <a:pt x="19846" y="225549"/>
                  </a:lnTo>
                  <a:lnTo>
                    <a:pt x="23990" y="227218"/>
                  </a:lnTo>
                  <a:lnTo>
                    <a:pt x="60445" y="228549"/>
                  </a:lnTo>
                  <a:lnTo>
                    <a:pt x="66729" y="225729"/>
                  </a:lnTo>
                  <a:lnTo>
                    <a:pt x="82557" y="213363"/>
                  </a:lnTo>
                  <a:lnTo>
                    <a:pt x="88903" y="211218"/>
                  </a:lnTo>
                  <a:lnTo>
                    <a:pt x="95251" y="204620"/>
                  </a:lnTo>
                  <a:lnTo>
                    <a:pt x="121708" y="168213"/>
                  </a:lnTo>
                  <a:lnTo>
                    <a:pt x="140889" y="150154"/>
                  </a:lnTo>
                  <a:lnTo>
                    <a:pt x="174220" y="102684"/>
                  </a:lnTo>
                  <a:lnTo>
                    <a:pt x="192341" y="78924"/>
                  </a:lnTo>
                  <a:lnTo>
                    <a:pt x="216201" y="38872"/>
                  </a:lnTo>
                  <a:lnTo>
                    <a:pt x="218856" y="32067"/>
                  </a:lnTo>
                  <a:lnTo>
                    <a:pt x="225242" y="22286"/>
                  </a:lnTo>
                  <a:lnTo>
                    <a:pt x="228664" y="12684"/>
                  </a:lnTo>
                  <a:lnTo>
                    <a:pt x="238087" y="0"/>
                  </a:lnTo>
                  <a:lnTo>
                    <a:pt x="229920" y="8157"/>
                  </a:lnTo>
                  <a:lnTo>
                    <a:pt x="228991" y="14142"/>
                  </a:lnTo>
                  <a:lnTo>
                    <a:pt x="228716" y="22619"/>
                  </a:lnTo>
                  <a:lnTo>
                    <a:pt x="225829" y="28723"/>
                  </a:lnTo>
                  <a:lnTo>
                    <a:pt x="222076" y="34964"/>
                  </a:lnTo>
                  <a:lnTo>
                    <a:pt x="219668" y="47594"/>
                  </a:lnTo>
                  <a:lnTo>
                    <a:pt x="219470" y="50763"/>
                  </a:lnTo>
                  <a:lnTo>
                    <a:pt x="216429" y="57107"/>
                  </a:lnTo>
                  <a:lnTo>
                    <a:pt x="214136" y="60280"/>
                  </a:lnTo>
                  <a:lnTo>
                    <a:pt x="210908" y="74859"/>
                  </a:lnTo>
                  <a:lnTo>
                    <a:pt x="208760" y="91145"/>
                  </a:lnTo>
                  <a:lnTo>
                    <a:pt x="203084" y="102349"/>
                  </a:lnTo>
                  <a:lnTo>
                    <a:pt x="199235" y="129221"/>
                  </a:lnTo>
                  <a:lnTo>
                    <a:pt x="192539" y="142648"/>
                  </a:lnTo>
                  <a:lnTo>
                    <a:pt x="190510" y="169912"/>
                  </a:lnTo>
                  <a:lnTo>
                    <a:pt x="181091" y="180799"/>
                  </a:lnTo>
                  <a:lnTo>
                    <a:pt x="180978" y="171791"/>
                  </a:lnTo>
                  <a:lnTo>
                    <a:pt x="172774" y="163235"/>
                  </a:lnTo>
                  <a:lnTo>
                    <a:pt x="170654" y="154541"/>
                  </a:lnTo>
                  <a:lnTo>
                    <a:pt x="138337" y="119243"/>
                  </a:lnTo>
                  <a:lnTo>
                    <a:pt x="132744" y="116470"/>
                  </a:lnTo>
                  <a:lnTo>
                    <a:pt x="119290" y="114382"/>
                  </a:lnTo>
                  <a:lnTo>
                    <a:pt x="113696" y="117132"/>
                  </a:lnTo>
                  <a:lnTo>
                    <a:pt x="106537" y="122464"/>
                  </a:lnTo>
                  <a:lnTo>
                    <a:pt x="100241" y="123388"/>
                  </a:lnTo>
                  <a:lnTo>
                    <a:pt x="98578" y="124577"/>
                  </a:lnTo>
                  <a:lnTo>
                    <a:pt x="97468" y="126426"/>
                  </a:lnTo>
                  <a:lnTo>
                    <a:pt x="95543" y="133455"/>
                  </a:lnTo>
                  <a:lnTo>
                    <a:pt x="95253" y="150901"/>
                  </a:lnTo>
                  <a:lnTo>
                    <a:pt x="100307" y="156978"/>
                  </a:lnTo>
                  <a:lnTo>
                    <a:pt x="105612" y="159700"/>
                  </a:lnTo>
                  <a:lnTo>
                    <a:pt x="119182" y="161686"/>
                  </a:lnTo>
                  <a:lnTo>
                    <a:pt x="145778" y="161866"/>
                  </a:lnTo>
                  <a:lnTo>
                    <a:pt x="152279" y="159050"/>
                  </a:lnTo>
                  <a:lnTo>
                    <a:pt x="155494" y="156817"/>
                  </a:lnTo>
                  <a:lnTo>
                    <a:pt x="192984" y="145009"/>
                  </a:lnTo>
                  <a:lnTo>
                    <a:pt x="235357" y="120563"/>
                  </a:lnTo>
                  <a:lnTo>
                    <a:pt x="276225" y="9520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1330"/>
            <p:cNvSpPr/>
            <p:nvPr>
              <p:custDataLst>
                <p:tags r:id="rId233"/>
              </p:custDataLst>
            </p:nvPr>
          </p:nvSpPr>
          <p:spPr>
            <a:xfrm>
              <a:off x="5172478" y="4515243"/>
              <a:ext cx="209148" cy="198178"/>
            </a:xfrm>
            <a:custGeom>
              <a:avLst/>
              <a:gdLst/>
              <a:ahLst/>
              <a:cxnLst/>
              <a:rect l="0" t="0" r="0" b="0"/>
              <a:pathLst>
                <a:path w="209148" h="198178">
                  <a:moveTo>
                    <a:pt x="75797" y="56757"/>
                  </a:moveTo>
                  <a:lnTo>
                    <a:pt x="75797" y="56757"/>
                  </a:lnTo>
                  <a:lnTo>
                    <a:pt x="75797" y="61814"/>
                  </a:lnTo>
                  <a:lnTo>
                    <a:pt x="74739" y="63303"/>
                  </a:lnTo>
                  <a:lnTo>
                    <a:pt x="72975" y="64296"/>
                  </a:lnTo>
                  <a:lnTo>
                    <a:pt x="70741" y="64958"/>
                  </a:lnTo>
                  <a:lnTo>
                    <a:pt x="69252" y="66458"/>
                  </a:lnTo>
                  <a:lnTo>
                    <a:pt x="67596" y="70946"/>
                  </a:lnTo>
                  <a:lnTo>
                    <a:pt x="66388" y="88638"/>
                  </a:lnTo>
                  <a:lnTo>
                    <a:pt x="65291" y="90711"/>
                  </a:lnTo>
                  <a:lnTo>
                    <a:pt x="63501" y="92093"/>
                  </a:lnTo>
                  <a:lnTo>
                    <a:pt x="61249" y="93014"/>
                  </a:lnTo>
                  <a:lnTo>
                    <a:pt x="59748" y="95745"/>
                  </a:lnTo>
                  <a:lnTo>
                    <a:pt x="56578" y="108643"/>
                  </a:lnTo>
                  <a:lnTo>
                    <a:pt x="49384" y="123019"/>
                  </a:lnTo>
                  <a:lnTo>
                    <a:pt x="48663" y="126332"/>
                  </a:lnTo>
                  <a:lnTo>
                    <a:pt x="42593" y="136050"/>
                  </a:lnTo>
                  <a:lnTo>
                    <a:pt x="32117" y="148816"/>
                  </a:lnTo>
                  <a:lnTo>
                    <a:pt x="26129" y="161529"/>
                  </a:lnTo>
                  <a:lnTo>
                    <a:pt x="21972" y="167881"/>
                  </a:lnTo>
                  <a:lnTo>
                    <a:pt x="20125" y="174231"/>
                  </a:lnTo>
                  <a:lnTo>
                    <a:pt x="18574" y="176348"/>
                  </a:lnTo>
                  <a:lnTo>
                    <a:pt x="16481" y="177759"/>
                  </a:lnTo>
                  <a:lnTo>
                    <a:pt x="14028" y="178700"/>
                  </a:lnTo>
                  <a:lnTo>
                    <a:pt x="12393" y="180386"/>
                  </a:lnTo>
                  <a:lnTo>
                    <a:pt x="8350" y="190172"/>
                  </a:lnTo>
                  <a:lnTo>
                    <a:pt x="959" y="198177"/>
                  </a:lnTo>
                  <a:lnTo>
                    <a:pt x="504" y="197604"/>
                  </a:lnTo>
                  <a:lnTo>
                    <a:pt x="0" y="194144"/>
                  </a:lnTo>
                  <a:lnTo>
                    <a:pt x="924" y="192799"/>
                  </a:lnTo>
                  <a:lnTo>
                    <a:pt x="4773" y="191303"/>
                  </a:lnTo>
                  <a:lnTo>
                    <a:pt x="6223" y="189846"/>
                  </a:lnTo>
                  <a:lnTo>
                    <a:pt x="7834" y="185405"/>
                  </a:lnTo>
                  <a:lnTo>
                    <a:pt x="9926" y="173931"/>
                  </a:lnTo>
                  <a:lnTo>
                    <a:pt x="15593" y="164618"/>
                  </a:lnTo>
                  <a:lnTo>
                    <a:pt x="18044" y="151990"/>
                  </a:lnTo>
                  <a:lnTo>
                    <a:pt x="18245" y="148820"/>
                  </a:lnTo>
                  <a:lnTo>
                    <a:pt x="21290" y="142477"/>
                  </a:lnTo>
                  <a:lnTo>
                    <a:pt x="25113" y="136130"/>
                  </a:lnTo>
                  <a:lnTo>
                    <a:pt x="37793" y="98914"/>
                  </a:lnTo>
                  <a:lnTo>
                    <a:pt x="45771" y="87330"/>
                  </a:lnTo>
                  <a:lnTo>
                    <a:pt x="46792" y="80868"/>
                  </a:lnTo>
                  <a:lnTo>
                    <a:pt x="47994" y="79180"/>
                  </a:lnTo>
                  <a:lnTo>
                    <a:pt x="49853" y="78056"/>
                  </a:lnTo>
                  <a:lnTo>
                    <a:pt x="52152" y="77306"/>
                  </a:lnTo>
                  <a:lnTo>
                    <a:pt x="53683" y="75748"/>
                  </a:lnTo>
                  <a:lnTo>
                    <a:pt x="55385" y="71195"/>
                  </a:lnTo>
                  <a:lnTo>
                    <a:pt x="56897" y="69557"/>
                  </a:lnTo>
                  <a:lnTo>
                    <a:pt x="61400" y="67737"/>
                  </a:lnTo>
                  <a:lnTo>
                    <a:pt x="63024" y="68310"/>
                  </a:lnTo>
                  <a:lnTo>
                    <a:pt x="64106" y="69751"/>
                  </a:lnTo>
                  <a:lnTo>
                    <a:pt x="66146" y="75452"/>
                  </a:lnTo>
                  <a:lnTo>
                    <a:pt x="66234" y="80759"/>
                  </a:lnTo>
                  <a:lnTo>
                    <a:pt x="69078" y="86121"/>
                  </a:lnTo>
                  <a:lnTo>
                    <a:pt x="74470" y="93131"/>
                  </a:lnTo>
                  <a:lnTo>
                    <a:pt x="75535" y="102120"/>
                  </a:lnTo>
                  <a:lnTo>
                    <a:pt x="75681" y="107963"/>
                  </a:lnTo>
                  <a:lnTo>
                    <a:pt x="78568" y="114087"/>
                  </a:lnTo>
                  <a:lnTo>
                    <a:pt x="82321" y="120336"/>
                  </a:lnTo>
                  <a:lnTo>
                    <a:pt x="84927" y="131086"/>
                  </a:lnTo>
                  <a:lnTo>
                    <a:pt x="91790" y="140192"/>
                  </a:lnTo>
                  <a:lnTo>
                    <a:pt x="93941" y="149094"/>
                  </a:lnTo>
                  <a:lnTo>
                    <a:pt x="94728" y="164741"/>
                  </a:lnTo>
                  <a:lnTo>
                    <a:pt x="95826" y="166846"/>
                  </a:lnTo>
                  <a:lnTo>
                    <a:pt x="97617" y="168250"/>
                  </a:lnTo>
                  <a:lnTo>
                    <a:pt x="99868" y="169186"/>
                  </a:lnTo>
                  <a:lnTo>
                    <a:pt x="101369" y="170868"/>
                  </a:lnTo>
                  <a:lnTo>
                    <a:pt x="104255" y="180141"/>
                  </a:lnTo>
                  <a:lnTo>
                    <a:pt x="113780" y="189988"/>
                  </a:lnTo>
                  <a:lnTo>
                    <a:pt x="113862" y="185015"/>
                  </a:lnTo>
                  <a:lnTo>
                    <a:pt x="114933" y="183537"/>
                  </a:lnTo>
                  <a:lnTo>
                    <a:pt x="118943" y="181895"/>
                  </a:lnTo>
                  <a:lnTo>
                    <a:pt x="120436" y="180399"/>
                  </a:lnTo>
                  <a:lnTo>
                    <a:pt x="125654" y="170393"/>
                  </a:lnTo>
                  <a:lnTo>
                    <a:pt x="129706" y="164412"/>
                  </a:lnTo>
                  <a:lnTo>
                    <a:pt x="133045" y="155095"/>
                  </a:lnTo>
                  <a:lnTo>
                    <a:pt x="139209" y="145631"/>
                  </a:lnTo>
                  <a:lnTo>
                    <a:pt x="154174" y="104970"/>
                  </a:lnTo>
                  <a:lnTo>
                    <a:pt x="156623" y="101599"/>
                  </a:lnTo>
                  <a:lnTo>
                    <a:pt x="159345" y="92209"/>
                  </a:lnTo>
                  <a:lnTo>
                    <a:pt x="161613" y="82039"/>
                  </a:lnTo>
                  <a:lnTo>
                    <a:pt x="168870" y="66886"/>
                  </a:lnTo>
                  <a:lnTo>
                    <a:pt x="171819" y="44998"/>
                  </a:lnTo>
                  <a:lnTo>
                    <a:pt x="173678" y="42568"/>
                  </a:lnTo>
                  <a:lnTo>
                    <a:pt x="175977" y="40947"/>
                  </a:lnTo>
                  <a:lnTo>
                    <a:pt x="177508" y="38810"/>
                  </a:lnTo>
                  <a:lnTo>
                    <a:pt x="182789" y="27773"/>
                  </a:lnTo>
                  <a:lnTo>
                    <a:pt x="199584" y="9171"/>
                  </a:lnTo>
                  <a:lnTo>
                    <a:pt x="199611" y="4087"/>
                  </a:lnTo>
                  <a:lnTo>
                    <a:pt x="200673" y="2594"/>
                  </a:lnTo>
                  <a:lnTo>
                    <a:pt x="202439" y="1598"/>
                  </a:lnTo>
                  <a:lnTo>
                    <a:pt x="207822" y="0"/>
                  </a:lnTo>
                  <a:lnTo>
                    <a:pt x="208264" y="927"/>
                  </a:lnTo>
                  <a:lnTo>
                    <a:pt x="209147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" name="SMARTInkShape-Group303"/>
          <p:cNvGrpSpPr/>
          <p:nvPr/>
        </p:nvGrpSpPr>
        <p:grpSpPr>
          <a:xfrm>
            <a:off x="5810250" y="4400550"/>
            <a:ext cx="619126" cy="314315"/>
            <a:chOff x="5810250" y="4400550"/>
            <a:chExt cx="619126" cy="314315"/>
          </a:xfrm>
        </p:grpSpPr>
        <p:sp>
          <p:nvSpPr>
            <p:cNvPr id="257" name="SMARTInkShape-1331"/>
            <p:cNvSpPr/>
            <p:nvPr>
              <p:custDataLst>
                <p:tags r:id="rId229"/>
              </p:custDataLst>
            </p:nvPr>
          </p:nvSpPr>
          <p:spPr>
            <a:xfrm>
              <a:off x="5810250" y="4400550"/>
              <a:ext cx="619126" cy="47626"/>
            </a:xfrm>
            <a:custGeom>
              <a:avLst/>
              <a:gdLst/>
              <a:ahLst/>
              <a:cxnLst/>
              <a:rect l="0" t="0" r="0" b="0"/>
              <a:pathLst>
                <a:path w="619126" h="47626">
                  <a:moveTo>
                    <a:pt x="0" y="38100"/>
                  </a:moveTo>
                  <a:lnTo>
                    <a:pt x="0" y="38100"/>
                  </a:lnTo>
                  <a:lnTo>
                    <a:pt x="5056" y="38100"/>
                  </a:lnTo>
                  <a:lnTo>
                    <a:pt x="6545" y="39158"/>
                  </a:lnTo>
                  <a:lnTo>
                    <a:pt x="7539" y="40922"/>
                  </a:lnTo>
                  <a:lnTo>
                    <a:pt x="8201" y="43157"/>
                  </a:lnTo>
                  <a:lnTo>
                    <a:pt x="9701" y="44646"/>
                  </a:lnTo>
                  <a:lnTo>
                    <a:pt x="17610" y="47233"/>
                  </a:lnTo>
                  <a:lnTo>
                    <a:pt x="63507" y="47625"/>
                  </a:lnTo>
                  <a:lnTo>
                    <a:pt x="107558" y="47625"/>
                  </a:lnTo>
                  <a:lnTo>
                    <a:pt x="145647" y="47625"/>
                  </a:lnTo>
                  <a:lnTo>
                    <a:pt x="188804" y="38492"/>
                  </a:lnTo>
                  <a:lnTo>
                    <a:pt x="206471" y="37119"/>
                  </a:lnTo>
                  <a:lnTo>
                    <a:pt x="235381" y="29909"/>
                  </a:lnTo>
                  <a:lnTo>
                    <a:pt x="282978" y="28610"/>
                  </a:lnTo>
                  <a:lnTo>
                    <a:pt x="330568" y="19639"/>
                  </a:lnTo>
                  <a:lnTo>
                    <a:pt x="374912" y="19073"/>
                  </a:lnTo>
                  <a:lnTo>
                    <a:pt x="420403" y="19050"/>
                  </a:lnTo>
                  <a:lnTo>
                    <a:pt x="460637" y="17992"/>
                  </a:lnTo>
                  <a:lnTo>
                    <a:pt x="497301" y="10114"/>
                  </a:lnTo>
                  <a:lnTo>
                    <a:pt x="544645" y="9535"/>
                  </a:lnTo>
                  <a:lnTo>
                    <a:pt x="590668" y="52"/>
                  </a:lnTo>
                  <a:lnTo>
                    <a:pt x="6191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1332"/>
            <p:cNvSpPr/>
            <p:nvPr>
              <p:custDataLst>
                <p:tags r:id="rId230"/>
              </p:custDataLst>
            </p:nvPr>
          </p:nvSpPr>
          <p:spPr>
            <a:xfrm>
              <a:off x="5857875" y="4505336"/>
              <a:ext cx="476251" cy="209529"/>
            </a:xfrm>
            <a:custGeom>
              <a:avLst/>
              <a:gdLst/>
              <a:ahLst/>
              <a:cxnLst/>
              <a:rect l="0" t="0" r="0" b="0"/>
              <a:pathLst>
                <a:path w="476251" h="209529">
                  <a:moveTo>
                    <a:pt x="0" y="190489"/>
                  </a:moveTo>
                  <a:lnTo>
                    <a:pt x="0" y="190489"/>
                  </a:lnTo>
                  <a:lnTo>
                    <a:pt x="9515" y="180974"/>
                  </a:lnTo>
                  <a:lnTo>
                    <a:pt x="18934" y="180964"/>
                  </a:lnTo>
                  <a:lnTo>
                    <a:pt x="36659" y="198574"/>
                  </a:lnTo>
                  <a:lnTo>
                    <a:pt x="37673" y="204644"/>
                  </a:lnTo>
                  <a:lnTo>
                    <a:pt x="38874" y="206276"/>
                  </a:lnTo>
                  <a:lnTo>
                    <a:pt x="46263" y="209110"/>
                  </a:lnTo>
                  <a:lnTo>
                    <a:pt x="64923" y="209528"/>
                  </a:lnTo>
                  <a:lnTo>
                    <a:pt x="85904" y="193063"/>
                  </a:lnTo>
                  <a:lnTo>
                    <a:pt x="92154" y="190574"/>
                  </a:lnTo>
                  <a:lnTo>
                    <a:pt x="125679" y="159942"/>
                  </a:lnTo>
                  <a:lnTo>
                    <a:pt x="155171" y="116911"/>
                  </a:lnTo>
                  <a:lnTo>
                    <a:pt x="165273" y="108046"/>
                  </a:lnTo>
                  <a:lnTo>
                    <a:pt x="183755" y="78960"/>
                  </a:lnTo>
                  <a:lnTo>
                    <a:pt x="200084" y="32725"/>
                  </a:lnTo>
                  <a:lnTo>
                    <a:pt x="207366" y="19234"/>
                  </a:lnTo>
                  <a:lnTo>
                    <a:pt x="208095" y="15994"/>
                  </a:lnTo>
                  <a:lnTo>
                    <a:pt x="209638" y="13834"/>
                  </a:lnTo>
                  <a:lnTo>
                    <a:pt x="211725" y="12394"/>
                  </a:lnTo>
                  <a:lnTo>
                    <a:pt x="214175" y="11434"/>
                  </a:lnTo>
                  <a:lnTo>
                    <a:pt x="215809" y="9736"/>
                  </a:lnTo>
                  <a:lnTo>
                    <a:pt x="219072" y="0"/>
                  </a:lnTo>
                  <a:lnTo>
                    <a:pt x="219075" y="5049"/>
                  </a:lnTo>
                  <a:lnTo>
                    <a:pt x="216253" y="10352"/>
                  </a:lnTo>
                  <a:lnTo>
                    <a:pt x="212530" y="16236"/>
                  </a:lnTo>
                  <a:lnTo>
                    <a:pt x="210138" y="28637"/>
                  </a:lnTo>
                  <a:lnTo>
                    <a:pt x="208499" y="70035"/>
                  </a:lnTo>
                  <a:lnTo>
                    <a:pt x="201350" y="88497"/>
                  </a:lnTo>
                  <a:lnTo>
                    <a:pt x="200041" y="133160"/>
                  </a:lnTo>
                  <a:lnTo>
                    <a:pt x="200028" y="146004"/>
                  </a:lnTo>
                  <a:lnTo>
                    <a:pt x="197205" y="152373"/>
                  </a:lnTo>
                  <a:lnTo>
                    <a:pt x="191824" y="160029"/>
                  </a:lnTo>
                  <a:lnTo>
                    <a:pt x="190500" y="171428"/>
                  </a:lnTo>
                  <a:lnTo>
                    <a:pt x="190500" y="171439"/>
                  </a:lnTo>
                  <a:lnTo>
                    <a:pt x="190500" y="157250"/>
                  </a:lnTo>
                  <a:lnTo>
                    <a:pt x="189442" y="155629"/>
                  </a:lnTo>
                  <a:lnTo>
                    <a:pt x="187678" y="154550"/>
                  </a:lnTo>
                  <a:lnTo>
                    <a:pt x="185444" y="153829"/>
                  </a:lnTo>
                  <a:lnTo>
                    <a:pt x="183955" y="152291"/>
                  </a:lnTo>
                  <a:lnTo>
                    <a:pt x="182299" y="147759"/>
                  </a:lnTo>
                  <a:lnTo>
                    <a:pt x="180799" y="146127"/>
                  </a:lnTo>
                  <a:lnTo>
                    <a:pt x="161729" y="135516"/>
                  </a:lnTo>
                  <a:lnTo>
                    <a:pt x="158619" y="134790"/>
                  </a:lnTo>
                  <a:lnTo>
                    <a:pt x="142858" y="125991"/>
                  </a:lnTo>
                  <a:lnTo>
                    <a:pt x="97131" y="123817"/>
                  </a:lnTo>
                  <a:lnTo>
                    <a:pt x="90751" y="123814"/>
                  </a:lnTo>
                  <a:lnTo>
                    <a:pt x="89075" y="124873"/>
                  </a:lnTo>
                  <a:lnTo>
                    <a:pt x="87959" y="126637"/>
                  </a:lnTo>
                  <a:lnTo>
                    <a:pt x="85856" y="132947"/>
                  </a:lnTo>
                  <a:lnTo>
                    <a:pt x="85736" y="141506"/>
                  </a:lnTo>
                  <a:lnTo>
                    <a:pt x="86790" y="141958"/>
                  </a:lnTo>
                  <a:lnTo>
                    <a:pt x="90785" y="142461"/>
                  </a:lnTo>
                  <a:lnTo>
                    <a:pt x="92273" y="143654"/>
                  </a:lnTo>
                  <a:lnTo>
                    <a:pt x="93927" y="147801"/>
                  </a:lnTo>
                  <a:lnTo>
                    <a:pt x="95426" y="149331"/>
                  </a:lnTo>
                  <a:lnTo>
                    <a:pt x="99915" y="151030"/>
                  </a:lnTo>
                  <a:lnTo>
                    <a:pt x="113449" y="151986"/>
                  </a:lnTo>
                  <a:lnTo>
                    <a:pt x="122036" y="149388"/>
                  </a:lnTo>
                  <a:lnTo>
                    <a:pt x="130438" y="145763"/>
                  </a:lnTo>
                  <a:lnTo>
                    <a:pt x="177934" y="134777"/>
                  </a:lnTo>
                  <a:lnTo>
                    <a:pt x="187737" y="131156"/>
                  </a:lnTo>
                  <a:lnTo>
                    <a:pt x="234022" y="110986"/>
                  </a:lnTo>
                  <a:lnTo>
                    <a:pt x="266578" y="92400"/>
                  </a:lnTo>
                  <a:lnTo>
                    <a:pt x="282892" y="80992"/>
                  </a:lnTo>
                  <a:lnTo>
                    <a:pt x="326227" y="61188"/>
                  </a:lnTo>
                  <a:lnTo>
                    <a:pt x="348901" y="56436"/>
                  </a:lnTo>
                  <a:lnTo>
                    <a:pt x="361881" y="49670"/>
                  </a:lnTo>
                  <a:lnTo>
                    <a:pt x="374636" y="48020"/>
                  </a:lnTo>
                  <a:lnTo>
                    <a:pt x="376757" y="48943"/>
                  </a:lnTo>
                  <a:lnTo>
                    <a:pt x="378172" y="50617"/>
                  </a:lnTo>
                  <a:lnTo>
                    <a:pt x="379115" y="52791"/>
                  </a:lnTo>
                  <a:lnTo>
                    <a:pt x="380802" y="54240"/>
                  </a:lnTo>
                  <a:lnTo>
                    <a:pt x="389036" y="56757"/>
                  </a:lnTo>
                  <a:lnTo>
                    <a:pt x="398595" y="57105"/>
                  </a:lnTo>
                  <a:lnTo>
                    <a:pt x="399080" y="58175"/>
                  </a:lnTo>
                  <a:lnTo>
                    <a:pt x="399619" y="62186"/>
                  </a:lnTo>
                  <a:lnTo>
                    <a:pt x="400821" y="63678"/>
                  </a:lnTo>
                  <a:lnTo>
                    <a:pt x="409455" y="66630"/>
                  </a:lnTo>
                  <a:lnTo>
                    <a:pt x="419090" y="66664"/>
                  </a:lnTo>
                  <a:lnTo>
                    <a:pt x="414040" y="66664"/>
                  </a:lnTo>
                  <a:lnTo>
                    <a:pt x="412552" y="65606"/>
                  </a:lnTo>
                  <a:lnTo>
                    <a:pt x="411559" y="63842"/>
                  </a:lnTo>
                  <a:lnTo>
                    <a:pt x="409691" y="57531"/>
                  </a:lnTo>
                  <a:lnTo>
                    <a:pt x="404552" y="57256"/>
                  </a:lnTo>
                  <a:lnTo>
                    <a:pt x="403051" y="56158"/>
                  </a:lnTo>
                  <a:lnTo>
                    <a:pt x="401384" y="52117"/>
                  </a:lnTo>
                  <a:lnTo>
                    <a:pt x="399881" y="50617"/>
                  </a:lnTo>
                  <a:lnTo>
                    <a:pt x="395389" y="48948"/>
                  </a:lnTo>
                  <a:lnTo>
                    <a:pt x="393767" y="47445"/>
                  </a:lnTo>
                  <a:lnTo>
                    <a:pt x="391966" y="42953"/>
                  </a:lnTo>
                  <a:lnTo>
                    <a:pt x="390427" y="41332"/>
                  </a:lnTo>
                  <a:lnTo>
                    <a:pt x="382451" y="38516"/>
                  </a:lnTo>
                  <a:lnTo>
                    <a:pt x="354179" y="38089"/>
                  </a:lnTo>
                  <a:lnTo>
                    <a:pt x="345168" y="44635"/>
                  </a:lnTo>
                  <a:lnTo>
                    <a:pt x="339321" y="46290"/>
                  </a:lnTo>
                  <a:lnTo>
                    <a:pt x="337339" y="47790"/>
                  </a:lnTo>
                  <a:lnTo>
                    <a:pt x="316505" y="76795"/>
                  </a:lnTo>
                  <a:lnTo>
                    <a:pt x="313553" y="92143"/>
                  </a:lnTo>
                  <a:lnTo>
                    <a:pt x="306843" y="104780"/>
                  </a:lnTo>
                  <a:lnTo>
                    <a:pt x="304811" y="146039"/>
                  </a:lnTo>
                  <a:lnTo>
                    <a:pt x="305865" y="148156"/>
                  </a:lnTo>
                  <a:lnTo>
                    <a:pt x="307627" y="149567"/>
                  </a:lnTo>
                  <a:lnTo>
                    <a:pt x="309860" y="150508"/>
                  </a:lnTo>
                  <a:lnTo>
                    <a:pt x="311348" y="152193"/>
                  </a:lnTo>
                  <a:lnTo>
                    <a:pt x="316559" y="162503"/>
                  </a:lnTo>
                  <a:lnTo>
                    <a:pt x="322410" y="169674"/>
                  </a:lnTo>
                  <a:lnTo>
                    <a:pt x="326032" y="170655"/>
                  </a:lnTo>
                  <a:lnTo>
                    <a:pt x="328480" y="170916"/>
                  </a:lnTo>
                  <a:lnTo>
                    <a:pt x="334022" y="174029"/>
                  </a:lnTo>
                  <a:lnTo>
                    <a:pt x="340012" y="177882"/>
                  </a:lnTo>
                  <a:lnTo>
                    <a:pt x="349336" y="180051"/>
                  </a:lnTo>
                  <a:lnTo>
                    <a:pt x="355638" y="180558"/>
                  </a:lnTo>
                  <a:lnTo>
                    <a:pt x="361967" y="177961"/>
                  </a:lnTo>
                  <a:lnTo>
                    <a:pt x="368307" y="174338"/>
                  </a:lnTo>
                  <a:lnTo>
                    <a:pt x="381001" y="172011"/>
                  </a:lnTo>
                  <a:lnTo>
                    <a:pt x="384176" y="171821"/>
                  </a:lnTo>
                  <a:lnTo>
                    <a:pt x="390525" y="168786"/>
                  </a:lnTo>
                  <a:lnTo>
                    <a:pt x="393700" y="166496"/>
                  </a:lnTo>
                  <a:lnTo>
                    <a:pt x="437975" y="150208"/>
                  </a:lnTo>
                  <a:lnTo>
                    <a:pt x="444422" y="146128"/>
                  </a:lnTo>
                  <a:lnTo>
                    <a:pt x="450816" y="144315"/>
                  </a:lnTo>
                  <a:lnTo>
                    <a:pt x="452944" y="142773"/>
                  </a:lnTo>
                  <a:lnTo>
                    <a:pt x="454363" y="140687"/>
                  </a:lnTo>
                  <a:lnTo>
                    <a:pt x="455307" y="138238"/>
                  </a:lnTo>
                  <a:lnTo>
                    <a:pt x="456997" y="136605"/>
                  </a:lnTo>
                  <a:lnTo>
                    <a:pt x="465235" y="133769"/>
                  </a:lnTo>
                  <a:lnTo>
                    <a:pt x="476250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" name="SMARTInkShape-Group304"/>
          <p:cNvGrpSpPr/>
          <p:nvPr/>
        </p:nvGrpSpPr>
        <p:grpSpPr>
          <a:xfrm>
            <a:off x="6781800" y="4200967"/>
            <a:ext cx="1008312" cy="323409"/>
            <a:chOff x="6781800" y="4200967"/>
            <a:chExt cx="1008312" cy="323409"/>
          </a:xfrm>
        </p:grpSpPr>
        <p:sp>
          <p:nvSpPr>
            <p:cNvPr id="260" name="SMARTInkShape-1333"/>
            <p:cNvSpPr/>
            <p:nvPr>
              <p:custDataLst>
                <p:tags r:id="rId224"/>
              </p:custDataLst>
            </p:nvPr>
          </p:nvSpPr>
          <p:spPr>
            <a:xfrm>
              <a:off x="6781800" y="4410075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47625" y="0"/>
                  </a:moveTo>
                  <a:lnTo>
                    <a:pt x="47625" y="0"/>
                  </a:lnTo>
                  <a:lnTo>
                    <a:pt x="47625" y="41430"/>
                  </a:lnTo>
                  <a:lnTo>
                    <a:pt x="46567" y="43495"/>
                  </a:lnTo>
                  <a:lnTo>
                    <a:pt x="44803" y="44872"/>
                  </a:lnTo>
                  <a:lnTo>
                    <a:pt x="42569" y="45789"/>
                  </a:lnTo>
                  <a:lnTo>
                    <a:pt x="41080" y="47460"/>
                  </a:lnTo>
                  <a:lnTo>
                    <a:pt x="35867" y="57745"/>
                  </a:lnTo>
                  <a:lnTo>
                    <a:pt x="31816" y="63765"/>
                  </a:lnTo>
                  <a:lnTo>
                    <a:pt x="28477" y="73103"/>
                  </a:lnTo>
                  <a:lnTo>
                    <a:pt x="22313" y="82573"/>
                  </a:lnTo>
                  <a:lnTo>
                    <a:pt x="18959" y="92082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1334"/>
            <p:cNvSpPr/>
            <p:nvPr>
              <p:custDataLst>
                <p:tags r:id="rId225"/>
              </p:custDataLst>
            </p:nvPr>
          </p:nvSpPr>
          <p:spPr>
            <a:xfrm>
              <a:off x="7048510" y="4223620"/>
              <a:ext cx="180846" cy="185083"/>
            </a:xfrm>
            <a:custGeom>
              <a:avLst/>
              <a:gdLst/>
              <a:ahLst/>
              <a:cxnLst/>
              <a:rect l="0" t="0" r="0" b="0"/>
              <a:pathLst>
                <a:path w="180846" h="185083">
                  <a:moveTo>
                    <a:pt x="76190" y="5480"/>
                  </a:moveTo>
                  <a:lnTo>
                    <a:pt x="76190" y="5480"/>
                  </a:lnTo>
                  <a:lnTo>
                    <a:pt x="76190" y="10537"/>
                  </a:lnTo>
                  <a:lnTo>
                    <a:pt x="75132" y="12026"/>
                  </a:lnTo>
                  <a:lnTo>
                    <a:pt x="73368" y="13019"/>
                  </a:lnTo>
                  <a:lnTo>
                    <a:pt x="67990" y="14612"/>
                  </a:lnTo>
                  <a:lnTo>
                    <a:pt x="67253" y="17653"/>
                  </a:lnTo>
                  <a:lnTo>
                    <a:pt x="67058" y="19945"/>
                  </a:lnTo>
                  <a:lnTo>
                    <a:pt x="64017" y="25314"/>
                  </a:lnTo>
                  <a:lnTo>
                    <a:pt x="60196" y="31229"/>
                  </a:lnTo>
                  <a:lnTo>
                    <a:pt x="57542" y="41744"/>
                  </a:lnTo>
                  <a:lnTo>
                    <a:pt x="52202" y="48093"/>
                  </a:lnTo>
                  <a:lnTo>
                    <a:pt x="49654" y="56521"/>
                  </a:lnTo>
                  <a:lnTo>
                    <a:pt x="46825" y="77701"/>
                  </a:lnTo>
                  <a:lnTo>
                    <a:pt x="40129" y="91046"/>
                  </a:lnTo>
                  <a:lnTo>
                    <a:pt x="28469" y="125241"/>
                  </a:lnTo>
                  <a:lnTo>
                    <a:pt x="21216" y="138654"/>
                  </a:lnTo>
                  <a:lnTo>
                    <a:pt x="20491" y="141888"/>
                  </a:lnTo>
                  <a:lnTo>
                    <a:pt x="10966" y="161045"/>
                  </a:lnTo>
                  <a:lnTo>
                    <a:pt x="9552" y="176372"/>
                  </a:lnTo>
                  <a:lnTo>
                    <a:pt x="1317" y="185082"/>
                  </a:lnTo>
                  <a:lnTo>
                    <a:pt x="874" y="184481"/>
                  </a:lnTo>
                  <a:lnTo>
                    <a:pt x="0" y="163778"/>
                  </a:lnTo>
                  <a:lnTo>
                    <a:pt x="1055" y="161812"/>
                  </a:lnTo>
                  <a:lnTo>
                    <a:pt x="2817" y="160502"/>
                  </a:lnTo>
                  <a:lnTo>
                    <a:pt x="5050" y="159628"/>
                  </a:lnTo>
                  <a:lnTo>
                    <a:pt x="6538" y="156928"/>
                  </a:lnTo>
                  <a:lnTo>
                    <a:pt x="9400" y="131459"/>
                  </a:lnTo>
                  <a:lnTo>
                    <a:pt x="17039" y="119228"/>
                  </a:lnTo>
                  <a:lnTo>
                    <a:pt x="19030" y="92691"/>
                  </a:lnTo>
                  <a:lnTo>
                    <a:pt x="20092" y="92196"/>
                  </a:lnTo>
                  <a:lnTo>
                    <a:pt x="27240" y="91335"/>
                  </a:lnTo>
                  <a:lnTo>
                    <a:pt x="27682" y="92350"/>
                  </a:lnTo>
                  <a:lnTo>
                    <a:pt x="28531" y="100341"/>
                  </a:lnTo>
                  <a:lnTo>
                    <a:pt x="33611" y="100615"/>
                  </a:lnTo>
                  <a:lnTo>
                    <a:pt x="35104" y="101712"/>
                  </a:lnTo>
                  <a:lnTo>
                    <a:pt x="37697" y="108921"/>
                  </a:lnTo>
                  <a:lnTo>
                    <a:pt x="40738" y="109662"/>
                  </a:lnTo>
                  <a:lnTo>
                    <a:pt x="71203" y="110255"/>
                  </a:lnTo>
                  <a:lnTo>
                    <a:pt x="76795" y="107432"/>
                  </a:lnTo>
                  <a:lnTo>
                    <a:pt x="92145" y="95067"/>
                  </a:lnTo>
                  <a:lnTo>
                    <a:pt x="104781" y="89146"/>
                  </a:lnTo>
                  <a:lnTo>
                    <a:pt x="152390" y="43575"/>
                  </a:lnTo>
                  <a:lnTo>
                    <a:pt x="157682" y="37228"/>
                  </a:lnTo>
                  <a:lnTo>
                    <a:pt x="163902" y="24530"/>
                  </a:lnTo>
                  <a:lnTo>
                    <a:pt x="169951" y="16887"/>
                  </a:lnTo>
                  <a:lnTo>
                    <a:pt x="170999" y="10506"/>
                  </a:lnTo>
                  <a:lnTo>
                    <a:pt x="172204" y="8831"/>
                  </a:lnTo>
                  <a:lnTo>
                    <a:pt x="174066" y="7714"/>
                  </a:lnTo>
                  <a:lnTo>
                    <a:pt x="180845" y="5519"/>
                  </a:lnTo>
                  <a:lnTo>
                    <a:pt x="175873" y="435"/>
                  </a:lnTo>
                  <a:lnTo>
                    <a:pt x="174396" y="0"/>
                  </a:lnTo>
                  <a:lnTo>
                    <a:pt x="173410" y="768"/>
                  </a:lnTo>
                  <a:lnTo>
                    <a:pt x="171555" y="5204"/>
                  </a:lnTo>
                  <a:lnTo>
                    <a:pt x="166418" y="10455"/>
                  </a:lnTo>
                  <a:lnTo>
                    <a:pt x="163916" y="15805"/>
                  </a:lnTo>
                  <a:lnTo>
                    <a:pt x="163249" y="18713"/>
                  </a:lnTo>
                  <a:lnTo>
                    <a:pt x="154552" y="34125"/>
                  </a:lnTo>
                  <a:lnTo>
                    <a:pt x="153831" y="37277"/>
                  </a:lnTo>
                  <a:lnTo>
                    <a:pt x="145041" y="53111"/>
                  </a:lnTo>
                  <a:lnTo>
                    <a:pt x="142094" y="68981"/>
                  </a:lnTo>
                  <a:lnTo>
                    <a:pt x="136404" y="79563"/>
                  </a:lnTo>
                  <a:lnTo>
                    <a:pt x="132551" y="106197"/>
                  </a:lnTo>
                  <a:lnTo>
                    <a:pt x="125854" y="119605"/>
                  </a:lnTo>
                  <a:lnTo>
                    <a:pt x="123816" y="165916"/>
                  </a:lnTo>
                  <a:lnTo>
                    <a:pt x="124874" y="166412"/>
                  </a:lnTo>
                  <a:lnTo>
                    <a:pt x="147519" y="167405"/>
                  </a:lnTo>
                  <a:lnTo>
                    <a:pt x="153047" y="164582"/>
                  </a:lnTo>
                  <a:lnTo>
                    <a:pt x="171440" y="1483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1335"/>
            <p:cNvSpPr/>
            <p:nvPr>
              <p:custDataLst>
                <p:tags r:id="rId226"/>
              </p:custDataLst>
            </p:nvPr>
          </p:nvSpPr>
          <p:spPr>
            <a:xfrm>
              <a:off x="7296184" y="4200967"/>
              <a:ext cx="257094" cy="170999"/>
            </a:xfrm>
            <a:custGeom>
              <a:avLst/>
              <a:gdLst/>
              <a:ahLst/>
              <a:cxnLst/>
              <a:rect l="0" t="0" r="0" b="0"/>
              <a:pathLst>
                <a:path w="257094" h="170999">
                  <a:moveTo>
                    <a:pt x="19016" y="161483"/>
                  </a:moveTo>
                  <a:lnTo>
                    <a:pt x="19016" y="161483"/>
                  </a:lnTo>
                  <a:lnTo>
                    <a:pt x="9884" y="161483"/>
                  </a:lnTo>
                  <a:lnTo>
                    <a:pt x="9492" y="151992"/>
                  </a:lnTo>
                  <a:lnTo>
                    <a:pt x="9491" y="161449"/>
                  </a:lnTo>
                  <a:lnTo>
                    <a:pt x="19006" y="170998"/>
                  </a:lnTo>
                  <a:lnTo>
                    <a:pt x="28148" y="161875"/>
                  </a:lnTo>
                  <a:lnTo>
                    <a:pt x="28541" y="142836"/>
                  </a:lnTo>
                  <a:lnTo>
                    <a:pt x="10825" y="142433"/>
                  </a:lnTo>
                  <a:lnTo>
                    <a:pt x="10380" y="143491"/>
                  </a:lnTo>
                  <a:lnTo>
                    <a:pt x="9525" y="151566"/>
                  </a:lnTo>
                  <a:lnTo>
                    <a:pt x="0" y="161447"/>
                  </a:lnTo>
                  <a:lnTo>
                    <a:pt x="8170" y="161480"/>
                  </a:lnTo>
                  <a:lnTo>
                    <a:pt x="8610" y="160423"/>
                  </a:lnTo>
                  <a:lnTo>
                    <a:pt x="9100" y="156426"/>
                  </a:lnTo>
                  <a:lnTo>
                    <a:pt x="10289" y="154936"/>
                  </a:lnTo>
                  <a:lnTo>
                    <a:pt x="14431" y="153282"/>
                  </a:lnTo>
                  <a:lnTo>
                    <a:pt x="15960" y="151782"/>
                  </a:lnTo>
                  <a:lnTo>
                    <a:pt x="18614" y="143873"/>
                  </a:lnTo>
                  <a:lnTo>
                    <a:pt x="18897" y="137803"/>
                  </a:lnTo>
                  <a:lnTo>
                    <a:pt x="19995" y="136171"/>
                  </a:lnTo>
                  <a:lnTo>
                    <a:pt x="21786" y="135083"/>
                  </a:lnTo>
                  <a:lnTo>
                    <a:pt x="24038" y="134359"/>
                  </a:lnTo>
                  <a:lnTo>
                    <a:pt x="25539" y="132817"/>
                  </a:lnTo>
                  <a:lnTo>
                    <a:pt x="28538" y="123394"/>
                  </a:lnTo>
                  <a:lnTo>
                    <a:pt x="19407" y="123383"/>
                  </a:lnTo>
                  <a:lnTo>
                    <a:pt x="19131" y="128440"/>
                  </a:lnTo>
                  <a:lnTo>
                    <a:pt x="18035" y="129929"/>
                  </a:lnTo>
                  <a:lnTo>
                    <a:pt x="13994" y="131584"/>
                  </a:lnTo>
                  <a:lnTo>
                    <a:pt x="12492" y="133084"/>
                  </a:lnTo>
                  <a:lnTo>
                    <a:pt x="10825" y="137572"/>
                  </a:lnTo>
                  <a:lnTo>
                    <a:pt x="9608" y="150207"/>
                  </a:lnTo>
                  <a:lnTo>
                    <a:pt x="17702" y="160006"/>
                  </a:lnTo>
                  <a:lnTo>
                    <a:pt x="18626" y="166102"/>
                  </a:lnTo>
                  <a:lnTo>
                    <a:pt x="19814" y="167737"/>
                  </a:lnTo>
                  <a:lnTo>
                    <a:pt x="21665" y="168828"/>
                  </a:lnTo>
                  <a:lnTo>
                    <a:pt x="27183" y="170577"/>
                  </a:lnTo>
                  <a:lnTo>
                    <a:pt x="38162" y="161282"/>
                  </a:lnTo>
                  <a:lnTo>
                    <a:pt x="60129" y="142235"/>
                  </a:lnTo>
                  <a:lnTo>
                    <a:pt x="85120" y="123366"/>
                  </a:lnTo>
                  <a:lnTo>
                    <a:pt x="91788" y="115967"/>
                  </a:lnTo>
                  <a:lnTo>
                    <a:pt x="102550" y="100960"/>
                  </a:lnTo>
                  <a:lnTo>
                    <a:pt x="129252" y="78136"/>
                  </a:lnTo>
                  <a:lnTo>
                    <a:pt x="138344" y="62940"/>
                  </a:lnTo>
                  <a:lnTo>
                    <a:pt x="144775" y="47787"/>
                  </a:lnTo>
                  <a:lnTo>
                    <a:pt x="148993" y="41102"/>
                  </a:lnTo>
                  <a:lnTo>
                    <a:pt x="150867" y="34602"/>
                  </a:lnTo>
                  <a:lnTo>
                    <a:pt x="152425" y="32446"/>
                  </a:lnTo>
                  <a:lnTo>
                    <a:pt x="154522" y="31008"/>
                  </a:lnTo>
                  <a:lnTo>
                    <a:pt x="156979" y="30050"/>
                  </a:lnTo>
                  <a:lnTo>
                    <a:pt x="158616" y="28352"/>
                  </a:lnTo>
                  <a:lnTo>
                    <a:pt x="161459" y="20101"/>
                  </a:lnTo>
                  <a:lnTo>
                    <a:pt x="161853" y="10538"/>
                  </a:lnTo>
                  <a:lnTo>
                    <a:pt x="160807" y="10053"/>
                  </a:lnTo>
                  <a:lnTo>
                    <a:pt x="156822" y="9514"/>
                  </a:lnTo>
                  <a:lnTo>
                    <a:pt x="155337" y="10429"/>
                  </a:lnTo>
                  <a:lnTo>
                    <a:pt x="154346" y="12097"/>
                  </a:lnTo>
                  <a:lnTo>
                    <a:pt x="152757" y="17322"/>
                  </a:lnTo>
                  <a:lnTo>
                    <a:pt x="145897" y="25958"/>
                  </a:lnTo>
                  <a:lnTo>
                    <a:pt x="142688" y="34779"/>
                  </a:lnTo>
                  <a:lnTo>
                    <a:pt x="136563" y="44096"/>
                  </a:lnTo>
                  <a:lnTo>
                    <a:pt x="134278" y="53559"/>
                  </a:lnTo>
                  <a:lnTo>
                    <a:pt x="132543" y="64124"/>
                  </a:lnTo>
                  <a:lnTo>
                    <a:pt x="125153" y="87135"/>
                  </a:lnTo>
                  <a:lnTo>
                    <a:pt x="123002" y="100896"/>
                  </a:lnTo>
                  <a:lnTo>
                    <a:pt x="116305" y="113806"/>
                  </a:lnTo>
                  <a:lnTo>
                    <a:pt x="115626" y="116999"/>
                  </a:lnTo>
                  <a:lnTo>
                    <a:pt x="116231" y="120185"/>
                  </a:lnTo>
                  <a:lnTo>
                    <a:pt x="122988" y="132710"/>
                  </a:lnTo>
                  <a:lnTo>
                    <a:pt x="123685" y="140943"/>
                  </a:lnTo>
                  <a:lnTo>
                    <a:pt x="124779" y="141440"/>
                  </a:lnTo>
                  <a:lnTo>
                    <a:pt x="131982" y="142302"/>
                  </a:lnTo>
                  <a:lnTo>
                    <a:pt x="140657" y="135861"/>
                  </a:lnTo>
                  <a:lnTo>
                    <a:pt x="149485" y="132725"/>
                  </a:lnTo>
                  <a:lnTo>
                    <a:pt x="193290" y="94791"/>
                  </a:lnTo>
                  <a:lnTo>
                    <a:pt x="203363" y="87392"/>
                  </a:lnTo>
                  <a:lnTo>
                    <a:pt x="221824" y="64381"/>
                  </a:lnTo>
                  <a:lnTo>
                    <a:pt x="225570" y="54474"/>
                  </a:lnTo>
                  <a:lnTo>
                    <a:pt x="228292" y="44073"/>
                  </a:lnTo>
                  <a:lnTo>
                    <a:pt x="238664" y="28773"/>
                  </a:lnTo>
                  <a:lnTo>
                    <a:pt x="255293" y="11002"/>
                  </a:lnTo>
                  <a:lnTo>
                    <a:pt x="256320" y="7114"/>
                  </a:lnTo>
                  <a:lnTo>
                    <a:pt x="257093" y="0"/>
                  </a:lnTo>
                  <a:lnTo>
                    <a:pt x="248936" y="7798"/>
                  </a:lnTo>
                  <a:lnTo>
                    <a:pt x="246818" y="16433"/>
                  </a:lnTo>
                  <a:lnTo>
                    <a:pt x="241147" y="25254"/>
                  </a:lnTo>
                  <a:lnTo>
                    <a:pt x="229528" y="62183"/>
                  </a:lnTo>
                  <a:lnTo>
                    <a:pt x="228994" y="69019"/>
                  </a:lnTo>
                  <a:lnTo>
                    <a:pt x="225934" y="75586"/>
                  </a:lnTo>
                  <a:lnTo>
                    <a:pt x="223636" y="78818"/>
                  </a:lnTo>
                  <a:lnTo>
                    <a:pt x="220403" y="93480"/>
                  </a:lnTo>
                  <a:lnTo>
                    <a:pt x="218063" y="119944"/>
                  </a:lnTo>
                  <a:lnTo>
                    <a:pt x="210850" y="130992"/>
                  </a:lnTo>
                  <a:lnTo>
                    <a:pt x="209550" y="141991"/>
                  </a:lnTo>
                  <a:lnTo>
                    <a:pt x="228566" y="142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" name="SMARTInkShape-1336"/>
            <p:cNvSpPr/>
            <p:nvPr>
              <p:custDataLst>
                <p:tags r:id="rId227"/>
              </p:custDataLst>
            </p:nvPr>
          </p:nvSpPr>
          <p:spPr>
            <a:xfrm>
              <a:off x="7639050" y="4267200"/>
              <a:ext cx="151062" cy="19051"/>
            </a:xfrm>
            <a:custGeom>
              <a:avLst/>
              <a:gdLst/>
              <a:ahLst/>
              <a:cxnLst/>
              <a:rect l="0" t="0" r="0" b="0"/>
              <a:pathLst>
                <a:path w="151062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3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8200" y="9918"/>
                  </a:lnTo>
                  <a:lnTo>
                    <a:pt x="8642" y="10845"/>
                  </a:lnTo>
                  <a:lnTo>
                    <a:pt x="9132" y="14698"/>
                  </a:lnTo>
                  <a:lnTo>
                    <a:pt x="10321" y="15090"/>
                  </a:lnTo>
                  <a:lnTo>
                    <a:pt x="17691" y="10467"/>
                  </a:lnTo>
                  <a:lnTo>
                    <a:pt x="27132" y="1407"/>
                  </a:lnTo>
                  <a:lnTo>
                    <a:pt x="33203" y="417"/>
                  </a:lnTo>
                  <a:lnTo>
                    <a:pt x="79377" y="1"/>
                  </a:lnTo>
                  <a:lnTo>
                    <a:pt x="125816" y="0"/>
                  </a:lnTo>
                  <a:lnTo>
                    <a:pt x="151061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1337"/>
            <p:cNvSpPr/>
            <p:nvPr>
              <p:custDataLst>
                <p:tags r:id="rId228"/>
              </p:custDataLst>
            </p:nvPr>
          </p:nvSpPr>
          <p:spPr>
            <a:xfrm>
              <a:off x="7658216" y="4314825"/>
              <a:ext cx="123710" cy="19051"/>
            </a:xfrm>
            <a:custGeom>
              <a:avLst/>
              <a:gdLst/>
              <a:ahLst/>
              <a:cxnLst/>
              <a:rect l="0" t="0" r="0" b="0"/>
              <a:pathLst>
                <a:path w="123710" h="19051">
                  <a:moveTo>
                    <a:pt x="9409" y="9525"/>
                  </a:moveTo>
                  <a:lnTo>
                    <a:pt x="9409" y="9525"/>
                  </a:lnTo>
                  <a:lnTo>
                    <a:pt x="0" y="18933"/>
                  </a:lnTo>
                  <a:lnTo>
                    <a:pt x="41287" y="19050"/>
                  </a:lnTo>
                  <a:lnTo>
                    <a:pt x="47566" y="16228"/>
                  </a:lnTo>
                  <a:lnTo>
                    <a:pt x="53885" y="12504"/>
                  </a:lnTo>
                  <a:lnTo>
                    <a:pt x="66564" y="10114"/>
                  </a:lnTo>
                  <a:lnTo>
                    <a:pt x="98309" y="9535"/>
                  </a:lnTo>
                  <a:lnTo>
                    <a:pt x="100426" y="8474"/>
                  </a:lnTo>
                  <a:lnTo>
                    <a:pt x="101837" y="6707"/>
                  </a:lnTo>
                  <a:lnTo>
                    <a:pt x="102778" y="4472"/>
                  </a:lnTo>
                  <a:lnTo>
                    <a:pt x="104463" y="2981"/>
                  </a:lnTo>
                  <a:lnTo>
                    <a:pt x="109158" y="1325"/>
                  </a:lnTo>
                  <a:lnTo>
                    <a:pt x="1237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9" name="SMARTInkShape-Group305"/>
          <p:cNvGrpSpPr/>
          <p:nvPr/>
        </p:nvGrpSpPr>
        <p:grpSpPr>
          <a:xfrm>
            <a:off x="7943850" y="4114839"/>
            <a:ext cx="542923" cy="228526"/>
            <a:chOff x="7943850" y="4114839"/>
            <a:chExt cx="542923" cy="228526"/>
          </a:xfrm>
        </p:grpSpPr>
        <p:sp>
          <p:nvSpPr>
            <p:cNvPr id="266" name="SMARTInkShape-1338"/>
            <p:cNvSpPr/>
            <p:nvPr>
              <p:custDataLst>
                <p:tags r:id="rId221"/>
              </p:custDataLst>
            </p:nvPr>
          </p:nvSpPr>
          <p:spPr>
            <a:xfrm>
              <a:off x="7943850" y="4143493"/>
              <a:ext cx="161926" cy="199872"/>
            </a:xfrm>
            <a:custGeom>
              <a:avLst/>
              <a:gdLst/>
              <a:ahLst/>
              <a:cxnLst/>
              <a:rect l="0" t="0" r="0" b="0"/>
              <a:pathLst>
                <a:path w="161926" h="199872">
                  <a:moveTo>
                    <a:pt x="9525" y="171332"/>
                  </a:moveTo>
                  <a:lnTo>
                    <a:pt x="9525" y="171332"/>
                  </a:lnTo>
                  <a:lnTo>
                    <a:pt x="116" y="171332"/>
                  </a:lnTo>
                  <a:lnTo>
                    <a:pt x="0" y="198548"/>
                  </a:lnTo>
                  <a:lnTo>
                    <a:pt x="1058" y="199001"/>
                  </a:lnTo>
                  <a:lnTo>
                    <a:pt x="9132" y="199871"/>
                  </a:lnTo>
                  <a:lnTo>
                    <a:pt x="44536" y="163837"/>
                  </a:lnTo>
                  <a:lnTo>
                    <a:pt x="55059" y="148885"/>
                  </a:lnTo>
                  <a:lnTo>
                    <a:pt x="74220" y="130993"/>
                  </a:lnTo>
                  <a:lnTo>
                    <a:pt x="113660" y="83563"/>
                  </a:lnTo>
                  <a:lnTo>
                    <a:pt x="146038" y="36261"/>
                  </a:lnTo>
                  <a:lnTo>
                    <a:pt x="149573" y="29103"/>
                  </a:lnTo>
                  <a:lnTo>
                    <a:pt x="152202" y="22394"/>
                  </a:lnTo>
                  <a:lnTo>
                    <a:pt x="161794" y="9576"/>
                  </a:lnTo>
                  <a:lnTo>
                    <a:pt x="161924" y="0"/>
                  </a:lnTo>
                  <a:lnTo>
                    <a:pt x="161925" y="4973"/>
                  </a:lnTo>
                  <a:lnTo>
                    <a:pt x="160867" y="6451"/>
                  </a:lnTo>
                  <a:lnTo>
                    <a:pt x="156869" y="8093"/>
                  </a:lnTo>
                  <a:lnTo>
                    <a:pt x="155380" y="9589"/>
                  </a:lnTo>
                  <a:lnTo>
                    <a:pt x="153725" y="14075"/>
                  </a:lnTo>
                  <a:lnTo>
                    <a:pt x="151604" y="25577"/>
                  </a:lnTo>
                  <a:lnTo>
                    <a:pt x="145931" y="34894"/>
                  </a:lnTo>
                  <a:lnTo>
                    <a:pt x="142722" y="44358"/>
                  </a:lnTo>
                  <a:lnTo>
                    <a:pt x="136597" y="54923"/>
                  </a:lnTo>
                  <a:lnTo>
                    <a:pt x="133255" y="69930"/>
                  </a:lnTo>
                  <a:lnTo>
                    <a:pt x="127089" y="82608"/>
                  </a:lnTo>
                  <a:lnTo>
                    <a:pt x="123054" y="110047"/>
                  </a:lnTo>
                  <a:lnTo>
                    <a:pt x="117364" y="121306"/>
                  </a:lnTo>
                  <a:lnTo>
                    <a:pt x="113511" y="148199"/>
                  </a:lnTo>
                  <a:lnTo>
                    <a:pt x="106814" y="161628"/>
                  </a:lnTo>
                  <a:lnTo>
                    <a:pt x="104776" y="180818"/>
                  </a:lnTo>
                  <a:lnTo>
                    <a:pt x="112975" y="189055"/>
                  </a:lnTo>
                  <a:lnTo>
                    <a:pt x="113417" y="188439"/>
                  </a:lnTo>
                  <a:lnTo>
                    <a:pt x="115336" y="173491"/>
                  </a:lnTo>
                  <a:lnTo>
                    <a:pt x="122498" y="163554"/>
                  </a:lnTo>
                  <a:lnTo>
                    <a:pt x="123564" y="154548"/>
                  </a:lnTo>
                  <a:lnTo>
                    <a:pt x="123824" y="111004"/>
                  </a:lnTo>
                  <a:lnTo>
                    <a:pt x="121003" y="104655"/>
                  </a:lnTo>
                  <a:lnTo>
                    <a:pt x="117280" y="98306"/>
                  </a:lnTo>
                  <a:lnTo>
                    <a:pt x="115625" y="91957"/>
                  </a:lnTo>
                  <a:lnTo>
                    <a:pt x="114124" y="89840"/>
                  </a:lnTo>
                  <a:lnTo>
                    <a:pt x="112067" y="88429"/>
                  </a:lnTo>
                  <a:lnTo>
                    <a:pt x="109636" y="87489"/>
                  </a:lnTo>
                  <a:lnTo>
                    <a:pt x="108016" y="85803"/>
                  </a:lnTo>
                  <a:lnTo>
                    <a:pt x="106215" y="81108"/>
                  </a:lnTo>
                  <a:lnTo>
                    <a:pt x="104677" y="79433"/>
                  </a:lnTo>
                  <a:lnTo>
                    <a:pt x="100145" y="77571"/>
                  </a:lnTo>
                  <a:lnTo>
                    <a:pt x="63489" y="76093"/>
                  </a:lnTo>
                  <a:lnTo>
                    <a:pt x="61376" y="77147"/>
                  </a:lnTo>
                  <a:lnTo>
                    <a:pt x="59968" y="78909"/>
                  </a:lnTo>
                  <a:lnTo>
                    <a:pt x="59028" y="81142"/>
                  </a:lnTo>
                  <a:lnTo>
                    <a:pt x="57344" y="82630"/>
                  </a:lnTo>
                  <a:lnTo>
                    <a:pt x="47036" y="87841"/>
                  </a:lnTo>
                  <a:lnTo>
                    <a:pt x="41013" y="91892"/>
                  </a:lnTo>
                  <a:lnTo>
                    <a:pt x="34808" y="93692"/>
                  </a:lnTo>
                  <a:lnTo>
                    <a:pt x="32731" y="95230"/>
                  </a:lnTo>
                  <a:lnTo>
                    <a:pt x="31346" y="97314"/>
                  </a:lnTo>
                  <a:lnTo>
                    <a:pt x="28748" y="102452"/>
                  </a:lnTo>
                  <a:lnTo>
                    <a:pt x="22394" y="111295"/>
                  </a:lnTo>
                  <a:lnTo>
                    <a:pt x="20041" y="120617"/>
                  </a:lnTo>
                  <a:lnTo>
                    <a:pt x="19181" y="131362"/>
                  </a:lnTo>
                  <a:lnTo>
                    <a:pt x="27263" y="141269"/>
                  </a:lnTo>
                  <a:lnTo>
                    <a:pt x="30814" y="142095"/>
                  </a:lnTo>
                  <a:lnTo>
                    <a:pt x="50931" y="142718"/>
                  </a:lnTo>
                  <a:lnTo>
                    <a:pt x="57208" y="139918"/>
                  </a:lnTo>
                  <a:lnTo>
                    <a:pt x="60364" y="137689"/>
                  </a:lnTo>
                  <a:lnTo>
                    <a:pt x="105024" y="125867"/>
                  </a:lnTo>
                  <a:lnTo>
                    <a:pt x="116527" y="123609"/>
                  </a:lnTo>
                  <a:lnTo>
                    <a:pt x="133350" y="1141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1339"/>
            <p:cNvSpPr/>
            <p:nvPr>
              <p:custDataLst>
                <p:tags r:id="rId222"/>
              </p:custDataLst>
            </p:nvPr>
          </p:nvSpPr>
          <p:spPr>
            <a:xfrm>
              <a:off x="8162971" y="4114839"/>
              <a:ext cx="247605" cy="209081"/>
            </a:xfrm>
            <a:custGeom>
              <a:avLst/>
              <a:gdLst/>
              <a:ahLst/>
              <a:cxnLst/>
              <a:rect l="0" t="0" r="0" b="0"/>
              <a:pathLst>
                <a:path w="247605" h="209081">
                  <a:moveTo>
                    <a:pt x="114254" y="66636"/>
                  </a:moveTo>
                  <a:lnTo>
                    <a:pt x="114254" y="66636"/>
                  </a:lnTo>
                  <a:lnTo>
                    <a:pt x="96538" y="66636"/>
                  </a:lnTo>
                  <a:lnTo>
                    <a:pt x="80749" y="81101"/>
                  </a:lnTo>
                  <a:lnTo>
                    <a:pt x="78196" y="86470"/>
                  </a:lnTo>
                  <a:lnTo>
                    <a:pt x="77516" y="89384"/>
                  </a:lnTo>
                  <a:lnTo>
                    <a:pt x="76004" y="91326"/>
                  </a:lnTo>
                  <a:lnTo>
                    <a:pt x="71501" y="93484"/>
                  </a:lnTo>
                  <a:lnTo>
                    <a:pt x="69878" y="95118"/>
                  </a:lnTo>
                  <a:lnTo>
                    <a:pt x="59280" y="114441"/>
                  </a:lnTo>
                  <a:lnTo>
                    <a:pt x="58555" y="117556"/>
                  </a:lnTo>
                  <a:lnTo>
                    <a:pt x="49756" y="133327"/>
                  </a:lnTo>
                  <a:lnTo>
                    <a:pt x="49030" y="136496"/>
                  </a:lnTo>
                  <a:lnTo>
                    <a:pt x="42953" y="146014"/>
                  </a:lnTo>
                  <a:lnTo>
                    <a:pt x="32476" y="158712"/>
                  </a:lnTo>
                  <a:lnTo>
                    <a:pt x="29699" y="168236"/>
                  </a:lnTo>
                  <a:lnTo>
                    <a:pt x="29049" y="174586"/>
                  </a:lnTo>
                  <a:lnTo>
                    <a:pt x="25938" y="180936"/>
                  </a:lnTo>
                  <a:lnTo>
                    <a:pt x="14353" y="194960"/>
                  </a:lnTo>
                  <a:lnTo>
                    <a:pt x="8823" y="197752"/>
                  </a:lnTo>
                  <a:lnTo>
                    <a:pt x="5867" y="198497"/>
                  </a:lnTo>
                  <a:lnTo>
                    <a:pt x="3896" y="200051"/>
                  </a:lnTo>
                  <a:lnTo>
                    <a:pt x="108" y="209080"/>
                  </a:lnTo>
                  <a:lnTo>
                    <a:pt x="0" y="204327"/>
                  </a:lnTo>
                  <a:lnTo>
                    <a:pt x="1043" y="202880"/>
                  </a:lnTo>
                  <a:lnTo>
                    <a:pt x="5024" y="201272"/>
                  </a:lnTo>
                  <a:lnTo>
                    <a:pt x="6509" y="199785"/>
                  </a:lnTo>
                  <a:lnTo>
                    <a:pt x="11715" y="189794"/>
                  </a:lnTo>
                  <a:lnTo>
                    <a:pt x="24590" y="174498"/>
                  </a:lnTo>
                  <a:lnTo>
                    <a:pt x="30573" y="161869"/>
                  </a:lnTo>
                  <a:lnTo>
                    <a:pt x="52951" y="127843"/>
                  </a:lnTo>
                  <a:lnTo>
                    <a:pt x="67222" y="97248"/>
                  </a:lnTo>
                  <a:lnTo>
                    <a:pt x="72184" y="89767"/>
                  </a:lnTo>
                  <a:lnTo>
                    <a:pt x="74978" y="79605"/>
                  </a:lnTo>
                  <a:lnTo>
                    <a:pt x="76000" y="68553"/>
                  </a:lnTo>
                  <a:lnTo>
                    <a:pt x="85645" y="57150"/>
                  </a:lnTo>
                  <a:lnTo>
                    <a:pt x="85679" y="101830"/>
                  </a:lnTo>
                  <a:lnTo>
                    <a:pt x="85679" y="147219"/>
                  </a:lnTo>
                  <a:lnTo>
                    <a:pt x="85679" y="155894"/>
                  </a:lnTo>
                  <a:lnTo>
                    <a:pt x="88501" y="162045"/>
                  </a:lnTo>
                  <a:lnTo>
                    <a:pt x="93879" y="169561"/>
                  </a:lnTo>
                  <a:lnTo>
                    <a:pt x="95088" y="179450"/>
                  </a:lnTo>
                  <a:lnTo>
                    <a:pt x="96185" y="179945"/>
                  </a:lnTo>
                  <a:lnTo>
                    <a:pt x="112813" y="180925"/>
                  </a:lnTo>
                  <a:lnTo>
                    <a:pt x="118883" y="175876"/>
                  </a:lnTo>
                  <a:lnTo>
                    <a:pt x="121603" y="170573"/>
                  </a:lnTo>
                  <a:lnTo>
                    <a:pt x="122329" y="167677"/>
                  </a:lnTo>
                  <a:lnTo>
                    <a:pt x="128407" y="158546"/>
                  </a:lnTo>
                  <a:lnTo>
                    <a:pt x="165065" y="115554"/>
                  </a:lnTo>
                  <a:lnTo>
                    <a:pt x="184497" y="69370"/>
                  </a:lnTo>
                  <a:lnTo>
                    <a:pt x="206351" y="41582"/>
                  </a:lnTo>
                  <a:lnTo>
                    <a:pt x="214803" y="31813"/>
                  </a:lnTo>
                  <a:lnTo>
                    <a:pt x="221016" y="19031"/>
                  </a:lnTo>
                  <a:lnTo>
                    <a:pt x="227066" y="11372"/>
                  </a:lnTo>
                  <a:lnTo>
                    <a:pt x="228113" y="4988"/>
                  </a:lnTo>
                  <a:lnTo>
                    <a:pt x="229318" y="3312"/>
                  </a:lnTo>
                  <a:lnTo>
                    <a:pt x="231180" y="2195"/>
                  </a:lnTo>
                  <a:lnTo>
                    <a:pt x="237959" y="0"/>
                  </a:lnTo>
                  <a:lnTo>
                    <a:pt x="238078" y="14426"/>
                  </a:lnTo>
                  <a:lnTo>
                    <a:pt x="239137" y="15955"/>
                  </a:lnTo>
                  <a:lnTo>
                    <a:pt x="240901" y="16974"/>
                  </a:lnTo>
                  <a:lnTo>
                    <a:pt x="243135" y="17653"/>
                  </a:lnTo>
                  <a:lnTo>
                    <a:pt x="244624" y="19164"/>
                  </a:lnTo>
                  <a:lnTo>
                    <a:pt x="247604" y="285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1340"/>
            <p:cNvSpPr/>
            <p:nvPr>
              <p:custDataLst>
                <p:tags r:id="rId223"/>
              </p:custDataLst>
            </p:nvPr>
          </p:nvSpPr>
          <p:spPr>
            <a:xfrm>
              <a:off x="8458200" y="4219695"/>
              <a:ext cx="28573" cy="47506"/>
            </a:xfrm>
            <a:custGeom>
              <a:avLst/>
              <a:gdLst/>
              <a:ahLst/>
              <a:cxnLst/>
              <a:rect l="0" t="0" r="0" b="0"/>
              <a:pathLst>
                <a:path w="28573" h="47506">
                  <a:moveTo>
                    <a:pt x="19050" y="47505"/>
                  </a:moveTo>
                  <a:lnTo>
                    <a:pt x="19050" y="47505"/>
                  </a:lnTo>
                  <a:lnTo>
                    <a:pt x="19050" y="18968"/>
                  </a:lnTo>
                  <a:lnTo>
                    <a:pt x="4585" y="18930"/>
                  </a:lnTo>
                  <a:lnTo>
                    <a:pt x="3056" y="19988"/>
                  </a:lnTo>
                  <a:lnTo>
                    <a:pt x="2038" y="21752"/>
                  </a:lnTo>
                  <a:lnTo>
                    <a:pt x="268" y="28631"/>
                  </a:lnTo>
                  <a:lnTo>
                    <a:pt x="0" y="37969"/>
                  </a:lnTo>
                  <a:lnTo>
                    <a:pt x="8200" y="37979"/>
                  </a:lnTo>
                  <a:lnTo>
                    <a:pt x="8642" y="36921"/>
                  </a:lnTo>
                  <a:lnTo>
                    <a:pt x="9132" y="32923"/>
                  </a:lnTo>
                  <a:lnTo>
                    <a:pt x="10321" y="31434"/>
                  </a:lnTo>
                  <a:lnTo>
                    <a:pt x="14465" y="29779"/>
                  </a:lnTo>
                  <a:lnTo>
                    <a:pt x="15994" y="28279"/>
                  </a:lnTo>
                  <a:lnTo>
                    <a:pt x="19840" y="18832"/>
                  </a:lnTo>
                  <a:lnTo>
                    <a:pt x="28173" y="9835"/>
                  </a:lnTo>
                  <a:lnTo>
                    <a:pt x="28572" y="0"/>
                  </a:lnTo>
                  <a:lnTo>
                    <a:pt x="19441" y="9016"/>
                  </a:lnTo>
                  <a:lnTo>
                    <a:pt x="19165" y="14346"/>
                  </a:lnTo>
                  <a:lnTo>
                    <a:pt x="18069" y="15874"/>
                  </a:lnTo>
                  <a:lnTo>
                    <a:pt x="16279" y="16893"/>
                  </a:lnTo>
                  <a:lnTo>
                    <a:pt x="14028" y="17572"/>
                  </a:lnTo>
                  <a:lnTo>
                    <a:pt x="12527" y="19083"/>
                  </a:lnTo>
                  <a:lnTo>
                    <a:pt x="9525" y="284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6" name="SMARTInkShape-Group306"/>
          <p:cNvGrpSpPr/>
          <p:nvPr/>
        </p:nvGrpSpPr>
        <p:grpSpPr>
          <a:xfrm>
            <a:off x="8572500" y="3981450"/>
            <a:ext cx="809626" cy="494909"/>
            <a:chOff x="8572500" y="3981450"/>
            <a:chExt cx="809626" cy="494909"/>
          </a:xfrm>
        </p:grpSpPr>
        <p:sp>
          <p:nvSpPr>
            <p:cNvPr id="270" name="SMARTInkShape-1341"/>
            <p:cNvSpPr/>
            <p:nvPr>
              <p:custDataLst>
                <p:tags r:id="rId215"/>
              </p:custDataLst>
            </p:nvPr>
          </p:nvSpPr>
          <p:spPr>
            <a:xfrm>
              <a:off x="8715378" y="3981450"/>
              <a:ext cx="142873" cy="152401"/>
            </a:xfrm>
            <a:custGeom>
              <a:avLst/>
              <a:gdLst/>
              <a:ahLst/>
              <a:cxnLst/>
              <a:rect l="0" t="0" r="0" b="0"/>
              <a:pathLst>
                <a:path w="142873" h="152401">
                  <a:moveTo>
                    <a:pt x="66672" y="9525"/>
                  </a:moveTo>
                  <a:lnTo>
                    <a:pt x="66672" y="9525"/>
                  </a:lnTo>
                  <a:lnTo>
                    <a:pt x="57147" y="0"/>
                  </a:lnTo>
                  <a:lnTo>
                    <a:pt x="48946" y="8201"/>
                  </a:lnTo>
                  <a:lnTo>
                    <a:pt x="48013" y="14189"/>
                  </a:lnTo>
                  <a:lnTo>
                    <a:pt x="47656" y="31881"/>
                  </a:lnTo>
                  <a:lnTo>
                    <a:pt x="44815" y="38158"/>
                  </a:lnTo>
                  <a:lnTo>
                    <a:pt x="41083" y="44476"/>
                  </a:lnTo>
                  <a:lnTo>
                    <a:pt x="37923" y="53982"/>
                  </a:lnTo>
                  <a:lnTo>
                    <a:pt x="31813" y="63502"/>
                  </a:lnTo>
                  <a:lnTo>
                    <a:pt x="20014" y="100717"/>
                  </a:lnTo>
                  <a:lnTo>
                    <a:pt x="19476" y="107558"/>
                  </a:lnTo>
                  <a:lnTo>
                    <a:pt x="16415" y="114125"/>
                  </a:lnTo>
                  <a:lnTo>
                    <a:pt x="12585" y="120572"/>
                  </a:lnTo>
                  <a:lnTo>
                    <a:pt x="10883" y="126966"/>
                  </a:lnTo>
                  <a:lnTo>
                    <a:pt x="9371" y="129094"/>
                  </a:lnTo>
                  <a:lnTo>
                    <a:pt x="7305" y="130513"/>
                  </a:lnTo>
                  <a:lnTo>
                    <a:pt x="4869" y="131458"/>
                  </a:lnTo>
                  <a:lnTo>
                    <a:pt x="3246" y="133147"/>
                  </a:lnTo>
                  <a:lnTo>
                    <a:pt x="425" y="141385"/>
                  </a:lnTo>
                  <a:lnTo>
                    <a:pt x="0" y="152272"/>
                  </a:lnTo>
                  <a:lnTo>
                    <a:pt x="14188" y="138207"/>
                  </a:lnTo>
                  <a:lnTo>
                    <a:pt x="16887" y="132687"/>
                  </a:lnTo>
                  <a:lnTo>
                    <a:pt x="17608" y="129733"/>
                  </a:lnTo>
                  <a:lnTo>
                    <a:pt x="19145" y="127764"/>
                  </a:lnTo>
                  <a:lnTo>
                    <a:pt x="23676" y="125576"/>
                  </a:lnTo>
                  <a:lnTo>
                    <a:pt x="25309" y="123934"/>
                  </a:lnTo>
                  <a:lnTo>
                    <a:pt x="35920" y="104596"/>
                  </a:lnTo>
                  <a:lnTo>
                    <a:pt x="37667" y="92039"/>
                  </a:lnTo>
                  <a:lnTo>
                    <a:pt x="38868" y="89934"/>
                  </a:lnTo>
                  <a:lnTo>
                    <a:pt x="40729" y="88531"/>
                  </a:lnTo>
                  <a:lnTo>
                    <a:pt x="43026" y="87596"/>
                  </a:lnTo>
                  <a:lnTo>
                    <a:pt x="44559" y="85914"/>
                  </a:lnTo>
                  <a:lnTo>
                    <a:pt x="47612" y="76239"/>
                  </a:lnTo>
                  <a:lnTo>
                    <a:pt x="47621" y="89461"/>
                  </a:lnTo>
                  <a:lnTo>
                    <a:pt x="46564" y="91391"/>
                  </a:lnTo>
                  <a:lnTo>
                    <a:pt x="44800" y="92677"/>
                  </a:lnTo>
                  <a:lnTo>
                    <a:pt x="42565" y="93535"/>
                  </a:lnTo>
                  <a:lnTo>
                    <a:pt x="41076" y="95164"/>
                  </a:lnTo>
                  <a:lnTo>
                    <a:pt x="38488" y="103300"/>
                  </a:lnTo>
                  <a:lnTo>
                    <a:pt x="46333" y="112846"/>
                  </a:lnTo>
                  <a:lnTo>
                    <a:pt x="47508" y="122374"/>
                  </a:lnTo>
                  <a:lnTo>
                    <a:pt x="48605" y="122857"/>
                  </a:lnTo>
                  <a:lnTo>
                    <a:pt x="55813" y="123697"/>
                  </a:lnTo>
                  <a:lnTo>
                    <a:pt x="64487" y="117254"/>
                  </a:lnTo>
                  <a:lnTo>
                    <a:pt x="70287" y="115613"/>
                  </a:lnTo>
                  <a:lnTo>
                    <a:pt x="72257" y="114117"/>
                  </a:lnTo>
                  <a:lnTo>
                    <a:pt x="74446" y="109632"/>
                  </a:lnTo>
                  <a:lnTo>
                    <a:pt x="76088" y="108014"/>
                  </a:lnTo>
                  <a:lnTo>
                    <a:pt x="89301" y="100145"/>
                  </a:lnTo>
                  <a:lnTo>
                    <a:pt x="98542" y="91644"/>
                  </a:lnTo>
                  <a:lnTo>
                    <a:pt x="102003" y="85533"/>
                  </a:lnTo>
                  <a:lnTo>
                    <a:pt x="102926" y="82422"/>
                  </a:lnTo>
                  <a:lnTo>
                    <a:pt x="104599" y="80348"/>
                  </a:lnTo>
                  <a:lnTo>
                    <a:pt x="127114" y="63105"/>
                  </a:lnTo>
                  <a:lnTo>
                    <a:pt x="130577" y="56974"/>
                  </a:lnTo>
                  <a:lnTo>
                    <a:pt x="131501" y="53858"/>
                  </a:lnTo>
                  <a:lnTo>
                    <a:pt x="133174" y="51780"/>
                  </a:lnTo>
                  <a:lnTo>
                    <a:pt x="139527" y="47797"/>
                  </a:lnTo>
                  <a:lnTo>
                    <a:pt x="142432" y="39586"/>
                  </a:lnTo>
                  <a:lnTo>
                    <a:pt x="142871" y="28613"/>
                  </a:lnTo>
                  <a:lnTo>
                    <a:pt x="142872" y="42765"/>
                  </a:lnTo>
                  <a:lnTo>
                    <a:pt x="141814" y="44385"/>
                  </a:lnTo>
                  <a:lnTo>
                    <a:pt x="140050" y="45465"/>
                  </a:lnTo>
                  <a:lnTo>
                    <a:pt x="137815" y="46185"/>
                  </a:lnTo>
                  <a:lnTo>
                    <a:pt x="136326" y="47723"/>
                  </a:lnTo>
                  <a:lnTo>
                    <a:pt x="134671" y="52255"/>
                  </a:lnTo>
                  <a:lnTo>
                    <a:pt x="132549" y="63788"/>
                  </a:lnTo>
                  <a:lnTo>
                    <a:pt x="126878" y="74169"/>
                  </a:lnTo>
                  <a:lnTo>
                    <a:pt x="123032" y="100725"/>
                  </a:lnTo>
                  <a:lnTo>
                    <a:pt x="116336" y="114128"/>
                  </a:lnTo>
                  <a:lnTo>
                    <a:pt x="11429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1" name="SMARTInkShape-1342"/>
            <p:cNvSpPr/>
            <p:nvPr>
              <p:custDataLst>
                <p:tags r:id="rId216"/>
              </p:custDataLst>
            </p:nvPr>
          </p:nvSpPr>
          <p:spPr>
            <a:xfrm>
              <a:off x="8896470" y="4019585"/>
              <a:ext cx="114181" cy="132920"/>
            </a:xfrm>
            <a:custGeom>
              <a:avLst/>
              <a:gdLst/>
              <a:ahLst/>
              <a:cxnLst/>
              <a:rect l="0" t="0" r="0" b="0"/>
              <a:pathLst>
                <a:path w="114181" h="132920">
                  <a:moveTo>
                    <a:pt x="104655" y="19015"/>
                  </a:moveTo>
                  <a:lnTo>
                    <a:pt x="104655" y="19015"/>
                  </a:lnTo>
                  <a:lnTo>
                    <a:pt x="95133" y="19015"/>
                  </a:lnTo>
                  <a:lnTo>
                    <a:pt x="95130" y="28423"/>
                  </a:lnTo>
                  <a:lnTo>
                    <a:pt x="86929" y="28530"/>
                  </a:lnTo>
                  <a:lnTo>
                    <a:pt x="95024" y="37948"/>
                  </a:lnTo>
                  <a:lnTo>
                    <a:pt x="95120" y="29854"/>
                  </a:lnTo>
                  <a:lnTo>
                    <a:pt x="96182" y="29416"/>
                  </a:lnTo>
                  <a:lnTo>
                    <a:pt x="103331" y="28655"/>
                  </a:lnTo>
                  <a:lnTo>
                    <a:pt x="104067" y="25769"/>
                  </a:lnTo>
                  <a:lnTo>
                    <a:pt x="104540" y="20349"/>
                  </a:lnTo>
                  <a:lnTo>
                    <a:pt x="86963" y="1327"/>
                  </a:lnTo>
                  <a:lnTo>
                    <a:pt x="77524" y="85"/>
                  </a:lnTo>
                  <a:lnTo>
                    <a:pt x="71451" y="0"/>
                  </a:lnTo>
                  <a:lnTo>
                    <a:pt x="65909" y="2803"/>
                  </a:lnTo>
                  <a:lnTo>
                    <a:pt x="59917" y="6518"/>
                  </a:lnTo>
                  <a:lnTo>
                    <a:pt x="53727" y="8169"/>
                  </a:lnTo>
                  <a:lnTo>
                    <a:pt x="51654" y="9668"/>
                  </a:lnTo>
                  <a:lnTo>
                    <a:pt x="50271" y="11725"/>
                  </a:lnTo>
                  <a:lnTo>
                    <a:pt x="47676" y="16833"/>
                  </a:lnTo>
                  <a:lnTo>
                    <a:pt x="13616" y="53947"/>
                  </a:lnTo>
                  <a:lnTo>
                    <a:pt x="10652" y="63467"/>
                  </a:lnTo>
                  <a:lnTo>
                    <a:pt x="9960" y="69816"/>
                  </a:lnTo>
                  <a:lnTo>
                    <a:pt x="6829" y="76165"/>
                  </a:lnTo>
                  <a:lnTo>
                    <a:pt x="2969" y="82515"/>
                  </a:lnTo>
                  <a:lnTo>
                    <a:pt x="490" y="95215"/>
                  </a:lnTo>
                  <a:lnTo>
                    <a:pt x="0" y="107915"/>
                  </a:lnTo>
                  <a:lnTo>
                    <a:pt x="1019" y="110032"/>
                  </a:lnTo>
                  <a:lnTo>
                    <a:pt x="2757" y="111443"/>
                  </a:lnTo>
                  <a:lnTo>
                    <a:pt x="4973" y="112383"/>
                  </a:lnTo>
                  <a:lnTo>
                    <a:pt x="6450" y="114069"/>
                  </a:lnTo>
                  <a:lnTo>
                    <a:pt x="8091" y="118764"/>
                  </a:lnTo>
                  <a:lnTo>
                    <a:pt x="9588" y="120439"/>
                  </a:lnTo>
                  <a:lnTo>
                    <a:pt x="14072" y="122301"/>
                  </a:lnTo>
                  <a:lnTo>
                    <a:pt x="34893" y="124761"/>
                  </a:lnTo>
                  <a:lnTo>
                    <a:pt x="47523" y="131312"/>
                  </a:lnTo>
                  <a:lnTo>
                    <a:pt x="55152" y="132919"/>
                  </a:lnTo>
                  <a:lnTo>
                    <a:pt x="67144" y="125724"/>
                  </a:lnTo>
                  <a:lnTo>
                    <a:pt x="114180" y="1237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SMARTInkShape-1343"/>
            <p:cNvSpPr/>
            <p:nvPr>
              <p:custDataLst>
                <p:tags r:id="rId217"/>
              </p:custDataLst>
            </p:nvPr>
          </p:nvSpPr>
          <p:spPr>
            <a:xfrm>
              <a:off x="8658225" y="4229100"/>
              <a:ext cx="447673" cy="9526"/>
            </a:xfrm>
            <a:custGeom>
              <a:avLst/>
              <a:gdLst/>
              <a:ahLst/>
              <a:cxnLst/>
              <a:rect l="0" t="0" r="0" b="0"/>
              <a:pathLst>
                <a:path w="447673" h="9526">
                  <a:moveTo>
                    <a:pt x="0" y="9525"/>
                  </a:moveTo>
                  <a:lnTo>
                    <a:pt x="0" y="9525"/>
                  </a:lnTo>
                  <a:lnTo>
                    <a:pt x="9132" y="9525"/>
                  </a:lnTo>
                  <a:lnTo>
                    <a:pt x="17052" y="2979"/>
                  </a:lnTo>
                  <a:lnTo>
                    <a:pt x="25750" y="883"/>
                  </a:lnTo>
                  <a:lnTo>
                    <a:pt x="73026" y="2"/>
                  </a:lnTo>
                  <a:lnTo>
                    <a:pt x="116535" y="0"/>
                  </a:lnTo>
                  <a:lnTo>
                    <a:pt x="158881" y="0"/>
                  </a:lnTo>
                  <a:lnTo>
                    <a:pt x="204266" y="0"/>
                  </a:lnTo>
                  <a:lnTo>
                    <a:pt x="249942" y="0"/>
                  </a:lnTo>
                  <a:lnTo>
                    <a:pt x="295223" y="0"/>
                  </a:lnTo>
                  <a:lnTo>
                    <a:pt x="339722" y="0"/>
                  </a:lnTo>
                  <a:lnTo>
                    <a:pt x="382686" y="0"/>
                  </a:lnTo>
                  <a:lnTo>
                    <a:pt x="428434" y="9350"/>
                  </a:lnTo>
                  <a:lnTo>
                    <a:pt x="447672" y="9525"/>
                  </a:lnTo>
                  <a:lnTo>
                    <a:pt x="4381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1344"/>
            <p:cNvSpPr/>
            <p:nvPr>
              <p:custDataLst>
                <p:tags r:id="rId218"/>
              </p:custDataLst>
            </p:nvPr>
          </p:nvSpPr>
          <p:spPr>
            <a:xfrm>
              <a:off x="8572500" y="4305428"/>
              <a:ext cx="400051" cy="170931"/>
            </a:xfrm>
            <a:custGeom>
              <a:avLst/>
              <a:gdLst/>
              <a:ahLst/>
              <a:cxnLst/>
              <a:rect l="0" t="0" r="0" b="0"/>
              <a:pathLst>
                <a:path w="400051" h="170931">
                  <a:moveTo>
                    <a:pt x="0" y="152272"/>
                  </a:moveTo>
                  <a:lnTo>
                    <a:pt x="0" y="152272"/>
                  </a:lnTo>
                  <a:lnTo>
                    <a:pt x="0" y="161797"/>
                  </a:lnTo>
                  <a:lnTo>
                    <a:pt x="5056" y="161797"/>
                  </a:lnTo>
                  <a:lnTo>
                    <a:pt x="6545" y="162855"/>
                  </a:lnTo>
                  <a:lnTo>
                    <a:pt x="7538" y="164619"/>
                  </a:lnTo>
                  <a:lnTo>
                    <a:pt x="9132" y="169998"/>
                  </a:lnTo>
                  <a:lnTo>
                    <a:pt x="12173" y="170733"/>
                  </a:lnTo>
                  <a:lnTo>
                    <a:pt x="14465" y="170930"/>
                  </a:lnTo>
                  <a:lnTo>
                    <a:pt x="19834" y="168325"/>
                  </a:lnTo>
                  <a:lnTo>
                    <a:pt x="26849" y="163086"/>
                  </a:lnTo>
                  <a:lnTo>
                    <a:pt x="35838" y="160994"/>
                  </a:lnTo>
                  <a:lnTo>
                    <a:pt x="79578" y="126841"/>
                  </a:lnTo>
                  <a:lnTo>
                    <a:pt x="126008" y="83363"/>
                  </a:lnTo>
                  <a:lnTo>
                    <a:pt x="170029" y="39392"/>
                  </a:lnTo>
                  <a:lnTo>
                    <a:pt x="176110" y="30489"/>
                  </a:lnTo>
                  <a:lnTo>
                    <a:pt x="177732" y="26634"/>
                  </a:lnTo>
                  <a:lnTo>
                    <a:pt x="179871" y="24063"/>
                  </a:lnTo>
                  <a:lnTo>
                    <a:pt x="186881" y="19387"/>
                  </a:lnTo>
                  <a:lnTo>
                    <a:pt x="188892" y="14543"/>
                  </a:lnTo>
                  <a:lnTo>
                    <a:pt x="190485" y="12827"/>
                  </a:lnTo>
                  <a:lnTo>
                    <a:pt x="195080" y="10922"/>
                  </a:lnTo>
                  <a:lnTo>
                    <a:pt x="196729" y="9355"/>
                  </a:lnTo>
                  <a:lnTo>
                    <a:pt x="199987" y="0"/>
                  </a:lnTo>
                  <a:lnTo>
                    <a:pt x="200025" y="22539"/>
                  </a:lnTo>
                  <a:lnTo>
                    <a:pt x="197203" y="28643"/>
                  </a:lnTo>
                  <a:lnTo>
                    <a:pt x="193479" y="34884"/>
                  </a:lnTo>
                  <a:lnTo>
                    <a:pt x="191088" y="47514"/>
                  </a:lnTo>
                  <a:lnTo>
                    <a:pt x="190615" y="60200"/>
                  </a:lnTo>
                  <a:lnTo>
                    <a:pt x="187729" y="66548"/>
                  </a:lnTo>
                  <a:lnTo>
                    <a:pt x="183977" y="72897"/>
                  </a:lnTo>
                  <a:lnTo>
                    <a:pt x="172091" y="113583"/>
                  </a:lnTo>
                  <a:lnTo>
                    <a:pt x="171877" y="116955"/>
                  </a:lnTo>
                  <a:lnTo>
                    <a:pt x="170676" y="119202"/>
                  </a:lnTo>
                  <a:lnTo>
                    <a:pt x="168818" y="120700"/>
                  </a:lnTo>
                  <a:lnTo>
                    <a:pt x="166520" y="121699"/>
                  </a:lnTo>
                  <a:lnTo>
                    <a:pt x="164988" y="123423"/>
                  </a:lnTo>
                  <a:lnTo>
                    <a:pt x="163286" y="128161"/>
                  </a:lnTo>
                  <a:lnTo>
                    <a:pt x="161925" y="152234"/>
                  </a:lnTo>
                  <a:lnTo>
                    <a:pt x="161925" y="116008"/>
                  </a:lnTo>
                  <a:lnTo>
                    <a:pt x="155379" y="106930"/>
                  </a:lnTo>
                  <a:lnTo>
                    <a:pt x="153281" y="98032"/>
                  </a:lnTo>
                  <a:lnTo>
                    <a:pt x="152791" y="91830"/>
                  </a:lnTo>
                  <a:lnTo>
                    <a:pt x="151602" y="89752"/>
                  </a:lnTo>
                  <a:lnTo>
                    <a:pt x="149752" y="88367"/>
                  </a:lnTo>
                  <a:lnTo>
                    <a:pt x="144873" y="85769"/>
                  </a:lnTo>
                  <a:lnTo>
                    <a:pt x="135076" y="77558"/>
                  </a:lnTo>
                  <a:lnTo>
                    <a:pt x="128805" y="76512"/>
                  </a:lnTo>
                  <a:lnTo>
                    <a:pt x="101564" y="76083"/>
                  </a:lnTo>
                  <a:lnTo>
                    <a:pt x="99460" y="77137"/>
                  </a:lnTo>
                  <a:lnTo>
                    <a:pt x="98056" y="78899"/>
                  </a:lnTo>
                  <a:lnTo>
                    <a:pt x="97120" y="81132"/>
                  </a:lnTo>
                  <a:lnTo>
                    <a:pt x="95440" y="82620"/>
                  </a:lnTo>
                  <a:lnTo>
                    <a:pt x="85135" y="87831"/>
                  </a:lnTo>
                  <a:lnTo>
                    <a:pt x="77965" y="93682"/>
                  </a:lnTo>
                  <a:lnTo>
                    <a:pt x="76984" y="97304"/>
                  </a:lnTo>
                  <a:lnTo>
                    <a:pt x="76214" y="109577"/>
                  </a:lnTo>
                  <a:lnTo>
                    <a:pt x="77267" y="111108"/>
                  </a:lnTo>
                  <a:lnTo>
                    <a:pt x="79029" y="112129"/>
                  </a:lnTo>
                  <a:lnTo>
                    <a:pt x="86563" y="113567"/>
                  </a:lnTo>
                  <a:lnTo>
                    <a:pt x="113056" y="114136"/>
                  </a:lnTo>
                  <a:lnTo>
                    <a:pt x="121862" y="111334"/>
                  </a:lnTo>
                  <a:lnTo>
                    <a:pt x="130361" y="107619"/>
                  </a:lnTo>
                  <a:lnTo>
                    <a:pt x="171941" y="97304"/>
                  </a:lnTo>
                  <a:lnTo>
                    <a:pt x="213547" y="79160"/>
                  </a:lnTo>
                  <a:lnTo>
                    <a:pt x="259447" y="60190"/>
                  </a:lnTo>
                  <a:lnTo>
                    <a:pt x="279131" y="51728"/>
                  </a:lnTo>
                  <a:lnTo>
                    <a:pt x="323834" y="40206"/>
                  </a:lnTo>
                  <a:lnTo>
                    <a:pt x="335484" y="37907"/>
                  </a:lnTo>
                  <a:lnTo>
                    <a:pt x="355041" y="29902"/>
                  </a:lnTo>
                  <a:lnTo>
                    <a:pt x="374601" y="28575"/>
                  </a:lnTo>
                  <a:lnTo>
                    <a:pt x="376734" y="29591"/>
                  </a:lnTo>
                  <a:lnTo>
                    <a:pt x="378156" y="31326"/>
                  </a:lnTo>
                  <a:lnTo>
                    <a:pt x="380439" y="36659"/>
                  </a:lnTo>
                  <a:lnTo>
                    <a:pt x="383573" y="37389"/>
                  </a:lnTo>
                  <a:lnTo>
                    <a:pt x="385890" y="37583"/>
                  </a:lnTo>
                  <a:lnTo>
                    <a:pt x="387434" y="38772"/>
                  </a:lnTo>
                  <a:lnTo>
                    <a:pt x="390405" y="47095"/>
                  </a:lnTo>
                  <a:lnTo>
                    <a:pt x="390525" y="57022"/>
                  </a:lnTo>
                  <a:lnTo>
                    <a:pt x="390525" y="48821"/>
                  </a:lnTo>
                  <a:lnTo>
                    <a:pt x="389467" y="48380"/>
                  </a:lnTo>
                  <a:lnTo>
                    <a:pt x="385468" y="47889"/>
                  </a:lnTo>
                  <a:lnTo>
                    <a:pt x="383979" y="46701"/>
                  </a:lnTo>
                  <a:lnTo>
                    <a:pt x="380202" y="37820"/>
                  </a:lnTo>
                  <a:lnTo>
                    <a:pt x="372834" y="29890"/>
                  </a:lnTo>
                  <a:lnTo>
                    <a:pt x="366821" y="28875"/>
                  </a:lnTo>
                  <a:lnTo>
                    <a:pt x="349121" y="28485"/>
                  </a:lnTo>
                  <a:lnTo>
                    <a:pt x="342842" y="31286"/>
                  </a:lnTo>
                  <a:lnTo>
                    <a:pt x="336524" y="35000"/>
                  </a:lnTo>
                  <a:lnTo>
                    <a:pt x="327018" y="38150"/>
                  </a:lnTo>
                  <a:lnTo>
                    <a:pt x="304800" y="54396"/>
                  </a:lnTo>
                  <a:lnTo>
                    <a:pt x="298450" y="56913"/>
                  </a:lnTo>
                  <a:lnTo>
                    <a:pt x="292100" y="61560"/>
                  </a:lnTo>
                  <a:lnTo>
                    <a:pt x="288572" y="67153"/>
                  </a:lnTo>
                  <a:lnTo>
                    <a:pt x="285946" y="73166"/>
                  </a:lnTo>
                  <a:lnTo>
                    <a:pt x="281251" y="79366"/>
                  </a:lnTo>
                  <a:lnTo>
                    <a:pt x="278460" y="88472"/>
                  </a:lnTo>
                  <a:lnTo>
                    <a:pt x="275460" y="110121"/>
                  </a:lnTo>
                  <a:lnTo>
                    <a:pt x="268744" y="123525"/>
                  </a:lnTo>
                  <a:lnTo>
                    <a:pt x="267104" y="136363"/>
                  </a:lnTo>
                  <a:lnTo>
                    <a:pt x="268027" y="138490"/>
                  </a:lnTo>
                  <a:lnTo>
                    <a:pt x="269701" y="139910"/>
                  </a:lnTo>
                  <a:lnTo>
                    <a:pt x="271876" y="140855"/>
                  </a:lnTo>
                  <a:lnTo>
                    <a:pt x="273326" y="142544"/>
                  </a:lnTo>
                  <a:lnTo>
                    <a:pt x="274937" y="147243"/>
                  </a:lnTo>
                  <a:lnTo>
                    <a:pt x="276424" y="148919"/>
                  </a:lnTo>
                  <a:lnTo>
                    <a:pt x="295473" y="159615"/>
                  </a:lnTo>
                  <a:lnTo>
                    <a:pt x="317512" y="161669"/>
                  </a:lnTo>
                  <a:lnTo>
                    <a:pt x="362199" y="150033"/>
                  </a:lnTo>
                  <a:lnTo>
                    <a:pt x="381074" y="144906"/>
                  </a:lnTo>
                  <a:lnTo>
                    <a:pt x="400050" y="1427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1345"/>
            <p:cNvSpPr/>
            <p:nvPr>
              <p:custDataLst>
                <p:tags r:id="rId219"/>
              </p:custDataLst>
            </p:nvPr>
          </p:nvSpPr>
          <p:spPr>
            <a:xfrm>
              <a:off x="9239250" y="4200528"/>
              <a:ext cx="142876" cy="28573"/>
            </a:xfrm>
            <a:custGeom>
              <a:avLst/>
              <a:gdLst/>
              <a:ahLst/>
              <a:cxnLst/>
              <a:rect l="0" t="0" r="0" b="0"/>
              <a:pathLst>
                <a:path w="142876" h="28573">
                  <a:moveTo>
                    <a:pt x="0" y="28572"/>
                  </a:moveTo>
                  <a:lnTo>
                    <a:pt x="0" y="28572"/>
                  </a:lnTo>
                  <a:lnTo>
                    <a:pt x="0" y="23515"/>
                  </a:lnTo>
                  <a:lnTo>
                    <a:pt x="1058" y="22026"/>
                  </a:lnTo>
                  <a:lnTo>
                    <a:pt x="2822" y="21033"/>
                  </a:lnTo>
                  <a:lnTo>
                    <a:pt x="9134" y="19164"/>
                  </a:lnTo>
                  <a:lnTo>
                    <a:pt x="32188" y="19047"/>
                  </a:lnTo>
                  <a:lnTo>
                    <a:pt x="38295" y="16225"/>
                  </a:lnTo>
                  <a:lnTo>
                    <a:pt x="45782" y="10846"/>
                  </a:lnTo>
                  <a:lnTo>
                    <a:pt x="54865" y="9784"/>
                  </a:lnTo>
                  <a:lnTo>
                    <a:pt x="88910" y="9525"/>
                  </a:lnTo>
                  <a:lnTo>
                    <a:pt x="95255" y="6701"/>
                  </a:lnTo>
                  <a:lnTo>
                    <a:pt x="101602" y="2976"/>
                  </a:lnTo>
                  <a:lnTo>
                    <a:pt x="114300" y="586"/>
                  </a:lnTo>
                  <a:lnTo>
                    <a:pt x="137964" y="0"/>
                  </a:lnTo>
                  <a:lnTo>
                    <a:pt x="139602" y="1057"/>
                  </a:lnTo>
                  <a:lnTo>
                    <a:pt x="140693" y="2820"/>
                  </a:lnTo>
                  <a:lnTo>
                    <a:pt x="14287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1346"/>
            <p:cNvSpPr/>
            <p:nvPr>
              <p:custDataLst>
                <p:tags r:id="rId220"/>
              </p:custDataLst>
            </p:nvPr>
          </p:nvSpPr>
          <p:spPr>
            <a:xfrm>
              <a:off x="9229725" y="426720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9525"/>
                  </a:moveTo>
                  <a:lnTo>
                    <a:pt x="0" y="9525"/>
                  </a:lnTo>
                  <a:lnTo>
                    <a:pt x="0" y="14582"/>
                  </a:lnTo>
                  <a:lnTo>
                    <a:pt x="1058" y="16071"/>
                  </a:lnTo>
                  <a:lnTo>
                    <a:pt x="2822" y="17064"/>
                  </a:lnTo>
                  <a:lnTo>
                    <a:pt x="9134" y="18933"/>
                  </a:lnTo>
                  <a:lnTo>
                    <a:pt x="33120" y="19050"/>
                  </a:lnTo>
                  <a:lnTo>
                    <a:pt x="38708" y="16227"/>
                  </a:lnTo>
                  <a:lnTo>
                    <a:pt x="44720" y="12504"/>
                  </a:lnTo>
                  <a:lnTo>
                    <a:pt x="55304" y="9918"/>
                  </a:lnTo>
                  <a:lnTo>
                    <a:pt x="83879" y="9528"/>
                  </a:lnTo>
                  <a:lnTo>
                    <a:pt x="92964" y="2979"/>
                  </a:lnTo>
                  <a:lnTo>
                    <a:pt x="103011" y="393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9" name="SMARTInkShape-Group307"/>
          <p:cNvGrpSpPr/>
          <p:nvPr/>
        </p:nvGrpSpPr>
        <p:grpSpPr>
          <a:xfrm>
            <a:off x="9429750" y="4086239"/>
            <a:ext cx="423568" cy="238101"/>
            <a:chOff x="9429750" y="4086239"/>
            <a:chExt cx="423568" cy="238101"/>
          </a:xfrm>
        </p:grpSpPr>
        <p:sp>
          <p:nvSpPr>
            <p:cNvPr id="277" name="SMARTInkShape-1347"/>
            <p:cNvSpPr/>
            <p:nvPr>
              <p:custDataLst>
                <p:tags r:id="rId213"/>
              </p:custDataLst>
            </p:nvPr>
          </p:nvSpPr>
          <p:spPr>
            <a:xfrm>
              <a:off x="9429750" y="4086239"/>
              <a:ext cx="342865" cy="238101"/>
            </a:xfrm>
            <a:custGeom>
              <a:avLst/>
              <a:gdLst/>
              <a:ahLst/>
              <a:cxnLst/>
              <a:rect l="0" t="0" r="0" b="0"/>
              <a:pathLst>
                <a:path w="342865" h="238101">
                  <a:moveTo>
                    <a:pt x="0" y="209536"/>
                  </a:moveTo>
                  <a:lnTo>
                    <a:pt x="0" y="209536"/>
                  </a:lnTo>
                  <a:lnTo>
                    <a:pt x="0" y="228160"/>
                  </a:lnTo>
                  <a:lnTo>
                    <a:pt x="9134" y="237708"/>
                  </a:lnTo>
                  <a:lnTo>
                    <a:pt x="23704" y="238100"/>
                  </a:lnTo>
                  <a:lnTo>
                    <a:pt x="29232" y="235284"/>
                  </a:lnTo>
                  <a:lnTo>
                    <a:pt x="74220" y="199989"/>
                  </a:lnTo>
                  <a:lnTo>
                    <a:pt x="117769" y="159422"/>
                  </a:lnTo>
                  <a:lnTo>
                    <a:pt x="135554" y="146122"/>
                  </a:lnTo>
                  <a:lnTo>
                    <a:pt x="169221" y="104580"/>
                  </a:lnTo>
                  <a:lnTo>
                    <a:pt x="199967" y="57967"/>
                  </a:lnTo>
                  <a:lnTo>
                    <a:pt x="234773" y="11883"/>
                  </a:lnTo>
                  <a:lnTo>
                    <a:pt x="238122" y="0"/>
                  </a:lnTo>
                  <a:lnTo>
                    <a:pt x="238124" y="5047"/>
                  </a:lnTo>
                  <a:lnTo>
                    <a:pt x="237067" y="6534"/>
                  </a:lnTo>
                  <a:lnTo>
                    <a:pt x="235303" y="7527"/>
                  </a:lnTo>
                  <a:lnTo>
                    <a:pt x="233068" y="8188"/>
                  </a:lnTo>
                  <a:lnTo>
                    <a:pt x="231579" y="9687"/>
                  </a:lnTo>
                  <a:lnTo>
                    <a:pt x="226365" y="19698"/>
                  </a:lnTo>
                  <a:lnTo>
                    <a:pt x="213490" y="34998"/>
                  </a:lnTo>
                  <a:lnTo>
                    <a:pt x="207506" y="47628"/>
                  </a:lnTo>
                  <a:lnTo>
                    <a:pt x="203350" y="53968"/>
                  </a:lnTo>
                  <a:lnTo>
                    <a:pt x="199951" y="63488"/>
                  </a:lnTo>
                  <a:lnTo>
                    <a:pt x="193771" y="74070"/>
                  </a:lnTo>
                  <a:lnTo>
                    <a:pt x="190411" y="89082"/>
                  </a:lnTo>
                  <a:lnTo>
                    <a:pt x="183152" y="104172"/>
                  </a:lnTo>
                  <a:lnTo>
                    <a:pt x="182427" y="107544"/>
                  </a:lnTo>
                  <a:lnTo>
                    <a:pt x="173627" y="126581"/>
                  </a:lnTo>
                  <a:lnTo>
                    <a:pt x="170418" y="168183"/>
                  </a:lnTo>
                  <a:lnTo>
                    <a:pt x="163253" y="179069"/>
                  </a:lnTo>
                  <a:lnTo>
                    <a:pt x="161925" y="190479"/>
                  </a:lnTo>
                  <a:lnTo>
                    <a:pt x="161925" y="190486"/>
                  </a:lnTo>
                  <a:lnTo>
                    <a:pt x="161925" y="149090"/>
                  </a:lnTo>
                  <a:lnTo>
                    <a:pt x="159103" y="142808"/>
                  </a:lnTo>
                  <a:lnTo>
                    <a:pt x="155379" y="136487"/>
                  </a:lnTo>
                  <a:lnTo>
                    <a:pt x="153724" y="130151"/>
                  </a:lnTo>
                  <a:lnTo>
                    <a:pt x="152224" y="128037"/>
                  </a:lnTo>
                  <a:lnTo>
                    <a:pt x="150165" y="126628"/>
                  </a:lnTo>
                  <a:lnTo>
                    <a:pt x="147734" y="125690"/>
                  </a:lnTo>
                  <a:lnTo>
                    <a:pt x="146115" y="124005"/>
                  </a:lnTo>
                  <a:lnTo>
                    <a:pt x="140693" y="113697"/>
                  </a:lnTo>
                  <a:lnTo>
                    <a:pt x="138246" y="110718"/>
                  </a:lnTo>
                  <a:lnTo>
                    <a:pt x="132703" y="107409"/>
                  </a:lnTo>
                  <a:lnTo>
                    <a:pt x="129744" y="106526"/>
                  </a:lnTo>
                  <a:lnTo>
                    <a:pt x="127771" y="104880"/>
                  </a:lnTo>
                  <a:lnTo>
                    <a:pt x="125578" y="100228"/>
                  </a:lnTo>
                  <a:lnTo>
                    <a:pt x="123936" y="98563"/>
                  </a:lnTo>
                  <a:lnTo>
                    <a:pt x="119288" y="96715"/>
                  </a:lnTo>
                  <a:lnTo>
                    <a:pt x="101481" y="95366"/>
                  </a:lnTo>
                  <a:lnTo>
                    <a:pt x="99405" y="96381"/>
                  </a:lnTo>
                  <a:lnTo>
                    <a:pt x="98020" y="98116"/>
                  </a:lnTo>
                  <a:lnTo>
                    <a:pt x="97096" y="100331"/>
                  </a:lnTo>
                  <a:lnTo>
                    <a:pt x="95423" y="101807"/>
                  </a:lnTo>
                  <a:lnTo>
                    <a:pt x="90741" y="103448"/>
                  </a:lnTo>
                  <a:lnTo>
                    <a:pt x="89070" y="104944"/>
                  </a:lnTo>
                  <a:lnTo>
                    <a:pt x="84960" y="114385"/>
                  </a:lnTo>
                  <a:lnTo>
                    <a:pt x="79266" y="121606"/>
                  </a:lnTo>
                  <a:lnTo>
                    <a:pt x="76604" y="131582"/>
                  </a:lnTo>
                  <a:lnTo>
                    <a:pt x="76236" y="141383"/>
                  </a:lnTo>
                  <a:lnTo>
                    <a:pt x="77282" y="141875"/>
                  </a:lnTo>
                  <a:lnTo>
                    <a:pt x="81267" y="142423"/>
                  </a:lnTo>
                  <a:lnTo>
                    <a:pt x="86566" y="145488"/>
                  </a:lnTo>
                  <a:lnTo>
                    <a:pt x="92449" y="149320"/>
                  </a:lnTo>
                  <a:lnTo>
                    <a:pt x="101709" y="151477"/>
                  </a:lnTo>
                  <a:lnTo>
                    <a:pt x="107999" y="151982"/>
                  </a:lnTo>
                  <a:lnTo>
                    <a:pt x="114322" y="149384"/>
                  </a:lnTo>
                  <a:lnTo>
                    <a:pt x="117490" y="147210"/>
                  </a:lnTo>
                  <a:lnTo>
                    <a:pt x="132061" y="144150"/>
                  </a:lnTo>
                  <a:lnTo>
                    <a:pt x="144727" y="143243"/>
                  </a:lnTo>
                  <a:lnTo>
                    <a:pt x="151812" y="140208"/>
                  </a:lnTo>
                  <a:lnTo>
                    <a:pt x="194025" y="117358"/>
                  </a:lnTo>
                  <a:lnTo>
                    <a:pt x="239431" y="92057"/>
                  </a:lnTo>
                  <a:lnTo>
                    <a:pt x="249641" y="88531"/>
                  </a:lnTo>
                  <a:lnTo>
                    <a:pt x="273443" y="81212"/>
                  </a:lnTo>
                  <a:lnTo>
                    <a:pt x="291982" y="70632"/>
                  </a:lnTo>
                  <a:lnTo>
                    <a:pt x="312107" y="64624"/>
                  </a:lnTo>
                  <a:lnTo>
                    <a:pt x="319689" y="60463"/>
                  </a:lnTo>
                  <a:lnTo>
                    <a:pt x="332779" y="57266"/>
                  </a:lnTo>
                  <a:lnTo>
                    <a:pt x="341524" y="57147"/>
                  </a:lnTo>
                  <a:lnTo>
                    <a:pt x="341982" y="58201"/>
                  </a:lnTo>
                  <a:lnTo>
                    <a:pt x="342864" y="66269"/>
                  </a:lnTo>
                  <a:lnTo>
                    <a:pt x="334696" y="74828"/>
                  </a:lnTo>
                  <a:lnTo>
                    <a:pt x="333766" y="80840"/>
                  </a:lnTo>
                  <a:lnTo>
                    <a:pt x="333490" y="89324"/>
                  </a:lnTo>
                  <a:lnTo>
                    <a:pt x="332393" y="91295"/>
                  </a:lnTo>
                  <a:lnTo>
                    <a:pt x="330604" y="92609"/>
                  </a:lnTo>
                  <a:lnTo>
                    <a:pt x="328353" y="93485"/>
                  </a:lnTo>
                  <a:lnTo>
                    <a:pt x="326852" y="95127"/>
                  </a:lnTo>
                  <a:lnTo>
                    <a:pt x="321621" y="105367"/>
                  </a:lnTo>
                  <a:lnTo>
                    <a:pt x="308740" y="120716"/>
                  </a:lnTo>
                  <a:lnTo>
                    <a:pt x="302756" y="133352"/>
                  </a:lnTo>
                  <a:lnTo>
                    <a:pt x="289715" y="149213"/>
                  </a:lnTo>
                  <a:lnTo>
                    <a:pt x="283711" y="161911"/>
                  </a:lnTo>
                  <a:lnTo>
                    <a:pt x="258511" y="189151"/>
                  </a:lnTo>
                  <a:lnTo>
                    <a:pt x="265493" y="182168"/>
                  </a:lnTo>
                  <a:lnTo>
                    <a:pt x="266343" y="176262"/>
                  </a:lnTo>
                  <a:lnTo>
                    <a:pt x="267519" y="174653"/>
                  </a:lnTo>
                  <a:lnTo>
                    <a:pt x="271651" y="172866"/>
                  </a:lnTo>
                  <a:lnTo>
                    <a:pt x="273175" y="171331"/>
                  </a:lnTo>
                  <a:lnTo>
                    <a:pt x="278445" y="161263"/>
                  </a:lnTo>
                  <a:lnTo>
                    <a:pt x="289363" y="144026"/>
                  </a:lnTo>
                  <a:lnTo>
                    <a:pt x="297318" y="124383"/>
                  </a:lnTo>
                  <a:lnTo>
                    <a:pt x="319695" y="98433"/>
                  </a:lnTo>
                  <a:lnTo>
                    <a:pt x="322619" y="88893"/>
                  </a:lnTo>
                  <a:lnTo>
                    <a:pt x="323304" y="82539"/>
                  </a:lnTo>
                  <a:lnTo>
                    <a:pt x="326429" y="76187"/>
                  </a:lnTo>
                  <a:lnTo>
                    <a:pt x="333372" y="66665"/>
                  </a:lnTo>
                  <a:lnTo>
                    <a:pt x="333375" y="113477"/>
                  </a:lnTo>
                  <a:lnTo>
                    <a:pt x="333375" y="1327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1348"/>
            <p:cNvSpPr/>
            <p:nvPr>
              <p:custDataLst>
                <p:tags r:id="rId214"/>
              </p:custDataLst>
            </p:nvPr>
          </p:nvSpPr>
          <p:spPr>
            <a:xfrm>
              <a:off x="9811324" y="4096373"/>
              <a:ext cx="41994" cy="51325"/>
            </a:xfrm>
            <a:custGeom>
              <a:avLst/>
              <a:gdLst/>
              <a:ahLst/>
              <a:cxnLst/>
              <a:rect l="0" t="0" r="0" b="0"/>
              <a:pathLst>
                <a:path w="41994" h="51325">
                  <a:moveTo>
                    <a:pt x="0" y="51324"/>
                  </a:moveTo>
                  <a:lnTo>
                    <a:pt x="0" y="51324"/>
                  </a:lnTo>
                  <a:lnTo>
                    <a:pt x="2070" y="47007"/>
                  </a:lnTo>
                  <a:lnTo>
                    <a:pt x="5893" y="40654"/>
                  </a:lnTo>
                  <a:lnTo>
                    <a:pt x="9103" y="31127"/>
                  </a:lnTo>
                  <a:lnTo>
                    <a:pt x="15229" y="21602"/>
                  </a:lnTo>
                  <a:lnTo>
                    <a:pt x="17033" y="15252"/>
                  </a:lnTo>
                  <a:lnTo>
                    <a:pt x="18571" y="13135"/>
                  </a:lnTo>
                  <a:lnTo>
                    <a:pt x="20656" y="11724"/>
                  </a:lnTo>
                  <a:lnTo>
                    <a:pt x="26551" y="9460"/>
                  </a:lnTo>
                  <a:lnTo>
                    <a:pt x="36075" y="750"/>
                  </a:lnTo>
                  <a:lnTo>
                    <a:pt x="4199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2" name="SMARTInkShape-Group308"/>
          <p:cNvGrpSpPr/>
          <p:nvPr/>
        </p:nvGrpSpPr>
        <p:grpSpPr>
          <a:xfrm>
            <a:off x="9686926" y="4067185"/>
            <a:ext cx="333372" cy="200015"/>
            <a:chOff x="9686926" y="4067185"/>
            <a:chExt cx="333372" cy="200015"/>
          </a:xfrm>
        </p:grpSpPr>
        <p:sp>
          <p:nvSpPr>
            <p:cNvPr id="280" name="SMARTInkShape-1349"/>
            <p:cNvSpPr/>
            <p:nvPr>
              <p:custDataLst>
                <p:tags r:id="rId211"/>
              </p:custDataLst>
            </p:nvPr>
          </p:nvSpPr>
          <p:spPr>
            <a:xfrm>
              <a:off x="9953625" y="4191001"/>
              <a:ext cx="66673" cy="38100"/>
            </a:xfrm>
            <a:custGeom>
              <a:avLst/>
              <a:gdLst/>
              <a:ahLst/>
              <a:cxnLst/>
              <a:rect l="0" t="0" r="0" b="0"/>
              <a:pathLst>
                <a:path w="66673" h="38100">
                  <a:moveTo>
                    <a:pt x="0" y="38099"/>
                  </a:moveTo>
                  <a:lnTo>
                    <a:pt x="0" y="38099"/>
                  </a:lnTo>
                  <a:lnTo>
                    <a:pt x="8202" y="29898"/>
                  </a:lnTo>
                  <a:lnTo>
                    <a:pt x="14191" y="28967"/>
                  </a:lnTo>
                  <a:lnTo>
                    <a:pt x="15810" y="27778"/>
                  </a:lnTo>
                  <a:lnTo>
                    <a:pt x="16890" y="25926"/>
                  </a:lnTo>
                  <a:lnTo>
                    <a:pt x="17609" y="23634"/>
                  </a:lnTo>
                  <a:lnTo>
                    <a:pt x="19149" y="22105"/>
                  </a:lnTo>
                  <a:lnTo>
                    <a:pt x="23680" y="20407"/>
                  </a:lnTo>
                  <a:lnTo>
                    <a:pt x="25311" y="18896"/>
                  </a:lnTo>
                  <a:lnTo>
                    <a:pt x="28146" y="10968"/>
                  </a:lnTo>
                  <a:lnTo>
                    <a:pt x="28447" y="4895"/>
                  </a:lnTo>
                  <a:lnTo>
                    <a:pt x="29549" y="3263"/>
                  </a:lnTo>
                  <a:lnTo>
                    <a:pt x="31341" y="2175"/>
                  </a:lnTo>
                  <a:lnTo>
                    <a:pt x="36764" y="429"/>
                  </a:lnTo>
                  <a:lnTo>
                    <a:pt x="28932" y="10"/>
                  </a:lnTo>
                  <a:lnTo>
                    <a:pt x="20406" y="0"/>
                  </a:lnTo>
                  <a:lnTo>
                    <a:pt x="10968" y="8200"/>
                  </a:lnTo>
                  <a:lnTo>
                    <a:pt x="9563" y="18623"/>
                  </a:lnTo>
                  <a:lnTo>
                    <a:pt x="9528" y="27212"/>
                  </a:lnTo>
                  <a:lnTo>
                    <a:pt x="10585" y="27666"/>
                  </a:lnTo>
                  <a:lnTo>
                    <a:pt x="32193" y="28563"/>
                  </a:lnTo>
                  <a:lnTo>
                    <a:pt x="38296" y="25747"/>
                  </a:lnTo>
                  <a:lnTo>
                    <a:pt x="45782" y="20372"/>
                  </a:lnTo>
                  <a:lnTo>
                    <a:pt x="52136" y="19441"/>
                  </a:lnTo>
                  <a:lnTo>
                    <a:pt x="53808" y="18252"/>
                  </a:lnTo>
                  <a:lnTo>
                    <a:pt x="54921" y="16401"/>
                  </a:lnTo>
                  <a:lnTo>
                    <a:pt x="55664" y="14109"/>
                  </a:lnTo>
                  <a:lnTo>
                    <a:pt x="57217" y="12580"/>
                  </a:lnTo>
                  <a:lnTo>
                    <a:pt x="66244" y="9643"/>
                  </a:lnTo>
                  <a:lnTo>
                    <a:pt x="66672" y="116"/>
                  </a:lnTo>
                  <a:lnTo>
                    <a:pt x="58473" y="8210"/>
                  </a:lnTo>
                  <a:lnTo>
                    <a:pt x="49066" y="9409"/>
                  </a:lnTo>
                  <a:lnTo>
                    <a:pt x="48585" y="10505"/>
                  </a:lnTo>
                  <a:lnTo>
                    <a:pt x="48052" y="14547"/>
                  </a:lnTo>
                  <a:lnTo>
                    <a:pt x="46852" y="16047"/>
                  </a:lnTo>
                  <a:lnTo>
                    <a:pt x="38503" y="18932"/>
                  </a:lnTo>
                  <a:lnTo>
                    <a:pt x="38100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1" name="SMARTInkShape-1350"/>
            <p:cNvSpPr/>
            <p:nvPr>
              <p:custDataLst>
                <p:tags r:id="rId212"/>
              </p:custDataLst>
            </p:nvPr>
          </p:nvSpPr>
          <p:spPr>
            <a:xfrm>
              <a:off x="9686926" y="4067185"/>
              <a:ext cx="266700" cy="200015"/>
            </a:xfrm>
            <a:custGeom>
              <a:avLst/>
              <a:gdLst/>
              <a:ahLst/>
              <a:cxnLst/>
              <a:rect l="0" t="0" r="0" b="0"/>
              <a:pathLst>
                <a:path w="266700" h="200015">
                  <a:moveTo>
                    <a:pt x="57149" y="85715"/>
                  </a:moveTo>
                  <a:lnTo>
                    <a:pt x="57149" y="85715"/>
                  </a:lnTo>
                  <a:lnTo>
                    <a:pt x="48948" y="93916"/>
                  </a:lnTo>
                  <a:lnTo>
                    <a:pt x="48015" y="99904"/>
                  </a:lnTo>
                  <a:lnTo>
                    <a:pt x="46826" y="101524"/>
                  </a:lnTo>
                  <a:lnTo>
                    <a:pt x="42684" y="103325"/>
                  </a:lnTo>
                  <a:lnTo>
                    <a:pt x="41155" y="104863"/>
                  </a:lnTo>
                  <a:lnTo>
                    <a:pt x="39458" y="109395"/>
                  </a:lnTo>
                  <a:lnTo>
                    <a:pt x="37309" y="120928"/>
                  </a:lnTo>
                  <a:lnTo>
                    <a:pt x="29933" y="131496"/>
                  </a:lnTo>
                  <a:lnTo>
                    <a:pt x="27784" y="140580"/>
                  </a:lnTo>
                  <a:lnTo>
                    <a:pt x="22107" y="149479"/>
                  </a:lnTo>
                  <a:lnTo>
                    <a:pt x="18897" y="158818"/>
                  </a:lnTo>
                  <a:lnTo>
                    <a:pt x="12771" y="168288"/>
                  </a:lnTo>
                  <a:lnTo>
                    <a:pt x="9952" y="179086"/>
                  </a:lnTo>
                  <a:lnTo>
                    <a:pt x="9651" y="185465"/>
                  </a:lnTo>
                  <a:lnTo>
                    <a:pt x="8550" y="187140"/>
                  </a:lnTo>
                  <a:lnTo>
                    <a:pt x="6758" y="188256"/>
                  </a:lnTo>
                  <a:lnTo>
                    <a:pt x="4505" y="189001"/>
                  </a:lnTo>
                  <a:lnTo>
                    <a:pt x="3003" y="190555"/>
                  </a:lnTo>
                  <a:lnTo>
                    <a:pt x="0" y="200012"/>
                  </a:lnTo>
                  <a:lnTo>
                    <a:pt x="5056" y="200014"/>
                  </a:lnTo>
                  <a:lnTo>
                    <a:pt x="6545" y="198956"/>
                  </a:lnTo>
                  <a:lnTo>
                    <a:pt x="7539" y="197192"/>
                  </a:lnTo>
                  <a:lnTo>
                    <a:pt x="9133" y="191814"/>
                  </a:lnTo>
                  <a:lnTo>
                    <a:pt x="15993" y="183147"/>
                  </a:lnTo>
                  <a:lnTo>
                    <a:pt x="19201" y="174321"/>
                  </a:lnTo>
                  <a:lnTo>
                    <a:pt x="25327" y="165003"/>
                  </a:lnTo>
                  <a:lnTo>
                    <a:pt x="28669" y="155539"/>
                  </a:lnTo>
                  <a:lnTo>
                    <a:pt x="62467" y="109260"/>
                  </a:lnTo>
                  <a:lnTo>
                    <a:pt x="72851" y="97555"/>
                  </a:lnTo>
                  <a:lnTo>
                    <a:pt x="76265" y="88635"/>
                  </a:lnTo>
                  <a:lnTo>
                    <a:pt x="84270" y="78038"/>
                  </a:lnTo>
                  <a:lnTo>
                    <a:pt x="87900" y="77011"/>
                  </a:lnTo>
                  <a:lnTo>
                    <a:pt x="90349" y="76738"/>
                  </a:lnTo>
                  <a:lnTo>
                    <a:pt x="91982" y="75497"/>
                  </a:lnTo>
                  <a:lnTo>
                    <a:pt x="95059" y="67275"/>
                  </a:lnTo>
                  <a:lnTo>
                    <a:pt x="95121" y="67072"/>
                  </a:lnTo>
                  <a:lnTo>
                    <a:pt x="104379" y="66676"/>
                  </a:lnTo>
                  <a:lnTo>
                    <a:pt x="104771" y="81130"/>
                  </a:lnTo>
                  <a:lnTo>
                    <a:pt x="105831" y="82659"/>
                  </a:lnTo>
                  <a:lnTo>
                    <a:pt x="107595" y="83678"/>
                  </a:lnTo>
                  <a:lnTo>
                    <a:pt x="109830" y="84357"/>
                  </a:lnTo>
                  <a:lnTo>
                    <a:pt x="111319" y="85868"/>
                  </a:lnTo>
                  <a:lnTo>
                    <a:pt x="112975" y="90369"/>
                  </a:lnTo>
                  <a:lnTo>
                    <a:pt x="114298" y="136632"/>
                  </a:lnTo>
                  <a:lnTo>
                    <a:pt x="114299" y="183591"/>
                  </a:lnTo>
                  <a:lnTo>
                    <a:pt x="114299" y="190370"/>
                  </a:lnTo>
                  <a:lnTo>
                    <a:pt x="123433" y="190487"/>
                  </a:lnTo>
                  <a:lnTo>
                    <a:pt x="123709" y="185433"/>
                  </a:lnTo>
                  <a:lnTo>
                    <a:pt x="124806" y="183944"/>
                  </a:lnTo>
                  <a:lnTo>
                    <a:pt x="128846" y="182289"/>
                  </a:lnTo>
                  <a:lnTo>
                    <a:pt x="130347" y="180789"/>
                  </a:lnTo>
                  <a:lnTo>
                    <a:pt x="135578" y="170778"/>
                  </a:lnTo>
                  <a:lnTo>
                    <a:pt x="148459" y="155478"/>
                  </a:lnTo>
                  <a:lnTo>
                    <a:pt x="154443" y="142848"/>
                  </a:lnTo>
                  <a:lnTo>
                    <a:pt x="167486" y="126988"/>
                  </a:lnTo>
                  <a:lnTo>
                    <a:pt x="181578" y="97226"/>
                  </a:lnTo>
                  <a:lnTo>
                    <a:pt x="212734" y="58468"/>
                  </a:lnTo>
                  <a:lnTo>
                    <a:pt x="218879" y="43213"/>
                  </a:lnTo>
                  <a:lnTo>
                    <a:pt x="221061" y="41505"/>
                  </a:lnTo>
                  <a:lnTo>
                    <a:pt x="226308" y="38549"/>
                  </a:lnTo>
                  <a:lnTo>
                    <a:pt x="266689" y="0"/>
                  </a:lnTo>
                  <a:lnTo>
                    <a:pt x="266699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7" name="SMARTInkShape-Group309"/>
          <p:cNvGrpSpPr/>
          <p:nvPr/>
        </p:nvGrpSpPr>
        <p:grpSpPr>
          <a:xfrm>
            <a:off x="10058803" y="3895725"/>
            <a:ext cx="1428348" cy="580896"/>
            <a:chOff x="10058803" y="3895725"/>
            <a:chExt cx="1428348" cy="580896"/>
          </a:xfrm>
        </p:grpSpPr>
        <p:sp>
          <p:nvSpPr>
            <p:cNvPr id="283" name="SMARTInkShape-1351"/>
            <p:cNvSpPr/>
            <p:nvPr>
              <p:custDataLst>
                <p:tags r:id="rId197"/>
              </p:custDataLst>
            </p:nvPr>
          </p:nvSpPr>
          <p:spPr>
            <a:xfrm>
              <a:off x="10191750" y="3971925"/>
              <a:ext cx="133348" cy="123826"/>
            </a:xfrm>
            <a:custGeom>
              <a:avLst/>
              <a:gdLst/>
              <a:ahLst/>
              <a:cxnLst/>
              <a:rect l="0" t="0" r="0" b="0"/>
              <a:pathLst>
                <a:path w="133348" h="123826">
                  <a:moveTo>
                    <a:pt x="28575" y="0"/>
                  </a:moveTo>
                  <a:lnTo>
                    <a:pt x="28575" y="0"/>
                  </a:lnTo>
                  <a:lnTo>
                    <a:pt x="28575" y="5057"/>
                  </a:lnTo>
                  <a:lnTo>
                    <a:pt x="27517" y="6546"/>
                  </a:lnTo>
                  <a:lnTo>
                    <a:pt x="25751" y="7539"/>
                  </a:lnTo>
                  <a:lnTo>
                    <a:pt x="23518" y="8201"/>
                  </a:lnTo>
                  <a:lnTo>
                    <a:pt x="22029" y="9701"/>
                  </a:lnTo>
                  <a:lnTo>
                    <a:pt x="20373" y="14189"/>
                  </a:lnTo>
                  <a:lnTo>
                    <a:pt x="19165" y="26824"/>
                  </a:lnTo>
                  <a:lnTo>
                    <a:pt x="12527" y="35833"/>
                  </a:lnTo>
                  <a:lnTo>
                    <a:pt x="10415" y="44719"/>
                  </a:lnTo>
                  <a:lnTo>
                    <a:pt x="9643" y="60361"/>
                  </a:lnTo>
                  <a:lnTo>
                    <a:pt x="6755" y="66691"/>
                  </a:lnTo>
                  <a:lnTo>
                    <a:pt x="3002" y="73032"/>
                  </a:lnTo>
                  <a:lnTo>
                    <a:pt x="395" y="83844"/>
                  </a:lnTo>
                  <a:lnTo>
                    <a:pt x="0" y="95247"/>
                  </a:lnTo>
                  <a:lnTo>
                    <a:pt x="0" y="77640"/>
                  </a:lnTo>
                  <a:lnTo>
                    <a:pt x="6546" y="68880"/>
                  </a:lnTo>
                  <a:lnTo>
                    <a:pt x="8642" y="60037"/>
                  </a:lnTo>
                  <a:lnTo>
                    <a:pt x="9525" y="28703"/>
                  </a:lnTo>
                  <a:lnTo>
                    <a:pt x="18659" y="28578"/>
                  </a:lnTo>
                  <a:lnTo>
                    <a:pt x="19040" y="37708"/>
                  </a:lnTo>
                  <a:lnTo>
                    <a:pt x="36659" y="55706"/>
                  </a:lnTo>
                  <a:lnTo>
                    <a:pt x="46175" y="57023"/>
                  </a:lnTo>
                  <a:lnTo>
                    <a:pt x="52251" y="57112"/>
                  </a:lnTo>
                  <a:lnTo>
                    <a:pt x="57797" y="54311"/>
                  </a:lnTo>
                  <a:lnTo>
                    <a:pt x="63788" y="50597"/>
                  </a:lnTo>
                  <a:lnTo>
                    <a:pt x="73109" y="47447"/>
                  </a:lnTo>
                  <a:lnTo>
                    <a:pt x="90228" y="33470"/>
                  </a:lnTo>
                  <a:lnTo>
                    <a:pt x="93018" y="27928"/>
                  </a:lnTo>
                  <a:lnTo>
                    <a:pt x="93762" y="24969"/>
                  </a:lnTo>
                  <a:lnTo>
                    <a:pt x="95316" y="22996"/>
                  </a:lnTo>
                  <a:lnTo>
                    <a:pt x="122347" y="1454"/>
                  </a:lnTo>
                  <a:lnTo>
                    <a:pt x="133293" y="5"/>
                  </a:lnTo>
                  <a:lnTo>
                    <a:pt x="133347" y="0"/>
                  </a:lnTo>
                  <a:lnTo>
                    <a:pt x="125148" y="8201"/>
                  </a:lnTo>
                  <a:lnTo>
                    <a:pt x="123940" y="17610"/>
                  </a:lnTo>
                  <a:lnTo>
                    <a:pt x="117302" y="26370"/>
                  </a:lnTo>
                  <a:lnTo>
                    <a:pt x="115190" y="35213"/>
                  </a:lnTo>
                  <a:lnTo>
                    <a:pt x="114695" y="41403"/>
                  </a:lnTo>
                  <a:lnTo>
                    <a:pt x="111654" y="47682"/>
                  </a:lnTo>
                  <a:lnTo>
                    <a:pt x="107833" y="54000"/>
                  </a:lnTo>
                  <a:lnTo>
                    <a:pt x="105379" y="66680"/>
                  </a:lnTo>
                  <a:lnTo>
                    <a:pt x="105177" y="69853"/>
                  </a:lnTo>
                  <a:lnTo>
                    <a:pt x="102131" y="76202"/>
                  </a:lnTo>
                  <a:lnTo>
                    <a:pt x="98308" y="82551"/>
                  </a:lnTo>
                  <a:lnTo>
                    <a:pt x="95854" y="95250"/>
                  </a:lnTo>
                  <a:lnTo>
                    <a:pt x="952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SMARTInkShape-1352"/>
            <p:cNvSpPr/>
            <p:nvPr>
              <p:custDataLst>
                <p:tags r:id="rId198"/>
              </p:custDataLst>
            </p:nvPr>
          </p:nvSpPr>
          <p:spPr>
            <a:xfrm>
              <a:off x="10363603" y="3981453"/>
              <a:ext cx="113898" cy="133348"/>
            </a:xfrm>
            <a:custGeom>
              <a:avLst/>
              <a:gdLst/>
              <a:ahLst/>
              <a:cxnLst/>
              <a:rect l="0" t="0" r="0" b="0"/>
              <a:pathLst>
                <a:path w="113898" h="133348">
                  <a:moveTo>
                    <a:pt x="56747" y="28572"/>
                  </a:moveTo>
                  <a:lnTo>
                    <a:pt x="56747" y="28572"/>
                  </a:lnTo>
                  <a:lnTo>
                    <a:pt x="64949" y="20371"/>
                  </a:lnTo>
                  <a:lnTo>
                    <a:pt x="66157" y="10962"/>
                  </a:lnTo>
                  <a:lnTo>
                    <a:pt x="66269" y="427"/>
                  </a:lnTo>
                  <a:lnTo>
                    <a:pt x="83881" y="0"/>
                  </a:lnTo>
                  <a:lnTo>
                    <a:pt x="84362" y="1058"/>
                  </a:lnTo>
                  <a:lnTo>
                    <a:pt x="85322" y="37578"/>
                  </a:lnTo>
                  <a:lnTo>
                    <a:pt x="94812" y="47587"/>
                  </a:lnTo>
                  <a:lnTo>
                    <a:pt x="94847" y="20491"/>
                  </a:lnTo>
                  <a:lnTo>
                    <a:pt x="85713" y="9952"/>
                  </a:lnTo>
                  <a:lnTo>
                    <a:pt x="80382" y="9650"/>
                  </a:lnTo>
                  <a:lnTo>
                    <a:pt x="75013" y="6757"/>
                  </a:lnTo>
                  <a:lnTo>
                    <a:pt x="72099" y="4503"/>
                  </a:lnTo>
                  <a:lnTo>
                    <a:pt x="70157" y="4060"/>
                  </a:lnTo>
                  <a:lnTo>
                    <a:pt x="68861" y="4822"/>
                  </a:lnTo>
                  <a:lnTo>
                    <a:pt x="67998" y="6389"/>
                  </a:lnTo>
                  <a:lnTo>
                    <a:pt x="66364" y="7433"/>
                  </a:lnTo>
                  <a:lnTo>
                    <a:pt x="59008" y="8903"/>
                  </a:lnTo>
                  <a:lnTo>
                    <a:pt x="53166" y="9247"/>
                  </a:lnTo>
                  <a:lnTo>
                    <a:pt x="51185" y="10397"/>
                  </a:lnTo>
                  <a:lnTo>
                    <a:pt x="49864" y="12222"/>
                  </a:lnTo>
                  <a:lnTo>
                    <a:pt x="48983" y="14497"/>
                  </a:lnTo>
                  <a:lnTo>
                    <a:pt x="47337" y="16013"/>
                  </a:lnTo>
                  <a:lnTo>
                    <a:pt x="37093" y="21270"/>
                  </a:lnTo>
                  <a:lnTo>
                    <a:pt x="24878" y="32186"/>
                  </a:lnTo>
                  <a:lnTo>
                    <a:pt x="21417" y="38292"/>
                  </a:lnTo>
                  <a:lnTo>
                    <a:pt x="18821" y="44534"/>
                  </a:lnTo>
                  <a:lnTo>
                    <a:pt x="12467" y="53998"/>
                  </a:lnTo>
                  <a:lnTo>
                    <a:pt x="10112" y="63504"/>
                  </a:lnTo>
                  <a:lnTo>
                    <a:pt x="8358" y="74083"/>
                  </a:lnTo>
                  <a:lnTo>
                    <a:pt x="0" y="102498"/>
                  </a:lnTo>
                  <a:lnTo>
                    <a:pt x="2598" y="106584"/>
                  </a:lnTo>
                  <a:lnTo>
                    <a:pt x="6222" y="111927"/>
                  </a:lnTo>
                  <a:lnTo>
                    <a:pt x="7834" y="117830"/>
                  </a:lnTo>
                  <a:lnTo>
                    <a:pt x="9320" y="119827"/>
                  </a:lnTo>
                  <a:lnTo>
                    <a:pt x="11371" y="121159"/>
                  </a:lnTo>
                  <a:lnTo>
                    <a:pt x="16471" y="123697"/>
                  </a:lnTo>
                  <a:lnTo>
                    <a:pt x="25292" y="130017"/>
                  </a:lnTo>
                  <a:lnTo>
                    <a:pt x="34610" y="132361"/>
                  </a:lnTo>
                  <a:lnTo>
                    <a:pt x="78621" y="133342"/>
                  </a:lnTo>
                  <a:lnTo>
                    <a:pt x="113897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1353"/>
            <p:cNvSpPr/>
            <p:nvPr>
              <p:custDataLst>
                <p:tags r:id="rId199"/>
              </p:custDataLst>
            </p:nvPr>
          </p:nvSpPr>
          <p:spPr>
            <a:xfrm>
              <a:off x="10134600" y="4200525"/>
              <a:ext cx="419089" cy="18934"/>
            </a:xfrm>
            <a:custGeom>
              <a:avLst/>
              <a:gdLst/>
              <a:ahLst/>
              <a:cxnLst/>
              <a:rect l="0" t="0" r="0" b="0"/>
              <a:pathLst>
                <a:path w="419089" h="18934">
                  <a:moveTo>
                    <a:pt x="0" y="9525"/>
                  </a:moveTo>
                  <a:lnTo>
                    <a:pt x="0" y="9525"/>
                  </a:lnTo>
                  <a:lnTo>
                    <a:pt x="44537" y="9525"/>
                  </a:lnTo>
                  <a:lnTo>
                    <a:pt x="79573" y="10583"/>
                  </a:lnTo>
                  <a:lnTo>
                    <a:pt x="97485" y="17064"/>
                  </a:lnTo>
                  <a:lnTo>
                    <a:pt x="139831" y="18933"/>
                  </a:lnTo>
                  <a:lnTo>
                    <a:pt x="149637" y="16176"/>
                  </a:lnTo>
                  <a:lnTo>
                    <a:pt x="153732" y="13959"/>
                  </a:lnTo>
                  <a:lnTo>
                    <a:pt x="190866" y="9914"/>
                  </a:lnTo>
                  <a:lnTo>
                    <a:pt x="233937" y="9559"/>
                  </a:lnTo>
                  <a:lnTo>
                    <a:pt x="279341" y="9527"/>
                  </a:lnTo>
                  <a:lnTo>
                    <a:pt x="298434" y="8467"/>
                  </a:lnTo>
                  <a:lnTo>
                    <a:pt x="344193" y="393"/>
                  </a:lnTo>
                  <a:lnTo>
                    <a:pt x="390329" y="5"/>
                  </a:lnTo>
                  <a:lnTo>
                    <a:pt x="419088" y="0"/>
                  </a:lnTo>
                  <a:lnTo>
                    <a:pt x="410898" y="0"/>
                  </a:lnTo>
                  <a:lnTo>
                    <a:pt x="400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1354"/>
            <p:cNvSpPr/>
            <p:nvPr>
              <p:custDataLst>
                <p:tags r:id="rId200"/>
              </p:custDataLst>
            </p:nvPr>
          </p:nvSpPr>
          <p:spPr>
            <a:xfrm>
              <a:off x="10058803" y="4299820"/>
              <a:ext cx="151998" cy="176801"/>
            </a:xfrm>
            <a:custGeom>
              <a:avLst/>
              <a:gdLst/>
              <a:ahLst/>
              <a:cxnLst/>
              <a:rect l="0" t="0" r="0" b="0"/>
              <a:pathLst>
                <a:path w="151998" h="176801">
                  <a:moveTo>
                    <a:pt x="85322" y="43580"/>
                  </a:moveTo>
                  <a:lnTo>
                    <a:pt x="85322" y="43580"/>
                  </a:lnTo>
                  <a:lnTo>
                    <a:pt x="93524" y="43580"/>
                  </a:lnTo>
                  <a:lnTo>
                    <a:pt x="93964" y="42522"/>
                  </a:lnTo>
                  <a:lnTo>
                    <a:pt x="94732" y="35379"/>
                  </a:lnTo>
                  <a:lnTo>
                    <a:pt x="113897" y="34055"/>
                  </a:lnTo>
                  <a:lnTo>
                    <a:pt x="113897" y="43188"/>
                  </a:lnTo>
                  <a:lnTo>
                    <a:pt x="104382" y="53094"/>
                  </a:lnTo>
                  <a:lnTo>
                    <a:pt x="104375" y="48045"/>
                  </a:lnTo>
                  <a:lnTo>
                    <a:pt x="105432" y="46557"/>
                  </a:lnTo>
                  <a:lnTo>
                    <a:pt x="107196" y="45564"/>
                  </a:lnTo>
                  <a:lnTo>
                    <a:pt x="109430" y="44903"/>
                  </a:lnTo>
                  <a:lnTo>
                    <a:pt x="110918" y="43404"/>
                  </a:lnTo>
                  <a:lnTo>
                    <a:pt x="113506" y="35495"/>
                  </a:lnTo>
                  <a:lnTo>
                    <a:pt x="113887" y="24960"/>
                  </a:lnTo>
                  <a:lnTo>
                    <a:pt x="123419" y="24530"/>
                  </a:lnTo>
                  <a:lnTo>
                    <a:pt x="123422" y="32731"/>
                  </a:lnTo>
                  <a:lnTo>
                    <a:pt x="122364" y="33172"/>
                  </a:lnTo>
                  <a:lnTo>
                    <a:pt x="118365" y="33662"/>
                  </a:lnTo>
                  <a:lnTo>
                    <a:pt x="116876" y="34851"/>
                  </a:lnTo>
                  <a:lnTo>
                    <a:pt x="114288" y="42222"/>
                  </a:lnTo>
                  <a:lnTo>
                    <a:pt x="113907" y="52678"/>
                  </a:lnTo>
                  <a:lnTo>
                    <a:pt x="104375" y="53105"/>
                  </a:lnTo>
                  <a:lnTo>
                    <a:pt x="109430" y="53105"/>
                  </a:lnTo>
                  <a:lnTo>
                    <a:pt x="110918" y="52047"/>
                  </a:lnTo>
                  <a:lnTo>
                    <a:pt x="111910" y="50283"/>
                  </a:lnTo>
                  <a:lnTo>
                    <a:pt x="113637" y="43404"/>
                  </a:lnTo>
                  <a:lnTo>
                    <a:pt x="113862" y="35495"/>
                  </a:lnTo>
                  <a:lnTo>
                    <a:pt x="114932" y="35015"/>
                  </a:lnTo>
                  <a:lnTo>
                    <a:pt x="118942" y="34481"/>
                  </a:lnTo>
                  <a:lnTo>
                    <a:pt x="120436" y="33281"/>
                  </a:lnTo>
                  <a:lnTo>
                    <a:pt x="123370" y="24709"/>
                  </a:lnTo>
                  <a:lnTo>
                    <a:pt x="123421" y="24535"/>
                  </a:lnTo>
                  <a:lnTo>
                    <a:pt x="123421" y="24533"/>
                  </a:lnTo>
                  <a:lnTo>
                    <a:pt x="123422" y="24530"/>
                  </a:lnTo>
                  <a:lnTo>
                    <a:pt x="123422" y="32731"/>
                  </a:lnTo>
                  <a:lnTo>
                    <a:pt x="122364" y="33172"/>
                  </a:lnTo>
                  <a:lnTo>
                    <a:pt x="118365" y="33662"/>
                  </a:lnTo>
                  <a:lnTo>
                    <a:pt x="116876" y="34851"/>
                  </a:lnTo>
                  <a:lnTo>
                    <a:pt x="114288" y="42222"/>
                  </a:lnTo>
                  <a:lnTo>
                    <a:pt x="111249" y="42976"/>
                  </a:lnTo>
                  <a:lnTo>
                    <a:pt x="108957" y="43177"/>
                  </a:lnTo>
                  <a:lnTo>
                    <a:pt x="107429" y="44370"/>
                  </a:lnTo>
                  <a:lnTo>
                    <a:pt x="104407" y="52986"/>
                  </a:lnTo>
                  <a:lnTo>
                    <a:pt x="94962" y="53105"/>
                  </a:lnTo>
                  <a:lnTo>
                    <a:pt x="103058" y="44904"/>
                  </a:lnTo>
                  <a:lnTo>
                    <a:pt x="104257" y="35495"/>
                  </a:lnTo>
                  <a:lnTo>
                    <a:pt x="110895" y="26735"/>
                  </a:lnTo>
                  <a:lnTo>
                    <a:pt x="112561" y="20924"/>
                  </a:lnTo>
                  <a:lnTo>
                    <a:pt x="114065" y="18951"/>
                  </a:lnTo>
                  <a:lnTo>
                    <a:pt x="118558" y="16759"/>
                  </a:lnTo>
                  <a:lnTo>
                    <a:pt x="120179" y="15116"/>
                  </a:lnTo>
                  <a:lnTo>
                    <a:pt x="121980" y="10468"/>
                  </a:lnTo>
                  <a:lnTo>
                    <a:pt x="123519" y="8806"/>
                  </a:lnTo>
                  <a:lnTo>
                    <a:pt x="132518" y="5610"/>
                  </a:lnTo>
                  <a:lnTo>
                    <a:pt x="137876" y="5519"/>
                  </a:lnTo>
                  <a:lnTo>
                    <a:pt x="139409" y="4448"/>
                  </a:lnTo>
                  <a:lnTo>
                    <a:pt x="140429" y="2675"/>
                  </a:lnTo>
                  <a:lnTo>
                    <a:pt x="141111" y="435"/>
                  </a:lnTo>
                  <a:lnTo>
                    <a:pt x="141564" y="0"/>
                  </a:lnTo>
                  <a:lnTo>
                    <a:pt x="141867" y="768"/>
                  </a:lnTo>
                  <a:lnTo>
                    <a:pt x="142069" y="2339"/>
                  </a:lnTo>
                  <a:lnTo>
                    <a:pt x="143263" y="3386"/>
                  </a:lnTo>
                  <a:lnTo>
                    <a:pt x="151877" y="5456"/>
                  </a:lnTo>
                  <a:lnTo>
                    <a:pt x="151997" y="32304"/>
                  </a:lnTo>
                  <a:lnTo>
                    <a:pt x="145451" y="41313"/>
                  </a:lnTo>
                  <a:lnTo>
                    <a:pt x="142295" y="50199"/>
                  </a:lnTo>
                  <a:lnTo>
                    <a:pt x="136187" y="60593"/>
                  </a:lnTo>
                  <a:lnTo>
                    <a:pt x="132848" y="75550"/>
                  </a:lnTo>
                  <a:lnTo>
                    <a:pt x="122775" y="90622"/>
                  </a:lnTo>
                  <a:lnTo>
                    <a:pt x="99054" y="116582"/>
                  </a:lnTo>
                  <a:lnTo>
                    <a:pt x="90344" y="137534"/>
                  </a:lnTo>
                  <a:lnTo>
                    <a:pt x="87611" y="141140"/>
                  </a:lnTo>
                  <a:lnTo>
                    <a:pt x="59900" y="163356"/>
                  </a:lnTo>
                  <a:lnTo>
                    <a:pt x="47218" y="169427"/>
                  </a:lnTo>
                  <a:lnTo>
                    <a:pt x="39577" y="175448"/>
                  </a:lnTo>
                  <a:lnTo>
                    <a:pt x="33197" y="176491"/>
                  </a:lnTo>
                  <a:lnTo>
                    <a:pt x="24604" y="176800"/>
                  </a:lnTo>
                  <a:lnTo>
                    <a:pt x="22619" y="175785"/>
                  </a:lnTo>
                  <a:lnTo>
                    <a:pt x="21295" y="174050"/>
                  </a:lnTo>
                  <a:lnTo>
                    <a:pt x="20412" y="171835"/>
                  </a:lnTo>
                  <a:lnTo>
                    <a:pt x="18766" y="170359"/>
                  </a:lnTo>
                  <a:lnTo>
                    <a:pt x="14114" y="168718"/>
                  </a:lnTo>
                  <a:lnTo>
                    <a:pt x="12450" y="167222"/>
                  </a:lnTo>
                  <a:lnTo>
                    <a:pt x="8356" y="157781"/>
                  </a:lnTo>
                  <a:lnTo>
                    <a:pt x="959" y="149806"/>
                  </a:lnTo>
                  <a:lnTo>
                    <a:pt x="0" y="143729"/>
                  </a:lnTo>
                  <a:lnTo>
                    <a:pt x="2598" y="138185"/>
                  </a:lnTo>
                  <a:lnTo>
                    <a:pt x="7834" y="131060"/>
                  </a:lnTo>
                  <a:lnTo>
                    <a:pt x="8741" y="124768"/>
                  </a:lnTo>
                  <a:lnTo>
                    <a:pt x="9925" y="123106"/>
                  </a:lnTo>
                  <a:lnTo>
                    <a:pt x="11775" y="121997"/>
                  </a:lnTo>
                  <a:lnTo>
                    <a:pt x="14067" y="121258"/>
                  </a:lnTo>
                  <a:lnTo>
                    <a:pt x="15594" y="119707"/>
                  </a:lnTo>
                  <a:lnTo>
                    <a:pt x="17290" y="115161"/>
                  </a:lnTo>
                  <a:lnTo>
                    <a:pt x="18800" y="113526"/>
                  </a:lnTo>
                  <a:lnTo>
                    <a:pt x="26729" y="110686"/>
                  </a:lnTo>
                  <a:lnTo>
                    <a:pt x="60049" y="110255"/>
                  </a:lnTo>
                  <a:lnTo>
                    <a:pt x="62123" y="111314"/>
                  </a:lnTo>
                  <a:lnTo>
                    <a:pt x="63506" y="113078"/>
                  </a:lnTo>
                  <a:lnTo>
                    <a:pt x="64428" y="115312"/>
                  </a:lnTo>
                  <a:lnTo>
                    <a:pt x="66101" y="116801"/>
                  </a:lnTo>
                  <a:lnTo>
                    <a:pt x="70783" y="118456"/>
                  </a:lnTo>
                  <a:lnTo>
                    <a:pt x="79368" y="119388"/>
                  </a:lnTo>
                  <a:lnTo>
                    <a:pt x="81352" y="120576"/>
                  </a:lnTo>
                  <a:lnTo>
                    <a:pt x="82676" y="122428"/>
                  </a:lnTo>
                  <a:lnTo>
                    <a:pt x="84799" y="127947"/>
                  </a:lnTo>
                  <a:lnTo>
                    <a:pt x="90223" y="133959"/>
                  </a:lnTo>
                  <a:lnTo>
                    <a:pt x="95614" y="136665"/>
                  </a:lnTo>
                  <a:lnTo>
                    <a:pt x="98533" y="137387"/>
                  </a:lnTo>
                  <a:lnTo>
                    <a:pt x="100480" y="138926"/>
                  </a:lnTo>
                  <a:lnTo>
                    <a:pt x="103860" y="146904"/>
                  </a:lnTo>
                  <a:lnTo>
                    <a:pt x="106966" y="147710"/>
                  </a:lnTo>
                  <a:lnTo>
                    <a:pt x="109276" y="147925"/>
                  </a:lnTo>
                  <a:lnTo>
                    <a:pt x="110817" y="149127"/>
                  </a:lnTo>
                  <a:lnTo>
                    <a:pt x="113491" y="156518"/>
                  </a:lnTo>
                  <a:lnTo>
                    <a:pt x="116539" y="157275"/>
                  </a:lnTo>
                  <a:lnTo>
                    <a:pt x="128360" y="157869"/>
                  </a:lnTo>
                  <a:lnTo>
                    <a:pt x="129889" y="156815"/>
                  </a:lnTo>
                  <a:lnTo>
                    <a:pt x="130908" y="155053"/>
                  </a:lnTo>
                  <a:lnTo>
                    <a:pt x="132947" y="1483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1355"/>
            <p:cNvSpPr/>
            <p:nvPr>
              <p:custDataLst>
                <p:tags r:id="rId201"/>
              </p:custDataLst>
            </p:nvPr>
          </p:nvSpPr>
          <p:spPr>
            <a:xfrm>
              <a:off x="10248900" y="440055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9410" y="9642"/>
                  </a:ln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391" y="9491"/>
                  </a:lnTo>
                  <a:lnTo>
                    <a:pt x="0" y="1905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SMARTInkShape-1356"/>
            <p:cNvSpPr/>
            <p:nvPr>
              <p:custDataLst>
                <p:tags r:id="rId202"/>
              </p:custDataLst>
            </p:nvPr>
          </p:nvSpPr>
          <p:spPr>
            <a:xfrm>
              <a:off x="10334625" y="4295775"/>
              <a:ext cx="123826" cy="133349"/>
            </a:xfrm>
            <a:custGeom>
              <a:avLst/>
              <a:gdLst/>
              <a:ahLst/>
              <a:cxnLst/>
              <a:rect l="0" t="0" r="0" b="0"/>
              <a:pathLst>
                <a:path w="123826" h="133349">
                  <a:moveTo>
                    <a:pt x="57150" y="0"/>
                  </a:moveTo>
                  <a:lnTo>
                    <a:pt x="57150" y="0"/>
                  </a:lnTo>
                  <a:lnTo>
                    <a:pt x="48016" y="9132"/>
                  </a:lnTo>
                  <a:lnTo>
                    <a:pt x="47628" y="27131"/>
                  </a:lnTo>
                  <a:lnTo>
                    <a:pt x="41080" y="35894"/>
                  </a:lnTo>
                  <a:lnTo>
                    <a:pt x="38983" y="44737"/>
                  </a:lnTo>
                  <a:lnTo>
                    <a:pt x="38491" y="50928"/>
                  </a:lnTo>
                  <a:lnTo>
                    <a:pt x="35452" y="57207"/>
                  </a:lnTo>
                  <a:lnTo>
                    <a:pt x="31632" y="63525"/>
                  </a:lnTo>
                  <a:lnTo>
                    <a:pt x="28423" y="73032"/>
                  </a:lnTo>
                  <a:lnTo>
                    <a:pt x="22297" y="82552"/>
                  </a:lnTo>
                  <a:lnTo>
                    <a:pt x="18955" y="92075"/>
                  </a:lnTo>
                  <a:lnTo>
                    <a:pt x="12789" y="101600"/>
                  </a:lnTo>
                  <a:lnTo>
                    <a:pt x="9433" y="111125"/>
                  </a:lnTo>
                  <a:lnTo>
                    <a:pt x="3265" y="120650"/>
                  </a:lnTo>
                  <a:lnTo>
                    <a:pt x="1" y="133344"/>
                  </a:lnTo>
                  <a:lnTo>
                    <a:pt x="1" y="133346"/>
                  </a:lnTo>
                  <a:lnTo>
                    <a:pt x="0" y="133348"/>
                  </a:lnTo>
                  <a:lnTo>
                    <a:pt x="0" y="125149"/>
                  </a:lnTo>
                  <a:lnTo>
                    <a:pt x="6546" y="116482"/>
                  </a:lnTo>
                  <a:lnTo>
                    <a:pt x="8642" y="107656"/>
                  </a:lnTo>
                  <a:lnTo>
                    <a:pt x="9134" y="101469"/>
                  </a:lnTo>
                  <a:lnTo>
                    <a:pt x="10323" y="99396"/>
                  </a:lnTo>
                  <a:lnTo>
                    <a:pt x="12173" y="98014"/>
                  </a:lnTo>
                  <a:lnTo>
                    <a:pt x="14465" y="97093"/>
                  </a:lnTo>
                  <a:lnTo>
                    <a:pt x="15993" y="95420"/>
                  </a:lnTo>
                  <a:lnTo>
                    <a:pt x="19015" y="85856"/>
                  </a:lnTo>
                  <a:lnTo>
                    <a:pt x="19050" y="76203"/>
                  </a:lnTo>
                  <a:lnTo>
                    <a:pt x="19050" y="85609"/>
                  </a:lnTo>
                  <a:lnTo>
                    <a:pt x="28184" y="94855"/>
                  </a:lnTo>
                  <a:lnTo>
                    <a:pt x="36741" y="95215"/>
                  </a:lnTo>
                  <a:lnTo>
                    <a:pt x="46182" y="87046"/>
                  </a:lnTo>
                  <a:lnTo>
                    <a:pt x="54945" y="84928"/>
                  </a:lnTo>
                  <a:lnTo>
                    <a:pt x="63788" y="79257"/>
                  </a:lnTo>
                  <a:lnTo>
                    <a:pt x="73109" y="76048"/>
                  </a:lnTo>
                  <a:lnTo>
                    <a:pt x="79412" y="71546"/>
                  </a:lnTo>
                  <a:lnTo>
                    <a:pt x="82920" y="66018"/>
                  </a:lnTo>
                  <a:lnTo>
                    <a:pt x="83855" y="63062"/>
                  </a:lnTo>
                  <a:lnTo>
                    <a:pt x="85537" y="61091"/>
                  </a:lnTo>
                  <a:lnTo>
                    <a:pt x="98819" y="52612"/>
                  </a:lnTo>
                  <a:lnTo>
                    <a:pt x="102129" y="47019"/>
                  </a:lnTo>
                  <a:lnTo>
                    <a:pt x="103010" y="44046"/>
                  </a:lnTo>
                  <a:lnTo>
                    <a:pt x="104657" y="42064"/>
                  </a:lnTo>
                  <a:lnTo>
                    <a:pt x="109308" y="39862"/>
                  </a:lnTo>
                  <a:lnTo>
                    <a:pt x="110972" y="38216"/>
                  </a:lnTo>
                  <a:lnTo>
                    <a:pt x="112821" y="33566"/>
                  </a:lnTo>
                  <a:lnTo>
                    <a:pt x="114372" y="31902"/>
                  </a:lnTo>
                  <a:lnTo>
                    <a:pt x="118918" y="30054"/>
                  </a:lnTo>
                  <a:lnTo>
                    <a:pt x="120554" y="28503"/>
                  </a:lnTo>
                  <a:lnTo>
                    <a:pt x="123821" y="19067"/>
                  </a:lnTo>
                  <a:lnTo>
                    <a:pt x="123823" y="19057"/>
                  </a:lnTo>
                  <a:lnTo>
                    <a:pt x="123824" y="19055"/>
                  </a:lnTo>
                  <a:lnTo>
                    <a:pt x="123824" y="19053"/>
                  </a:lnTo>
                  <a:lnTo>
                    <a:pt x="123825" y="33515"/>
                  </a:lnTo>
                  <a:lnTo>
                    <a:pt x="121001" y="38884"/>
                  </a:lnTo>
                  <a:lnTo>
                    <a:pt x="117279" y="44799"/>
                  </a:lnTo>
                  <a:lnTo>
                    <a:pt x="114123" y="54078"/>
                  </a:lnTo>
                  <a:lnTo>
                    <a:pt x="108015" y="63531"/>
                  </a:lnTo>
                  <a:lnTo>
                    <a:pt x="105735" y="73034"/>
                  </a:lnTo>
                  <a:lnTo>
                    <a:pt x="105202" y="79379"/>
                  </a:lnTo>
                  <a:lnTo>
                    <a:pt x="102143" y="85727"/>
                  </a:lnTo>
                  <a:lnTo>
                    <a:pt x="96611" y="93369"/>
                  </a:lnTo>
                  <a:lnTo>
                    <a:pt x="95519" y="102483"/>
                  </a:lnTo>
                  <a:lnTo>
                    <a:pt x="95370" y="108343"/>
                  </a:lnTo>
                  <a:lnTo>
                    <a:pt x="94271" y="110329"/>
                  </a:lnTo>
                  <a:lnTo>
                    <a:pt x="92480" y="111652"/>
                  </a:lnTo>
                  <a:lnTo>
                    <a:pt x="90228" y="112535"/>
                  </a:lnTo>
                  <a:lnTo>
                    <a:pt x="88727" y="114181"/>
                  </a:lnTo>
                  <a:lnTo>
                    <a:pt x="85735" y="123787"/>
                  </a:lnTo>
                  <a:lnTo>
                    <a:pt x="952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SMARTInkShape-1357"/>
            <p:cNvSpPr/>
            <p:nvPr>
              <p:custDataLst>
                <p:tags r:id="rId203"/>
              </p:custDataLst>
            </p:nvPr>
          </p:nvSpPr>
          <p:spPr>
            <a:xfrm>
              <a:off x="10496551" y="4305300"/>
              <a:ext cx="104775" cy="151032"/>
            </a:xfrm>
            <a:custGeom>
              <a:avLst/>
              <a:gdLst/>
              <a:ahLst/>
              <a:cxnLst/>
              <a:rect l="0" t="0" r="0" b="0"/>
              <a:pathLst>
                <a:path w="104775" h="151032">
                  <a:moveTo>
                    <a:pt x="76199" y="28575"/>
                  </a:moveTo>
                  <a:lnTo>
                    <a:pt x="76199" y="28575"/>
                  </a:lnTo>
                  <a:lnTo>
                    <a:pt x="85722" y="19052"/>
                  </a:lnTo>
                  <a:lnTo>
                    <a:pt x="85723" y="19050"/>
                  </a:lnTo>
                  <a:lnTo>
                    <a:pt x="85724" y="19050"/>
                  </a:lnTo>
                  <a:lnTo>
                    <a:pt x="85724" y="28575"/>
                  </a:lnTo>
                  <a:lnTo>
                    <a:pt x="85724" y="20374"/>
                  </a:lnTo>
                  <a:lnTo>
                    <a:pt x="86782" y="19933"/>
                  </a:lnTo>
                  <a:lnTo>
                    <a:pt x="90781" y="19443"/>
                  </a:lnTo>
                  <a:lnTo>
                    <a:pt x="92270" y="18254"/>
                  </a:lnTo>
                  <a:lnTo>
                    <a:pt x="94858" y="10883"/>
                  </a:lnTo>
                  <a:lnTo>
                    <a:pt x="95134" y="4871"/>
                  </a:lnTo>
                  <a:lnTo>
                    <a:pt x="94113" y="3247"/>
                  </a:lnTo>
                  <a:lnTo>
                    <a:pt x="92376" y="2165"/>
                  </a:lnTo>
                  <a:lnTo>
                    <a:pt x="85839" y="38"/>
                  </a:lnTo>
                  <a:lnTo>
                    <a:pt x="68116" y="0"/>
                  </a:lnTo>
                  <a:lnTo>
                    <a:pt x="59354" y="6546"/>
                  </a:lnTo>
                  <a:lnTo>
                    <a:pt x="53542" y="8201"/>
                  </a:lnTo>
                  <a:lnTo>
                    <a:pt x="51570" y="9701"/>
                  </a:lnTo>
                  <a:lnTo>
                    <a:pt x="31218" y="38159"/>
                  </a:lnTo>
                  <a:lnTo>
                    <a:pt x="28689" y="44476"/>
                  </a:lnTo>
                  <a:lnTo>
                    <a:pt x="13489" y="70048"/>
                  </a:lnTo>
                  <a:lnTo>
                    <a:pt x="9639" y="81668"/>
                  </a:lnTo>
                  <a:lnTo>
                    <a:pt x="3327" y="91813"/>
                  </a:lnTo>
                  <a:lnTo>
                    <a:pt x="985" y="101523"/>
                  </a:lnTo>
                  <a:lnTo>
                    <a:pt x="0" y="141110"/>
                  </a:lnTo>
                  <a:lnTo>
                    <a:pt x="1057" y="141698"/>
                  </a:lnTo>
                  <a:lnTo>
                    <a:pt x="5056" y="142352"/>
                  </a:lnTo>
                  <a:lnTo>
                    <a:pt x="19295" y="150345"/>
                  </a:lnTo>
                  <a:lnTo>
                    <a:pt x="22388" y="151031"/>
                  </a:lnTo>
                  <a:lnTo>
                    <a:pt x="24451" y="150428"/>
                  </a:lnTo>
                  <a:lnTo>
                    <a:pt x="25825" y="148969"/>
                  </a:lnTo>
                  <a:lnTo>
                    <a:pt x="26742" y="146938"/>
                  </a:lnTo>
                  <a:lnTo>
                    <a:pt x="29469" y="145583"/>
                  </a:lnTo>
                  <a:lnTo>
                    <a:pt x="74091" y="140100"/>
                  </a:lnTo>
                  <a:lnTo>
                    <a:pt x="10477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1358"/>
            <p:cNvSpPr/>
            <p:nvPr>
              <p:custDataLst>
                <p:tags r:id="rId204"/>
              </p:custDataLst>
            </p:nvPr>
          </p:nvSpPr>
          <p:spPr>
            <a:xfrm>
              <a:off x="10725150" y="4162425"/>
              <a:ext cx="142840" cy="9526"/>
            </a:xfrm>
            <a:custGeom>
              <a:avLst/>
              <a:gdLst/>
              <a:ahLst/>
              <a:cxnLst/>
              <a:rect l="0" t="0" r="0" b="0"/>
              <a:pathLst>
                <a:path w="142840" h="9526">
                  <a:moveTo>
                    <a:pt x="0" y="9525"/>
                  </a:moveTo>
                  <a:lnTo>
                    <a:pt x="0" y="9525"/>
                  </a:lnTo>
                  <a:lnTo>
                    <a:pt x="45418" y="9525"/>
                  </a:lnTo>
                  <a:lnTo>
                    <a:pt x="51231" y="9525"/>
                  </a:lnTo>
                  <a:lnTo>
                    <a:pt x="57340" y="6703"/>
                  </a:lnTo>
                  <a:lnTo>
                    <a:pt x="63584" y="2979"/>
                  </a:lnTo>
                  <a:lnTo>
                    <a:pt x="76218" y="589"/>
                  </a:lnTo>
                  <a:lnTo>
                    <a:pt x="123825" y="1"/>
                  </a:lnTo>
                  <a:lnTo>
                    <a:pt x="132793" y="0"/>
                  </a:lnTo>
                  <a:lnTo>
                    <a:pt x="142839" y="9491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1359"/>
            <p:cNvSpPr/>
            <p:nvPr>
              <p:custDataLst>
                <p:tags r:id="rId205"/>
              </p:custDataLst>
            </p:nvPr>
          </p:nvSpPr>
          <p:spPr>
            <a:xfrm>
              <a:off x="10706135" y="4229217"/>
              <a:ext cx="152366" cy="9409"/>
            </a:xfrm>
            <a:custGeom>
              <a:avLst/>
              <a:gdLst/>
              <a:ahLst/>
              <a:cxnLst/>
              <a:rect l="0" t="0" r="0" b="0"/>
              <a:pathLst>
                <a:path w="152366" h="9409">
                  <a:moveTo>
                    <a:pt x="9490" y="9408"/>
                  </a:moveTo>
                  <a:lnTo>
                    <a:pt x="9490" y="9408"/>
                  </a:lnTo>
                  <a:lnTo>
                    <a:pt x="0" y="9408"/>
                  </a:lnTo>
                  <a:lnTo>
                    <a:pt x="44686" y="9408"/>
                  </a:lnTo>
                  <a:lnTo>
                    <a:pt x="64770" y="9408"/>
                  </a:lnTo>
                  <a:lnTo>
                    <a:pt x="73874" y="2862"/>
                  </a:lnTo>
                  <a:lnTo>
                    <a:pt x="82778" y="766"/>
                  </a:lnTo>
                  <a:lnTo>
                    <a:pt x="98424" y="0"/>
                  </a:lnTo>
                  <a:lnTo>
                    <a:pt x="104755" y="2757"/>
                  </a:lnTo>
                  <a:lnTo>
                    <a:pt x="111096" y="6452"/>
                  </a:lnTo>
                  <a:lnTo>
                    <a:pt x="123791" y="8824"/>
                  </a:lnTo>
                  <a:lnTo>
                    <a:pt x="152365" y="9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1360"/>
            <p:cNvSpPr/>
            <p:nvPr>
              <p:custDataLst>
                <p:tags r:id="rId206"/>
              </p:custDataLst>
            </p:nvPr>
          </p:nvSpPr>
          <p:spPr>
            <a:xfrm>
              <a:off x="11029950" y="4191000"/>
              <a:ext cx="285751" cy="19051"/>
            </a:xfrm>
            <a:custGeom>
              <a:avLst/>
              <a:gdLst/>
              <a:ahLst/>
              <a:cxnLst/>
              <a:rect l="0" t="0" r="0" b="0"/>
              <a:pathLst>
                <a:path w="285751" h="19051">
                  <a:moveTo>
                    <a:pt x="0" y="19050"/>
                  </a:moveTo>
                  <a:lnTo>
                    <a:pt x="0" y="19050"/>
                  </a:lnTo>
                  <a:lnTo>
                    <a:pt x="0" y="9535"/>
                  </a:lnTo>
                  <a:lnTo>
                    <a:pt x="44534" y="9525"/>
                  </a:lnTo>
                  <a:lnTo>
                    <a:pt x="89096" y="9525"/>
                  </a:lnTo>
                  <a:lnTo>
                    <a:pt x="101777" y="8467"/>
                  </a:lnTo>
                  <a:lnTo>
                    <a:pt x="125559" y="1324"/>
                  </a:lnTo>
                  <a:lnTo>
                    <a:pt x="169727" y="34"/>
                  </a:lnTo>
                  <a:lnTo>
                    <a:pt x="216932" y="0"/>
                  </a:lnTo>
                  <a:lnTo>
                    <a:pt x="264451" y="0"/>
                  </a:lnTo>
                  <a:lnTo>
                    <a:pt x="275794" y="0"/>
                  </a:lnTo>
                  <a:lnTo>
                    <a:pt x="285748" y="9523"/>
                  </a:lnTo>
                  <a:lnTo>
                    <a:pt x="2857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1361"/>
            <p:cNvSpPr/>
            <p:nvPr>
              <p:custDataLst>
                <p:tags r:id="rId207"/>
              </p:custDataLst>
            </p:nvPr>
          </p:nvSpPr>
          <p:spPr>
            <a:xfrm>
              <a:off x="11096625" y="3914775"/>
              <a:ext cx="104776" cy="190463"/>
            </a:xfrm>
            <a:custGeom>
              <a:avLst/>
              <a:gdLst/>
              <a:ahLst/>
              <a:cxnLst/>
              <a:rect l="0" t="0" r="0" b="0"/>
              <a:pathLst>
                <a:path w="104776" h="190463">
                  <a:moveTo>
                    <a:pt x="104775" y="0"/>
                  </a:moveTo>
                  <a:lnTo>
                    <a:pt x="104775" y="0"/>
                  </a:lnTo>
                  <a:lnTo>
                    <a:pt x="95641" y="9132"/>
                  </a:lnTo>
                  <a:lnTo>
                    <a:pt x="95365" y="14465"/>
                  </a:lnTo>
                  <a:lnTo>
                    <a:pt x="94268" y="15994"/>
                  </a:lnTo>
                  <a:lnTo>
                    <a:pt x="92479" y="17013"/>
                  </a:lnTo>
                  <a:lnTo>
                    <a:pt x="87061" y="18648"/>
                  </a:lnTo>
                  <a:lnTo>
                    <a:pt x="72585" y="32272"/>
                  </a:lnTo>
                  <a:lnTo>
                    <a:pt x="69301" y="38332"/>
                  </a:lnTo>
                  <a:lnTo>
                    <a:pt x="66784" y="44553"/>
                  </a:lnTo>
                  <a:lnTo>
                    <a:pt x="50269" y="66681"/>
                  </a:lnTo>
                  <a:lnTo>
                    <a:pt x="47740" y="73028"/>
                  </a:lnTo>
                  <a:lnTo>
                    <a:pt x="32540" y="98621"/>
                  </a:lnTo>
                  <a:lnTo>
                    <a:pt x="28690" y="110242"/>
                  </a:lnTo>
                  <a:lnTo>
                    <a:pt x="22378" y="120388"/>
                  </a:lnTo>
                  <a:lnTo>
                    <a:pt x="18978" y="130097"/>
                  </a:lnTo>
                  <a:lnTo>
                    <a:pt x="2632" y="152395"/>
                  </a:lnTo>
                  <a:lnTo>
                    <a:pt x="155" y="169568"/>
                  </a:lnTo>
                  <a:lnTo>
                    <a:pt x="0" y="190462"/>
                  </a:lnTo>
                  <a:lnTo>
                    <a:pt x="0" y="185432"/>
                  </a:lnTo>
                  <a:lnTo>
                    <a:pt x="1058" y="183947"/>
                  </a:lnTo>
                  <a:lnTo>
                    <a:pt x="2824" y="182956"/>
                  </a:lnTo>
                  <a:lnTo>
                    <a:pt x="5057" y="182296"/>
                  </a:lnTo>
                  <a:lnTo>
                    <a:pt x="1905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SMARTInkShape-1362"/>
            <p:cNvSpPr/>
            <p:nvPr>
              <p:custDataLst>
                <p:tags r:id="rId208"/>
              </p:custDataLst>
            </p:nvPr>
          </p:nvSpPr>
          <p:spPr>
            <a:xfrm>
              <a:off x="11172825" y="3933826"/>
              <a:ext cx="55828" cy="171450"/>
            </a:xfrm>
            <a:custGeom>
              <a:avLst/>
              <a:gdLst/>
              <a:ahLst/>
              <a:cxnLst/>
              <a:rect l="0" t="0" r="0" b="0"/>
              <a:pathLst>
                <a:path w="55828" h="171450">
                  <a:moveTo>
                    <a:pt x="47625" y="19049"/>
                  </a:moveTo>
                  <a:lnTo>
                    <a:pt x="47625" y="19049"/>
                  </a:lnTo>
                  <a:lnTo>
                    <a:pt x="55827" y="10848"/>
                  </a:lnTo>
                  <a:lnTo>
                    <a:pt x="55209" y="9348"/>
                  </a:lnTo>
                  <a:lnTo>
                    <a:pt x="47629" y="4"/>
                  </a:lnTo>
                  <a:lnTo>
                    <a:pt x="47627" y="2"/>
                  </a:lnTo>
                  <a:lnTo>
                    <a:pt x="42569" y="0"/>
                  </a:lnTo>
                  <a:lnTo>
                    <a:pt x="41080" y="1058"/>
                  </a:lnTo>
                  <a:lnTo>
                    <a:pt x="40087" y="2822"/>
                  </a:lnTo>
                  <a:lnTo>
                    <a:pt x="38360" y="9700"/>
                  </a:lnTo>
                  <a:lnTo>
                    <a:pt x="38215" y="14188"/>
                  </a:lnTo>
                  <a:lnTo>
                    <a:pt x="35329" y="19711"/>
                  </a:lnTo>
                  <a:lnTo>
                    <a:pt x="31577" y="25693"/>
                  </a:lnTo>
                  <a:lnTo>
                    <a:pt x="29168" y="38157"/>
                  </a:lnTo>
                  <a:lnTo>
                    <a:pt x="28970" y="41312"/>
                  </a:lnTo>
                  <a:lnTo>
                    <a:pt x="25929" y="47641"/>
                  </a:lnTo>
                  <a:lnTo>
                    <a:pt x="22108" y="53981"/>
                  </a:lnTo>
                  <a:lnTo>
                    <a:pt x="19654" y="66676"/>
                  </a:lnTo>
                  <a:lnTo>
                    <a:pt x="19170" y="79374"/>
                  </a:lnTo>
                  <a:lnTo>
                    <a:pt x="16280" y="85724"/>
                  </a:lnTo>
                  <a:lnTo>
                    <a:pt x="14028" y="88899"/>
                  </a:lnTo>
                  <a:lnTo>
                    <a:pt x="10861" y="103481"/>
                  </a:lnTo>
                  <a:lnTo>
                    <a:pt x="9643" y="126607"/>
                  </a:lnTo>
                  <a:lnTo>
                    <a:pt x="6755" y="133174"/>
                  </a:lnTo>
                  <a:lnTo>
                    <a:pt x="1336" y="140958"/>
                  </a:lnTo>
                  <a:lnTo>
                    <a:pt x="264" y="150100"/>
                  </a:lnTo>
                  <a:lnTo>
                    <a:pt x="0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SMARTInkShape-1363"/>
            <p:cNvSpPr/>
            <p:nvPr>
              <p:custDataLst>
                <p:tags r:id="rId209"/>
              </p:custDataLst>
            </p:nvPr>
          </p:nvSpPr>
          <p:spPr>
            <a:xfrm>
              <a:off x="11117011" y="4029075"/>
              <a:ext cx="103440" cy="19051"/>
            </a:xfrm>
            <a:custGeom>
              <a:avLst/>
              <a:gdLst/>
              <a:ahLst/>
              <a:cxnLst/>
              <a:rect l="0" t="0" r="0" b="0"/>
              <a:pathLst>
                <a:path w="103440" h="19051">
                  <a:moveTo>
                    <a:pt x="17714" y="19050"/>
                  </a:moveTo>
                  <a:lnTo>
                    <a:pt x="17714" y="19050"/>
                  </a:lnTo>
                  <a:lnTo>
                    <a:pt x="17714" y="13993"/>
                  </a:lnTo>
                  <a:lnTo>
                    <a:pt x="16656" y="12504"/>
                  </a:lnTo>
                  <a:lnTo>
                    <a:pt x="14890" y="11511"/>
                  </a:lnTo>
                  <a:lnTo>
                    <a:pt x="8304" y="9559"/>
                  </a:lnTo>
                  <a:lnTo>
                    <a:pt x="0" y="9528"/>
                  </a:lnTo>
                  <a:lnTo>
                    <a:pt x="4116" y="9525"/>
                  </a:lnTo>
                  <a:lnTo>
                    <a:pt x="5473" y="10583"/>
                  </a:lnTo>
                  <a:lnTo>
                    <a:pt x="6982" y="14582"/>
                  </a:lnTo>
                  <a:lnTo>
                    <a:pt x="8442" y="16071"/>
                  </a:lnTo>
                  <a:lnTo>
                    <a:pt x="16284" y="18657"/>
                  </a:lnTo>
                  <a:lnTo>
                    <a:pt x="59001" y="19050"/>
                  </a:lnTo>
                  <a:lnTo>
                    <a:pt x="65343" y="16227"/>
                  </a:lnTo>
                  <a:lnTo>
                    <a:pt x="68518" y="13993"/>
                  </a:lnTo>
                  <a:lnTo>
                    <a:pt x="91927" y="7291"/>
                  </a:lnTo>
                  <a:lnTo>
                    <a:pt x="10343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SMARTInkShape-1364"/>
            <p:cNvSpPr/>
            <p:nvPr>
              <p:custDataLst>
                <p:tags r:id="rId210"/>
              </p:custDataLst>
            </p:nvPr>
          </p:nvSpPr>
          <p:spPr>
            <a:xfrm>
              <a:off x="11258585" y="3895725"/>
              <a:ext cx="228566" cy="200023"/>
            </a:xfrm>
            <a:custGeom>
              <a:avLst/>
              <a:gdLst/>
              <a:ahLst/>
              <a:cxnLst/>
              <a:rect l="0" t="0" r="0" b="0"/>
              <a:pathLst>
                <a:path w="228566" h="200023">
                  <a:moveTo>
                    <a:pt x="95215" y="57150"/>
                  </a:moveTo>
                  <a:lnTo>
                    <a:pt x="95215" y="57150"/>
                  </a:lnTo>
                  <a:lnTo>
                    <a:pt x="103417" y="57150"/>
                  </a:lnTo>
                  <a:lnTo>
                    <a:pt x="103857" y="56092"/>
                  </a:lnTo>
                  <a:lnTo>
                    <a:pt x="104705" y="48018"/>
                  </a:lnTo>
                  <a:lnTo>
                    <a:pt x="104731" y="52798"/>
                  </a:lnTo>
                  <a:lnTo>
                    <a:pt x="103676" y="54249"/>
                  </a:lnTo>
                  <a:lnTo>
                    <a:pt x="96538" y="56767"/>
                  </a:lnTo>
                  <a:lnTo>
                    <a:pt x="95803" y="59802"/>
                  </a:lnTo>
                  <a:lnTo>
                    <a:pt x="95606" y="62093"/>
                  </a:lnTo>
                  <a:lnTo>
                    <a:pt x="94417" y="63620"/>
                  </a:lnTo>
                  <a:lnTo>
                    <a:pt x="90275" y="65317"/>
                  </a:lnTo>
                  <a:lnTo>
                    <a:pt x="88747" y="66828"/>
                  </a:lnTo>
                  <a:lnTo>
                    <a:pt x="83472" y="76858"/>
                  </a:lnTo>
                  <a:lnTo>
                    <a:pt x="70582" y="92161"/>
                  </a:lnTo>
                  <a:lnTo>
                    <a:pt x="64597" y="104792"/>
                  </a:lnTo>
                  <a:lnTo>
                    <a:pt x="42220" y="131234"/>
                  </a:lnTo>
                  <a:lnTo>
                    <a:pt x="36063" y="150414"/>
                  </a:lnTo>
                  <a:lnTo>
                    <a:pt x="21661" y="171275"/>
                  </a:lnTo>
                  <a:lnTo>
                    <a:pt x="20779" y="174508"/>
                  </a:lnTo>
                  <a:lnTo>
                    <a:pt x="19133" y="176664"/>
                  </a:lnTo>
                  <a:lnTo>
                    <a:pt x="12818" y="180756"/>
                  </a:lnTo>
                  <a:lnTo>
                    <a:pt x="9927" y="189007"/>
                  </a:lnTo>
                  <a:lnTo>
                    <a:pt x="9619" y="195114"/>
                  </a:lnTo>
                  <a:lnTo>
                    <a:pt x="8519" y="196751"/>
                  </a:lnTo>
                  <a:lnTo>
                    <a:pt x="6725" y="197843"/>
                  </a:lnTo>
                  <a:lnTo>
                    <a:pt x="0" y="200014"/>
                  </a:lnTo>
                  <a:lnTo>
                    <a:pt x="5032" y="200022"/>
                  </a:lnTo>
                  <a:lnTo>
                    <a:pt x="6517" y="198964"/>
                  </a:lnTo>
                  <a:lnTo>
                    <a:pt x="8168" y="194968"/>
                  </a:lnTo>
                  <a:lnTo>
                    <a:pt x="9375" y="182692"/>
                  </a:lnTo>
                  <a:lnTo>
                    <a:pt x="16013" y="173710"/>
                  </a:lnTo>
                  <a:lnTo>
                    <a:pt x="19183" y="164829"/>
                  </a:lnTo>
                  <a:lnTo>
                    <a:pt x="35439" y="142859"/>
                  </a:lnTo>
                  <a:lnTo>
                    <a:pt x="37956" y="136518"/>
                  </a:lnTo>
                  <a:lnTo>
                    <a:pt x="63870" y="104775"/>
                  </a:lnTo>
                  <a:lnTo>
                    <a:pt x="66466" y="98425"/>
                  </a:lnTo>
                  <a:lnTo>
                    <a:pt x="74679" y="87607"/>
                  </a:lnTo>
                  <a:lnTo>
                    <a:pt x="76034" y="77689"/>
                  </a:lnTo>
                  <a:lnTo>
                    <a:pt x="77135" y="77193"/>
                  </a:lnTo>
                  <a:lnTo>
                    <a:pt x="85680" y="76201"/>
                  </a:lnTo>
                  <a:lnTo>
                    <a:pt x="85690" y="120735"/>
                  </a:lnTo>
                  <a:lnTo>
                    <a:pt x="85690" y="167217"/>
                  </a:lnTo>
                  <a:lnTo>
                    <a:pt x="85690" y="185590"/>
                  </a:lnTo>
                  <a:lnTo>
                    <a:pt x="86748" y="187227"/>
                  </a:lnTo>
                  <a:lnTo>
                    <a:pt x="88514" y="188318"/>
                  </a:lnTo>
                  <a:lnTo>
                    <a:pt x="94824" y="190372"/>
                  </a:lnTo>
                  <a:lnTo>
                    <a:pt x="117877" y="167833"/>
                  </a:lnTo>
                  <a:lnTo>
                    <a:pt x="121163" y="161729"/>
                  </a:lnTo>
                  <a:lnTo>
                    <a:pt x="123681" y="155488"/>
                  </a:lnTo>
                  <a:lnTo>
                    <a:pt x="129989" y="146024"/>
                  </a:lnTo>
                  <a:lnTo>
                    <a:pt x="133389" y="136518"/>
                  </a:lnTo>
                  <a:lnTo>
                    <a:pt x="157741" y="98249"/>
                  </a:lnTo>
                  <a:lnTo>
                    <a:pt x="163893" y="78360"/>
                  </a:lnTo>
                  <a:lnTo>
                    <a:pt x="176970" y="59551"/>
                  </a:lnTo>
                  <a:lnTo>
                    <a:pt x="182978" y="40142"/>
                  </a:lnTo>
                  <a:lnTo>
                    <a:pt x="197346" y="19229"/>
                  </a:lnTo>
                  <a:lnTo>
                    <a:pt x="198227" y="15995"/>
                  </a:lnTo>
                  <a:lnTo>
                    <a:pt x="199875" y="13838"/>
                  </a:lnTo>
                  <a:lnTo>
                    <a:pt x="206187" y="9744"/>
                  </a:lnTo>
                  <a:lnTo>
                    <a:pt x="208036" y="5037"/>
                  </a:lnTo>
                  <a:lnTo>
                    <a:pt x="209587" y="3358"/>
                  </a:lnTo>
                  <a:lnTo>
                    <a:pt x="219022" y="5"/>
                  </a:lnTo>
                  <a:lnTo>
                    <a:pt x="219028" y="3"/>
                  </a:lnTo>
                  <a:lnTo>
                    <a:pt x="228174" y="0"/>
                  </a:lnTo>
                  <a:lnTo>
                    <a:pt x="2285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8" name="SMARTInkShape-1365"/>
          <p:cNvSpPr/>
          <p:nvPr>
            <p:custDataLst>
              <p:tags r:id="rId26"/>
            </p:custDataLst>
          </p:nvPr>
        </p:nvSpPr>
        <p:spPr>
          <a:xfrm>
            <a:off x="11077575" y="4286253"/>
            <a:ext cx="190501" cy="152387"/>
          </a:xfrm>
          <a:custGeom>
            <a:avLst/>
            <a:gdLst/>
            <a:ahLst/>
            <a:cxnLst/>
            <a:rect l="0" t="0" r="0" b="0"/>
            <a:pathLst>
              <a:path w="190501" h="152387">
                <a:moveTo>
                  <a:pt x="76200" y="19047"/>
                </a:moveTo>
                <a:lnTo>
                  <a:pt x="76200" y="19047"/>
                </a:lnTo>
                <a:lnTo>
                  <a:pt x="85690" y="19047"/>
                </a:lnTo>
                <a:lnTo>
                  <a:pt x="77522" y="19047"/>
                </a:lnTo>
                <a:lnTo>
                  <a:pt x="77081" y="20105"/>
                </a:lnTo>
                <a:lnTo>
                  <a:pt x="76315" y="27248"/>
                </a:lnTo>
                <a:lnTo>
                  <a:pt x="73429" y="27983"/>
                </a:lnTo>
                <a:lnTo>
                  <a:pt x="68011" y="28455"/>
                </a:lnTo>
                <a:lnTo>
                  <a:pt x="67268" y="31342"/>
                </a:lnTo>
                <a:lnTo>
                  <a:pt x="66676" y="38087"/>
                </a:lnTo>
                <a:lnTo>
                  <a:pt x="66675" y="38090"/>
                </a:lnTo>
                <a:lnTo>
                  <a:pt x="66675" y="38097"/>
                </a:lnTo>
                <a:lnTo>
                  <a:pt x="66675" y="28689"/>
                </a:lnTo>
                <a:lnTo>
                  <a:pt x="76198" y="19049"/>
                </a:lnTo>
                <a:lnTo>
                  <a:pt x="76199" y="19047"/>
                </a:lnTo>
                <a:lnTo>
                  <a:pt x="76200" y="19047"/>
                </a:lnTo>
                <a:lnTo>
                  <a:pt x="76200" y="36763"/>
                </a:lnTo>
                <a:lnTo>
                  <a:pt x="75142" y="37208"/>
                </a:lnTo>
                <a:lnTo>
                  <a:pt x="66710" y="38094"/>
                </a:lnTo>
                <a:lnTo>
                  <a:pt x="66675" y="20381"/>
                </a:lnTo>
                <a:lnTo>
                  <a:pt x="67733" y="19936"/>
                </a:lnTo>
                <a:lnTo>
                  <a:pt x="71732" y="19443"/>
                </a:lnTo>
                <a:lnTo>
                  <a:pt x="73221" y="18252"/>
                </a:lnTo>
                <a:lnTo>
                  <a:pt x="74877" y="14108"/>
                </a:lnTo>
                <a:lnTo>
                  <a:pt x="76377" y="12580"/>
                </a:lnTo>
                <a:lnTo>
                  <a:pt x="85822" y="8732"/>
                </a:lnTo>
                <a:lnTo>
                  <a:pt x="93800" y="1357"/>
                </a:lnTo>
                <a:lnTo>
                  <a:pt x="103324" y="116"/>
                </a:lnTo>
                <a:lnTo>
                  <a:pt x="118926" y="0"/>
                </a:lnTo>
                <a:lnTo>
                  <a:pt x="120560" y="1057"/>
                </a:lnTo>
                <a:lnTo>
                  <a:pt x="121648" y="2820"/>
                </a:lnTo>
                <a:lnTo>
                  <a:pt x="123697" y="9130"/>
                </a:lnTo>
                <a:lnTo>
                  <a:pt x="123824" y="32185"/>
                </a:lnTo>
                <a:lnTo>
                  <a:pt x="121001" y="38292"/>
                </a:lnTo>
                <a:lnTo>
                  <a:pt x="76182" y="85738"/>
                </a:lnTo>
                <a:lnTo>
                  <a:pt x="70901" y="92079"/>
                </a:lnTo>
                <a:lnTo>
                  <a:pt x="68553" y="98425"/>
                </a:lnTo>
                <a:lnTo>
                  <a:pt x="66870" y="100541"/>
                </a:lnTo>
                <a:lnTo>
                  <a:pt x="38048" y="121174"/>
                </a:lnTo>
                <a:lnTo>
                  <a:pt x="20928" y="123667"/>
                </a:lnTo>
                <a:lnTo>
                  <a:pt x="38" y="123822"/>
                </a:lnTo>
                <a:lnTo>
                  <a:pt x="0" y="96698"/>
                </a:lnTo>
                <a:lnTo>
                  <a:pt x="1058" y="96214"/>
                </a:lnTo>
                <a:lnTo>
                  <a:pt x="17691" y="95250"/>
                </a:lnTo>
                <a:lnTo>
                  <a:pt x="18145" y="96307"/>
                </a:lnTo>
                <a:lnTo>
                  <a:pt x="18930" y="103448"/>
                </a:lnTo>
                <a:lnTo>
                  <a:pt x="27239" y="112857"/>
                </a:lnTo>
                <a:lnTo>
                  <a:pt x="28180" y="118927"/>
                </a:lnTo>
                <a:lnTo>
                  <a:pt x="29369" y="120559"/>
                </a:lnTo>
                <a:lnTo>
                  <a:pt x="31221" y="121647"/>
                </a:lnTo>
                <a:lnTo>
                  <a:pt x="33514" y="122371"/>
                </a:lnTo>
                <a:lnTo>
                  <a:pt x="35042" y="123913"/>
                </a:lnTo>
                <a:lnTo>
                  <a:pt x="36741" y="128448"/>
                </a:lnTo>
                <a:lnTo>
                  <a:pt x="38252" y="130082"/>
                </a:lnTo>
                <a:lnTo>
                  <a:pt x="42753" y="131896"/>
                </a:lnTo>
                <a:lnTo>
                  <a:pt x="44378" y="133438"/>
                </a:lnTo>
                <a:lnTo>
                  <a:pt x="46182" y="137973"/>
                </a:lnTo>
                <a:lnTo>
                  <a:pt x="47720" y="139606"/>
                </a:lnTo>
                <a:lnTo>
                  <a:pt x="66563" y="151430"/>
                </a:lnTo>
                <a:lnTo>
                  <a:pt x="103517" y="152386"/>
                </a:lnTo>
                <a:lnTo>
                  <a:pt x="107111" y="151332"/>
                </a:lnTo>
                <a:lnTo>
                  <a:pt x="109509" y="149570"/>
                </a:lnTo>
                <a:lnTo>
                  <a:pt x="111106" y="147337"/>
                </a:lnTo>
                <a:lnTo>
                  <a:pt x="118525" y="144856"/>
                </a:lnTo>
                <a:lnTo>
                  <a:pt x="127819" y="142696"/>
                </a:lnTo>
                <a:lnTo>
                  <a:pt x="142410" y="135507"/>
                </a:lnTo>
                <a:lnTo>
                  <a:pt x="155484" y="133774"/>
                </a:lnTo>
                <a:lnTo>
                  <a:pt x="157631" y="132573"/>
                </a:lnTo>
                <a:lnTo>
                  <a:pt x="159062" y="130715"/>
                </a:lnTo>
                <a:lnTo>
                  <a:pt x="160017" y="128417"/>
                </a:lnTo>
                <a:lnTo>
                  <a:pt x="161711" y="126885"/>
                </a:lnTo>
                <a:lnTo>
                  <a:pt x="166417" y="125184"/>
                </a:lnTo>
                <a:lnTo>
                  <a:pt x="175016" y="124225"/>
                </a:lnTo>
                <a:lnTo>
                  <a:pt x="177003" y="123033"/>
                </a:lnTo>
                <a:lnTo>
                  <a:pt x="178327" y="121179"/>
                </a:lnTo>
                <a:lnTo>
                  <a:pt x="179210" y="118885"/>
                </a:lnTo>
                <a:lnTo>
                  <a:pt x="180856" y="117356"/>
                </a:lnTo>
                <a:lnTo>
                  <a:pt x="190497" y="114297"/>
                </a:lnTo>
                <a:lnTo>
                  <a:pt x="190499" y="114297"/>
                </a:lnTo>
                <a:lnTo>
                  <a:pt x="190500" y="11429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9" name="SMARTInkShape-1366"/>
          <p:cNvSpPr/>
          <p:nvPr>
            <p:custDataLst>
              <p:tags r:id="rId27"/>
            </p:custDataLst>
          </p:nvPr>
        </p:nvSpPr>
        <p:spPr>
          <a:xfrm>
            <a:off x="6981825" y="4495800"/>
            <a:ext cx="619126" cy="28576"/>
          </a:xfrm>
          <a:custGeom>
            <a:avLst/>
            <a:gdLst/>
            <a:ahLst/>
            <a:cxnLst/>
            <a:rect l="0" t="0" r="0" b="0"/>
            <a:pathLst>
              <a:path w="619126" h="28576">
                <a:moveTo>
                  <a:pt x="0" y="19050"/>
                </a:moveTo>
                <a:lnTo>
                  <a:pt x="0" y="19050"/>
                </a:lnTo>
                <a:lnTo>
                  <a:pt x="8200" y="19050"/>
                </a:lnTo>
                <a:lnTo>
                  <a:pt x="8642" y="20108"/>
                </a:lnTo>
                <a:lnTo>
                  <a:pt x="9515" y="28458"/>
                </a:lnTo>
                <a:lnTo>
                  <a:pt x="55706" y="28575"/>
                </a:lnTo>
                <a:lnTo>
                  <a:pt x="103324" y="28575"/>
                </a:lnTo>
                <a:lnTo>
                  <a:pt x="147411" y="28575"/>
                </a:lnTo>
                <a:lnTo>
                  <a:pt x="149075" y="27517"/>
                </a:lnTo>
                <a:lnTo>
                  <a:pt x="150183" y="25753"/>
                </a:lnTo>
                <a:lnTo>
                  <a:pt x="150922" y="23518"/>
                </a:lnTo>
                <a:lnTo>
                  <a:pt x="152474" y="22029"/>
                </a:lnTo>
                <a:lnTo>
                  <a:pt x="160471" y="19442"/>
                </a:lnTo>
                <a:lnTo>
                  <a:pt x="207373" y="19050"/>
                </a:lnTo>
                <a:lnTo>
                  <a:pt x="254543" y="19050"/>
                </a:lnTo>
                <a:lnTo>
                  <a:pt x="302168" y="19050"/>
                </a:lnTo>
                <a:lnTo>
                  <a:pt x="331899" y="19050"/>
                </a:lnTo>
                <a:lnTo>
                  <a:pt x="340688" y="12504"/>
                </a:lnTo>
                <a:lnTo>
                  <a:pt x="350670" y="9917"/>
                </a:lnTo>
                <a:lnTo>
                  <a:pt x="397833" y="9525"/>
                </a:lnTo>
                <a:lnTo>
                  <a:pt x="445043" y="9525"/>
                </a:lnTo>
                <a:lnTo>
                  <a:pt x="489354" y="9525"/>
                </a:lnTo>
                <a:lnTo>
                  <a:pt x="491336" y="8467"/>
                </a:lnTo>
                <a:lnTo>
                  <a:pt x="492658" y="6703"/>
                </a:lnTo>
                <a:lnTo>
                  <a:pt x="494778" y="1324"/>
                </a:lnTo>
                <a:lnTo>
                  <a:pt x="497890" y="589"/>
                </a:lnTo>
                <a:lnTo>
                  <a:pt x="528501" y="0"/>
                </a:lnTo>
                <a:lnTo>
                  <a:pt x="530134" y="1058"/>
                </a:lnTo>
                <a:lnTo>
                  <a:pt x="531223" y="2822"/>
                </a:lnTo>
                <a:lnTo>
                  <a:pt x="531949" y="5057"/>
                </a:lnTo>
                <a:lnTo>
                  <a:pt x="533491" y="6546"/>
                </a:lnTo>
                <a:lnTo>
                  <a:pt x="541474" y="9133"/>
                </a:lnTo>
                <a:lnTo>
                  <a:pt x="588511" y="9525"/>
                </a:lnTo>
                <a:lnTo>
                  <a:pt x="590147" y="9525"/>
                </a:lnTo>
                <a:lnTo>
                  <a:pt x="590515" y="1324"/>
                </a:lnTo>
                <a:lnTo>
                  <a:pt x="591585" y="883"/>
                </a:lnTo>
                <a:lnTo>
                  <a:pt x="609600" y="0"/>
                </a:lnTo>
                <a:lnTo>
                  <a:pt x="609600" y="9525"/>
                </a:lnTo>
                <a:lnTo>
                  <a:pt x="609600" y="0"/>
                </a:lnTo>
                <a:lnTo>
                  <a:pt x="619125" y="0"/>
                </a:lnTo>
                <a:lnTo>
                  <a:pt x="60960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0" name="SMARTInkShape-1367"/>
          <p:cNvSpPr/>
          <p:nvPr>
            <p:custDataLst>
              <p:tags r:id="rId28"/>
            </p:custDataLst>
          </p:nvPr>
        </p:nvSpPr>
        <p:spPr>
          <a:xfrm>
            <a:off x="10934700" y="4514850"/>
            <a:ext cx="676276" cy="28576"/>
          </a:xfrm>
          <a:custGeom>
            <a:avLst/>
            <a:gdLst/>
            <a:ahLst/>
            <a:cxnLst/>
            <a:rect l="0" t="0" r="0" b="0"/>
            <a:pathLst>
              <a:path w="676276" h="28576">
                <a:moveTo>
                  <a:pt x="0" y="28575"/>
                </a:moveTo>
                <a:lnTo>
                  <a:pt x="0" y="28575"/>
                </a:lnTo>
                <a:lnTo>
                  <a:pt x="45364" y="28575"/>
                </a:lnTo>
                <a:lnTo>
                  <a:pt x="92484" y="28575"/>
                </a:lnTo>
                <a:lnTo>
                  <a:pt x="93406" y="28575"/>
                </a:lnTo>
                <a:lnTo>
                  <a:pt x="102490" y="22029"/>
                </a:lnTo>
                <a:lnTo>
                  <a:pt x="111389" y="19933"/>
                </a:lnTo>
                <a:lnTo>
                  <a:pt x="157717" y="19050"/>
                </a:lnTo>
                <a:lnTo>
                  <a:pt x="204536" y="19050"/>
                </a:lnTo>
                <a:lnTo>
                  <a:pt x="249688" y="19050"/>
                </a:lnTo>
                <a:lnTo>
                  <a:pt x="255696" y="19050"/>
                </a:lnTo>
                <a:lnTo>
                  <a:pt x="264487" y="12504"/>
                </a:lnTo>
                <a:lnTo>
                  <a:pt x="274470" y="9917"/>
                </a:lnTo>
                <a:lnTo>
                  <a:pt x="321642" y="9525"/>
                </a:lnTo>
                <a:lnTo>
                  <a:pt x="369262" y="9525"/>
                </a:lnTo>
                <a:lnTo>
                  <a:pt x="404553" y="9525"/>
                </a:lnTo>
                <a:lnTo>
                  <a:pt x="410166" y="6703"/>
                </a:lnTo>
                <a:lnTo>
                  <a:pt x="416188" y="2979"/>
                </a:lnTo>
                <a:lnTo>
                  <a:pt x="426777" y="392"/>
                </a:lnTo>
                <a:lnTo>
                  <a:pt x="474035" y="0"/>
                </a:lnTo>
                <a:lnTo>
                  <a:pt x="521109" y="0"/>
                </a:lnTo>
                <a:lnTo>
                  <a:pt x="522031" y="0"/>
                </a:lnTo>
                <a:lnTo>
                  <a:pt x="528386" y="5057"/>
                </a:lnTo>
                <a:lnTo>
                  <a:pt x="531115" y="5488"/>
                </a:lnTo>
                <a:lnTo>
                  <a:pt x="547458" y="276"/>
                </a:lnTo>
                <a:lnTo>
                  <a:pt x="594128" y="0"/>
                </a:lnTo>
                <a:lnTo>
                  <a:pt x="603369" y="0"/>
                </a:lnTo>
                <a:lnTo>
                  <a:pt x="605445" y="1058"/>
                </a:lnTo>
                <a:lnTo>
                  <a:pt x="606830" y="2822"/>
                </a:lnTo>
                <a:lnTo>
                  <a:pt x="607754" y="5057"/>
                </a:lnTo>
                <a:lnTo>
                  <a:pt x="609426" y="6546"/>
                </a:lnTo>
                <a:lnTo>
                  <a:pt x="617639" y="9133"/>
                </a:lnTo>
                <a:lnTo>
                  <a:pt x="664712" y="9525"/>
                </a:lnTo>
                <a:lnTo>
                  <a:pt x="666714" y="9525"/>
                </a:lnTo>
                <a:lnTo>
                  <a:pt x="676273" y="19047"/>
                </a:lnTo>
                <a:lnTo>
                  <a:pt x="676273" y="19048"/>
                </a:lnTo>
                <a:lnTo>
                  <a:pt x="676275" y="19050"/>
                </a:lnTo>
                <a:lnTo>
                  <a:pt x="676275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9" name="SMARTInkShape-Group313"/>
          <p:cNvGrpSpPr/>
          <p:nvPr/>
        </p:nvGrpSpPr>
        <p:grpSpPr>
          <a:xfrm>
            <a:off x="714376" y="5019675"/>
            <a:ext cx="1314450" cy="418984"/>
            <a:chOff x="714376" y="5019675"/>
            <a:chExt cx="1314450" cy="418984"/>
          </a:xfrm>
        </p:grpSpPr>
        <p:sp>
          <p:nvSpPr>
            <p:cNvPr id="301" name="SMARTInkShape-1368"/>
            <p:cNvSpPr/>
            <p:nvPr>
              <p:custDataLst>
                <p:tags r:id="rId189"/>
              </p:custDataLst>
            </p:nvPr>
          </p:nvSpPr>
          <p:spPr>
            <a:xfrm>
              <a:off x="714376" y="5019675"/>
              <a:ext cx="152283" cy="361834"/>
            </a:xfrm>
            <a:custGeom>
              <a:avLst/>
              <a:gdLst/>
              <a:ahLst/>
              <a:cxnLst/>
              <a:rect l="0" t="0" r="0" b="0"/>
              <a:pathLst>
                <a:path w="152283" h="361834">
                  <a:moveTo>
                    <a:pt x="95249" y="47625"/>
                  </a:moveTo>
                  <a:lnTo>
                    <a:pt x="95249" y="47625"/>
                  </a:lnTo>
                  <a:lnTo>
                    <a:pt x="100306" y="47625"/>
                  </a:lnTo>
                  <a:lnTo>
                    <a:pt x="101795" y="46567"/>
                  </a:lnTo>
                  <a:lnTo>
                    <a:pt x="102788" y="44803"/>
                  </a:lnTo>
                  <a:lnTo>
                    <a:pt x="104658" y="38492"/>
                  </a:lnTo>
                  <a:lnTo>
                    <a:pt x="104773" y="20493"/>
                  </a:lnTo>
                  <a:lnTo>
                    <a:pt x="103715" y="20012"/>
                  </a:lnTo>
                  <a:lnTo>
                    <a:pt x="99717" y="19477"/>
                  </a:lnTo>
                  <a:lnTo>
                    <a:pt x="98228" y="18276"/>
                  </a:lnTo>
                  <a:lnTo>
                    <a:pt x="95365" y="9928"/>
                  </a:lnTo>
                  <a:lnTo>
                    <a:pt x="87058" y="1359"/>
                  </a:lnTo>
                  <a:lnTo>
                    <a:pt x="77640" y="119"/>
                  </a:lnTo>
                  <a:lnTo>
                    <a:pt x="39550" y="0"/>
                  </a:lnTo>
                  <a:lnTo>
                    <a:pt x="30025" y="8201"/>
                  </a:lnTo>
                  <a:lnTo>
                    <a:pt x="23948" y="9133"/>
                  </a:lnTo>
                  <a:lnTo>
                    <a:pt x="22315" y="10321"/>
                  </a:lnTo>
                  <a:lnTo>
                    <a:pt x="21226" y="12173"/>
                  </a:lnTo>
                  <a:lnTo>
                    <a:pt x="19479" y="17692"/>
                  </a:lnTo>
                  <a:lnTo>
                    <a:pt x="12588" y="26386"/>
                  </a:lnTo>
                  <a:lnTo>
                    <a:pt x="9928" y="36348"/>
                  </a:lnTo>
                  <a:lnTo>
                    <a:pt x="9644" y="42638"/>
                  </a:lnTo>
                  <a:lnTo>
                    <a:pt x="8545" y="44300"/>
                  </a:lnTo>
                  <a:lnTo>
                    <a:pt x="6755" y="45409"/>
                  </a:lnTo>
                  <a:lnTo>
                    <a:pt x="4503" y="46147"/>
                  </a:lnTo>
                  <a:lnTo>
                    <a:pt x="3002" y="47698"/>
                  </a:lnTo>
                  <a:lnTo>
                    <a:pt x="1334" y="52244"/>
                  </a:lnTo>
                  <a:lnTo>
                    <a:pt x="0" y="93486"/>
                  </a:lnTo>
                  <a:lnTo>
                    <a:pt x="8200" y="103296"/>
                  </a:lnTo>
                  <a:lnTo>
                    <a:pt x="9408" y="112846"/>
                  </a:lnTo>
                  <a:lnTo>
                    <a:pt x="54972" y="159748"/>
                  </a:lnTo>
                  <a:lnTo>
                    <a:pt x="73311" y="177028"/>
                  </a:lnTo>
                  <a:lnTo>
                    <a:pt x="79501" y="179221"/>
                  </a:lnTo>
                  <a:lnTo>
                    <a:pt x="81576" y="180864"/>
                  </a:lnTo>
                  <a:lnTo>
                    <a:pt x="93020" y="200204"/>
                  </a:lnTo>
                  <a:lnTo>
                    <a:pt x="93763" y="203319"/>
                  </a:lnTo>
                  <a:lnTo>
                    <a:pt x="95317" y="205397"/>
                  </a:lnTo>
                  <a:lnTo>
                    <a:pt x="97411" y="206781"/>
                  </a:lnTo>
                  <a:lnTo>
                    <a:pt x="102560" y="209378"/>
                  </a:lnTo>
                  <a:lnTo>
                    <a:pt x="108376" y="214059"/>
                  </a:lnTo>
                  <a:lnTo>
                    <a:pt x="111667" y="219668"/>
                  </a:lnTo>
                  <a:lnTo>
                    <a:pt x="114187" y="225689"/>
                  </a:lnTo>
                  <a:lnTo>
                    <a:pt x="130078" y="245364"/>
                  </a:lnTo>
                  <a:lnTo>
                    <a:pt x="133438" y="254264"/>
                  </a:lnTo>
                  <a:lnTo>
                    <a:pt x="141422" y="264853"/>
                  </a:lnTo>
                  <a:lnTo>
                    <a:pt x="142444" y="271209"/>
                  </a:lnTo>
                  <a:lnTo>
                    <a:pt x="142836" y="289042"/>
                  </a:lnTo>
                  <a:lnTo>
                    <a:pt x="145679" y="295327"/>
                  </a:lnTo>
                  <a:lnTo>
                    <a:pt x="151072" y="302929"/>
                  </a:lnTo>
                  <a:lnTo>
                    <a:pt x="152282" y="312837"/>
                  </a:lnTo>
                  <a:lnTo>
                    <a:pt x="144188" y="322395"/>
                  </a:lnTo>
                  <a:lnTo>
                    <a:pt x="142075" y="331167"/>
                  </a:lnTo>
                  <a:lnTo>
                    <a:pt x="128695" y="347437"/>
                  </a:lnTo>
                  <a:lnTo>
                    <a:pt x="123167" y="350208"/>
                  </a:lnTo>
                  <a:lnTo>
                    <a:pt x="104716" y="352230"/>
                  </a:lnTo>
                  <a:lnTo>
                    <a:pt x="101561" y="352295"/>
                  </a:lnTo>
                  <a:lnTo>
                    <a:pt x="95232" y="355190"/>
                  </a:lnTo>
                  <a:lnTo>
                    <a:pt x="88891" y="358946"/>
                  </a:lnTo>
                  <a:lnTo>
                    <a:pt x="76197" y="361357"/>
                  </a:lnTo>
                  <a:lnTo>
                    <a:pt x="63499" y="361833"/>
                  </a:lnTo>
                  <a:lnTo>
                    <a:pt x="57149" y="359076"/>
                  </a:lnTo>
                  <a:lnTo>
                    <a:pt x="49506" y="353738"/>
                  </a:lnTo>
                  <a:lnTo>
                    <a:pt x="40391" y="351627"/>
                  </a:lnTo>
                  <a:lnTo>
                    <a:pt x="24041" y="338246"/>
                  </a:lnTo>
                  <a:lnTo>
                    <a:pt x="21267" y="332718"/>
                  </a:lnTo>
                  <a:lnTo>
                    <a:pt x="19487" y="325602"/>
                  </a:lnTo>
                  <a:lnTo>
                    <a:pt x="18283" y="325017"/>
                  </a:lnTo>
                  <a:lnTo>
                    <a:pt x="14122" y="324369"/>
                  </a:lnTo>
                  <a:lnTo>
                    <a:pt x="12590" y="323138"/>
                  </a:lnTo>
                  <a:lnTo>
                    <a:pt x="9559" y="314445"/>
                  </a:lnTo>
                  <a:lnTo>
                    <a:pt x="19048" y="304800"/>
                  </a:lnTo>
                  <a:lnTo>
                    <a:pt x="27250" y="304800"/>
                  </a:lnTo>
                  <a:lnTo>
                    <a:pt x="27691" y="305858"/>
                  </a:lnTo>
                  <a:lnTo>
                    <a:pt x="28540" y="313933"/>
                  </a:lnTo>
                  <a:lnTo>
                    <a:pt x="36772" y="314291"/>
                  </a:lnTo>
                  <a:lnTo>
                    <a:pt x="37214" y="315361"/>
                  </a:lnTo>
                  <a:lnTo>
                    <a:pt x="38099" y="323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SMARTInkShape-1369"/>
            <p:cNvSpPr/>
            <p:nvPr>
              <p:custDataLst>
                <p:tags r:id="rId190"/>
              </p:custDataLst>
            </p:nvPr>
          </p:nvSpPr>
          <p:spPr>
            <a:xfrm>
              <a:off x="990600" y="5229228"/>
              <a:ext cx="266701" cy="209431"/>
            </a:xfrm>
            <a:custGeom>
              <a:avLst/>
              <a:gdLst/>
              <a:ahLst/>
              <a:cxnLst/>
              <a:rect l="0" t="0" r="0" b="0"/>
              <a:pathLst>
                <a:path w="266701" h="209431">
                  <a:moveTo>
                    <a:pt x="0" y="190497"/>
                  </a:moveTo>
                  <a:lnTo>
                    <a:pt x="0" y="190497"/>
                  </a:lnTo>
                  <a:lnTo>
                    <a:pt x="0" y="195553"/>
                  </a:lnTo>
                  <a:lnTo>
                    <a:pt x="1058" y="197042"/>
                  </a:lnTo>
                  <a:lnTo>
                    <a:pt x="2822" y="198036"/>
                  </a:lnTo>
                  <a:lnTo>
                    <a:pt x="9133" y="199906"/>
                  </a:lnTo>
                  <a:lnTo>
                    <a:pt x="9409" y="205045"/>
                  </a:lnTo>
                  <a:lnTo>
                    <a:pt x="10506" y="206546"/>
                  </a:lnTo>
                  <a:lnTo>
                    <a:pt x="17716" y="209152"/>
                  </a:lnTo>
                  <a:lnTo>
                    <a:pt x="23711" y="209430"/>
                  </a:lnTo>
                  <a:lnTo>
                    <a:pt x="29236" y="206673"/>
                  </a:lnTo>
                  <a:lnTo>
                    <a:pt x="36349" y="201335"/>
                  </a:lnTo>
                  <a:lnTo>
                    <a:pt x="45358" y="199224"/>
                  </a:lnTo>
                  <a:lnTo>
                    <a:pt x="51204" y="195081"/>
                  </a:lnTo>
                  <a:lnTo>
                    <a:pt x="54507" y="189712"/>
                  </a:lnTo>
                  <a:lnTo>
                    <a:pt x="57034" y="183798"/>
                  </a:lnTo>
                  <a:lnTo>
                    <a:pt x="72235" y="164009"/>
                  </a:lnTo>
                  <a:lnTo>
                    <a:pt x="78239" y="144852"/>
                  </a:lnTo>
                  <a:lnTo>
                    <a:pt x="100621" y="102361"/>
                  </a:lnTo>
                  <a:lnTo>
                    <a:pt x="116462" y="54981"/>
                  </a:lnTo>
                  <a:lnTo>
                    <a:pt x="124466" y="40277"/>
                  </a:lnTo>
                  <a:lnTo>
                    <a:pt x="129401" y="32716"/>
                  </a:lnTo>
                  <a:lnTo>
                    <a:pt x="135392" y="19238"/>
                  </a:lnTo>
                  <a:lnTo>
                    <a:pt x="141397" y="11441"/>
                  </a:lnTo>
                  <a:lnTo>
                    <a:pt x="142437" y="5034"/>
                  </a:lnTo>
                  <a:lnTo>
                    <a:pt x="143642" y="3355"/>
                  </a:lnTo>
                  <a:lnTo>
                    <a:pt x="145503" y="2236"/>
                  </a:lnTo>
                  <a:lnTo>
                    <a:pt x="152389" y="0"/>
                  </a:lnTo>
                  <a:lnTo>
                    <a:pt x="152399" y="13255"/>
                  </a:lnTo>
                  <a:lnTo>
                    <a:pt x="151341" y="15186"/>
                  </a:lnTo>
                  <a:lnTo>
                    <a:pt x="149577" y="16472"/>
                  </a:lnTo>
                  <a:lnTo>
                    <a:pt x="147343" y="17331"/>
                  </a:lnTo>
                  <a:lnTo>
                    <a:pt x="145854" y="18962"/>
                  </a:lnTo>
                  <a:lnTo>
                    <a:pt x="144199" y="23595"/>
                  </a:lnTo>
                  <a:lnTo>
                    <a:pt x="142882" y="70050"/>
                  </a:lnTo>
                  <a:lnTo>
                    <a:pt x="142878" y="78051"/>
                  </a:lnTo>
                  <a:lnTo>
                    <a:pt x="140054" y="85136"/>
                  </a:lnTo>
                  <a:lnTo>
                    <a:pt x="137819" y="88506"/>
                  </a:lnTo>
                  <a:lnTo>
                    <a:pt x="137388" y="91811"/>
                  </a:lnTo>
                  <a:lnTo>
                    <a:pt x="142793" y="135195"/>
                  </a:lnTo>
                  <a:lnTo>
                    <a:pt x="142875" y="171408"/>
                  </a:lnTo>
                  <a:lnTo>
                    <a:pt x="147931" y="171436"/>
                  </a:lnTo>
                  <a:lnTo>
                    <a:pt x="149421" y="170382"/>
                  </a:lnTo>
                  <a:lnTo>
                    <a:pt x="150414" y="168620"/>
                  </a:lnTo>
                  <a:lnTo>
                    <a:pt x="152008" y="163245"/>
                  </a:lnTo>
                  <a:lnTo>
                    <a:pt x="145776" y="154579"/>
                  </a:lnTo>
                  <a:lnTo>
                    <a:pt x="143735" y="145754"/>
                  </a:lnTo>
                  <a:lnTo>
                    <a:pt x="143257" y="139566"/>
                  </a:lnTo>
                  <a:lnTo>
                    <a:pt x="140223" y="133289"/>
                  </a:lnTo>
                  <a:lnTo>
                    <a:pt x="136404" y="126971"/>
                  </a:lnTo>
                  <a:lnTo>
                    <a:pt x="133197" y="117465"/>
                  </a:lnTo>
                  <a:lnTo>
                    <a:pt x="127072" y="107945"/>
                  </a:lnTo>
                  <a:lnTo>
                    <a:pt x="125268" y="101596"/>
                  </a:lnTo>
                  <a:lnTo>
                    <a:pt x="123729" y="99480"/>
                  </a:lnTo>
                  <a:lnTo>
                    <a:pt x="121644" y="98069"/>
                  </a:lnTo>
                  <a:lnTo>
                    <a:pt x="116506" y="95443"/>
                  </a:lnTo>
                  <a:lnTo>
                    <a:pt x="107663" y="89072"/>
                  </a:lnTo>
                  <a:lnTo>
                    <a:pt x="97094" y="86163"/>
                  </a:lnTo>
                  <a:lnTo>
                    <a:pt x="82154" y="85761"/>
                  </a:lnTo>
                  <a:lnTo>
                    <a:pt x="76024" y="88561"/>
                  </a:lnTo>
                  <a:lnTo>
                    <a:pt x="69772" y="92275"/>
                  </a:lnTo>
                  <a:lnTo>
                    <a:pt x="63465" y="93927"/>
                  </a:lnTo>
                  <a:lnTo>
                    <a:pt x="61360" y="95425"/>
                  </a:lnTo>
                  <a:lnTo>
                    <a:pt x="59957" y="97483"/>
                  </a:lnTo>
                  <a:lnTo>
                    <a:pt x="59021" y="99912"/>
                  </a:lnTo>
                  <a:lnTo>
                    <a:pt x="57339" y="101532"/>
                  </a:lnTo>
                  <a:lnTo>
                    <a:pt x="52648" y="103332"/>
                  </a:lnTo>
                  <a:lnTo>
                    <a:pt x="50974" y="104870"/>
                  </a:lnTo>
                  <a:lnTo>
                    <a:pt x="49113" y="109402"/>
                  </a:lnTo>
                  <a:lnTo>
                    <a:pt x="47559" y="111034"/>
                  </a:lnTo>
                  <a:lnTo>
                    <a:pt x="43009" y="112846"/>
                  </a:lnTo>
                  <a:lnTo>
                    <a:pt x="41373" y="114388"/>
                  </a:lnTo>
                  <a:lnTo>
                    <a:pt x="37329" y="123913"/>
                  </a:lnTo>
                  <a:lnTo>
                    <a:pt x="33171" y="128448"/>
                  </a:lnTo>
                  <a:lnTo>
                    <a:pt x="32698" y="130081"/>
                  </a:lnTo>
                  <a:lnTo>
                    <a:pt x="33440" y="131170"/>
                  </a:lnTo>
                  <a:lnTo>
                    <a:pt x="34993" y="131896"/>
                  </a:lnTo>
                  <a:lnTo>
                    <a:pt x="36029" y="133438"/>
                  </a:lnTo>
                  <a:lnTo>
                    <a:pt x="37827" y="141421"/>
                  </a:lnTo>
                  <a:lnTo>
                    <a:pt x="40801" y="142227"/>
                  </a:lnTo>
                  <a:lnTo>
                    <a:pt x="61696" y="142861"/>
                  </a:lnTo>
                  <a:lnTo>
                    <a:pt x="67284" y="140045"/>
                  </a:lnTo>
                  <a:lnTo>
                    <a:pt x="70256" y="137812"/>
                  </a:lnTo>
                  <a:lnTo>
                    <a:pt x="79203" y="135331"/>
                  </a:lnTo>
                  <a:lnTo>
                    <a:pt x="89176" y="133171"/>
                  </a:lnTo>
                  <a:lnTo>
                    <a:pt x="135533" y="107536"/>
                  </a:lnTo>
                  <a:lnTo>
                    <a:pt x="145962" y="104941"/>
                  </a:lnTo>
                  <a:lnTo>
                    <a:pt x="192677" y="78967"/>
                  </a:lnTo>
                  <a:lnTo>
                    <a:pt x="203109" y="76369"/>
                  </a:lnTo>
                  <a:lnTo>
                    <a:pt x="218430" y="68901"/>
                  </a:lnTo>
                  <a:lnTo>
                    <a:pt x="255720" y="66672"/>
                  </a:lnTo>
                  <a:lnTo>
                    <a:pt x="256205" y="67731"/>
                  </a:lnTo>
                  <a:lnTo>
                    <a:pt x="258226" y="92365"/>
                  </a:lnTo>
                  <a:lnTo>
                    <a:pt x="265375" y="102929"/>
                  </a:lnTo>
                  <a:lnTo>
                    <a:pt x="266438" y="113070"/>
                  </a:lnTo>
                  <a:lnTo>
                    <a:pt x="266699" y="158988"/>
                  </a:lnTo>
                  <a:lnTo>
                    <a:pt x="266700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SMARTInkShape-1370"/>
            <p:cNvSpPr/>
            <p:nvPr>
              <p:custDataLst>
                <p:tags r:id="rId191"/>
              </p:custDataLst>
            </p:nvPr>
          </p:nvSpPr>
          <p:spPr>
            <a:xfrm>
              <a:off x="1238250" y="5267442"/>
              <a:ext cx="104659" cy="123709"/>
            </a:xfrm>
            <a:custGeom>
              <a:avLst/>
              <a:gdLst/>
              <a:ahLst/>
              <a:cxnLst/>
              <a:rect l="0" t="0" r="0" b="0"/>
              <a:pathLst>
                <a:path w="104659" h="123709">
                  <a:moveTo>
                    <a:pt x="0" y="37983"/>
                  </a:moveTo>
                  <a:lnTo>
                    <a:pt x="0" y="37983"/>
                  </a:lnTo>
                  <a:lnTo>
                    <a:pt x="0" y="9535"/>
                  </a:lnTo>
                  <a:lnTo>
                    <a:pt x="8201" y="1218"/>
                  </a:lnTo>
                  <a:lnTo>
                    <a:pt x="17610" y="0"/>
                  </a:lnTo>
                  <a:lnTo>
                    <a:pt x="18090" y="1019"/>
                  </a:lnTo>
                  <a:lnTo>
                    <a:pt x="18623" y="4974"/>
                  </a:lnTo>
                  <a:lnTo>
                    <a:pt x="19824" y="6452"/>
                  </a:lnTo>
                  <a:lnTo>
                    <a:pt x="28726" y="10206"/>
                  </a:lnTo>
                  <a:lnTo>
                    <a:pt x="36656" y="17575"/>
                  </a:lnTo>
                  <a:lnTo>
                    <a:pt x="37672" y="23587"/>
                  </a:lnTo>
                  <a:lnTo>
                    <a:pt x="38099" y="55547"/>
                  </a:lnTo>
                  <a:lnTo>
                    <a:pt x="28691" y="66430"/>
                  </a:lnTo>
                  <a:lnTo>
                    <a:pt x="28578" y="75688"/>
                  </a:lnTo>
                  <a:lnTo>
                    <a:pt x="28575" y="66940"/>
                  </a:lnTo>
                  <a:lnTo>
                    <a:pt x="36776" y="58391"/>
                  </a:lnTo>
                  <a:lnTo>
                    <a:pt x="42764" y="57435"/>
                  </a:lnTo>
                  <a:lnTo>
                    <a:pt x="44385" y="56243"/>
                  </a:lnTo>
                  <a:lnTo>
                    <a:pt x="46185" y="52096"/>
                  </a:lnTo>
                  <a:lnTo>
                    <a:pt x="47723" y="50567"/>
                  </a:lnTo>
                  <a:lnTo>
                    <a:pt x="52255" y="48867"/>
                  </a:lnTo>
                  <a:lnTo>
                    <a:pt x="89296" y="47511"/>
                  </a:lnTo>
                  <a:lnTo>
                    <a:pt x="91280" y="48568"/>
                  </a:lnTo>
                  <a:lnTo>
                    <a:pt x="92604" y="50331"/>
                  </a:lnTo>
                  <a:lnTo>
                    <a:pt x="94727" y="55709"/>
                  </a:lnTo>
                  <a:lnTo>
                    <a:pt x="95095" y="61698"/>
                  </a:lnTo>
                  <a:lnTo>
                    <a:pt x="96205" y="63318"/>
                  </a:lnTo>
                  <a:lnTo>
                    <a:pt x="98003" y="64398"/>
                  </a:lnTo>
                  <a:lnTo>
                    <a:pt x="100261" y="65118"/>
                  </a:lnTo>
                  <a:lnTo>
                    <a:pt x="101765" y="66656"/>
                  </a:lnTo>
                  <a:lnTo>
                    <a:pt x="104379" y="74632"/>
                  </a:lnTo>
                  <a:lnTo>
                    <a:pt x="104658" y="80710"/>
                  </a:lnTo>
                  <a:lnTo>
                    <a:pt x="101901" y="86253"/>
                  </a:lnTo>
                  <a:lnTo>
                    <a:pt x="96564" y="93379"/>
                  </a:lnTo>
                  <a:lnTo>
                    <a:pt x="95639" y="99670"/>
                  </a:lnTo>
                  <a:lnTo>
                    <a:pt x="94451" y="101333"/>
                  </a:lnTo>
                  <a:lnTo>
                    <a:pt x="92601" y="102441"/>
                  </a:lnTo>
                  <a:lnTo>
                    <a:pt x="90309" y="103180"/>
                  </a:lnTo>
                  <a:lnTo>
                    <a:pt x="88781" y="104731"/>
                  </a:lnTo>
                  <a:lnTo>
                    <a:pt x="87083" y="109277"/>
                  </a:lnTo>
                  <a:lnTo>
                    <a:pt x="85572" y="110912"/>
                  </a:lnTo>
                  <a:lnTo>
                    <a:pt x="81071" y="112730"/>
                  </a:lnTo>
                  <a:lnTo>
                    <a:pt x="79447" y="114272"/>
                  </a:lnTo>
                  <a:lnTo>
                    <a:pt x="76628" y="122257"/>
                  </a:lnTo>
                  <a:lnTo>
                    <a:pt x="73568" y="123063"/>
                  </a:lnTo>
                  <a:lnTo>
                    <a:pt x="66675" y="123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SMARTInkShape-1371"/>
            <p:cNvSpPr/>
            <p:nvPr>
              <p:custDataLst>
                <p:tags r:id="rId192"/>
              </p:custDataLst>
            </p:nvPr>
          </p:nvSpPr>
          <p:spPr>
            <a:xfrm>
              <a:off x="1390651" y="5276850"/>
              <a:ext cx="123825" cy="114253"/>
            </a:xfrm>
            <a:custGeom>
              <a:avLst/>
              <a:gdLst/>
              <a:ahLst/>
              <a:cxnLst/>
              <a:rect l="0" t="0" r="0" b="0"/>
              <a:pathLst>
                <a:path w="123825" h="114253">
                  <a:moveTo>
                    <a:pt x="38099" y="28575"/>
                  </a:moveTo>
                  <a:lnTo>
                    <a:pt x="38099" y="28575"/>
                  </a:lnTo>
                  <a:lnTo>
                    <a:pt x="47232" y="19442"/>
                  </a:lnTo>
                  <a:lnTo>
                    <a:pt x="66674" y="19050"/>
                  </a:lnTo>
                  <a:lnTo>
                    <a:pt x="66674" y="13994"/>
                  </a:lnTo>
                  <a:lnTo>
                    <a:pt x="65616" y="12505"/>
                  </a:lnTo>
                  <a:lnTo>
                    <a:pt x="63852" y="11511"/>
                  </a:lnTo>
                  <a:lnTo>
                    <a:pt x="61618" y="10849"/>
                  </a:lnTo>
                  <a:lnTo>
                    <a:pt x="60128" y="9349"/>
                  </a:lnTo>
                  <a:lnTo>
                    <a:pt x="57542" y="1441"/>
                  </a:lnTo>
                  <a:lnTo>
                    <a:pt x="54501" y="640"/>
                  </a:lnTo>
                  <a:lnTo>
                    <a:pt x="30017" y="0"/>
                  </a:lnTo>
                  <a:lnTo>
                    <a:pt x="14422" y="14189"/>
                  </a:lnTo>
                  <a:lnTo>
                    <a:pt x="11701" y="19712"/>
                  </a:lnTo>
                  <a:lnTo>
                    <a:pt x="9954" y="26824"/>
                  </a:lnTo>
                  <a:lnTo>
                    <a:pt x="3063" y="35834"/>
                  </a:lnTo>
                  <a:lnTo>
                    <a:pt x="907" y="44719"/>
                  </a:lnTo>
                  <a:lnTo>
                    <a:pt x="0" y="90224"/>
                  </a:lnTo>
                  <a:lnTo>
                    <a:pt x="2822" y="95838"/>
                  </a:lnTo>
                  <a:lnTo>
                    <a:pt x="6545" y="101862"/>
                  </a:lnTo>
                  <a:lnTo>
                    <a:pt x="8200" y="108067"/>
                  </a:lnTo>
                  <a:lnTo>
                    <a:pt x="9700" y="110144"/>
                  </a:lnTo>
                  <a:lnTo>
                    <a:pt x="11758" y="111529"/>
                  </a:lnTo>
                  <a:lnTo>
                    <a:pt x="19711" y="113480"/>
                  </a:lnTo>
                  <a:lnTo>
                    <a:pt x="36256" y="114252"/>
                  </a:lnTo>
                  <a:lnTo>
                    <a:pt x="51885" y="106686"/>
                  </a:lnTo>
                  <a:lnTo>
                    <a:pt x="97076" y="73010"/>
                  </a:lnTo>
                  <a:lnTo>
                    <a:pt x="123824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SMARTInkShape-1372"/>
            <p:cNvSpPr/>
            <p:nvPr>
              <p:custDataLst>
                <p:tags r:id="rId193"/>
              </p:custDataLst>
            </p:nvPr>
          </p:nvSpPr>
          <p:spPr>
            <a:xfrm>
              <a:off x="1544423" y="5238754"/>
              <a:ext cx="151028" cy="133347"/>
            </a:xfrm>
            <a:custGeom>
              <a:avLst/>
              <a:gdLst/>
              <a:ahLst/>
              <a:cxnLst/>
              <a:rect l="0" t="0" r="0" b="0"/>
              <a:pathLst>
                <a:path w="151028" h="133347">
                  <a:moveTo>
                    <a:pt x="46252" y="19046"/>
                  </a:moveTo>
                  <a:lnTo>
                    <a:pt x="46252" y="19046"/>
                  </a:lnTo>
                  <a:lnTo>
                    <a:pt x="55661" y="9637"/>
                  </a:lnTo>
                  <a:lnTo>
                    <a:pt x="64907" y="9524"/>
                  </a:lnTo>
                  <a:lnTo>
                    <a:pt x="65302" y="52132"/>
                  </a:lnTo>
                  <a:lnTo>
                    <a:pt x="62480" y="57739"/>
                  </a:lnTo>
                  <a:lnTo>
                    <a:pt x="58756" y="63760"/>
                  </a:lnTo>
                  <a:lnTo>
                    <a:pt x="56365" y="76248"/>
                  </a:lnTo>
                  <a:lnTo>
                    <a:pt x="55893" y="88906"/>
                  </a:lnTo>
                  <a:lnTo>
                    <a:pt x="53007" y="95251"/>
                  </a:lnTo>
                  <a:lnTo>
                    <a:pt x="39970" y="112004"/>
                  </a:lnTo>
                  <a:lnTo>
                    <a:pt x="37154" y="122056"/>
                  </a:lnTo>
                  <a:lnTo>
                    <a:pt x="27237" y="133308"/>
                  </a:lnTo>
                  <a:lnTo>
                    <a:pt x="18070" y="133346"/>
                  </a:lnTo>
                  <a:lnTo>
                    <a:pt x="17711" y="125145"/>
                  </a:lnTo>
                  <a:lnTo>
                    <a:pt x="24230" y="116478"/>
                  </a:lnTo>
                  <a:lnTo>
                    <a:pt x="26811" y="106522"/>
                  </a:lnTo>
                  <a:lnTo>
                    <a:pt x="27086" y="100233"/>
                  </a:lnTo>
                  <a:lnTo>
                    <a:pt x="28183" y="98571"/>
                  </a:lnTo>
                  <a:lnTo>
                    <a:pt x="29973" y="97462"/>
                  </a:lnTo>
                  <a:lnTo>
                    <a:pt x="36896" y="95539"/>
                  </a:lnTo>
                  <a:lnTo>
                    <a:pt x="51182" y="95249"/>
                  </a:lnTo>
                  <a:lnTo>
                    <a:pt x="52714" y="96306"/>
                  </a:lnTo>
                  <a:lnTo>
                    <a:pt x="53735" y="98069"/>
                  </a:lnTo>
                  <a:lnTo>
                    <a:pt x="54415" y="100303"/>
                  </a:lnTo>
                  <a:lnTo>
                    <a:pt x="55928" y="101793"/>
                  </a:lnTo>
                  <a:lnTo>
                    <a:pt x="65398" y="105568"/>
                  </a:lnTo>
                  <a:lnTo>
                    <a:pt x="73376" y="112938"/>
                  </a:lnTo>
                  <a:lnTo>
                    <a:pt x="82145" y="115086"/>
                  </a:lnTo>
                  <a:lnTo>
                    <a:pt x="92123" y="122462"/>
                  </a:lnTo>
                  <a:lnTo>
                    <a:pt x="98414" y="123418"/>
                  </a:lnTo>
                  <a:lnTo>
                    <a:pt x="100076" y="124611"/>
                  </a:lnTo>
                  <a:lnTo>
                    <a:pt x="101185" y="126464"/>
                  </a:lnTo>
                  <a:lnTo>
                    <a:pt x="101924" y="128758"/>
                  </a:lnTo>
                  <a:lnTo>
                    <a:pt x="103475" y="130287"/>
                  </a:lnTo>
                  <a:lnTo>
                    <a:pt x="111473" y="132943"/>
                  </a:lnTo>
                  <a:lnTo>
                    <a:pt x="121000" y="133311"/>
                  </a:lnTo>
                  <a:lnTo>
                    <a:pt x="121484" y="132264"/>
                  </a:lnTo>
                  <a:lnTo>
                    <a:pt x="122022" y="128278"/>
                  </a:lnTo>
                  <a:lnTo>
                    <a:pt x="123224" y="126793"/>
                  </a:lnTo>
                  <a:lnTo>
                    <a:pt x="127381" y="125142"/>
                  </a:lnTo>
                  <a:lnTo>
                    <a:pt x="128913" y="123643"/>
                  </a:lnTo>
                  <a:lnTo>
                    <a:pt x="132766" y="114198"/>
                  </a:lnTo>
                  <a:lnTo>
                    <a:pt x="138443" y="106976"/>
                  </a:lnTo>
                  <a:lnTo>
                    <a:pt x="141654" y="98134"/>
                  </a:lnTo>
                  <a:lnTo>
                    <a:pt x="147779" y="88810"/>
                  </a:lnTo>
                  <a:lnTo>
                    <a:pt x="150065" y="79346"/>
                  </a:lnTo>
                  <a:lnTo>
                    <a:pt x="151016" y="44446"/>
                  </a:lnTo>
                  <a:lnTo>
                    <a:pt x="148200" y="38096"/>
                  </a:lnTo>
                  <a:lnTo>
                    <a:pt x="119146" y="6229"/>
                  </a:lnTo>
                  <a:lnTo>
                    <a:pt x="112869" y="2767"/>
                  </a:lnTo>
                  <a:lnTo>
                    <a:pt x="100216" y="543"/>
                  </a:lnTo>
                  <a:lnTo>
                    <a:pt x="62127" y="0"/>
                  </a:lnTo>
                  <a:lnTo>
                    <a:pt x="55777" y="2820"/>
                  </a:lnTo>
                  <a:lnTo>
                    <a:pt x="49427" y="6543"/>
                  </a:lnTo>
                  <a:lnTo>
                    <a:pt x="39902" y="9697"/>
                  </a:lnTo>
                  <a:lnTo>
                    <a:pt x="30377" y="15806"/>
                  </a:lnTo>
                  <a:lnTo>
                    <a:pt x="20852" y="19144"/>
                  </a:lnTo>
                  <a:lnTo>
                    <a:pt x="10033" y="27120"/>
                  </a:lnTo>
                  <a:lnTo>
                    <a:pt x="8988" y="30749"/>
                  </a:lnTo>
                  <a:lnTo>
                    <a:pt x="8709" y="33198"/>
                  </a:lnTo>
                  <a:lnTo>
                    <a:pt x="5577" y="38741"/>
                  </a:lnTo>
                  <a:lnTo>
                    <a:pt x="0" y="45867"/>
                  </a:lnTo>
                  <a:lnTo>
                    <a:pt x="601" y="47510"/>
                  </a:lnTo>
                  <a:lnTo>
                    <a:pt x="6949" y="55668"/>
                  </a:lnTo>
                  <a:lnTo>
                    <a:pt x="7795" y="61765"/>
                  </a:lnTo>
                  <a:lnTo>
                    <a:pt x="8973" y="63400"/>
                  </a:lnTo>
                  <a:lnTo>
                    <a:pt x="10816" y="64491"/>
                  </a:lnTo>
                  <a:lnTo>
                    <a:pt x="18466" y="66025"/>
                  </a:lnTo>
                  <a:lnTo>
                    <a:pt x="25477" y="66544"/>
                  </a:lnTo>
                  <a:lnTo>
                    <a:pt x="34466" y="73192"/>
                  </a:lnTo>
                  <a:lnTo>
                    <a:pt x="43348" y="75306"/>
                  </a:lnTo>
                  <a:lnTo>
                    <a:pt x="49547" y="75801"/>
                  </a:lnTo>
                  <a:lnTo>
                    <a:pt x="55830" y="73199"/>
                  </a:lnTo>
                  <a:lnTo>
                    <a:pt x="62151" y="69572"/>
                  </a:lnTo>
                  <a:lnTo>
                    <a:pt x="74832" y="67244"/>
                  </a:lnTo>
                  <a:lnTo>
                    <a:pt x="82237" y="65867"/>
                  </a:lnTo>
                  <a:lnTo>
                    <a:pt x="112339" y="54927"/>
                  </a:lnTo>
                  <a:lnTo>
                    <a:pt x="115710" y="52492"/>
                  </a:lnTo>
                  <a:lnTo>
                    <a:pt x="125100" y="49785"/>
                  </a:lnTo>
                  <a:lnTo>
                    <a:pt x="135271" y="47524"/>
                  </a:lnTo>
                  <a:lnTo>
                    <a:pt x="151027" y="380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1373"/>
            <p:cNvSpPr/>
            <p:nvPr>
              <p:custDataLst>
                <p:tags r:id="rId194"/>
              </p:custDataLst>
            </p:nvPr>
          </p:nvSpPr>
          <p:spPr>
            <a:xfrm>
              <a:off x="1857375" y="517207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8201" y="1324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1374"/>
            <p:cNvSpPr/>
            <p:nvPr>
              <p:custDataLst>
                <p:tags r:id="rId195"/>
              </p:custDataLst>
            </p:nvPr>
          </p:nvSpPr>
          <p:spPr>
            <a:xfrm>
              <a:off x="1895475" y="5162550"/>
              <a:ext cx="95123" cy="9526"/>
            </a:xfrm>
            <a:custGeom>
              <a:avLst/>
              <a:gdLst/>
              <a:ahLst/>
              <a:cxnLst/>
              <a:rect l="0" t="0" r="0" b="0"/>
              <a:pathLst>
                <a:path w="95123" h="9526">
                  <a:moveTo>
                    <a:pt x="0" y="0"/>
                  </a:moveTo>
                  <a:lnTo>
                    <a:pt x="0" y="0"/>
                  </a:lnTo>
                  <a:lnTo>
                    <a:pt x="41705" y="0"/>
                  </a:lnTo>
                  <a:lnTo>
                    <a:pt x="43678" y="1058"/>
                  </a:lnTo>
                  <a:lnTo>
                    <a:pt x="44994" y="2822"/>
                  </a:lnTo>
                  <a:lnTo>
                    <a:pt x="45871" y="5056"/>
                  </a:lnTo>
                  <a:lnTo>
                    <a:pt x="47514" y="6545"/>
                  </a:lnTo>
                  <a:lnTo>
                    <a:pt x="55672" y="9133"/>
                  </a:lnTo>
                  <a:lnTo>
                    <a:pt x="95122" y="9525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SMARTInkShape-1375"/>
            <p:cNvSpPr/>
            <p:nvPr>
              <p:custDataLst>
                <p:tags r:id="rId196"/>
              </p:custDataLst>
            </p:nvPr>
          </p:nvSpPr>
          <p:spPr>
            <a:xfrm>
              <a:off x="1867302" y="5219700"/>
              <a:ext cx="161524" cy="28542"/>
            </a:xfrm>
            <a:custGeom>
              <a:avLst/>
              <a:gdLst/>
              <a:ahLst/>
              <a:cxnLst/>
              <a:rect l="0" t="0" r="0" b="0"/>
              <a:pathLst>
                <a:path w="161524" h="28542">
                  <a:moveTo>
                    <a:pt x="18648" y="19050"/>
                  </a:moveTo>
                  <a:lnTo>
                    <a:pt x="18648" y="19050"/>
                  </a:lnTo>
                  <a:lnTo>
                    <a:pt x="0" y="19050"/>
                  </a:lnTo>
                  <a:lnTo>
                    <a:pt x="7835" y="27251"/>
                  </a:lnTo>
                  <a:lnTo>
                    <a:pt x="17211" y="28459"/>
                  </a:lnTo>
                  <a:lnTo>
                    <a:pt x="23279" y="28541"/>
                  </a:lnTo>
                  <a:lnTo>
                    <a:pt x="24910" y="27494"/>
                  </a:lnTo>
                  <a:lnTo>
                    <a:pt x="25998" y="25738"/>
                  </a:lnTo>
                  <a:lnTo>
                    <a:pt x="26723" y="23509"/>
                  </a:lnTo>
                  <a:lnTo>
                    <a:pt x="28265" y="22022"/>
                  </a:lnTo>
                  <a:lnTo>
                    <a:pt x="36247" y="19441"/>
                  </a:lnTo>
                  <a:lnTo>
                    <a:pt x="83445" y="19050"/>
                  </a:lnTo>
                  <a:lnTo>
                    <a:pt x="89823" y="19050"/>
                  </a:lnTo>
                  <a:lnTo>
                    <a:pt x="95437" y="16228"/>
                  </a:lnTo>
                  <a:lnTo>
                    <a:pt x="101460" y="12505"/>
                  </a:lnTo>
                  <a:lnTo>
                    <a:pt x="112051" y="9917"/>
                  </a:lnTo>
                  <a:lnTo>
                    <a:pt x="131184" y="9535"/>
                  </a:lnTo>
                  <a:lnTo>
                    <a:pt x="140204" y="2981"/>
                  </a:lnTo>
                  <a:lnTo>
                    <a:pt x="150236" y="393"/>
                  </a:lnTo>
                  <a:lnTo>
                    <a:pt x="16152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3" name="SMARTInkShape-Group314"/>
          <p:cNvGrpSpPr/>
          <p:nvPr/>
        </p:nvGrpSpPr>
        <p:grpSpPr>
          <a:xfrm>
            <a:off x="2247900" y="4953010"/>
            <a:ext cx="333366" cy="485360"/>
            <a:chOff x="2247900" y="4953010"/>
            <a:chExt cx="333366" cy="485360"/>
          </a:xfrm>
        </p:grpSpPr>
        <p:sp>
          <p:nvSpPr>
            <p:cNvPr id="310" name="SMARTInkShape-1376"/>
            <p:cNvSpPr/>
            <p:nvPr>
              <p:custDataLst>
                <p:tags r:id="rId186"/>
              </p:custDataLst>
            </p:nvPr>
          </p:nvSpPr>
          <p:spPr>
            <a:xfrm>
              <a:off x="2247900" y="5191125"/>
              <a:ext cx="333366" cy="19051"/>
            </a:xfrm>
            <a:custGeom>
              <a:avLst/>
              <a:gdLst/>
              <a:ahLst/>
              <a:cxnLst/>
              <a:rect l="0" t="0" r="0" b="0"/>
              <a:pathLst>
                <a:path w="333366" h="19051">
                  <a:moveTo>
                    <a:pt x="0" y="19050"/>
                  </a:moveTo>
                  <a:lnTo>
                    <a:pt x="0" y="19050"/>
                  </a:lnTo>
                  <a:lnTo>
                    <a:pt x="46147" y="19050"/>
                  </a:lnTo>
                  <a:lnTo>
                    <a:pt x="92960" y="19050"/>
                  </a:lnTo>
                  <a:lnTo>
                    <a:pt x="139702" y="19050"/>
                  </a:lnTo>
                  <a:lnTo>
                    <a:pt x="184150" y="19050"/>
                  </a:lnTo>
                  <a:lnTo>
                    <a:pt x="190500" y="16228"/>
                  </a:lnTo>
                  <a:lnTo>
                    <a:pt x="196850" y="12505"/>
                  </a:lnTo>
                  <a:lnTo>
                    <a:pt x="209550" y="10113"/>
                  </a:lnTo>
                  <a:lnTo>
                    <a:pt x="257002" y="9525"/>
                  </a:lnTo>
                  <a:lnTo>
                    <a:pt x="303321" y="9525"/>
                  </a:lnTo>
                  <a:lnTo>
                    <a:pt x="332982" y="9525"/>
                  </a:lnTo>
                  <a:lnTo>
                    <a:pt x="333365" y="392"/>
                  </a:lnTo>
                  <a:lnTo>
                    <a:pt x="3238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SMARTInkShape-1377"/>
            <p:cNvSpPr/>
            <p:nvPr>
              <p:custDataLst>
                <p:tags r:id="rId187"/>
              </p:custDataLst>
            </p:nvPr>
          </p:nvSpPr>
          <p:spPr>
            <a:xfrm>
              <a:off x="2371725" y="4953010"/>
              <a:ext cx="47626" cy="219066"/>
            </a:xfrm>
            <a:custGeom>
              <a:avLst/>
              <a:gdLst/>
              <a:ahLst/>
              <a:cxnLst/>
              <a:rect l="0" t="0" r="0" b="0"/>
              <a:pathLst>
                <a:path w="47626" h="219066">
                  <a:moveTo>
                    <a:pt x="0" y="114290"/>
                  </a:moveTo>
                  <a:lnTo>
                    <a:pt x="0" y="114290"/>
                  </a:lnTo>
                  <a:lnTo>
                    <a:pt x="8201" y="106089"/>
                  </a:lnTo>
                  <a:lnTo>
                    <a:pt x="9133" y="100101"/>
                  </a:lnTo>
                  <a:lnTo>
                    <a:pt x="10322" y="98480"/>
                  </a:lnTo>
                  <a:lnTo>
                    <a:pt x="14465" y="96681"/>
                  </a:lnTo>
                  <a:lnTo>
                    <a:pt x="15994" y="95142"/>
                  </a:lnTo>
                  <a:lnTo>
                    <a:pt x="21268" y="85068"/>
                  </a:lnTo>
                  <a:lnTo>
                    <a:pt x="25328" y="79078"/>
                  </a:lnTo>
                  <a:lnTo>
                    <a:pt x="27613" y="69754"/>
                  </a:lnTo>
                  <a:lnTo>
                    <a:pt x="28147" y="63452"/>
                  </a:lnTo>
                  <a:lnTo>
                    <a:pt x="31207" y="57123"/>
                  </a:lnTo>
                  <a:lnTo>
                    <a:pt x="44377" y="40382"/>
                  </a:lnTo>
                  <a:lnTo>
                    <a:pt x="46663" y="31478"/>
                  </a:lnTo>
                  <a:lnTo>
                    <a:pt x="47625" y="0"/>
                  </a:lnTo>
                  <a:lnTo>
                    <a:pt x="47625" y="5050"/>
                  </a:lnTo>
                  <a:lnTo>
                    <a:pt x="46567" y="6538"/>
                  </a:lnTo>
                  <a:lnTo>
                    <a:pt x="44803" y="7531"/>
                  </a:lnTo>
                  <a:lnTo>
                    <a:pt x="39424" y="9123"/>
                  </a:lnTo>
                  <a:lnTo>
                    <a:pt x="38688" y="12163"/>
                  </a:lnTo>
                  <a:lnTo>
                    <a:pt x="38134" y="31895"/>
                  </a:lnTo>
                  <a:lnTo>
                    <a:pt x="35293" y="38159"/>
                  </a:lnTo>
                  <a:lnTo>
                    <a:pt x="31561" y="44471"/>
                  </a:lnTo>
                  <a:lnTo>
                    <a:pt x="29460" y="55033"/>
                  </a:lnTo>
                  <a:lnTo>
                    <a:pt x="28590" y="102605"/>
                  </a:lnTo>
                  <a:lnTo>
                    <a:pt x="27517" y="145270"/>
                  </a:lnTo>
                  <a:lnTo>
                    <a:pt x="21036" y="163958"/>
                  </a:lnTo>
                  <a:lnTo>
                    <a:pt x="20374" y="169627"/>
                  </a:lnTo>
                  <a:lnTo>
                    <a:pt x="22461" y="178748"/>
                  </a:lnTo>
                  <a:lnTo>
                    <a:pt x="25858" y="186330"/>
                  </a:lnTo>
                  <a:lnTo>
                    <a:pt x="28575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1378"/>
            <p:cNvSpPr/>
            <p:nvPr>
              <p:custDataLst>
                <p:tags r:id="rId188"/>
              </p:custDataLst>
            </p:nvPr>
          </p:nvSpPr>
          <p:spPr>
            <a:xfrm>
              <a:off x="2352675" y="5295900"/>
              <a:ext cx="161926" cy="142470"/>
            </a:xfrm>
            <a:custGeom>
              <a:avLst/>
              <a:gdLst/>
              <a:ahLst/>
              <a:cxnLst/>
              <a:rect l="0" t="0" r="0" b="0"/>
              <a:pathLst>
                <a:path w="161926" h="142470">
                  <a:moveTo>
                    <a:pt x="76200" y="38100"/>
                  </a:moveTo>
                  <a:lnTo>
                    <a:pt x="76200" y="38100"/>
                  </a:lnTo>
                  <a:lnTo>
                    <a:pt x="67067" y="28967"/>
                  </a:lnTo>
                  <a:lnTo>
                    <a:pt x="61735" y="28691"/>
                  </a:lnTo>
                  <a:lnTo>
                    <a:pt x="60206" y="27594"/>
                  </a:lnTo>
                  <a:lnTo>
                    <a:pt x="59188" y="25804"/>
                  </a:lnTo>
                  <a:lnTo>
                    <a:pt x="57269" y="19445"/>
                  </a:lnTo>
                  <a:lnTo>
                    <a:pt x="57160" y="10883"/>
                  </a:lnTo>
                  <a:lnTo>
                    <a:pt x="56099" y="10431"/>
                  </a:lnTo>
                  <a:lnTo>
                    <a:pt x="48017" y="9560"/>
                  </a:lnTo>
                  <a:lnTo>
                    <a:pt x="57037" y="116"/>
                  </a:lnTo>
                  <a:lnTo>
                    <a:pt x="81137" y="0"/>
                  </a:lnTo>
                  <a:lnTo>
                    <a:pt x="82666" y="1058"/>
                  </a:lnTo>
                  <a:lnTo>
                    <a:pt x="83686" y="2822"/>
                  </a:lnTo>
                  <a:lnTo>
                    <a:pt x="84366" y="5056"/>
                  </a:lnTo>
                  <a:lnTo>
                    <a:pt x="85877" y="6545"/>
                  </a:lnTo>
                  <a:lnTo>
                    <a:pt x="93807" y="9133"/>
                  </a:lnTo>
                  <a:lnTo>
                    <a:pt x="94608" y="12173"/>
                  </a:lnTo>
                  <a:lnTo>
                    <a:pt x="95247" y="41681"/>
                  </a:lnTo>
                  <a:lnTo>
                    <a:pt x="92426" y="47805"/>
                  </a:lnTo>
                  <a:lnTo>
                    <a:pt x="88703" y="54054"/>
                  </a:lnTo>
                  <a:lnTo>
                    <a:pt x="85549" y="63524"/>
                  </a:lnTo>
                  <a:lnTo>
                    <a:pt x="79441" y="74090"/>
                  </a:lnTo>
                  <a:lnTo>
                    <a:pt x="76102" y="88040"/>
                  </a:lnTo>
                  <a:lnTo>
                    <a:pt x="74018" y="90443"/>
                  </a:lnTo>
                  <a:lnTo>
                    <a:pt x="71570" y="92046"/>
                  </a:lnTo>
                  <a:lnTo>
                    <a:pt x="69938" y="94172"/>
                  </a:lnTo>
                  <a:lnTo>
                    <a:pt x="64497" y="105189"/>
                  </a:lnTo>
                  <a:lnTo>
                    <a:pt x="51572" y="120704"/>
                  </a:lnTo>
                  <a:lnTo>
                    <a:pt x="49379" y="127024"/>
                  </a:lnTo>
                  <a:lnTo>
                    <a:pt x="47736" y="129133"/>
                  </a:lnTo>
                  <a:lnTo>
                    <a:pt x="43088" y="131476"/>
                  </a:lnTo>
                  <a:lnTo>
                    <a:pt x="34522" y="132795"/>
                  </a:lnTo>
                  <a:lnTo>
                    <a:pt x="32539" y="134038"/>
                  </a:lnTo>
                  <a:lnTo>
                    <a:pt x="31218" y="135925"/>
                  </a:lnTo>
                  <a:lnTo>
                    <a:pt x="29097" y="141503"/>
                  </a:lnTo>
                  <a:lnTo>
                    <a:pt x="25985" y="142265"/>
                  </a:lnTo>
                  <a:lnTo>
                    <a:pt x="23673" y="142469"/>
                  </a:lnTo>
                  <a:lnTo>
                    <a:pt x="18283" y="139872"/>
                  </a:lnTo>
                  <a:lnTo>
                    <a:pt x="11255" y="134638"/>
                  </a:lnTo>
                  <a:lnTo>
                    <a:pt x="4981" y="133732"/>
                  </a:lnTo>
                  <a:lnTo>
                    <a:pt x="3321" y="132546"/>
                  </a:lnTo>
                  <a:lnTo>
                    <a:pt x="2214" y="130697"/>
                  </a:lnTo>
                  <a:lnTo>
                    <a:pt x="292" y="123672"/>
                  </a:lnTo>
                  <a:lnTo>
                    <a:pt x="0" y="96701"/>
                  </a:lnTo>
                  <a:lnTo>
                    <a:pt x="14189" y="81099"/>
                  </a:lnTo>
                  <a:lnTo>
                    <a:pt x="19712" y="78377"/>
                  </a:lnTo>
                  <a:lnTo>
                    <a:pt x="36622" y="76238"/>
                  </a:lnTo>
                  <a:lnTo>
                    <a:pt x="51228" y="76203"/>
                  </a:lnTo>
                  <a:lnTo>
                    <a:pt x="57340" y="79023"/>
                  </a:lnTo>
                  <a:lnTo>
                    <a:pt x="73915" y="92010"/>
                  </a:lnTo>
                  <a:lnTo>
                    <a:pt x="82814" y="94290"/>
                  </a:lnTo>
                  <a:lnTo>
                    <a:pt x="89017" y="94823"/>
                  </a:lnTo>
                  <a:lnTo>
                    <a:pt x="95302" y="97882"/>
                  </a:lnTo>
                  <a:lnTo>
                    <a:pt x="102904" y="103414"/>
                  </a:lnTo>
                  <a:lnTo>
                    <a:pt x="112010" y="105564"/>
                  </a:lnTo>
                  <a:lnTo>
                    <a:pt x="122060" y="112940"/>
                  </a:lnTo>
                  <a:lnTo>
                    <a:pt x="131871" y="114181"/>
                  </a:lnTo>
                  <a:lnTo>
                    <a:pt x="142444" y="114297"/>
                  </a:lnTo>
                  <a:lnTo>
                    <a:pt x="151038" y="106099"/>
                  </a:lnTo>
                  <a:lnTo>
                    <a:pt x="151996" y="100110"/>
                  </a:lnTo>
                  <a:lnTo>
                    <a:pt x="153189" y="98490"/>
                  </a:lnTo>
                  <a:lnTo>
                    <a:pt x="157337" y="96690"/>
                  </a:lnTo>
                  <a:lnTo>
                    <a:pt x="158866" y="95152"/>
                  </a:lnTo>
                  <a:lnTo>
                    <a:pt x="16192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9" name="SMARTInkShape-Group315"/>
          <p:cNvGrpSpPr/>
          <p:nvPr/>
        </p:nvGrpSpPr>
        <p:grpSpPr>
          <a:xfrm>
            <a:off x="2838578" y="4905375"/>
            <a:ext cx="2228723" cy="409537"/>
            <a:chOff x="2838578" y="4905375"/>
            <a:chExt cx="2228723" cy="409537"/>
          </a:xfrm>
        </p:grpSpPr>
        <p:sp>
          <p:nvSpPr>
            <p:cNvPr id="314" name="SMARTInkShape-1379"/>
            <p:cNvSpPr/>
            <p:nvPr>
              <p:custDataLst>
                <p:tags r:id="rId171"/>
              </p:custDataLst>
            </p:nvPr>
          </p:nvSpPr>
          <p:spPr>
            <a:xfrm>
              <a:off x="2838578" y="4972050"/>
              <a:ext cx="142748" cy="342862"/>
            </a:xfrm>
            <a:custGeom>
              <a:avLst/>
              <a:gdLst/>
              <a:ahLst/>
              <a:cxnLst/>
              <a:rect l="0" t="0" r="0" b="0"/>
              <a:pathLst>
                <a:path w="142748" h="342862">
                  <a:moveTo>
                    <a:pt x="142747" y="0"/>
                  </a:moveTo>
                  <a:lnTo>
                    <a:pt x="142747" y="0"/>
                  </a:lnTo>
                  <a:lnTo>
                    <a:pt x="128200" y="0"/>
                  </a:lnTo>
                  <a:lnTo>
                    <a:pt x="126699" y="1058"/>
                  </a:lnTo>
                  <a:lnTo>
                    <a:pt x="125698" y="2822"/>
                  </a:lnTo>
                  <a:lnTo>
                    <a:pt x="125031" y="5056"/>
                  </a:lnTo>
                  <a:lnTo>
                    <a:pt x="123528" y="6545"/>
                  </a:lnTo>
                  <a:lnTo>
                    <a:pt x="115613" y="9133"/>
                  </a:lnTo>
                  <a:lnTo>
                    <a:pt x="114813" y="12173"/>
                  </a:lnTo>
                  <a:lnTo>
                    <a:pt x="114599" y="14465"/>
                  </a:lnTo>
                  <a:lnTo>
                    <a:pt x="113398" y="15994"/>
                  </a:lnTo>
                  <a:lnTo>
                    <a:pt x="94890" y="26410"/>
                  </a:lnTo>
                  <a:lnTo>
                    <a:pt x="91793" y="27132"/>
                  </a:lnTo>
                  <a:lnTo>
                    <a:pt x="82376" y="33204"/>
                  </a:lnTo>
                  <a:lnTo>
                    <a:pt x="78874" y="38746"/>
                  </a:lnTo>
                  <a:lnTo>
                    <a:pt x="76259" y="44737"/>
                  </a:lnTo>
                  <a:lnTo>
                    <a:pt x="42183" y="92253"/>
                  </a:lnTo>
                  <a:lnTo>
                    <a:pt x="33470" y="121091"/>
                  </a:lnTo>
                  <a:lnTo>
                    <a:pt x="22893" y="139591"/>
                  </a:lnTo>
                  <a:lnTo>
                    <a:pt x="11615" y="181154"/>
                  </a:lnTo>
                  <a:lnTo>
                    <a:pt x="7232" y="200079"/>
                  </a:lnTo>
                  <a:lnTo>
                    <a:pt x="2053" y="219092"/>
                  </a:lnTo>
                  <a:lnTo>
                    <a:pt x="0" y="255325"/>
                  </a:lnTo>
                  <a:lnTo>
                    <a:pt x="10196" y="302335"/>
                  </a:lnTo>
                  <a:lnTo>
                    <a:pt x="18520" y="331088"/>
                  </a:lnTo>
                  <a:lnTo>
                    <a:pt x="27088" y="341376"/>
                  </a:lnTo>
                  <a:lnTo>
                    <a:pt x="30665" y="342223"/>
                  </a:lnTo>
                  <a:lnTo>
                    <a:pt x="42601" y="342861"/>
                  </a:lnTo>
                  <a:lnTo>
                    <a:pt x="48143" y="340060"/>
                  </a:lnTo>
                  <a:lnTo>
                    <a:pt x="57022" y="333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1380"/>
            <p:cNvSpPr/>
            <p:nvPr>
              <p:custDataLst>
                <p:tags r:id="rId172"/>
              </p:custDataLst>
            </p:nvPr>
          </p:nvSpPr>
          <p:spPr>
            <a:xfrm>
              <a:off x="3019435" y="5038735"/>
              <a:ext cx="76191" cy="199977"/>
            </a:xfrm>
            <a:custGeom>
              <a:avLst/>
              <a:gdLst/>
              <a:ahLst/>
              <a:cxnLst/>
              <a:rect l="0" t="0" r="0" b="0"/>
              <a:pathLst>
                <a:path w="76191" h="199977">
                  <a:moveTo>
                    <a:pt x="57140" y="19040"/>
                  </a:moveTo>
                  <a:lnTo>
                    <a:pt x="57140" y="19040"/>
                  </a:lnTo>
                  <a:lnTo>
                    <a:pt x="62196" y="19040"/>
                  </a:lnTo>
                  <a:lnTo>
                    <a:pt x="63686" y="17982"/>
                  </a:lnTo>
                  <a:lnTo>
                    <a:pt x="64679" y="16218"/>
                  </a:lnTo>
                  <a:lnTo>
                    <a:pt x="66273" y="10839"/>
                  </a:lnTo>
                  <a:lnTo>
                    <a:pt x="69312" y="10103"/>
                  </a:lnTo>
                  <a:lnTo>
                    <a:pt x="76071" y="9525"/>
                  </a:lnTo>
                  <a:lnTo>
                    <a:pt x="76190" y="0"/>
                  </a:lnTo>
                  <a:lnTo>
                    <a:pt x="62001" y="14180"/>
                  </a:lnTo>
                  <a:lnTo>
                    <a:pt x="59300" y="19702"/>
                  </a:lnTo>
                  <a:lnTo>
                    <a:pt x="57566" y="26814"/>
                  </a:lnTo>
                  <a:lnTo>
                    <a:pt x="50678" y="35824"/>
                  </a:lnTo>
                  <a:lnTo>
                    <a:pt x="48977" y="41669"/>
                  </a:lnTo>
                  <a:lnTo>
                    <a:pt x="46825" y="60591"/>
                  </a:lnTo>
                  <a:lnTo>
                    <a:pt x="35872" y="85546"/>
                  </a:lnTo>
                  <a:lnTo>
                    <a:pt x="33437" y="88777"/>
                  </a:lnTo>
                  <a:lnTo>
                    <a:pt x="30730" y="98012"/>
                  </a:lnTo>
                  <a:lnTo>
                    <a:pt x="27792" y="119751"/>
                  </a:lnTo>
                  <a:lnTo>
                    <a:pt x="21082" y="133164"/>
                  </a:lnTo>
                  <a:lnTo>
                    <a:pt x="16397" y="159914"/>
                  </a:lnTo>
                  <a:lnTo>
                    <a:pt x="12574" y="167376"/>
                  </a:lnTo>
                  <a:lnTo>
                    <a:pt x="8725" y="186179"/>
                  </a:lnTo>
                  <a:lnTo>
                    <a:pt x="6872" y="187616"/>
                  </a:lnTo>
                  <a:lnTo>
                    <a:pt x="4578" y="188574"/>
                  </a:lnTo>
                  <a:lnTo>
                    <a:pt x="3048" y="190271"/>
                  </a:lnTo>
                  <a:lnTo>
                    <a:pt x="0" y="199976"/>
                  </a:lnTo>
                  <a:lnTo>
                    <a:pt x="5050" y="194947"/>
                  </a:lnTo>
                  <a:lnTo>
                    <a:pt x="7530" y="189649"/>
                  </a:lnTo>
                  <a:lnTo>
                    <a:pt x="8192" y="186754"/>
                  </a:lnTo>
                  <a:lnTo>
                    <a:pt x="19040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1381"/>
            <p:cNvSpPr/>
            <p:nvPr>
              <p:custDataLst>
                <p:tags r:id="rId173"/>
              </p:custDataLst>
            </p:nvPr>
          </p:nvSpPr>
          <p:spPr>
            <a:xfrm>
              <a:off x="3095625" y="5067311"/>
              <a:ext cx="28576" cy="161915"/>
            </a:xfrm>
            <a:custGeom>
              <a:avLst/>
              <a:gdLst/>
              <a:ahLst/>
              <a:cxnLst/>
              <a:rect l="0" t="0" r="0" b="0"/>
              <a:pathLst>
                <a:path w="28576" h="161915">
                  <a:moveTo>
                    <a:pt x="0" y="19039"/>
                  </a:moveTo>
                  <a:lnTo>
                    <a:pt x="0" y="19039"/>
                  </a:lnTo>
                  <a:lnTo>
                    <a:pt x="0" y="4850"/>
                  </a:lnTo>
                  <a:lnTo>
                    <a:pt x="1058" y="3229"/>
                  </a:lnTo>
                  <a:lnTo>
                    <a:pt x="2822" y="2149"/>
                  </a:lnTo>
                  <a:lnTo>
                    <a:pt x="9490" y="0"/>
                  </a:lnTo>
                  <a:lnTo>
                    <a:pt x="9525" y="44465"/>
                  </a:lnTo>
                  <a:lnTo>
                    <a:pt x="9525" y="88497"/>
                  </a:lnTo>
                  <a:lnTo>
                    <a:pt x="12347" y="95064"/>
                  </a:lnTo>
                  <a:lnTo>
                    <a:pt x="16071" y="101512"/>
                  </a:lnTo>
                  <a:lnTo>
                    <a:pt x="18461" y="114273"/>
                  </a:lnTo>
                  <a:lnTo>
                    <a:pt x="19040" y="146039"/>
                  </a:lnTo>
                  <a:lnTo>
                    <a:pt x="20101" y="148156"/>
                  </a:lnTo>
                  <a:lnTo>
                    <a:pt x="21868" y="149567"/>
                  </a:lnTo>
                  <a:lnTo>
                    <a:pt x="24103" y="150508"/>
                  </a:lnTo>
                  <a:lnTo>
                    <a:pt x="25594" y="152193"/>
                  </a:lnTo>
                  <a:lnTo>
                    <a:pt x="28575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1382"/>
            <p:cNvSpPr/>
            <p:nvPr>
              <p:custDataLst>
                <p:tags r:id="rId174"/>
              </p:custDataLst>
            </p:nvPr>
          </p:nvSpPr>
          <p:spPr>
            <a:xfrm>
              <a:off x="3057528" y="5172075"/>
              <a:ext cx="85723" cy="18656"/>
            </a:xfrm>
            <a:custGeom>
              <a:avLst/>
              <a:gdLst/>
              <a:ahLst/>
              <a:cxnLst/>
              <a:rect l="0" t="0" r="0" b="0"/>
              <a:pathLst>
                <a:path w="85723" h="18656">
                  <a:moveTo>
                    <a:pt x="9522" y="0"/>
                  </a:moveTo>
                  <a:lnTo>
                    <a:pt x="9522" y="0"/>
                  </a:lnTo>
                  <a:lnTo>
                    <a:pt x="7" y="0"/>
                  </a:lnTo>
                  <a:lnTo>
                    <a:pt x="0" y="5056"/>
                  </a:lnTo>
                  <a:lnTo>
                    <a:pt x="1057" y="6545"/>
                  </a:lnTo>
                  <a:lnTo>
                    <a:pt x="2820" y="7539"/>
                  </a:lnTo>
                  <a:lnTo>
                    <a:pt x="9698" y="9263"/>
                  </a:lnTo>
                  <a:lnTo>
                    <a:pt x="14186" y="9409"/>
                  </a:lnTo>
                  <a:lnTo>
                    <a:pt x="19709" y="12296"/>
                  </a:lnTo>
                  <a:lnTo>
                    <a:pt x="25691" y="16049"/>
                  </a:lnTo>
                  <a:lnTo>
                    <a:pt x="38155" y="18457"/>
                  </a:lnTo>
                  <a:lnTo>
                    <a:pt x="41311" y="18655"/>
                  </a:lnTo>
                  <a:lnTo>
                    <a:pt x="47639" y="16053"/>
                  </a:lnTo>
                  <a:lnTo>
                    <a:pt x="53980" y="12426"/>
                  </a:lnTo>
                  <a:lnTo>
                    <a:pt x="857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" name="SMARTInkShape-1383"/>
            <p:cNvSpPr/>
            <p:nvPr>
              <p:custDataLst>
                <p:tags r:id="rId175"/>
              </p:custDataLst>
            </p:nvPr>
          </p:nvSpPr>
          <p:spPr>
            <a:xfrm>
              <a:off x="3257553" y="5029239"/>
              <a:ext cx="152359" cy="198649"/>
            </a:xfrm>
            <a:custGeom>
              <a:avLst/>
              <a:gdLst/>
              <a:ahLst/>
              <a:cxnLst/>
              <a:rect l="0" t="0" r="0" b="0"/>
              <a:pathLst>
                <a:path w="152359" h="198649">
                  <a:moveTo>
                    <a:pt x="57147" y="47586"/>
                  </a:moveTo>
                  <a:lnTo>
                    <a:pt x="57147" y="47586"/>
                  </a:lnTo>
                  <a:lnTo>
                    <a:pt x="65348" y="47586"/>
                  </a:lnTo>
                  <a:lnTo>
                    <a:pt x="65789" y="48644"/>
                  </a:lnTo>
                  <a:lnTo>
                    <a:pt x="66672" y="74434"/>
                  </a:lnTo>
                  <a:lnTo>
                    <a:pt x="60126" y="83424"/>
                  </a:lnTo>
                  <a:lnTo>
                    <a:pt x="56971" y="92307"/>
                  </a:lnTo>
                  <a:lnTo>
                    <a:pt x="50863" y="101640"/>
                  </a:lnTo>
                  <a:lnTo>
                    <a:pt x="48582" y="111110"/>
                  </a:lnTo>
                  <a:lnTo>
                    <a:pt x="48048" y="117447"/>
                  </a:lnTo>
                  <a:lnTo>
                    <a:pt x="44989" y="123791"/>
                  </a:lnTo>
                  <a:lnTo>
                    <a:pt x="41160" y="130138"/>
                  </a:lnTo>
                  <a:lnTo>
                    <a:pt x="37946" y="139661"/>
                  </a:lnTo>
                  <a:lnTo>
                    <a:pt x="31820" y="149186"/>
                  </a:lnTo>
                  <a:lnTo>
                    <a:pt x="28476" y="158711"/>
                  </a:lnTo>
                  <a:lnTo>
                    <a:pt x="22311" y="168236"/>
                  </a:lnTo>
                  <a:lnTo>
                    <a:pt x="18956" y="177761"/>
                  </a:lnTo>
                  <a:lnTo>
                    <a:pt x="1332" y="198648"/>
                  </a:lnTo>
                  <a:lnTo>
                    <a:pt x="887" y="198036"/>
                  </a:lnTo>
                  <a:lnTo>
                    <a:pt x="0" y="182292"/>
                  </a:lnTo>
                  <a:lnTo>
                    <a:pt x="6543" y="173599"/>
                  </a:lnTo>
                  <a:lnTo>
                    <a:pt x="9698" y="164769"/>
                  </a:lnTo>
                  <a:lnTo>
                    <a:pt x="17607" y="154204"/>
                  </a:lnTo>
                  <a:lnTo>
                    <a:pt x="18621" y="147851"/>
                  </a:lnTo>
                  <a:lnTo>
                    <a:pt x="19821" y="146180"/>
                  </a:lnTo>
                  <a:lnTo>
                    <a:pt x="21680" y="145065"/>
                  </a:lnTo>
                  <a:lnTo>
                    <a:pt x="23977" y="144322"/>
                  </a:lnTo>
                  <a:lnTo>
                    <a:pt x="25509" y="142768"/>
                  </a:lnTo>
                  <a:lnTo>
                    <a:pt x="27210" y="138219"/>
                  </a:lnTo>
                  <a:lnTo>
                    <a:pt x="28723" y="136584"/>
                  </a:lnTo>
                  <a:lnTo>
                    <a:pt x="33225" y="134766"/>
                  </a:lnTo>
                  <a:lnTo>
                    <a:pt x="34849" y="135339"/>
                  </a:lnTo>
                  <a:lnTo>
                    <a:pt x="35932" y="136780"/>
                  </a:lnTo>
                  <a:lnTo>
                    <a:pt x="37669" y="141640"/>
                  </a:lnTo>
                  <a:lnTo>
                    <a:pt x="40729" y="142304"/>
                  </a:lnTo>
                  <a:lnTo>
                    <a:pt x="43027" y="142481"/>
                  </a:lnTo>
                  <a:lnTo>
                    <a:pt x="44559" y="143658"/>
                  </a:lnTo>
                  <a:lnTo>
                    <a:pt x="46260" y="147788"/>
                  </a:lnTo>
                  <a:lnTo>
                    <a:pt x="47773" y="149312"/>
                  </a:lnTo>
                  <a:lnTo>
                    <a:pt x="52275" y="151006"/>
                  </a:lnTo>
                  <a:lnTo>
                    <a:pt x="53899" y="152516"/>
                  </a:lnTo>
                  <a:lnTo>
                    <a:pt x="55703" y="157016"/>
                  </a:lnTo>
                  <a:lnTo>
                    <a:pt x="57243" y="158639"/>
                  </a:lnTo>
                  <a:lnTo>
                    <a:pt x="61776" y="160443"/>
                  </a:lnTo>
                  <a:lnTo>
                    <a:pt x="63408" y="161983"/>
                  </a:lnTo>
                  <a:lnTo>
                    <a:pt x="65221" y="166515"/>
                  </a:lnTo>
                  <a:lnTo>
                    <a:pt x="66763" y="168146"/>
                  </a:lnTo>
                  <a:lnTo>
                    <a:pt x="71299" y="169960"/>
                  </a:lnTo>
                  <a:lnTo>
                    <a:pt x="72932" y="171502"/>
                  </a:lnTo>
                  <a:lnTo>
                    <a:pt x="74746" y="176037"/>
                  </a:lnTo>
                  <a:lnTo>
                    <a:pt x="76288" y="177670"/>
                  </a:lnTo>
                  <a:lnTo>
                    <a:pt x="80824" y="179485"/>
                  </a:lnTo>
                  <a:lnTo>
                    <a:pt x="108350" y="180925"/>
                  </a:lnTo>
                  <a:lnTo>
                    <a:pt x="114476" y="178109"/>
                  </a:lnTo>
                  <a:lnTo>
                    <a:pt x="117592" y="175876"/>
                  </a:lnTo>
                  <a:lnTo>
                    <a:pt x="121053" y="170573"/>
                  </a:lnTo>
                  <a:lnTo>
                    <a:pt x="123650" y="164689"/>
                  </a:lnTo>
                  <a:lnTo>
                    <a:pt x="128331" y="158546"/>
                  </a:lnTo>
                  <a:lnTo>
                    <a:pt x="133940" y="155110"/>
                  </a:lnTo>
                  <a:lnTo>
                    <a:pt x="136917" y="154193"/>
                  </a:lnTo>
                  <a:lnTo>
                    <a:pt x="138902" y="151466"/>
                  </a:lnTo>
                  <a:lnTo>
                    <a:pt x="144910" y="134703"/>
                  </a:lnTo>
                  <a:lnTo>
                    <a:pt x="149070" y="127580"/>
                  </a:lnTo>
                  <a:lnTo>
                    <a:pt x="151740" y="114383"/>
                  </a:lnTo>
                  <a:lnTo>
                    <a:pt x="152358" y="92043"/>
                  </a:lnTo>
                  <a:lnTo>
                    <a:pt x="142694" y="61169"/>
                  </a:lnTo>
                  <a:lnTo>
                    <a:pt x="126703" y="41314"/>
                  </a:lnTo>
                  <a:lnTo>
                    <a:pt x="106863" y="22193"/>
                  </a:lnTo>
                  <a:lnTo>
                    <a:pt x="91869" y="13721"/>
                  </a:lnTo>
                  <a:lnTo>
                    <a:pt x="80253" y="9682"/>
                  </a:lnTo>
                  <a:lnTo>
                    <a:pt x="70108" y="3312"/>
                  </a:lnTo>
                  <a:lnTo>
                    <a:pt x="60399" y="954"/>
                  </a:lnTo>
                  <a:lnTo>
                    <a:pt x="34925" y="0"/>
                  </a:lnTo>
                  <a:lnTo>
                    <a:pt x="28573" y="2800"/>
                  </a:lnTo>
                  <a:lnTo>
                    <a:pt x="22222" y="6514"/>
                  </a:lnTo>
                  <a:lnTo>
                    <a:pt x="15872" y="8166"/>
                  </a:lnTo>
                  <a:lnTo>
                    <a:pt x="13755" y="9664"/>
                  </a:lnTo>
                  <a:lnTo>
                    <a:pt x="12344" y="11722"/>
                  </a:lnTo>
                  <a:lnTo>
                    <a:pt x="9718" y="16830"/>
                  </a:lnTo>
                  <a:lnTo>
                    <a:pt x="1486" y="26786"/>
                  </a:lnTo>
                  <a:lnTo>
                    <a:pt x="438" y="33074"/>
                  </a:lnTo>
                  <a:lnTo>
                    <a:pt x="128" y="41640"/>
                  </a:lnTo>
                  <a:lnTo>
                    <a:pt x="2877" y="47765"/>
                  </a:lnTo>
                  <a:lnTo>
                    <a:pt x="14190" y="61621"/>
                  </a:lnTo>
                  <a:lnTo>
                    <a:pt x="19710" y="64407"/>
                  </a:lnTo>
                  <a:lnTo>
                    <a:pt x="54568" y="74706"/>
                  </a:lnTo>
                  <a:lnTo>
                    <a:pt x="64115" y="72693"/>
                  </a:lnTo>
                  <a:lnTo>
                    <a:pt x="72944" y="69328"/>
                  </a:lnTo>
                  <a:lnTo>
                    <a:pt x="114478" y="63971"/>
                  </a:lnTo>
                  <a:lnTo>
                    <a:pt x="133347" y="571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SMARTInkShape-1384"/>
            <p:cNvSpPr/>
            <p:nvPr>
              <p:custDataLst>
                <p:tags r:id="rId176"/>
              </p:custDataLst>
            </p:nvPr>
          </p:nvSpPr>
          <p:spPr>
            <a:xfrm>
              <a:off x="3571875" y="5114925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4535" y="9525"/>
                  </a:lnTo>
                  <a:lnTo>
                    <a:pt x="60336" y="9525"/>
                  </a:lnTo>
                  <a:lnTo>
                    <a:pt x="66680" y="6703"/>
                  </a:lnTo>
                  <a:lnTo>
                    <a:pt x="73027" y="2980"/>
                  </a:lnTo>
                  <a:lnTo>
                    <a:pt x="85725" y="588"/>
                  </a:lnTo>
                  <a:lnTo>
                    <a:pt x="131468" y="0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1385"/>
            <p:cNvSpPr/>
            <p:nvPr>
              <p:custDataLst>
                <p:tags r:id="rId177"/>
              </p:custDataLst>
            </p:nvPr>
          </p:nvSpPr>
          <p:spPr>
            <a:xfrm>
              <a:off x="3638550" y="5057775"/>
              <a:ext cx="19051" cy="123826"/>
            </a:xfrm>
            <a:custGeom>
              <a:avLst/>
              <a:gdLst/>
              <a:ahLst/>
              <a:cxnLst/>
              <a:rect l="0" t="0" r="0" b="0"/>
              <a:pathLst>
                <a:path w="19051" h="123826">
                  <a:moveTo>
                    <a:pt x="0" y="0"/>
                  </a:moveTo>
                  <a:lnTo>
                    <a:pt x="0" y="0"/>
                  </a:lnTo>
                  <a:lnTo>
                    <a:pt x="0" y="44476"/>
                  </a:lnTo>
                  <a:lnTo>
                    <a:pt x="0" y="88900"/>
                  </a:lnTo>
                  <a:lnTo>
                    <a:pt x="2822" y="95250"/>
                  </a:lnTo>
                  <a:lnTo>
                    <a:pt x="6546" y="101600"/>
                  </a:lnTo>
                  <a:lnTo>
                    <a:pt x="9132" y="112419"/>
                  </a:lnTo>
                  <a:lnTo>
                    <a:pt x="9408" y="118799"/>
                  </a:lnTo>
                  <a:lnTo>
                    <a:pt x="10506" y="120475"/>
                  </a:lnTo>
                  <a:lnTo>
                    <a:pt x="12295" y="121591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SMARTInkShape-1386"/>
            <p:cNvSpPr/>
            <p:nvPr>
              <p:custDataLst>
                <p:tags r:id="rId178"/>
              </p:custDataLst>
            </p:nvPr>
          </p:nvSpPr>
          <p:spPr>
            <a:xfrm>
              <a:off x="3829050" y="5019795"/>
              <a:ext cx="122463" cy="179493"/>
            </a:xfrm>
            <a:custGeom>
              <a:avLst/>
              <a:gdLst/>
              <a:ahLst/>
              <a:cxnLst/>
              <a:rect l="0" t="0" r="0" b="0"/>
              <a:pathLst>
                <a:path w="122463" h="179493">
                  <a:moveTo>
                    <a:pt x="0" y="18930"/>
                  </a:moveTo>
                  <a:lnTo>
                    <a:pt x="0" y="18930"/>
                  </a:lnTo>
                  <a:lnTo>
                    <a:pt x="5057" y="18930"/>
                  </a:lnTo>
                  <a:lnTo>
                    <a:pt x="6546" y="19988"/>
                  </a:lnTo>
                  <a:lnTo>
                    <a:pt x="7539" y="21752"/>
                  </a:lnTo>
                  <a:lnTo>
                    <a:pt x="9408" y="36264"/>
                  </a:lnTo>
                  <a:lnTo>
                    <a:pt x="9525" y="82437"/>
                  </a:lnTo>
                  <a:lnTo>
                    <a:pt x="9525" y="130055"/>
                  </a:lnTo>
                  <a:lnTo>
                    <a:pt x="9525" y="152269"/>
                  </a:lnTo>
                  <a:lnTo>
                    <a:pt x="9525" y="106746"/>
                  </a:lnTo>
                  <a:lnTo>
                    <a:pt x="9525" y="73296"/>
                  </a:lnTo>
                  <a:lnTo>
                    <a:pt x="12347" y="66730"/>
                  </a:lnTo>
                  <a:lnTo>
                    <a:pt x="16071" y="60282"/>
                  </a:lnTo>
                  <a:lnTo>
                    <a:pt x="18461" y="47521"/>
                  </a:lnTo>
                  <a:lnTo>
                    <a:pt x="19016" y="25281"/>
                  </a:lnTo>
                  <a:lnTo>
                    <a:pt x="20085" y="23164"/>
                  </a:lnTo>
                  <a:lnTo>
                    <a:pt x="21857" y="21753"/>
                  </a:lnTo>
                  <a:lnTo>
                    <a:pt x="24097" y="20812"/>
                  </a:lnTo>
                  <a:lnTo>
                    <a:pt x="25589" y="19126"/>
                  </a:lnTo>
                  <a:lnTo>
                    <a:pt x="28182" y="10894"/>
                  </a:lnTo>
                  <a:lnTo>
                    <a:pt x="31223" y="10067"/>
                  </a:lnTo>
                  <a:lnTo>
                    <a:pt x="33515" y="9846"/>
                  </a:lnTo>
                  <a:lnTo>
                    <a:pt x="35044" y="8641"/>
                  </a:lnTo>
                  <a:lnTo>
                    <a:pt x="36742" y="4479"/>
                  </a:lnTo>
                  <a:lnTo>
                    <a:pt x="38253" y="2946"/>
                  </a:lnTo>
                  <a:lnTo>
                    <a:pt x="47197" y="0"/>
                  </a:lnTo>
                  <a:lnTo>
                    <a:pt x="55788" y="8092"/>
                  </a:lnTo>
                  <a:lnTo>
                    <a:pt x="57030" y="17490"/>
                  </a:lnTo>
                  <a:lnTo>
                    <a:pt x="57150" y="52015"/>
                  </a:lnTo>
                  <a:lnTo>
                    <a:pt x="56092" y="53686"/>
                  </a:lnTo>
                  <a:lnTo>
                    <a:pt x="54328" y="54801"/>
                  </a:lnTo>
                  <a:lnTo>
                    <a:pt x="52093" y="55544"/>
                  </a:lnTo>
                  <a:lnTo>
                    <a:pt x="50604" y="57098"/>
                  </a:lnTo>
                  <a:lnTo>
                    <a:pt x="48018" y="65100"/>
                  </a:lnTo>
                  <a:lnTo>
                    <a:pt x="44977" y="65909"/>
                  </a:lnTo>
                  <a:lnTo>
                    <a:pt x="39458" y="66427"/>
                  </a:lnTo>
                  <a:lnTo>
                    <a:pt x="38704" y="69320"/>
                  </a:lnTo>
                  <a:lnTo>
                    <a:pt x="38135" y="75685"/>
                  </a:lnTo>
                  <a:lnTo>
                    <a:pt x="38110" y="70907"/>
                  </a:lnTo>
                  <a:lnTo>
                    <a:pt x="39165" y="69456"/>
                  </a:lnTo>
                  <a:lnTo>
                    <a:pt x="46302" y="66937"/>
                  </a:lnTo>
                  <a:lnTo>
                    <a:pt x="74723" y="66555"/>
                  </a:lnTo>
                  <a:lnTo>
                    <a:pt x="83513" y="73101"/>
                  </a:lnTo>
                  <a:lnTo>
                    <a:pt x="92360" y="76256"/>
                  </a:lnTo>
                  <a:lnTo>
                    <a:pt x="109285" y="90235"/>
                  </a:lnTo>
                  <a:lnTo>
                    <a:pt x="112071" y="95777"/>
                  </a:lnTo>
                  <a:lnTo>
                    <a:pt x="115065" y="111091"/>
                  </a:lnTo>
                  <a:lnTo>
                    <a:pt x="122462" y="121835"/>
                  </a:lnTo>
                  <a:lnTo>
                    <a:pt x="121858" y="123517"/>
                  </a:lnTo>
                  <a:lnTo>
                    <a:pt x="117010" y="130940"/>
                  </a:lnTo>
                  <a:lnTo>
                    <a:pt x="114835" y="142930"/>
                  </a:lnTo>
                  <a:lnTo>
                    <a:pt x="114406" y="155489"/>
                  </a:lnTo>
                  <a:lnTo>
                    <a:pt x="113312" y="157595"/>
                  </a:lnTo>
                  <a:lnTo>
                    <a:pt x="111525" y="158998"/>
                  </a:lnTo>
                  <a:lnTo>
                    <a:pt x="109275" y="159934"/>
                  </a:lnTo>
                  <a:lnTo>
                    <a:pt x="107775" y="161615"/>
                  </a:lnTo>
                  <a:lnTo>
                    <a:pt x="106108" y="166307"/>
                  </a:lnTo>
                  <a:lnTo>
                    <a:pt x="104606" y="167981"/>
                  </a:lnTo>
                  <a:lnTo>
                    <a:pt x="96691" y="170889"/>
                  </a:lnTo>
                  <a:lnTo>
                    <a:pt x="95891" y="173956"/>
                  </a:lnTo>
                  <a:lnTo>
                    <a:pt x="95377" y="179492"/>
                  </a:lnTo>
                  <a:lnTo>
                    <a:pt x="92484" y="177427"/>
                  </a:lnTo>
                  <a:lnTo>
                    <a:pt x="87060" y="172535"/>
                  </a:lnTo>
                  <a:lnTo>
                    <a:pt x="86121" y="166631"/>
                  </a:lnTo>
                  <a:lnTo>
                    <a:pt x="87047" y="165022"/>
                  </a:lnTo>
                  <a:lnTo>
                    <a:pt x="88723" y="163950"/>
                  </a:lnTo>
                  <a:lnTo>
                    <a:pt x="90899" y="163236"/>
                  </a:lnTo>
                  <a:lnTo>
                    <a:pt x="92349" y="161701"/>
                  </a:lnTo>
                  <a:lnTo>
                    <a:pt x="97499" y="151632"/>
                  </a:lnTo>
                  <a:lnTo>
                    <a:pt x="101541" y="145642"/>
                  </a:lnTo>
                  <a:lnTo>
                    <a:pt x="114300" y="1141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" name="SMARTInkShape-1387"/>
            <p:cNvSpPr/>
            <p:nvPr>
              <p:custDataLst>
                <p:tags r:id="rId179"/>
              </p:custDataLst>
            </p:nvPr>
          </p:nvSpPr>
          <p:spPr>
            <a:xfrm>
              <a:off x="4000511" y="5042842"/>
              <a:ext cx="142865" cy="138711"/>
            </a:xfrm>
            <a:custGeom>
              <a:avLst/>
              <a:gdLst/>
              <a:ahLst/>
              <a:cxnLst/>
              <a:rect l="0" t="0" r="0" b="0"/>
              <a:pathLst>
                <a:path w="142865" h="138711">
                  <a:moveTo>
                    <a:pt x="28564" y="5408"/>
                  </a:moveTo>
                  <a:lnTo>
                    <a:pt x="28564" y="5408"/>
                  </a:lnTo>
                  <a:lnTo>
                    <a:pt x="46174" y="5408"/>
                  </a:lnTo>
                  <a:lnTo>
                    <a:pt x="55688" y="13609"/>
                  </a:lnTo>
                  <a:lnTo>
                    <a:pt x="61766" y="14541"/>
                  </a:lnTo>
                  <a:lnTo>
                    <a:pt x="63399" y="15729"/>
                  </a:lnTo>
                  <a:lnTo>
                    <a:pt x="64487" y="17581"/>
                  </a:lnTo>
                  <a:lnTo>
                    <a:pt x="65213" y="19873"/>
                  </a:lnTo>
                  <a:lnTo>
                    <a:pt x="66755" y="21402"/>
                  </a:lnTo>
                  <a:lnTo>
                    <a:pt x="75759" y="24339"/>
                  </a:lnTo>
                  <a:lnTo>
                    <a:pt x="85679" y="33948"/>
                  </a:lnTo>
                  <a:lnTo>
                    <a:pt x="85711" y="25779"/>
                  </a:lnTo>
                  <a:lnTo>
                    <a:pt x="68022" y="6770"/>
                  </a:lnTo>
                  <a:lnTo>
                    <a:pt x="59328" y="4619"/>
                  </a:lnTo>
                  <a:lnTo>
                    <a:pt x="53526" y="471"/>
                  </a:lnTo>
                  <a:lnTo>
                    <a:pt x="51555" y="0"/>
                  </a:lnTo>
                  <a:lnTo>
                    <a:pt x="50241" y="744"/>
                  </a:lnTo>
                  <a:lnTo>
                    <a:pt x="49365" y="2299"/>
                  </a:lnTo>
                  <a:lnTo>
                    <a:pt x="47723" y="3335"/>
                  </a:lnTo>
                  <a:lnTo>
                    <a:pt x="39566" y="5135"/>
                  </a:lnTo>
                  <a:lnTo>
                    <a:pt x="33470" y="5327"/>
                  </a:lnTo>
                  <a:lnTo>
                    <a:pt x="31834" y="6412"/>
                  </a:lnTo>
                  <a:lnTo>
                    <a:pt x="30744" y="8194"/>
                  </a:lnTo>
                  <a:lnTo>
                    <a:pt x="30018" y="10440"/>
                  </a:lnTo>
                  <a:lnTo>
                    <a:pt x="21216" y="24702"/>
                  </a:lnTo>
                  <a:lnTo>
                    <a:pt x="20490" y="27796"/>
                  </a:lnTo>
                  <a:lnTo>
                    <a:pt x="11691" y="43529"/>
                  </a:lnTo>
                  <a:lnTo>
                    <a:pt x="8742" y="59386"/>
                  </a:lnTo>
                  <a:lnTo>
                    <a:pt x="2032" y="72083"/>
                  </a:lnTo>
                  <a:lnTo>
                    <a:pt x="0" y="114566"/>
                  </a:lnTo>
                  <a:lnTo>
                    <a:pt x="2816" y="120244"/>
                  </a:lnTo>
                  <a:lnTo>
                    <a:pt x="6537" y="126297"/>
                  </a:lnTo>
                  <a:lnTo>
                    <a:pt x="8191" y="132515"/>
                  </a:lnTo>
                  <a:lnTo>
                    <a:pt x="9690" y="134595"/>
                  </a:lnTo>
                  <a:lnTo>
                    <a:pt x="11748" y="135983"/>
                  </a:lnTo>
                  <a:lnTo>
                    <a:pt x="19701" y="137936"/>
                  </a:lnTo>
                  <a:lnTo>
                    <a:pt x="41302" y="138710"/>
                  </a:lnTo>
                  <a:lnTo>
                    <a:pt x="47631" y="135914"/>
                  </a:lnTo>
                  <a:lnTo>
                    <a:pt x="50800" y="133687"/>
                  </a:lnTo>
                  <a:lnTo>
                    <a:pt x="74205" y="126997"/>
                  </a:lnTo>
                  <a:lnTo>
                    <a:pt x="116471" y="91663"/>
                  </a:lnTo>
                  <a:lnTo>
                    <a:pt x="126901" y="83960"/>
                  </a:lnTo>
                  <a:lnTo>
                    <a:pt x="142864" y="625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SMARTInkShape-1388"/>
            <p:cNvSpPr/>
            <p:nvPr>
              <p:custDataLst>
                <p:tags r:id="rId180"/>
              </p:custDataLst>
            </p:nvPr>
          </p:nvSpPr>
          <p:spPr>
            <a:xfrm>
              <a:off x="4143375" y="4914903"/>
              <a:ext cx="95245" cy="323848"/>
            </a:xfrm>
            <a:custGeom>
              <a:avLst/>
              <a:gdLst/>
              <a:ahLst/>
              <a:cxnLst/>
              <a:rect l="0" t="0" r="0" b="0"/>
              <a:pathLst>
                <a:path w="95245" h="323848">
                  <a:moveTo>
                    <a:pt x="47625" y="9522"/>
                  </a:moveTo>
                  <a:lnTo>
                    <a:pt x="47625" y="9522"/>
                  </a:lnTo>
                  <a:lnTo>
                    <a:pt x="42568" y="9522"/>
                  </a:lnTo>
                  <a:lnTo>
                    <a:pt x="37264" y="6700"/>
                  </a:lnTo>
                  <a:lnTo>
                    <a:pt x="28726" y="113"/>
                  </a:lnTo>
                  <a:lnTo>
                    <a:pt x="19446" y="0"/>
                  </a:lnTo>
                  <a:lnTo>
                    <a:pt x="19060" y="14186"/>
                  </a:lnTo>
                  <a:lnTo>
                    <a:pt x="20115" y="15807"/>
                  </a:lnTo>
                  <a:lnTo>
                    <a:pt x="21877" y="16887"/>
                  </a:lnTo>
                  <a:lnTo>
                    <a:pt x="24110" y="17607"/>
                  </a:lnTo>
                  <a:lnTo>
                    <a:pt x="25598" y="19145"/>
                  </a:lnTo>
                  <a:lnTo>
                    <a:pt x="30809" y="29219"/>
                  </a:lnTo>
                  <a:lnTo>
                    <a:pt x="34860" y="35209"/>
                  </a:lnTo>
                  <a:lnTo>
                    <a:pt x="38198" y="44533"/>
                  </a:lnTo>
                  <a:lnTo>
                    <a:pt x="44362" y="53997"/>
                  </a:lnTo>
                  <a:lnTo>
                    <a:pt x="47716" y="63504"/>
                  </a:lnTo>
                  <a:lnTo>
                    <a:pt x="72052" y="93130"/>
                  </a:lnTo>
                  <a:lnTo>
                    <a:pt x="78203" y="112311"/>
                  </a:lnTo>
                  <a:lnTo>
                    <a:pt x="91280" y="130969"/>
                  </a:lnTo>
                  <a:lnTo>
                    <a:pt x="94902" y="164387"/>
                  </a:lnTo>
                  <a:lnTo>
                    <a:pt x="95244" y="211713"/>
                  </a:lnTo>
                  <a:lnTo>
                    <a:pt x="94189" y="223210"/>
                  </a:lnTo>
                  <a:lnTo>
                    <a:pt x="87645" y="240524"/>
                  </a:lnTo>
                  <a:lnTo>
                    <a:pt x="53961" y="287552"/>
                  </a:lnTo>
                  <a:lnTo>
                    <a:pt x="50441" y="294663"/>
                  </a:lnTo>
                  <a:lnTo>
                    <a:pt x="49502" y="298041"/>
                  </a:lnTo>
                  <a:lnTo>
                    <a:pt x="47818" y="300293"/>
                  </a:lnTo>
                  <a:lnTo>
                    <a:pt x="18998" y="321194"/>
                  </a:lnTo>
                  <a:lnTo>
                    <a:pt x="7534" y="323614"/>
                  </a:lnTo>
                  <a:lnTo>
                    <a:pt x="0" y="3238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1389"/>
            <p:cNvSpPr/>
            <p:nvPr>
              <p:custDataLst>
                <p:tags r:id="rId181"/>
              </p:custDataLst>
            </p:nvPr>
          </p:nvSpPr>
          <p:spPr>
            <a:xfrm>
              <a:off x="4352925" y="5076825"/>
              <a:ext cx="28576" cy="46264"/>
            </a:xfrm>
            <a:custGeom>
              <a:avLst/>
              <a:gdLst/>
              <a:ahLst/>
              <a:cxnLst/>
              <a:rect l="0" t="0" r="0" b="0"/>
              <a:pathLst>
                <a:path w="28576" h="46264">
                  <a:moveTo>
                    <a:pt x="28575" y="38100"/>
                  </a:moveTo>
                  <a:lnTo>
                    <a:pt x="28575" y="38100"/>
                  </a:lnTo>
                  <a:lnTo>
                    <a:pt x="28575" y="33044"/>
                  </a:lnTo>
                  <a:lnTo>
                    <a:pt x="27517" y="31555"/>
                  </a:lnTo>
                  <a:lnTo>
                    <a:pt x="25753" y="30561"/>
                  </a:lnTo>
                  <a:lnTo>
                    <a:pt x="20374" y="28967"/>
                  </a:lnTo>
                  <a:lnTo>
                    <a:pt x="19639" y="25927"/>
                  </a:lnTo>
                  <a:lnTo>
                    <a:pt x="19060" y="10968"/>
                  </a:lnTo>
                  <a:lnTo>
                    <a:pt x="17999" y="10487"/>
                  </a:lnTo>
                  <a:lnTo>
                    <a:pt x="9642" y="9536"/>
                  </a:lnTo>
                  <a:lnTo>
                    <a:pt x="395" y="18658"/>
                  </a:lnTo>
                  <a:lnTo>
                    <a:pt x="0" y="46263"/>
                  </a:lnTo>
                  <a:lnTo>
                    <a:pt x="8201" y="39305"/>
                  </a:lnTo>
                  <a:lnTo>
                    <a:pt x="14189" y="38457"/>
                  </a:lnTo>
                  <a:lnTo>
                    <a:pt x="15810" y="37280"/>
                  </a:lnTo>
                  <a:lnTo>
                    <a:pt x="16889" y="35437"/>
                  </a:lnTo>
                  <a:lnTo>
                    <a:pt x="18623" y="29930"/>
                  </a:lnTo>
                  <a:lnTo>
                    <a:pt x="27213" y="20493"/>
                  </a:lnTo>
                  <a:lnTo>
                    <a:pt x="28456" y="10976"/>
                  </a:lnTo>
                  <a:lnTo>
                    <a:pt x="28575" y="3"/>
                  </a:lnTo>
                  <a:lnTo>
                    <a:pt x="23518" y="0"/>
                  </a:lnTo>
                  <a:lnTo>
                    <a:pt x="22029" y="1059"/>
                  </a:lnTo>
                  <a:lnTo>
                    <a:pt x="21036" y="2823"/>
                  </a:lnTo>
                  <a:lnTo>
                    <a:pt x="19312" y="9701"/>
                  </a:lnTo>
                  <a:lnTo>
                    <a:pt x="19084" y="17609"/>
                  </a:lnTo>
                  <a:lnTo>
                    <a:pt x="9642" y="28448"/>
                  </a:lnTo>
                  <a:lnTo>
                    <a:pt x="190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SMARTInkShape-1390"/>
            <p:cNvSpPr/>
            <p:nvPr>
              <p:custDataLst>
                <p:tags r:id="rId182"/>
              </p:custDataLst>
            </p:nvPr>
          </p:nvSpPr>
          <p:spPr>
            <a:xfrm>
              <a:off x="4572010" y="4981575"/>
              <a:ext cx="76191" cy="180848"/>
            </a:xfrm>
            <a:custGeom>
              <a:avLst/>
              <a:gdLst/>
              <a:ahLst/>
              <a:cxnLst/>
              <a:rect l="0" t="0" r="0" b="0"/>
              <a:pathLst>
                <a:path w="76191" h="180848">
                  <a:moveTo>
                    <a:pt x="76190" y="0"/>
                  </a:moveTo>
                  <a:lnTo>
                    <a:pt x="76190" y="0"/>
                  </a:lnTo>
                  <a:lnTo>
                    <a:pt x="67057" y="9133"/>
                  </a:lnTo>
                  <a:lnTo>
                    <a:pt x="61725" y="9409"/>
                  </a:lnTo>
                  <a:lnTo>
                    <a:pt x="60197" y="10506"/>
                  </a:lnTo>
                  <a:lnTo>
                    <a:pt x="59177" y="12295"/>
                  </a:lnTo>
                  <a:lnTo>
                    <a:pt x="58498" y="14547"/>
                  </a:lnTo>
                  <a:lnTo>
                    <a:pt x="56988" y="16047"/>
                  </a:lnTo>
                  <a:lnTo>
                    <a:pt x="52486" y="17716"/>
                  </a:lnTo>
                  <a:lnTo>
                    <a:pt x="50862" y="19219"/>
                  </a:lnTo>
                  <a:lnTo>
                    <a:pt x="49058" y="23711"/>
                  </a:lnTo>
                  <a:lnTo>
                    <a:pt x="46841" y="35218"/>
                  </a:lnTo>
                  <a:lnTo>
                    <a:pt x="41153" y="44537"/>
                  </a:lnTo>
                  <a:lnTo>
                    <a:pt x="37940" y="54001"/>
                  </a:lnTo>
                  <a:lnTo>
                    <a:pt x="31813" y="64565"/>
                  </a:lnTo>
                  <a:lnTo>
                    <a:pt x="27791" y="91193"/>
                  </a:lnTo>
                  <a:lnTo>
                    <a:pt x="22103" y="102397"/>
                  </a:lnTo>
                  <a:lnTo>
                    <a:pt x="18890" y="117593"/>
                  </a:lnTo>
                  <a:lnTo>
                    <a:pt x="11680" y="132746"/>
                  </a:lnTo>
                  <a:lnTo>
                    <a:pt x="9642" y="155539"/>
                  </a:lnTo>
                  <a:lnTo>
                    <a:pt x="8541" y="157668"/>
                  </a:lnTo>
                  <a:lnTo>
                    <a:pt x="6749" y="159087"/>
                  </a:lnTo>
                  <a:lnTo>
                    <a:pt x="4496" y="160032"/>
                  </a:lnTo>
                  <a:lnTo>
                    <a:pt x="2994" y="161722"/>
                  </a:lnTo>
                  <a:lnTo>
                    <a:pt x="386" y="169960"/>
                  </a:lnTo>
                  <a:lnTo>
                    <a:pt x="0" y="180544"/>
                  </a:lnTo>
                  <a:lnTo>
                    <a:pt x="5050" y="180847"/>
                  </a:lnTo>
                  <a:lnTo>
                    <a:pt x="6538" y="179831"/>
                  </a:lnTo>
                  <a:lnTo>
                    <a:pt x="7530" y="178096"/>
                  </a:lnTo>
                  <a:lnTo>
                    <a:pt x="951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SMARTInkShape-1391"/>
            <p:cNvSpPr/>
            <p:nvPr>
              <p:custDataLst>
                <p:tags r:id="rId183"/>
              </p:custDataLst>
            </p:nvPr>
          </p:nvSpPr>
          <p:spPr>
            <a:xfrm>
              <a:off x="4648200" y="5000636"/>
              <a:ext cx="9526" cy="161879"/>
            </a:xfrm>
            <a:custGeom>
              <a:avLst/>
              <a:gdLst/>
              <a:ahLst/>
              <a:cxnLst/>
              <a:rect l="0" t="0" r="0" b="0"/>
              <a:pathLst>
                <a:path w="9526" h="161879">
                  <a:moveTo>
                    <a:pt x="9525" y="19039"/>
                  </a:moveTo>
                  <a:lnTo>
                    <a:pt x="9525" y="19039"/>
                  </a:lnTo>
                  <a:lnTo>
                    <a:pt x="9525" y="0"/>
                  </a:lnTo>
                  <a:lnTo>
                    <a:pt x="9525" y="31870"/>
                  </a:lnTo>
                  <a:lnTo>
                    <a:pt x="6703" y="38147"/>
                  </a:lnTo>
                  <a:lnTo>
                    <a:pt x="2979" y="44465"/>
                  </a:lnTo>
                  <a:lnTo>
                    <a:pt x="883" y="55029"/>
                  </a:lnTo>
                  <a:lnTo>
                    <a:pt x="16" y="97887"/>
                  </a:lnTo>
                  <a:lnTo>
                    <a:pt x="0" y="142811"/>
                  </a:lnTo>
                  <a:lnTo>
                    <a:pt x="0" y="150496"/>
                  </a:lnTo>
                  <a:lnTo>
                    <a:pt x="1058" y="151127"/>
                  </a:lnTo>
                  <a:lnTo>
                    <a:pt x="5057" y="151829"/>
                  </a:lnTo>
                  <a:lnTo>
                    <a:pt x="6546" y="153073"/>
                  </a:lnTo>
                  <a:lnTo>
                    <a:pt x="9515" y="161878"/>
                  </a:lnTo>
                  <a:lnTo>
                    <a:pt x="9525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SMARTInkShape-1392"/>
            <p:cNvSpPr/>
            <p:nvPr>
              <p:custDataLst>
                <p:tags r:id="rId184"/>
              </p:custDataLst>
            </p:nvPr>
          </p:nvSpPr>
          <p:spPr>
            <a:xfrm>
              <a:off x="4601002" y="5076825"/>
              <a:ext cx="151974" cy="55827"/>
            </a:xfrm>
            <a:custGeom>
              <a:avLst/>
              <a:gdLst/>
              <a:ahLst/>
              <a:cxnLst/>
              <a:rect l="0" t="0" r="0" b="0"/>
              <a:pathLst>
                <a:path w="151974" h="55827">
                  <a:moveTo>
                    <a:pt x="18623" y="47625"/>
                  </a:moveTo>
                  <a:lnTo>
                    <a:pt x="18623" y="47625"/>
                  </a:lnTo>
                  <a:lnTo>
                    <a:pt x="0" y="47625"/>
                  </a:lnTo>
                  <a:lnTo>
                    <a:pt x="7811" y="47625"/>
                  </a:lnTo>
                  <a:lnTo>
                    <a:pt x="17186" y="55826"/>
                  </a:lnTo>
                  <a:lnTo>
                    <a:pt x="18723" y="55209"/>
                  </a:lnTo>
                  <a:lnTo>
                    <a:pt x="25943" y="50342"/>
                  </a:lnTo>
                  <a:lnTo>
                    <a:pt x="37865" y="48163"/>
                  </a:lnTo>
                  <a:lnTo>
                    <a:pt x="50411" y="47732"/>
                  </a:lnTo>
                  <a:lnTo>
                    <a:pt x="56740" y="44850"/>
                  </a:lnTo>
                  <a:lnTo>
                    <a:pt x="59909" y="42600"/>
                  </a:lnTo>
                  <a:lnTo>
                    <a:pt x="107458" y="21932"/>
                  </a:lnTo>
                  <a:lnTo>
                    <a:pt x="120321" y="13672"/>
                  </a:lnTo>
                  <a:lnTo>
                    <a:pt x="140273" y="7522"/>
                  </a:lnTo>
                  <a:lnTo>
                    <a:pt x="15197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SMARTInkShape-1393"/>
            <p:cNvSpPr/>
            <p:nvPr>
              <p:custDataLst>
                <p:tags r:id="rId185"/>
              </p:custDataLst>
            </p:nvPr>
          </p:nvSpPr>
          <p:spPr>
            <a:xfrm>
              <a:off x="4743853" y="4905375"/>
              <a:ext cx="323448" cy="276215"/>
            </a:xfrm>
            <a:custGeom>
              <a:avLst/>
              <a:gdLst/>
              <a:ahLst/>
              <a:cxnLst/>
              <a:rect l="0" t="0" r="0" b="0"/>
              <a:pathLst>
                <a:path w="323448" h="276215">
                  <a:moveTo>
                    <a:pt x="37697" y="152400"/>
                  </a:moveTo>
                  <a:lnTo>
                    <a:pt x="37697" y="152400"/>
                  </a:lnTo>
                  <a:lnTo>
                    <a:pt x="42754" y="152400"/>
                  </a:lnTo>
                  <a:lnTo>
                    <a:pt x="48058" y="149578"/>
                  </a:lnTo>
                  <a:lnTo>
                    <a:pt x="73514" y="127144"/>
                  </a:lnTo>
                  <a:lnTo>
                    <a:pt x="83558" y="124262"/>
                  </a:lnTo>
                  <a:lnTo>
                    <a:pt x="84146" y="123058"/>
                  </a:lnTo>
                  <a:lnTo>
                    <a:pt x="85167" y="115662"/>
                  </a:lnTo>
                  <a:lnTo>
                    <a:pt x="88076" y="114906"/>
                  </a:lnTo>
                  <a:lnTo>
                    <a:pt x="90333" y="114704"/>
                  </a:lnTo>
                  <a:lnTo>
                    <a:pt x="91837" y="115627"/>
                  </a:lnTo>
                  <a:lnTo>
                    <a:pt x="92841" y="117303"/>
                  </a:lnTo>
                  <a:lnTo>
                    <a:pt x="94812" y="123712"/>
                  </a:lnTo>
                  <a:lnTo>
                    <a:pt x="94837" y="128848"/>
                  </a:lnTo>
                  <a:lnTo>
                    <a:pt x="93782" y="130349"/>
                  </a:lnTo>
                  <a:lnTo>
                    <a:pt x="92020" y="131349"/>
                  </a:lnTo>
                  <a:lnTo>
                    <a:pt x="89787" y="132016"/>
                  </a:lnTo>
                  <a:lnTo>
                    <a:pt x="88299" y="133519"/>
                  </a:lnTo>
                  <a:lnTo>
                    <a:pt x="85714" y="141434"/>
                  </a:lnTo>
                  <a:lnTo>
                    <a:pt x="85438" y="147504"/>
                  </a:lnTo>
                  <a:lnTo>
                    <a:pt x="82551" y="153046"/>
                  </a:lnTo>
                  <a:lnTo>
                    <a:pt x="78799" y="159037"/>
                  </a:lnTo>
                  <a:lnTo>
                    <a:pt x="75628" y="168361"/>
                  </a:lnTo>
                  <a:lnTo>
                    <a:pt x="69515" y="177825"/>
                  </a:lnTo>
                  <a:lnTo>
                    <a:pt x="54569" y="218487"/>
                  </a:lnTo>
                  <a:lnTo>
                    <a:pt x="30938" y="247634"/>
                  </a:lnTo>
                  <a:lnTo>
                    <a:pt x="28343" y="253993"/>
                  </a:lnTo>
                  <a:lnTo>
                    <a:pt x="9553" y="275784"/>
                  </a:lnTo>
                  <a:lnTo>
                    <a:pt x="0" y="276214"/>
                  </a:lnTo>
                  <a:lnTo>
                    <a:pt x="6223" y="268618"/>
                  </a:lnTo>
                  <a:lnTo>
                    <a:pt x="9322" y="259978"/>
                  </a:lnTo>
                  <a:lnTo>
                    <a:pt x="15413" y="250715"/>
                  </a:lnTo>
                  <a:lnTo>
                    <a:pt x="17689" y="241267"/>
                  </a:lnTo>
                  <a:lnTo>
                    <a:pt x="18221" y="234935"/>
                  </a:lnTo>
                  <a:lnTo>
                    <a:pt x="21280" y="228593"/>
                  </a:lnTo>
                  <a:lnTo>
                    <a:pt x="33810" y="211666"/>
                  </a:lnTo>
                  <a:lnTo>
                    <a:pt x="39752" y="192486"/>
                  </a:lnTo>
                  <a:lnTo>
                    <a:pt x="54105" y="171625"/>
                  </a:lnTo>
                  <a:lnTo>
                    <a:pt x="54986" y="168391"/>
                  </a:lnTo>
                  <a:lnTo>
                    <a:pt x="56631" y="166236"/>
                  </a:lnTo>
                  <a:lnTo>
                    <a:pt x="62945" y="162144"/>
                  </a:lnTo>
                  <a:lnTo>
                    <a:pt x="65834" y="153893"/>
                  </a:lnTo>
                  <a:lnTo>
                    <a:pt x="68899" y="153064"/>
                  </a:lnTo>
                  <a:lnTo>
                    <a:pt x="71198" y="152842"/>
                  </a:lnTo>
                  <a:lnTo>
                    <a:pt x="72731" y="151637"/>
                  </a:lnTo>
                  <a:lnTo>
                    <a:pt x="75786" y="142911"/>
                  </a:lnTo>
                  <a:lnTo>
                    <a:pt x="85205" y="152284"/>
                  </a:lnTo>
                  <a:lnTo>
                    <a:pt x="85312" y="165647"/>
                  </a:lnTo>
                  <a:lnTo>
                    <a:pt x="88139" y="171693"/>
                  </a:lnTo>
                  <a:lnTo>
                    <a:pt x="93522" y="179142"/>
                  </a:lnTo>
                  <a:lnTo>
                    <a:pt x="94585" y="188217"/>
                  </a:lnTo>
                  <a:lnTo>
                    <a:pt x="94837" y="212759"/>
                  </a:lnTo>
                  <a:lnTo>
                    <a:pt x="97664" y="219091"/>
                  </a:lnTo>
                  <a:lnTo>
                    <a:pt x="101391" y="225432"/>
                  </a:lnTo>
                  <a:lnTo>
                    <a:pt x="103979" y="236244"/>
                  </a:lnTo>
                  <a:lnTo>
                    <a:pt x="104255" y="242624"/>
                  </a:lnTo>
                  <a:lnTo>
                    <a:pt x="105353" y="244300"/>
                  </a:lnTo>
                  <a:lnTo>
                    <a:pt x="107142" y="245416"/>
                  </a:lnTo>
                  <a:lnTo>
                    <a:pt x="113862" y="247639"/>
                  </a:lnTo>
                  <a:lnTo>
                    <a:pt x="122095" y="247650"/>
                  </a:lnTo>
                  <a:lnTo>
                    <a:pt x="122537" y="246591"/>
                  </a:lnTo>
                  <a:lnTo>
                    <a:pt x="123029" y="242594"/>
                  </a:lnTo>
                  <a:lnTo>
                    <a:pt x="126070" y="237289"/>
                  </a:lnTo>
                  <a:lnTo>
                    <a:pt x="128362" y="234393"/>
                  </a:lnTo>
                  <a:lnTo>
                    <a:pt x="133731" y="231175"/>
                  </a:lnTo>
                  <a:lnTo>
                    <a:pt x="136645" y="230316"/>
                  </a:lnTo>
                  <a:lnTo>
                    <a:pt x="138587" y="228686"/>
                  </a:lnTo>
                  <a:lnTo>
                    <a:pt x="164817" y="182625"/>
                  </a:lnTo>
                  <a:lnTo>
                    <a:pt x="193275" y="136093"/>
                  </a:lnTo>
                  <a:lnTo>
                    <a:pt x="204914" y="117585"/>
                  </a:lnTo>
                  <a:lnTo>
                    <a:pt x="211133" y="97467"/>
                  </a:lnTo>
                  <a:lnTo>
                    <a:pt x="244095" y="51087"/>
                  </a:lnTo>
                  <a:lnTo>
                    <a:pt x="272647" y="23290"/>
                  </a:lnTo>
                  <a:lnTo>
                    <a:pt x="278997" y="20935"/>
                  </a:lnTo>
                  <a:lnTo>
                    <a:pt x="281114" y="19248"/>
                  </a:lnTo>
                  <a:lnTo>
                    <a:pt x="285151" y="12877"/>
                  </a:lnTo>
                  <a:lnTo>
                    <a:pt x="304278" y="970"/>
                  </a:lnTo>
                  <a:lnTo>
                    <a:pt x="3234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6" name="SMARTInkShape-Group316"/>
          <p:cNvGrpSpPr/>
          <p:nvPr/>
        </p:nvGrpSpPr>
        <p:grpSpPr>
          <a:xfrm>
            <a:off x="752475" y="5516313"/>
            <a:ext cx="1333501" cy="346734"/>
            <a:chOff x="752475" y="5516313"/>
            <a:chExt cx="1333501" cy="346734"/>
          </a:xfrm>
        </p:grpSpPr>
        <p:sp>
          <p:nvSpPr>
            <p:cNvPr id="330" name="SMARTInkShape-1394"/>
            <p:cNvSpPr/>
            <p:nvPr>
              <p:custDataLst>
                <p:tags r:id="rId165"/>
              </p:custDataLst>
            </p:nvPr>
          </p:nvSpPr>
          <p:spPr>
            <a:xfrm>
              <a:off x="752475" y="5516313"/>
              <a:ext cx="123826" cy="265236"/>
            </a:xfrm>
            <a:custGeom>
              <a:avLst/>
              <a:gdLst/>
              <a:ahLst/>
              <a:cxnLst/>
              <a:rect l="0" t="0" r="0" b="0"/>
              <a:pathLst>
                <a:path w="123826" h="265236">
                  <a:moveTo>
                    <a:pt x="85725" y="65337"/>
                  </a:moveTo>
                  <a:lnTo>
                    <a:pt x="85725" y="65337"/>
                  </a:lnTo>
                  <a:lnTo>
                    <a:pt x="85725" y="22618"/>
                  </a:lnTo>
                  <a:lnTo>
                    <a:pt x="82903" y="17070"/>
                  </a:lnTo>
                  <a:lnTo>
                    <a:pt x="77524" y="9942"/>
                  </a:lnTo>
                  <a:lnTo>
                    <a:pt x="73966" y="8967"/>
                  </a:lnTo>
                  <a:lnTo>
                    <a:pt x="68115" y="8341"/>
                  </a:lnTo>
                  <a:lnTo>
                    <a:pt x="58600" y="0"/>
                  </a:lnTo>
                  <a:lnTo>
                    <a:pt x="57059" y="612"/>
                  </a:lnTo>
                  <a:lnTo>
                    <a:pt x="49832" y="5472"/>
                  </a:lnTo>
                  <a:lnTo>
                    <a:pt x="37909" y="7651"/>
                  </a:lnTo>
                  <a:lnTo>
                    <a:pt x="30419" y="8080"/>
                  </a:lnTo>
                  <a:lnTo>
                    <a:pt x="21335" y="14712"/>
                  </a:lnTo>
                  <a:lnTo>
                    <a:pt x="15479" y="16378"/>
                  </a:lnTo>
                  <a:lnTo>
                    <a:pt x="13495" y="17881"/>
                  </a:lnTo>
                  <a:lnTo>
                    <a:pt x="406" y="36333"/>
                  </a:lnTo>
                  <a:lnTo>
                    <a:pt x="0" y="69990"/>
                  </a:lnTo>
                  <a:lnTo>
                    <a:pt x="1058" y="71614"/>
                  </a:lnTo>
                  <a:lnTo>
                    <a:pt x="2822" y="72696"/>
                  </a:lnTo>
                  <a:lnTo>
                    <a:pt x="5057" y="73418"/>
                  </a:lnTo>
                  <a:lnTo>
                    <a:pt x="6546" y="74957"/>
                  </a:lnTo>
                  <a:lnTo>
                    <a:pt x="10322" y="84478"/>
                  </a:lnTo>
                  <a:lnTo>
                    <a:pt x="23704" y="98538"/>
                  </a:lnTo>
                  <a:lnTo>
                    <a:pt x="29232" y="101260"/>
                  </a:lnTo>
                  <a:lnTo>
                    <a:pt x="32188" y="101986"/>
                  </a:lnTo>
                  <a:lnTo>
                    <a:pt x="47683" y="110785"/>
                  </a:lnTo>
                  <a:lnTo>
                    <a:pt x="50839" y="111511"/>
                  </a:lnTo>
                  <a:lnTo>
                    <a:pt x="84908" y="132103"/>
                  </a:lnTo>
                  <a:lnTo>
                    <a:pt x="109301" y="155599"/>
                  </a:lnTo>
                  <a:lnTo>
                    <a:pt x="112078" y="161192"/>
                  </a:lnTo>
                  <a:lnTo>
                    <a:pt x="112819" y="164165"/>
                  </a:lnTo>
                  <a:lnTo>
                    <a:pt x="114371" y="166148"/>
                  </a:lnTo>
                  <a:lnTo>
                    <a:pt x="118918" y="168350"/>
                  </a:lnTo>
                  <a:lnTo>
                    <a:pt x="120553" y="169996"/>
                  </a:lnTo>
                  <a:lnTo>
                    <a:pt x="122371" y="174647"/>
                  </a:lnTo>
                  <a:lnTo>
                    <a:pt x="123822" y="220915"/>
                  </a:lnTo>
                  <a:lnTo>
                    <a:pt x="123825" y="231761"/>
                  </a:lnTo>
                  <a:lnTo>
                    <a:pt x="121003" y="237375"/>
                  </a:lnTo>
                  <a:lnTo>
                    <a:pt x="100145" y="260455"/>
                  </a:lnTo>
                  <a:lnTo>
                    <a:pt x="94603" y="263182"/>
                  </a:lnTo>
                  <a:lnTo>
                    <a:pt x="72987" y="265235"/>
                  </a:lnTo>
                  <a:lnTo>
                    <a:pt x="70883" y="264218"/>
                  </a:lnTo>
                  <a:lnTo>
                    <a:pt x="69480" y="262483"/>
                  </a:lnTo>
                  <a:lnTo>
                    <a:pt x="68545" y="260268"/>
                  </a:lnTo>
                  <a:lnTo>
                    <a:pt x="66863" y="258791"/>
                  </a:lnTo>
                  <a:lnTo>
                    <a:pt x="56560" y="253598"/>
                  </a:lnTo>
                  <a:lnTo>
                    <a:pt x="50538" y="249550"/>
                  </a:lnTo>
                  <a:lnTo>
                    <a:pt x="44333" y="247752"/>
                  </a:lnTo>
                  <a:lnTo>
                    <a:pt x="42256" y="246213"/>
                  </a:lnTo>
                  <a:lnTo>
                    <a:pt x="40871" y="244129"/>
                  </a:lnTo>
                  <a:lnTo>
                    <a:pt x="38273" y="238992"/>
                  </a:lnTo>
                  <a:lnTo>
                    <a:pt x="31919" y="230150"/>
                  </a:lnTo>
                  <a:lnTo>
                    <a:pt x="30061" y="223959"/>
                  </a:lnTo>
                  <a:lnTo>
                    <a:pt x="28507" y="221885"/>
                  </a:lnTo>
                  <a:lnTo>
                    <a:pt x="26413" y="220502"/>
                  </a:lnTo>
                  <a:lnTo>
                    <a:pt x="23959" y="219580"/>
                  </a:lnTo>
                  <a:lnTo>
                    <a:pt x="22323" y="217908"/>
                  </a:lnTo>
                  <a:lnTo>
                    <a:pt x="20505" y="213227"/>
                  </a:lnTo>
                  <a:lnTo>
                    <a:pt x="19051" y="189568"/>
                  </a:lnTo>
                  <a:lnTo>
                    <a:pt x="27251" y="189198"/>
                  </a:lnTo>
                  <a:lnTo>
                    <a:pt x="27692" y="190244"/>
                  </a:lnTo>
                  <a:lnTo>
                    <a:pt x="28183" y="194230"/>
                  </a:lnTo>
                  <a:lnTo>
                    <a:pt x="29372" y="195715"/>
                  </a:lnTo>
                  <a:lnTo>
                    <a:pt x="38253" y="199485"/>
                  </a:lnTo>
                  <a:lnTo>
                    <a:pt x="66675" y="227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" name="SMARTInkShape-1395"/>
            <p:cNvSpPr/>
            <p:nvPr>
              <p:custDataLst>
                <p:tags r:id="rId166"/>
              </p:custDataLst>
            </p:nvPr>
          </p:nvSpPr>
          <p:spPr>
            <a:xfrm>
              <a:off x="1047750" y="5657884"/>
              <a:ext cx="114297" cy="171300"/>
            </a:xfrm>
            <a:custGeom>
              <a:avLst/>
              <a:gdLst/>
              <a:ahLst/>
              <a:cxnLst/>
              <a:rect l="0" t="0" r="0" b="0"/>
              <a:pathLst>
                <a:path w="114297" h="171300">
                  <a:moveTo>
                    <a:pt x="28575" y="9491"/>
                  </a:moveTo>
                  <a:lnTo>
                    <a:pt x="28575" y="9491"/>
                  </a:lnTo>
                  <a:lnTo>
                    <a:pt x="19084" y="0"/>
                  </a:lnTo>
                  <a:lnTo>
                    <a:pt x="19050" y="44502"/>
                  </a:lnTo>
                  <a:lnTo>
                    <a:pt x="19050" y="92041"/>
                  </a:lnTo>
                  <a:lnTo>
                    <a:pt x="19050" y="131827"/>
                  </a:lnTo>
                  <a:lnTo>
                    <a:pt x="17992" y="132324"/>
                  </a:lnTo>
                  <a:lnTo>
                    <a:pt x="9535" y="133316"/>
                  </a:lnTo>
                  <a:lnTo>
                    <a:pt x="9526" y="125115"/>
                  </a:lnTo>
                  <a:lnTo>
                    <a:pt x="2979" y="116448"/>
                  </a:lnTo>
                  <a:lnTo>
                    <a:pt x="883" y="107623"/>
                  </a:lnTo>
                  <a:lnTo>
                    <a:pt x="5" y="63818"/>
                  </a:lnTo>
                  <a:lnTo>
                    <a:pt x="0" y="43484"/>
                  </a:lnTo>
                  <a:lnTo>
                    <a:pt x="2822" y="37652"/>
                  </a:lnTo>
                  <a:lnTo>
                    <a:pt x="6546" y="31532"/>
                  </a:lnTo>
                  <a:lnTo>
                    <a:pt x="8201" y="25284"/>
                  </a:lnTo>
                  <a:lnTo>
                    <a:pt x="9701" y="23196"/>
                  </a:lnTo>
                  <a:lnTo>
                    <a:pt x="11759" y="21802"/>
                  </a:lnTo>
                  <a:lnTo>
                    <a:pt x="14189" y="20873"/>
                  </a:lnTo>
                  <a:lnTo>
                    <a:pt x="15809" y="19196"/>
                  </a:lnTo>
                  <a:lnTo>
                    <a:pt x="17610" y="14510"/>
                  </a:lnTo>
                  <a:lnTo>
                    <a:pt x="19148" y="12837"/>
                  </a:lnTo>
                  <a:lnTo>
                    <a:pt x="27125" y="9932"/>
                  </a:lnTo>
                  <a:lnTo>
                    <a:pt x="52527" y="9491"/>
                  </a:lnTo>
                  <a:lnTo>
                    <a:pt x="54068" y="10550"/>
                  </a:lnTo>
                  <a:lnTo>
                    <a:pt x="55095" y="12313"/>
                  </a:lnTo>
                  <a:lnTo>
                    <a:pt x="56744" y="17692"/>
                  </a:lnTo>
                  <a:lnTo>
                    <a:pt x="63616" y="26359"/>
                  </a:lnTo>
                  <a:lnTo>
                    <a:pt x="66272" y="36315"/>
                  </a:lnTo>
                  <a:lnTo>
                    <a:pt x="66556" y="42604"/>
                  </a:lnTo>
                  <a:lnTo>
                    <a:pt x="63800" y="48197"/>
                  </a:lnTo>
                  <a:lnTo>
                    <a:pt x="58463" y="55354"/>
                  </a:lnTo>
                  <a:lnTo>
                    <a:pt x="56351" y="64373"/>
                  </a:lnTo>
                  <a:lnTo>
                    <a:pt x="38227" y="85561"/>
                  </a:lnTo>
                  <a:lnTo>
                    <a:pt x="28971" y="85688"/>
                  </a:lnTo>
                  <a:lnTo>
                    <a:pt x="37718" y="85691"/>
                  </a:lnTo>
                  <a:lnTo>
                    <a:pt x="45629" y="79146"/>
                  </a:lnTo>
                  <a:lnTo>
                    <a:pt x="55424" y="76558"/>
                  </a:lnTo>
                  <a:lnTo>
                    <a:pt x="70256" y="76200"/>
                  </a:lnTo>
                  <a:lnTo>
                    <a:pt x="76380" y="79003"/>
                  </a:lnTo>
                  <a:lnTo>
                    <a:pt x="82630" y="82719"/>
                  </a:lnTo>
                  <a:lnTo>
                    <a:pt x="93379" y="85300"/>
                  </a:lnTo>
                  <a:lnTo>
                    <a:pt x="112535" y="103015"/>
                  </a:lnTo>
                  <a:lnTo>
                    <a:pt x="113516" y="106796"/>
                  </a:lnTo>
                  <a:lnTo>
                    <a:pt x="114296" y="131837"/>
                  </a:lnTo>
                  <a:lnTo>
                    <a:pt x="90620" y="156992"/>
                  </a:lnTo>
                  <a:lnTo>
                    <a:pt x="85078" y="159714"/>
                  </a:lnTo>
                  <a:lnTo>
                    <a:pt x="68519" y="161764"/>
                  </a:lnTo>
                  <a:lnTo>
                    <a:pt x="59435" y="168412"/>
                  </a:lnTo>
                  <a:lnTo>
                    <a:pt x="48148" y="171299"/>
                  </a:lnTo>
                  <a:lnTo>
                    <a:pt x="47625" y="1618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SMARTInkShape-1396"/>
            <p:cNvSpPr/>
            <p:nvPr>
              <p:custDataLst>
                <p:tags r:id="rId167"/>
              </p:custDataLst>
            </p:nvPr>
          </p:nvSpPr>
          <p:spPr>
            <a:xfrm>
              <a:off x="1304925" y="56959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SMARTInkShape-1397"/>
            <p:cNvSpPr/>
            <p:nvPr>
              <p:custDataLst>
                <p:tags r:id="rId168"/>
              </p:custDataLst>
            </p:nvPr>
          </p:nvSpPr>
          <p:spPr>
            <a:xfrm>
              <a:off x="1211010" y="5686425"/>
              <a:ext cx="84391" cy="152401"/>
            </a:xfrm>
            <a:custGeom>
              <a:avLst/>
              <a:gdLst/>
              <a:ahLst/>
              <a:cxnLst/>
              <a:rect l="0" t="0" r="0" b="0"/>
              <a:pathLst>
                <a:path w="84391" h="152401">
                  <a:moveTo>
                    <a:pt x="84390" y="0"/>
                  </a:moveTo>
                  <a:lnTo>
                    <a:pt x="84390" y="0"/>
                  </a:lnTo>
                  <a:lnTo>
                    <a:pt x="66780" y="0"/>
                  </a:lnTo>
                  <a:lnTo>
                    <a:pt x="58020" y="6545"/>
                  </a:lnTo>
                  <a:lnTo>
                    <a:pt x="48044" y="9133"/>
                  </a:lnTo>
                  <a:lnTo>
                    <a:pt x="13089" y="42726"/>
                  </a:lnTo>
                  <a:lnTo>
                    <a:pt x="10367" y="48270"/>
                  </a:lnTo>
                  <a:lnTo>
                    <a:pt x="7217" y="64407"/>
                  </a:lnTo>
                  <a:lnTo>
                    <a:pt x="1669" y="73294"/>
                  </a:lnTo>
                  <a:lnTo>
                    <a:pt x="0" y="79494"/>
                  </a:lnTo>
                  <a:lnTo>
                    <a:pt x="613" y="82629"/>
                  </a:lnTo>
                  <a:lnTo>
                    <a:pt x="6380" y="95267"/>
                  </a:lnTo>
                  <a:lnTo>
                    <a:pt x="7832" y="102896"/>
                  </a:lnTo>
                  <a:lnTo>
                    <a:pt x="14665" y="112008"/>
                  </a:lnTo>
                  <a:lnTo>
                    <a:pt x="17870" y="120912"/>
                  </a:lnTo>
                  <a:lnTo>
                    <a:pt x="35314" y="141389"/>
                  </a:lnTo>
                  <a:lnTo>
                    <a:pt x="44083" y="143640"/>
                  </a:lnTo>
                  <a:lnTo>
                    <a:pt x="52927" y="149334"/>
                  </a:lnTo>
                  <a:lnTo>
                    <a:pt x="62250" y="151492"/>
                  </a:lnTo>
                  <a:lnTo>
                    <a:pt x="8439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SMARTInkShape-1398"/>
            <p:cNvSpPr/>
            <p:nvPr>
              <p:custDataLst>
                <p:tags r:id="rId169"/>
              </p:custDataLst>
            </p:nvPr>
          </p:nvSpPr>
          <p:spPr>
            <a:xfrm>
              <a:off x="1423270" y="5686541"/>
              <a:ext cx="319806" cy="176506"/>
            </a:xfrm>
            <a:custGeom>
              <a:avLst/>
              <a:gdLst/>
              <a:ahLst/>
              <a:cxnLst/>
              <a:rect l="0" t="0" r="0" b="0"/>
              <a:pathLst>
                <a:path w="319806" h="176506">
                  <a:moveTo>
                    <a:pt x="100730" y="18934"/>
                  </a:moveTo>
                  <a:lnTo>
                    <a:pt x="100730" y="18934"/>
                  </a:lnTo>
                  <a:lnTo>
                    <a:pt x="91598" y="18934"/>
                  </a:lnTo>
                  <a:lnTo>
                    <a:pt x="82082" y="9801"/>
                  </a:lnTo>
                  <a:lnTo>
                    <a:pt x="68458" y="9443"/>
                  </a:lnTo>
                  <a:lnTo>
                    <a:pt x="66515" y="8373"/>
                  </a:lnTo>
                  <a:lnTo>
                    <a:pt x="65220" y="6602"/>
                  </a:lnTo>
                  <a:lnTo>
                    <a:pt x="64357" y="4363"/>
                  </a:lnTo>
                  <a:lnTo>
                    <a:pt x="62723" y="2870"/>
                  </a:lnTo>
                  <a:lnTo>
                    <a:pt x="54580" y="277"/>
                  </a:lnTo>
                  <a:lnTo>
                    <a:pt x="48486" y="0"/>
                  </a:lnTo>
                  <a:lnTo>
                    <a:pt x="46851" y="1020"/>
                  </a:lnTo>
                  <a:lnTo>
                    <a:pt x="45760" y="2758"/>
                  </a:lnTo>
                  <a:lnTo>
                    <a:pt x="45033" y="4975"/>
                  </a:lnTo>
                  <a:lnTo>
                    <a:pt x="43491" y="6453"/>
                  </a:lnTo>
                  <a:lnTo>
                    <a:pt x="38954" y="8096"/>
                  </a:lnTo>
                  <a:lnTo>
                    <a:pt x="30450" y="9019"/>
                  </a:lnTo>
                  <a:lnTo>
                    <a:pt x="28477" y="10207"/>
                  </a:lnTo>
                  <a:lnTo>
                    <a:pt x="27161" y="12058"/>
                  </a:lnTo>
                  <a:lnTo>
                    <a:pt x="26284" y="14350"/>
                  </a:lnTo>
                  <a:lnTo>
                    <a:pt x="24641" y="15878"/>
                  </a:lnTo>
                  <a:lnTo>
                    <a:pt x="19993" y="17576"/>
                  </a:lnTo>
                  <a:lnTo>
                    <a:pt x="18330" y="19087"/>
                  </a:lnTo>
                  <a:lnTo>
                    <a:pt x="16483" y="23588"/>
                  </a:lnTo>
                  <a:lnTo>
                    <a:pt x="14932" y="25212"/>
                  </a:lnTo>
                  <a:lnTo>
                    <a:pt x="10386" y="27016"/>
                  </a:lnTo>
                  <a:lnTo>
                    <a:pt x="8751" y="28555"/>
                  </a:lnTo>
                  <a:lnTo>
                    <a:pt x="5911" y="36533"/>
                  </a:lnTo>
                  <a:lnTo>
                    <a:pt x="5518" y="46058"/>
                  </a:lnTo>
                  <a:lnTo>
                    <a:pt x="435" y="52135"/>
                  </a:lnTo>
                  <a:lnTo>
                    <a:pt x="0" y="54826"/>
                  </a:lnTo>
                  <a:lnTo>
                    <a:pt x="768" y="57679"/>
                  </a:lnTo>
                  <a:lnTo>
                    <a:pt x="4549" y="64805"/>
                  </a:lnTo>
                  <a:lnTo>
                    <a:pt x="5456" y="80703"/>
                  </a:lnTo>
                  <a:lnTo>
                    <a:pt x="6522" y="82338"/>
                  </a:lnTo>
                  <a:lnTo>
                    <a:pt x="8291" y="83429"/>
                  </a:lnTo>
                  <a:lnTo>
                    <a:pt x="15179" y="85322"/>
                  </a:lnTo>
                  <a:lnTo>
                    <a:pt x="48199" y="85609"/>
                  </a:lnTo>
                  <a:lnTo>
                    <a:pt x="49834" y="84551"/>
                  </a:lnTo>
                  <a:lnTo>
                    <a:pt x="50924" y="82787"/>
                  </a:lnTo>
                  <a:lnTo>
                    <a:pt x="53104" y="76087"/>
                  </a:lnTo>
                  <a:lnTo>
                    <a:pt x="38916" y="76084"/>
                  </a:lnTo>
                  <a:lnTo>
                    <a:pt x="37295" y="77142"/>
                  </a:lnTo>
                  <a:lnTo>
                    <a:pt x="36215" y="78906"/>
                  </a:lnTo>
                  <a:lnTo>
                    <a:pt x="35495" y="81140"/>
                  </a:lnTo>
                  <a:lnTo>
                    <a:pt x="33957" y="82629"/>
                  </a:lnTo>
                  <a:lnTo>
                    <a:pt x="23883" y="87843"/>
                  </a:lnTo>
                  <a:lnTo>
                    <a:pt x="6958" y="103208"/>
                  </a:lnTo>
                  <a:lnTo>
                    <a:pt x="5610" y="112733"/>
                  </a:lnTo>
                  <a:lnTo>
                    <a:pt x="5480" y="141308"/>
                  </a:lnTo>
                  <a:lnTo>
                    <a:pt x="6538" y="141792"/>
                  </a:lnTo>
                  <a:lnTo>
                    <a:pt x="10537" y="142329"/>
                  </a:lnTo>
                  <a:lnTo>
                    <a:pt x="12026" y="143531"/>
                  </a:lnTo>
                  <a:lnTo>
                    <a:pt x="13681" y="147689"/>
                  </a:lnTo>
                  <a:lnTo>
                    <a:pt x="15181" y="149220"/>
                  </a:lnTo>
                  <a:lnTo>
                    <a:pt x="19669" y="150922"/>
                  </a:lnTo>
                  <a:lnTo>
                    <a:pt x="37361" y="152164"/>
                  </a:lnTo>
                  <a:lnTo>
                    <a:pt x="43638" y="149409"/>
                  </a:lnTo>
                  <a:lnTo>
                    <a:pt x="49956" y="145715"/>
                  </a:lnTo>
                  <a:lnTo>
                    <a:pt x="87148" y="133135"/>
                  </a:lnTo>
                  <a:lnTo>
                    <a:pt x="131146" y="101446"/>
                  </a:lnTo>
                  <a:lnTo>
                    <a:pt x="170570" y="53975"/>
                  </a:lnTo>
                  <a:lnTo>
                    <a:pt x="194098" y="30344"/>
                  </a:lnTo>
                  <a:lnTo>
                    <a:pt x="195144" y="26475"/>
                  </a:lnTo>
                  <a:lnTo>
                    <a:pt x="195423" y="23961"/>
                  </a:lnTo>
                  <a:lnTo>
                    <a:pt x="196667" y="22286"/>
                  </a:lnTo>
                  <a:lnTo>
                    <a:pt x="204895" y="19130"/>
                  </a:lnTo>
                  <a:lnTo>
                    <a:pt x="205502" y="18934"/>
                  </a:lnTo>
                  <a:lnTo>
                    <a:pt x="205504" y="23990"/>
                  </a:lnTo>
                  <a:lnTo>
                    <a:pt x="204446" y="25479"/>
                  </a:lnTo>
                  <a:lnTo>
                    <a:pt x="202682" y="26473"/>
                  </a:lnTo>
                  <a:lnTo>
                    <a:pt x="200448" y="27135"/>
                  </a:lnTo>
                  <a:lnTo>
                    <a:pt x="198959" y="28635"/>
                  </a:lnTo>
                  <a:lnTo>
                    <a:pt x="197304" y="33123"/>
                  </a:lnTo>
                  <a:lnTo>
                    <a:pt x="194945" y="63410"/>
                  </a:lnTo>
                  <a:lnTo>
                    <a:pt x="188445" y="76089"/>
                  </a:lnTo>
                  <a:lnTo>
                    <a:pt x="186457" y="121417"/>
                  </a:lnTo>
                  <a:lnTo>
                    <a:pt x="186455" y="133230"/>
                  </a:lnTo>
                  <a:lnTo>
                    <a:pt x="186455" y="106110"/>
                  </a:lnTo>
                  <a:lnTo>
                    <a:pt x="187513" y="105626"/>
                  </a:lnTo>
                  <a:lnTo>
                    <a:pt x="191511" y="105089"/>
                  </a:lnTo>
                  <a:lnTo>
                    <a:pt x="193001" y="103887"/>
                  </a:lnTo>
                  <a:lnTo>
                    <a:pt x="195977" y="95145"/>
                  </a:lnTo>
                  <a:lnTo>
                    <a:pt x="195979" y="100194"/>
                  </a:lnTo>
                  <a:lnTo>
                    <a:pt x="197038" y="101682"/>
                  </a:lnTo>
                  <a:lnTo>
                    <a:pt x="198802" y="102675"/>
                  </a:lnTo>
                  <a:lnTo>
                    <a:pt x="204181" y="104267"/>
                  </a:lnTo>
                  <a:lnTo>
                    <a:pt x="204916" y="107308"/>
                  </a:lnTo>
                  <a:lnTo>
                    <a:pt x="205389" y="112826"/>
                  </a:lnTo>
                  <a:lnTo>
                    <a:pt x="206486" y="113278"/>
                  </a:lnTo>
                  <a:lnTo>
                    <a:pt x="210527" y="113782"/>
                  </a:lnTo>
                  <a:lnTo>
                    <a:pt x="212028" y="114974"/>
                  </a:lnTo>
                  <a:lnTo>
                    <a:pt x="213696" y="119122"/>
                  </a:lnTo>
                  <a:lnTo>
                    <a:pt x="215199" y="120650"/>
                  </a:lnTo>
                  <a:lnTo>
                    <a:pt x="223114" y="123307"/>
                  </a:lnTo>
                  <a:lnTo>
                    <a:pt x="229185" y="123590"/>
                  </a:lnTo>
                  <a:lnTo>
                    <a:pt x="234726" y="120834"/>
                  </a:lnTo>
                  <a:lnTo>
                    <a:pt x="241851" y="115497"/>
                  </a:lnTo>
                  <a:lnTo>
                    <a:pt x="248142" y="114573"/>
                  </a:lnTo>
                  <a:lnTo>
                    <a:pt x="249805" y="113384"/>
                  </a:lnTo>
                  <a:lnTo>
                    <a:pt x="250913" y="111535"/>
                  </a:lnTo>
                  <a:lnTo>
                    <a:pt x="251652" y="109243"/>
                  </a:lnTo>
                  <a:lnTo>
                    <a:pt x="257749" y="100960"/>
                  </a:lnTo>
                  <a:lnTo>
                    <a:pt x="263297" y="97723"/>
                  </a:lnTo>
                  <a:lnTo>
                    <a:pt x="269290" y="95227"/>
                  </a:lnTo>
                  <a:lnTo>
                    <a:pt x="275482" y="90590"/>
                  </a:lnTo>
                  <a:lnTo>
                    <a:pt x="278939" y="85000"/>
                  </a:lnTo>
                  <a:lnTo>
                    <a:pt x="281534" y="78988"/>
                  </a:lnTo>
                  <a:lnTo>
                    <a:pt x="287887" y="69655"/>
                  </a:lnTo>
                  <a:lnTo>
                    <a:pt x="290790" y="58905"/>
                  </a:lnTo>
                  <a:lnTo>
                    <a:pt x="300635" y="47640"/>
                  </a:lnTo>
                  <a:lnTo>
                    <a:pt x="291619" y="47512"/>
                  </a:lnTo>
                  <a:lnTo>
                    <a:pt x="290178" y="73019"/>
                  </a:lnTo>
                  <a:lnTo>
                    <a:pt x="283692" y="85631"/>
                  </a:lnTo>
                  <a:lnTo>
                    <a:pt x="281720" y="133059"/>
                  </a:lnTo>
                  <a:lnTo>
                    <a:pt x="281715" y="136293"/>
                  </a:lnTo>
                  <a:lnTo>
                    <a:pt x="290838" y="165913"/>
                  </a:lnTo>
                  <a:lnTo>
                    <a:pt x="292027" y="167720"/>
                  </a:lnTo>
                  <a:lnTo>
                    <a:pt x="293878" y="168924"/>
                  </a:lnTo>
                  <a:lnTo>
                    <a:pt x="298757" y="171321"/>
                  </a:lnTo>
                  <a:lnTo>
                    <a:pt x="304453" y="175915"/>
                  </a:lnTo>
                  <a:lnTo>
                    <a:pt x="307454" y="176505"/>
                  </a:lnTo>
                  <a:lnTo>
                    <a:pt x="310512" y="175839"/>
                  </a:lnTo>
                  <a:lnTo>
                    <a:pt x="319805" y="171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SMARTInkShape-1399"/>
            <p:cNvSpPr/>
            <p:nvPr>
              <p:custDataLst>
                <p:tags r:id="rId170"/>
              </p:custDataLst>
            </p:nvPr>
          </p:nvSpPr>
          <p:spPr>
            <a:xfrm>
              <a:off x="1952625" y="5791200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9525" y="0"/>
                  </a:moveTo>
                  <a:lnTo>
                    <a:pt x="9525" y="0"/>
                  </a:lnTo>
                  <a:lnTo>
                    <a:pt x="3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47454" y="9525"/>
                  </a:lnTo>
                  <a:lnTo>
                    <a:pt x="92960" y="9525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7" name="SMARTInkShape-1400"/>
          <p:cNvSpPr/>
          <p:nvPr>
            <p:custDataLst>
              <p:tags r:id="rId29"/>
            </p:custDataLst>
          </p:nvPr>
        </p:nvSpPr>
        <p:spPr>
          <a:xfrm>
            <a:off x="1981200" y="5724525"/>
            <a:ext cx="95251" cy="19051"/>
          </a:xfrm>
          <a:custGeom>
            <a:avLst/>
            <a:gdLst/>
            <a:ahLst/>
            <a:cxnLst/>
            <a:rect l="0" t="0" r="0" b="0"/>
            <a:pathLst>
              <a:path w="95251" h="19051">
                <a:moveTo>
                  <a:pt x="0" y="0"/>
                </a:moveTo>
                <a:lnTo>
                  <a:pt x="0" y="0"/>
                </a:lnTo>
                <a:lnTo>
                  <a:pt x="0" y="5488"/>
                </a:lnTo>
                <a:lnTo>
                  <a:pt x="0" y="276"/>
                </a:lnTo>
                <a:lnTo>
                  <a:pt x="0" y="5138"/>
                </a:lnTo>
                <a:lnTo>
                  <a:pt x="1058" y="6600"/>
                </a:lnTo>
                <a:lnTo>
                  <a:pt x="9133" y="9410"/>
                </a:lnTo>
                <a:lnTo>
                  <a:pt x="55306" y="9525"/>
                </a:lnTo>
                <a:lnTo>
                  <a:pt x="85205" y="9525"/>
                </a:lnTo>
                <a:lnTo>
                  <a:pt x="9525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2" name="SMARTInkShape-Group318"/>
          <p:cNvGrpSpPr/>
          <p:nvPr/>
        </p:nvGrpSpPr>
        <p:grpSpPr>
          <a:xfrm>
            <a:off x="2333625" y="5553075"/>
            <a:ext cx="266701" cy="390515"/>
            <a:chOff x="2333625" y="5553075"/>
            <a:chExt cx="266701" cy="390515"/>
          </a:xfrm>
        </p:grpSpPr>
        <p:sp>
          <p:nvSpPr>
            <p:cNvPr id="338" name="SMARTInkShape-1401"/>
            <p:cNvSpPr/>
            <p:nvPr>
              <p:custDataLst>
                <p:tags r:id="rId161"/>
              </p:custDataLst>
            </p:nvPr>
          </p:nvSpPr>
          <p:spPr>
            <a:xfrm>
              <a:off x="2333625" y="5744624"/>
              <a:ext cx="266701" cy="27527"/>
            </a:xfrm>
            <a:custGeom>
              <a:avLst/>
              <a:gdLst/>
              <a:ahLst/>
              <a:cxnLst/>
              <a:rect l="0" t="0" r="0" b="0"/>
              <a:pathLst>
                <a:path w="266701" h="27527">
                  <a:moveTo>
                    <a:pt x="0" y="27526"/>
                  </a:moveTo>
                  <a:lnTo>
                    <a:pt x="0" y="27526"/>
                  </a:lnTo>
                  <a:lnTo>
                    <a:pt x="0" y="22470"/>
                  </a:lnTo>
                  <a:lnTo>
                    <a:pt x="1058" y="20981"/>
                  </a:lnTo>
                  <a:lnTo>
                    <a:pt x="2822" y="19987"/>
                  </a:lnTo>
                  <a:lnTo>
                    <a:pt x="9701" y="18263"/>
                  </a:lnTo>
                  <a:lnTo>
                    <a:pt x="50838" y="18001"/>
                  </a:lnTo>
                  <a:lnTo>
                    <a:pt x="57167" y="15179"/>
                  </a:lnTo>
                  <a:lnTo>
                    <a:pt x="63507" y="11456"/>
                  </a:lnTo>
                  <a:lnTo>
                    <a:pt x="76202" y="9064"/>
                  </a:lnTo>
                  <a:lnTo>
                    <a:pt x="88901" y="8592"/>
                  </a:lnTo>
                  <a:lnTo>
                    <a:pt x="95250" y="5705"/>
                  </a:lnTo>
                  <a:lnTo>
                    <a:pt x="98425" y="3453"/>
                  </a:lnTo>
                  <a:lnTo>
                    <a:pt x="102658" y="3011"/>
                  </a:lnTo>
                  <a:lnTo>
                    <a:pt x="117671" y="5329"/>
                  </a:lnTo>
                  <a:lnTo>
                    <a:pt x="136133" y="0"/>
                  </a:lnTo>
                  <a:lnTo>
                    <a:pt x="139439" y="709"/>
                  </a:lnTo>
                  <a:lnTo>
                    <a:pt x="152348" y="6628"/>
                  </a:lnTo>
                  <a:lnTo>
                    <a:pt x="177798" y="9462"/>
                  </a:lnTo>
                  <a:lnTo>
                    <a:pt x="190500" y="16001"/>
                  </a:lnTo>
                  <a:lnTo>
                    <a:pt x="237667" y="17994"/>
                  </a:lnTo>
                  <a:lnTo>
                    <a:pt x="266697" y="18001"/>
                  </a:lnTo>
                  <a:lnTo>
                    <a:pt x="266700" y="84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" name="SMARTInkShape-1402"/>
            <p:cNvSpPr/>
            <p:nvPr>
              <p:custDataLst>
                <p:tags r:id="rId162"/>
              </p:custDataLst>
            </p:nvPr>
          </p:nvSpPr>
          <p:spPr>
            <a:xfrm>
              <a:off x="2438400" y="5553075"/>
              <a:ext cx="57151" cy="114301"/>
            </a:xfrm>
            <a:custGeom>
              <a:avLst/>
              <a:gdLst/>
              <a:ahLst/>
              <a:cxnLst/>
              <a:rect l="0" t="0" r="0" b="0"/>
              <a:pathLst>
                <a:path w="57151" h="114301">
                  <a:moveTo>
                    <a:pt x="0" y="95250"/>
                  </a:moveTo>
                  <a:lnTo>
                    <a:pt x="0" y="95250"/>
                  </a:lnTo>
                  <a:lnTo>
                    <a:pt x="5056" y="95250"/>
                  </a:lnTo>
                  <a:lnTo>
                    <a:pt x="6546" y="94192"/>
                  </a:lnTo>
                  <a:lnTo>
                    <a:pt x="7539" y="92428"/>
                  </a:lnTo>
                  <a:lnTo>
                    <a:pt x="8201" y="90194"/>
                  </a:lnTo>
                  <a:lnTo>
                    <a:pt x="14189" y="81993"/>
                  </a:lnTo>
                  <a:lnTo>
                    <a:pt x="19711" y="78775"/>
                  </a:lnTo>
                  <a:lnTo>
                    <a:pt x="22666" y="77917"/>
                  </a:lnTo>
                  <a:lnTo>
                    <a:pt x="24636" y="76287"/>
                  </a:lnTo>
                  <a:lnTo>
                    <a:pt x="35884" y="56969"/>
                  </a:lnTo>
                  <a:lnTo>
                    <a:pt x="36623" y="53854"/>
                  </a:lnTo>
                  <a:lnTo>
                    <a:pt x="45444" y="38083"/>
                  </a:lnTo>
                  <a:lnTo>
                    <a:pt x="46171" y="34914"/>
                  </a:lnTo>
                  <a:lnTo>
                    <a:pt x="56182" y="19246"/>
                  </a:lnTo>
                  <a:lnTo>
                    <a:pt x="57150" y="0"/>
                  </a:lnTo>
                  <a:lnTo>
                    <a:pt x="52094" y="5056"/>
                  </a:lnTo>
                  <a:lnTo>
                    <a:pt x="49611" y="10361"/>
                  </a:lnTo>
                  <a:lnTo>
                    <a:pt x="38989" y="54231"/>
                  </a:lnTo>
                  <a:lnTo>
                    <a:pt x="37120" y="82655"/>
                  </a:lnTo>
                  <a:lnTo>
                    <a:pt x="285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0" name="SMARTInkShape-1403"/>
            <p:cNvSpPr/>
            <p:nvPr>
              <p:custDataLst>
                <p:tags r:id="rId163"/>
              </p:custDataLst>
            </p:nvPr>
          </p:nvSpPr>
          <p:spPr>
            <a:xfrm>
              <a:off x="2457450" y="58483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SMARTInkShape-1404"/>
            <p:cNvSpPr/>
            <p:nvPr>
              <p:custDataLst>
                <p:tags r:id="rId164"/>
              </p:custDataLst>
            </p:nvPr>
          </p:nvSpPr>
          <p:spPr>
            <a:xfrm>
              <a:off x="2390786" y="5819775"/>
              <a:ext cx="180965" cy="123815"/>
            </a:xfrm>
            <a:custGeom>
              <a:avLst/>
              <a:gdLst/>
              <a:ahLst/>
              <a:cxnLst/>
              <a:rect l="0" t="0" r="0" b="0"/>
              <a:pathLst>
                <a:path w="180965" h="123815">
                  <a:moveTo>
                    <a:pt x="66664" y="28575"/>
                  </a:moveTo>
                  <a:lnTo>
                    <a:pt x="66664" y="28575"/>
                  </a:lnTo>
                  <a:lnTo>
                    <a:pt x="66664" y="55699"/>
                  </a:lnTo>
                  <a:lnTo>
                    <a:pt x="57174" y="66638"/>
                  </a:lnTo>
                  <a:lnTo>
                    <a:pt x="47730" y="66675"/>
                  </a:lnTo>
                  <a:lnTo>
                    <a:pt x="47649" y="61619"/>
                  </a:lnTo>
                  <a:lnTo>
                    <a:pt x="46579" y="60130"/>
                  </a:lnTo>
                  <a:lnTo>
                    <a:pt x="42568" y="58474"/>
                  </a:lnTo>
                  <a:lnTo>
                    <a:pt x="41075" y="56974"/>
                  </a:lnTo>
                  <a:lnTo>
                    <a:pt x="39416" y="52486"/>
                  </a:lnTo>
                  <a:lnTo>
                    <a:pt x="38205" y="34794"/>
                  </a:lnTo>
                  <a:lnTo>
                    <a:pt x="39225" y="32722"/>
                  </a:lnTo>
                  <a:lnTo>
                    <a:pt x="40963" y="31339"/>
                  </a:lnTo>
                  <a:lnTo>
                    <a:pt x="43180" y="30417"/>
                  </a:lnTo>
                  <a:lnTo>
                    <a:pt x="44658" y="28744"/>
                  </a:lnTo>
                  <a:lnTo>
                    <a:pt x="47225" y="20535"/>
                  </a:lnTo>
                  <a:lnTo>
                    <a:pt x="47499" y="14433"/>
                  </a:lnTo>
                  <a:lnTo>
                    <a:pt x="48595" y="12798"/>
                  </a:lnTo>
                  <a:lnTo>
                    <a:pt x="50385" y="11707"/>
                  </a:lnTo>
                  <a:lnTo>
                    <a:pt x="52636" y="10980"/>
                  </a:lnTo>
                  <a:lnTo>
                    <a:pt x="54137" y="9437"/>
                  </a:lnTo>
                  <a:lnTo>
                    <a:pt x="56744" y="1452"/>
                  </a:lnTo>
                  <a:lnTo>
                    <a:pt x="59785" y="645"/>
                  </a:lnTo>
                  <a:lnTo>
                    <a:pt x="85284" y="0"/>
                  </a:lnTo>
                  <a:lnTo>
                    <a:pt x="94835" y="9132"/>
                  </a:lnTo>
                  <a:lnTo>
                    <a:pt x="95236" y="41320"/>
                  </a:lnTo>
                  <a:lnTo>
                    <a:pt x="92415" y="47645"/>
                  </a:lnTo>
                  <a:lnTo>
                    <a:pt x="88692" y="53984"/>
                  </a:lnTo>
                  <a:lnTo>
                    <a:pt x="86302" y="66677"/>
                  </a:lnTo>
                  <a:lnTo>
                    <a:pt x="86106" y="69852"/>
                  </a:lnTo>
                  <a:lnTo>
                    <a:pt x="83066" y="76200"/>
                  </a:lnTo>
                  <a:lnTo>
                    <a:pt x="49375" y="112535"/>
                  </a:lnTo>
                  <a:lnTo>
                    <a:pt x="45575" y="113516"/>
                  </a:lnTo>
                  <a:lnTo>
                    <a:pt x="43079" y="113777"/>
                  </a:lnTo>
                  <a:lnTo>
                    <a:pt x="37485" y="116889"/>
                  </a:lnTo>
                  <a:lnTo>
                    <a:pt x="30326" y="122456"/>
                  </a:lnTo>
                  <a:lnTo>
                    <a:pt x="20518" y="123705"/>
                  </a:lnTo>
                  <a:lnTo>
                    <a:pt x="10968" y="123814"/>
                  </a:lnTo>
                  <a:lnTo>
                    <a:pt x="1441" y="115623"/>
                  </a:lnTo>
                  <a:lnTo>
                    <a:pt x="276" y="108015"/>
                  </a:lnTo>
                  <a:lnTo>
                    <a:pt x="0" y="96701"/>
                  </a:lnTo>
                  <a:lnTo>
                    <a:pt x="8191" y="87176"/>
                  </a:lnTo>
                  <a:lnTo>
                    <a:pt x="9122" y="81099"/>
                  </a:lnTo>
                  <a:lnTo>
                    <a:pt x="10311" y="79466"/>
                  </a:lnTo>
                  <a:lnTo>
                    <a:pt x="12162" y="78377"/>
                  </a:lnTo>
                  <a:lnTo>
                    <a:pt x="19823" y="76845"/>
                  </a:lnTo>
                  <a:lnTo>
                    <a:pt x="60441" y="76200"/>
                  </a:lnTo>
                  <a:lnTo>
                    <a:pt x="62515" y="77258"/>
                  </a:lnTo>
                  <a:lnTo>
                    <a:pt x="63898" y="79022"/>
                  </a:lnTo>
                  <a:lnTo>
                    <a:pt x="64820" y="81256"/>
                  </a:lnTo>
                  <a:lnTo>
                    <a:pt x="66493" y="82745"/>
                  </a:lnTo>
                  <a:lnTo>
                    <a:pt x="71174" y="84401"/>
                  </a:lnTo>
                  <a:lnTo>
                    <a:pt x="79760" y="85332"/>
                  </a:lnTo>
                  <a:lnTo>
                    <a:pt x="81744" y="86521"/>
                  </a:lnTo>
                  <a:lnTo>
                    <a:pt x="83068" y="88373"/>
                  </a:lnTo>
                  <a:lnTo>
                    <a:pt x="83950" y="90665"/>
                  </a:lnTo>
                  <a:lnTo>
                    <a:pt x="85596" y="92194"/>
                  </a:lnTo>
                  <a:lnTo>
                    <a:pt x="90248" y="93892"/>
                  </a:lnTo>
                  <a:lnTo>
                    <a:pt x="127384" y="95247"/>
                  </a:lnTo>
                  <a:lnTo>
                    <a:pt x="129369" y="94190"/>
                  </a:lnTo>
                  <a:lnTo>
                    <a:pt x="130693" y="92427"/>
                  </a:lnTo>
                  <a:lnTo>
                    <a:pt x="131575" y="90193"/>
                  </a:lnTo>
                  <a:lnTo>
                    <a:pt x="133221" y="88703"/>
                  </a:lnTo>
                  <a:lnTo>
                    <a:pt x="143468" y="83491"/>
                  </a:lnTo>
                  <a:lnTo>
                    <a:pt x="158819" y="70614"/>
                  </a:lnTo>
                  <a:lnTo>
                    <a:pt x="171455" y="64631"/>
                  </a:lnTo>
                  <a:lnTo>
                    <a:pt x="180964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1" name="SMARTInkShape-Group319"/>
          <p:cNvGrpSpPr/>
          <p:nvPr/>
        </p:nvGrpSpPr>
        <p:grpSpPr>
          <a:xfrm>
            <a:off x="2848092" y="5429250"/>
            <a:ext cx="2428759" cy="342901"/>
            <a:chOff x="2848092" y="5429250"/>
            <a:chExt cx="2428759" cy="342901"/>
          </a:xfrm>
        </p:grpSpPr>
        <p:sp>
          <p:nvSpPr>
            <p:cNvPr id="343" name="SMARTInkShape-1405"/>
            <p:cNvSpPr/>
            <p:nvPr>
              <p:custDataLst>
                <p:tags r:id="rId143"/>
              </p:custDataLst>
            </p:nvPr>
          </p:nvSpPr>
          <p:spPr>
            <a:xfrm>
              <a:off x="2990850" y="54292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392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SMARTInkShape-1406"/>
            <p:cNvSpPr/>
            <p:nvPr>
              <p:custDataLst>
                <p:tags r:id="rId144"/>
              </p:custDataLst>
            </p:nvPr>
          </p:nvSpPr>
          <p:spPr>
            <a:xfrm>
              <a:off x="2848092" y="5438775"/>
              <a:ext cx="123709" cy="333376"/>
            </a:xfrm>
            <a:custGeom>
              <a:avLst/>
              <a:gdLst/>
              <a:ahLst/>
              <a:cxnLst/>
              <a:rect l="0" t="0" r="0" b="0"/>
              <a:pathLst>
                <a:path w="123709" h="333376">
                  <a:moveTo>
                    <a:pt x="123708" y="0"/>
                  </a:moveTo>
                  <a:lnTo>
                    <a:pt x="123708" y="0"/>
                  </a:lnTo>
                  <a:lnTo>
                    <a:pt x="110451" y="0"/>
                  </a:lnTo>
                  <a:lnTo>
                    <a:pt x="108520" y="1058"/>
                  </a:lnTo>
                  <a:lnTo>
                    <a:pt x="107232" y="2822"/>
                  </a:lnTo>
                  <a:lnTo>
                    <a:pt x="106374" y="5056"/>
                  </a:lnTo>
                  <a:lnTo>
                    <a:pt x="104744" y="6545"/>
                  </a:lnTo>
                  <a:lnTo>
                    <a:pt x="94523" y="11759"/>
                  </a:lnTo>
                  <a:lnTo>
                    <a:pt x="88512" y="15810"/>
                  </a:lnTo>
                  <a:lnTo>
                    <a:pt x="82313" y="17609"/>
                  </a:lnTo>
                  <a:lnTo>
                    <a:pt x="80236" y="19148"/>
                  </a:lnTo>
                  <a:lnTo>
                    <a:pt x="78851" y="21232"/>
                  </a:lnTo>
                  <a:lnTo>
                    <a:pt x="76255" y="26370"/>
                  </a:lnTo>
                  <a:lnTo>
                    <a:pt x="42194" y="64565"/>
                  </a:lnTo>
                  <a:lnTo>
                    <a:pt x="35992" y="83741"/>
                  </a:lnTo>
                  <a:lnTo>
                    <a:pt x="22904" y="107885"/>
                  </a:lnTo>
                  <a:lnTo>
                    <a:pt x="10394" y="149316"/>
                  </a:lnTo>
                  <a:lnTo>
                    <a:pt x="8436" y="183378"/>
                  </a:lnTo>
                  <a:lnTo>
                    <a:pt x="1886" y="202068"/>
                  </a:lnTo>
                  <a:lnTo>
                    <a:pt x="0" y="244594"/>
                  </a:lnTo>
                  <a:lnTo>
                    <a:pt x="2757" y="254406"/>
                  </a:lnTo>
                  <a:lnTo>
                    <a:pt x="6452" y="263353"/>
                  </a:lnTo>
                  <a:lnTo>
                    <a:pt x="10389" y="301332"/>
                  </a:lnTo>
                  <a:lnTo>
                    <a:pt x="16932" y="314267"/>
                  </a:lnTo>
                  <a:lnTo>
                    <a:pt x="17599" y="317461"/>
                  </a:lnTo>
                  <a:lnTo>
                    <a:pt x="27017" y="331490"/>
                  </a:lnTo>
                  <a:lnTo>
                    <a:pt x="30639" y="332537"/>
                  </a:lnTo>
                  <a:lnTo>
                    <a:pt x="47508" y="333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SMARTInkShape-1407"/>
            <p:cNvSpPr/>
            <p:nvPr>
              <p:custDataLst>
                <p:tags r:id="rId145"/>
              </p:custDataLst>
            </p:nvPr>
          </p:nvSpPr>
          <p:spPr>
            <a:xfrm>
              <a:off x="3067050" y="5553075"/>
              <a:ext cx="9526" cy="180976"/>
            </a:xfrm>
            <a:custGeom>
              <a:avLst/>
              <a:gdLst/>
              <a:ahLst/>
              <a:cxnLst/>
              <a:rect l="0" t="0" r="0" b="0"/>
              <a:pathLst>
                <a:path w="9526" h="180976">
                  <a:moveTo>
                    <a:pt x="0" y="9525"/>
                  </a:moveTo>
                  <a:lnTo>
                    <a:pt x="0" y="9525"/>
                  </a:lnTo>
                  <a:lnTo>
                    <a:pt x="9525" y="0"/>
                  </a:lnTo>
                  <a:lnTo>
                    <a:pt x="9525" y="44476"/>
                  </a:lnTo>
                  <a:lnTo>
                    <a:pt x="9525" y="60328"/>
                  </a:lnTo>
                  <a:lnTo>
                    <a:pt x="6703" y="66676"/>
                  </a:lnTo>
                  <a:lnTo>
                    <a:pt x="4469" y="69851"/>
                  </a:lnTo>
                  <a:lnTo>
                    <a:pt x="1324" y="84432"/>
                  </a:lnTo>
                  <a:lnTo>
                    <a:pt x="15" y="131313"/>
                  </a:lnTo>
                  <a:lnTo>
                    <a:pt x="0" y="178739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SMARTInkShape-1408"/>
            <p:cNvSpPr/>
            <p:nvPr>
              <p:custDataLst>
                <p:tags r:id="rId146"/>
              </p:custDataLst>
            </p:nvPr>
          </p:nvSpPr>
          <p:spPr>
            <a:xfrm>
              <a:off x="3038475" y="5543553"/>
              <a:ext cx="132947" cy="171445"/>
            </a:xfrm>
            <a:custGeom>
              <a:avLst/>
              <a:gdLst/>
              <a:ahLst/>
              <a:cxnLst/>
              <a:rect l="0" t="0" r="0" b="0"/>
              <a:pathLst>
                <a:path w="132947" h="171445">
                  <a:moveTo>
                    <a:pt x="0" y="19047"/>
                  </a:moveTo>
                  <a:lnTo>
                    <a:pt x="0" y="19047"/>
                  </a:lnTo>
                  <a:lnTo>
                    <a:pt x="8201" y="10846"/>
                  </a:lnTo>
                  <a:lnTo>
                    <a:pt x="9133" y="4858"/>
                  </a:lnTo>
                  <a:lnTo>
                    <a:pt x="10322" y="3237"/>
                  </a:lnTo>
                  <a:lnTo>
                    <a:pt x="12172" y="2157"/>
                  </a:lnTo>
                  <a:lnTo>
                    <a:pt x="18648" y="123"/>
                  </a:lnTo>
                  <a:lnTo>
                    <a:pt x="33228" y="0"/>
                  </a:lnTo>
                  <a:lnTo>
                    <a:pt x="34853" y="1057"/>
                  </a:lnTo>
                  <a:lnTo>
                    <a:pt x="35935" y="2820"/>
                  </a:lnTo>
                  <a:lnTo>
                    <a:pt x="36656" y="5054"/>
                  </a:lnTo>
                  <a:lnTo>
                    <a:pt x="47716" y="18962"/>
                  </a:lnTo>
                  <a:lnTo>
                    <a:pt x="52252" y="23595"/>
                  </a:lnTo>
                  <a:lnTo>
                    <a:pt x="54973" y="29182"/>
                  </a:lnTo>
                  <a:lnTo>
                    <a:pt x="57112" y="55276"/>
                  </a:lnTo>
                  <a:lnTo>
                    <a:pt x="57149" y="74432"/>
                  </a:lnTo>
                  <a:lnTo>
                    <a:pt x="39540" y="93794"/>
                  </a:lnTo>
                  <a:lnTo>
                    <a:pt x="28613" y="95244"/>
                  </a:lnTo>
                  <a:lnTo>
                    <a:pt x="36779" y="95247"/>
                  </a:lnTo>
                  <a:lnTo>
                    <a:pt x="46185" y="87046"/>
                  </a:lnTo>
                  <a:lnTo>
                    <a:pt x="52255" y="86114"/>
                  </a:lnTo>
                  <a:lnTo>
                    <a:pt x="99750" y="85722"/>
                  </a:lnTo>
                  <a:lnTo>
                    <a:pt x="105364" y="88544"/>
                  </a:lnTo>
                  <a:lnTo>
                    <a:pt x="112535" y="93923"/>
                  </a:lnTo>
                  <a:lnTo>
                    <a:pt x="118834" y="94855"/>
                  </a:lnTo>
                  <a:lnTo>
                    <a:pt x="120497" y="96043"/>
                  </a:lnTo>
                  <a:lnTo>
                    <a:pt x="121607" y="97895"/>
                  </a:lnTo>
                  <a:lnTo>
                    <a:pt x="123387" y="103414"/>
                  </a:lnTo>
                  <a:lnTo>
                    <a:pt x="130284" y="112108"/>
                  </a:lnTo>
                  <a:lnTo>
                    <a:pt x="132946" y="122070"/>
                  </a:lnTo>
                  <a:lnTo>
                    <a:pt x="125758" y="133953"/>
                  </a:lnTo>
                  <a:lnTo>
                    <a:pt x="124207" y="146166"/>
                  </a:lnTo>
                  <a:lnTo>
                    <a:pt x="123021" y="148244"/>
                  </a:lnTo>
                  <a:lnTo>
                    <a:pt x="121172" y="149628"/>
                  </a:lnTo>
                  <a:lnTo>
                    <a:pt x="118882" y="150551"/>
                  </a:lnTo>
                  <a:lnTo>
                    <a:pt x="117355" y="152225"/>
                  </a:lnTo>
                  <a:lnTo>
                    <a:pt x="115657" y="156906"/>
                  </a:lnTo>
                  <a:lnTo>
                    <a:pt x="114147" y="158578"/>
                  </a:lnTo>
                  <a:lnTo>
                    <a:pt x="109645" y="160436"/>
                  </a:lnTo>
                  <a:lnTo>
                    <a:pt x="108022" y="161989"/>
                  </a:lnTo>
                  <a:lnTo>
                    <a:pt x="104812" y="171319"/>
                  </a:lnTo>
                  <a:lnTo>
                    <a:pt x="96577" y="171436"/>
                  </a:lnTo>
                  <a:lnTo>
                    <a:pt x="100699" y="171444"/>
                  </a:lnTo>
                  <a:lnTo>
                    <a:pt x="102058" y="170387"/>
                  </a:lnTo>
                  <a:lnTo>
                    <a:pt x="114300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SMARTInkShape-1409"/>
            <p:cNvSpPr/>
            <p:nvPr>
              <p:custDataLst>
                <p:tags r:id="rId147"/>
              </p:custDataLst>
            </p:nvPr>
          </p:nvSpPr>
          <p:spPr>
            <a:xfrm>
              <a:off x="3248036" y="5572128"/>
              <a:ext cx="114290" cy="150943"/>
            </a:xfrm>
            <a:custGeom>
              <a:avLst/>
              <a:gdLst/>
              <a:ahLst/>
              <a:cxnLst/>
              <a:rect l="0" t="0" r="0" b="0"/>
              <a:pathLst>
                <a:path w="114290" h="150943">
                  <a:moveTo>
                    <a:pt x="38089" y="9522"/>
                  </a:moveTo>
                  <a:lnTo>
                    <a:pt x="38089" y="9522"/>
                  </a:lnTo>
                  <a:lnTo>
                    <a:pt x="52278" y="9522"/>
                  </a:lnTo>
                  <a:lnTo>
                    <a:pt x="53898" y="10580"/>
                  </a:lnTo>
                  <a:lnTo>
                    <a:pt x="54979" y="12344"/>
                  </a:lnTo>
                  <a:lnTo>
                    <a:pt x="56713" y="17723"/>
                  </a:lnTo>
                  <a:lnTo>
                    <a:pt x="66544" y="28446"/>
                  </a:lnTo>
                  <a:lnTo>
                    <a:pt x="66664" y="38062"/>
                  </a:lnTo>
                  <a:lnTo>
                    <a:pt x="71721" y="33031"/>
                  </a:lnTo>
                  <a:lnTo>
                    <a:pt x="72152" y="31544"/>
                  </a:lnTo>
                  <a:lnTo>
                    <a:pt x="71381" y="30553"/>
                  </a:lnTo>
                  <a:lnTo>
                    <a:pt x="69808" y="29893"/>
                  </a:lnTo>
                  <a:lnTo>
                    <a:pt x="68760" y="28394"/>
                  </a:lnTo>
                  <a:lnTo>
                    <a:pt x="66746" y="19474"/>
                  </a:lnTo>
                  <a:lnTo>
                    <a:pt x="48972" y="1357"/>
                  </a:lnTo>
                  <a:lnTo>
                    <a:pt x="38517" y="32"/>
                  </a:lnTo>
                  <a:lnTo>
                    <a:pt x="29926" y="0"/>
                  </a:lnTo>
                  <a:lnTo>
                    <a:pt x="23911" y="5054"/>
                  </a:lnTo>
                  <a:lnTo>
                    <a:pt x="21204" y="10359"/>
                  </a:lnTo>
                  <a:lnTo>
                    <a:pt x="20483" y="13255"/>
                  </a:lnTo>
                  <a:lnTo>
                    <a:pt x="11690" y="28645"/>
                  </a:lnTo>
                  <a:lnTo>
                    <a:pt x="10965" y="31795"/>
                  </a:lnTo>
                  <a:lnTo>
                    <a:pt x="2166" y="47629"/>
                  </a:lnTo>
                  <a:lnTo>
                    <a:pt x="6" y="93261"/>
                  </a:lnTo>
                  <a:lnTo>
                    <a:pt x="0" y="97098"/>
                  </a:lnTo>
                  <a:lnTo>
                    <a:pt x="2816" y="104184"/>
                  </a:lnTo>
                  <a:lnTo>
                    <a:pt x="6537" y="110860"/>
                  </a:lnTo>
                  <a:lnTo>
                    <a:pt x="9690" y="120569"/>
                  </a:lnTo>
                  <a:lnTo>
                    <a:pt x="23669" y="137843"/>
                  </a:lnTo>
                  <a:lnTo>
                    <a:pt x="29211" y="140636"/>
                  </a:lnTo>
                  <a:lnTo>
                    <a:pt x="32170" y="141382"/>
                  </a:lnTo>
                  <a:lnTo>
                    <a:pt x="47671" y="150215"/>
                  </a:lnTo>
                  <a:lnTo>
                    <a:pt x="50827" y="150942"/>
                  </a:lnTo>
                  <a:lnTo>
                    <a:pt x="97887" y="140207"/>
                  </a:lnTo>
                  <a:lnTo>
                    <a:pt x="114289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SMARTInkShape-1410"/>
            <p:cNvSpPr/>
            <p:nvPr>
              <p:custDataLst>
                <p:tags r:id="rId148"/>
              </p:custDataLst>
            </p:nvPr>
          </p:nvSpPr>
          <p:spPr>
            <a:xfrm>
              <a:off x="3457575" y="5619760"/>
              <a:ext cx="123826" cy="9516"/>
            </a:xfrm>
            <a:custGeom>
              <a:avLst/>
              <a:gdLst/>
              <a:ahLst/>
              <a:cxnLst/>
              <a:rect l="0" t="0" r="0" b="0"/>
              <a:pathLst>
                <a:path w="123826" h="9516">
                  <a:moveTo>
                    <a:pt x="0" y="9515"/>
                  </a:moveTo>
                  <a:lnTo>
                    <a:pt x="0" y="9515"/>
                  </a:lnTo>
                  <a:lnTo>
                    <a:pt x="5057" y="4459"/>
                  </a:lnTo>
                  <a:lnTo>
                    <a:pt x="10361" y="1976"/>
                  </a:lnTo>
                  <a:lnTo>
                    <a:pt x="41396" y="0"/>
                  </a:lnTo>
                  <a:lnTo>
                    <a:pt x="47678" y="2817"/>
                  </a:lnTo>
                  <a:lnTo>
                    <a:pt x="53999" y="6538"/>
                  </a:lnTo>
                  <a:lnTo>
                    <a:pt x="64796" y="9123"/>
                  </a:lnTo>
                  <a:lnTo>
                    <a:pt x="111654" y="9515"/>
                  </a:lnTo>
                  <a:lnTo>
                    <a:pt x="123825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SMARTInkShape-1411"/>
            <p:cNvSpPr/>
            <p:nvPr>
              <p:custDataLst>
                <p:tags r:id="rId149"/>
              </p:custDataLst>
            </p:nvPr>
          </p:nvSpPr>
          <p:spPr>
            <a:xfrm>
              <a:off x="3514725" y="5572125"/>
              <a:ext cx="9526" cy="104776"/>
            </a:xfrm>
            <a:custGeom>
              <a:avLst/>
              <a:gdLst/>
              <a:ahLst/>
              <a:cxnLst/>
              <a:rect l="0" t="0" r="0" b="0"/>
              <a:pathLst>
                <a:path w="9526" h="104776">
                  <a:moveTo>
                    <a:pt x="9525" y="0"/>
                  </a:moveTo>
                  <a:lnTo>
                    <a:pt x="9525" y="0"/>
                  </a:lnTo>
                  <a:lnTo>
                    <a:pt x="4468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262" y="9701"/>
                  </a:lnTo>
                  <a:lnTo>
                    <a:pt x="0" y="57167"/>
                  </a:lnTo>
                  <a:lnTo>
                    <a:pt x="0" y="60336"/>
                  </a:lnTo>
                  <a:lnTo>
                    <a:pt x="2822" y="66680"/>
                  </a:lnTo>
                  <a:lnTo>
                    <a:pt x="6546" y="73027"/>
                  </a:lnTo>
                  <a:lnTo>
                    <a:pt x="8936" y="85725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SMARTInkShape-1412"/>
            <p:cNvSpPr/>
            <p:nvPr>
              <p:custDataLst>
                <p:tags r:id="rId150"/>
              </p:custDataLst>
            </p:nvPr>
          </p:nvSpPr>
          <p:spPr>
            <a:xfrm>
              <a:off x="3676650" y="5543550"/>
              <a:ext cx="28573" cy="123823"/>
            </a:xfrm>
            <a:custGeom>
              <a:avLst/>
              <a:gdLst/>
              <a:ahLst/>
              <a:cxnLst/>
              <a:rect l="0" t="0" r="0" b="0"/>
              <a:pathLst>
                <a:path w="28573" h="123823">
                  <a:moveTo>
                    <a:pt x="0" y="0"/>
                  </a:moveTo>
                  <a:lnTo>
                    <a:pt x="0" y="0"/>
                  </a:lnTo>
                  <a:lnTo>
                    <a:pt x="18542" y="0"/>
                  </a:lnTo>
                  <a:lnTo>
                    <a:pt x="27206" y="8201"/>
                  </a:lnTo>
                  <a:lnTo>
                    <a:pt x="28455" y="17609"/>
                  </a:lnTo>
                  <a:lnTo>
                    <a:pt x="28572" y="41403"/>
                  </a:lnTo>
                  <a:lnTo>
                    <a:pt x="19224" y="85553"/>
                  </a:lnTo>
                  <a:lnTo>
                    <a:pt x="19084" y="98391"/>
                  </a:lnTo>
                  <a:lnTo>
                    <a:pt x="16243" y="104759"/>
                  </a:lnTo>
                  <a:lnTo>
                    <a:pt x="10852" y="112415"/>
                  </a:lnTo>
                  <a:lnTo>
                    <a:pt x="9525" y="123814"/>
                  </a:lnTo>
                  <a:lnTo>
                    <a:pt x="9525" y="123822"/>
                  </a:lnTo>
                  <a:lnTo>
                    <a:pt x="9525" y="118768"/>
                  </a:lnTo>
                  <a:lnTo>
                    <a:pt x="10583" y="117278"/>
                  </a:lnTo>
                  <a:lnTo>
                    <a:pt x="12347" y="116286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SMARTInkShape-1413"/>
            <p:cNvSpPr/>
            <p:nvPr>
              <p:custDataLst>
                <p:tags r:id="rId151"/>
              </p:custDataLst>
            </p:nvPr>
          </p:nvSpPr>
          <p:spPr>
            <a:xfrm>
              <a:off x="3695700" y="5562611"/>
              <a:ext cx="142876" cy="132901"/>
            </a:xfrm>
            <a:custGeom>
              <a:avLst/>
              <a:gdLst/>
              <a:ahLst/>
              <a:cxnLst/>
              <a:rect l="0" t="0" r="0" b="0"/>
              <a:pathLst>
                <a:path w="142876" h="132901">
                  <a:moveTo>
                    <a:pt x="0" y="57139"/>
                  </a:moveTo>
                  <a:lnTo>
                    <a:pt x="0" y="57139"/>
                  </a:lnTo>
                  <a:lnTo>
                    <a:pt x="0" y="47730"/>
                  </a:lnTo>
                  <a:lnTo>
                    <a:pt x="0" y="65224"/>
                  </a:lnTo>
                  <a:lnTo>
                    <a:pt x="9132" y="75760"/>
                  </a:lnTo>
                  <a:lnTo>
                    <a:pt x="14465" y="76062"/>
                  </a:lnTo>
                  <a:lnTo>
                    <a:pt x="15994" y="77162"/>
                  </a:lnTo>
                  <a:lnTo>
                    <a:pt x="17013" y="78955"/>
                  </a:lnTo>
                  <a:lnTo>
                    <a:pt x="18648" y="84379"/>
                  </a:lnTo>
                  <a:lnTo>
                    <a:pt x="21694" y="85121"/>
                  </a:lnTo>
                  <a:lnTo>
                    <a:pt x="23987" y="85319"/>
                  </a:lnTo>
                  <a:lnTo>
                    <a:pt x="29358" y="82717"/>
                  </a:lnTo>
                  <a:lnTo>
                    <a:pt x="35273" y="79090"/>
                  </a:lnTo>
                  <a:lnTo>
                    <a:pt x="47694" y="76762"/>
                  </a:lnTo>
                  <a:lnTo>
                    <a:pt x="50845" y="76571"/>
                  </a:lnTo>
                  <a:lnTo>
                    <a:pt x="52947" y="75385"/>
                  </a:lnTo>
                  <a:lnTo>
                    <a:pt x="54348" y="73536"/>
                  </a:lnTo>
                  <a:lnTo>
                    <a:pt x="56963" y="68660"/>
                  </a:lnTo>
                  <a:lnTo>
                    <a:pt x="61653" y="62965"/>
                  </a:lnTo>
                  <a:lnTo>
                    <a:pt x="67265" y="59728"/>
                  </a:lnTo>
                  <a:lnTo>
                    <a:pt x="73287" y="57232"/>
                  </a:lnTo>
                  <a:lnTo>
                    <a:pt x="98435" y="34794"/>
                  </a:lnTo>
                  <a:lnTo>
                    <a:pt x="101957" y="28510"/>
                  </a:lnTo>
                  <a:lnTo>
                    <a:pt x="104581" y="22190"/>
                  </a:lnTo>
                  <a:lnTo>
                    <a:pt x="112811" y="11393"/>
                  </a:lnTo>
                  <a:lnTo>
                    <a:pt x="114298" y="6"/>
                  </a:lnTo>
                  <a:lnTo>
                    <a:pt x="114299" y="0"/>
                  </a:lnTo>
                  <a:lnTo>
                    <a:pt x="114300" y="14179"/>
                  </a:lnTo>
                  <a:lnTo>
                    <a:pt x="111478" y="19701"/>
                  </a:lnTo>
                  <a:lnTo>
                    <a:pt x="107754" y="25682"/>
                  </a:lnTo>
                  <a:lnTo>
                    <a:pt x="105364" y="38147"/>
                  </a:lnTo>
                  <a:lnTo>
                    <a:pt x="104777" y="83597"/>
                  </a:lnTo>
                  <a:lnTo>
                    <a:pt x="104775" y="108871"/>
                  </a:lnTo>
                  <a:lnTo>
                    <a:pt x="107597" y="114703"/>
                  </a:lnTo>
                  <a:lnTo>
                    <a:pt x="112976" y="122014"/>
                  </a:lnTo>
                  <a:lnTo>
                    <a:pt x="113907" y="128337"/>
                  </a:lnTo>
                  <a:lnTo>
                    <a:pt x="115097" y="130004"/>
                  </a:lnTo>
                  <a:lnTo>
                    <a:pt x="116948" y="131116"/>
                  </a:lnTo>
                  <a:lnTo>
                    <a:pt x="124609" y="132680"/>
                  </a:lnTo>
                  <a:lnTo>
                    <a:pt x="127523" y="132900"/>
                  </a:lnTo>
                  <a:lnTo>
                    <a:pt x="133583" y="130322"/>
                  </a:lnTo>
                  <a:lnTo>
                    <a:pt x="142875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SMARTInkShape-1414"/>
            <p:cNvSpPr/>
            <p:nvPr>
              <p:custDataLst>
                <p:tags r:id="rId152"/>
              </p:custDataLst>
            </p:nvPr>
          </p:nvSpPr>
          <p:spPr>
            <a:xfrm>
              <a:off x="4010025" y="5534025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0" y="9525"/>
                  </a:moveTo>
                  <a:lnTo>
                    <a:pt x="0" y="9525"/>
                  </a:lnTo>
                  <a:lnTo>
                    <a:pt x="13257" y="9525"/>
                  </a:lnTo>
                  <a:lnTo>
                    <a:pt x="19298" y="6703"/>
                  </a:lnTo>
                  <a:lnTo>
                    <a:pt x="25510" y="2980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SMARTInkShape-1415"/>
            <p:cNvSpPr/>
            <p:nvPr>
              <p:custDataLst>
                <p:tags r:id="rId153"/>
              </p:custDataLst>
            </p:nvPr>
          </p:nvSpPr>
          <p:spPr>
            <a:xfrm>
              <a:off x="3952889" y="5505566"/>
              <a:ext cx="142862" cy="199783"/>
            </a:xfrm>
            <a:custGeom>
              <a:avLst/>
              <a:gdLst/>
              <a:ahLst/>
              <a:cxnLst/>
              <a:rect l="0" t="0" r="0" b="0"/>
              <a:pathLst>
                <a:path w="142862" h="199783">
                  <a:moveTo>
                    <a:pt x="104761" y="9409"/>
                  </a:moveTo>
                  <a:lnTo>
                    <a:pt x="104761" y="9409"/>
                  </a:lnTo>
                  <a:lnTo>
                    <a:pt x="96560" y="1208"/>
                  </a:lnTo>
                  <a:lnTo>
                    <a:pt x="87151" y="0"/>
                  </a:lnTo>
                  <a:lnTo>
                    <a:pt x="77637" y="8096"/>
                  </a:lnTo>
                  <a:lnTo>
                    <a:pt x="68868" y="10207"/>
                  </a:lnTo>
                  <a:lnTo>
                    <a:pt x="52599" y="23588"/>
                  </a:lnTo>
                  <a:lnTo>
                    <a:pt x="49828" y="29116"/>
                  </a:lnTo>
                  <a:lnTo>
                    <a:pt x="48049" y="36232"/>
                  </a:lnTo>
                  <a:lnTo>
                    <a:pt x="41152" y="45243"/>
                  </a:lnTo>
                  <a:lnTo>
                    <a:pt x="38490" y="55272"/>
                  </a:lnTo>
                  <a:lnTo>
                    <a:pt x="38089" y="74631"/>
                  </a:lnTo>
                  <a:lnTo>
                    <a:pt x="39147" y="75115"/>
                  </a:lnTo>
                  <a:lnTo>
                    <a:pt x="43143" y="75653"/>
                  </a:lnTo>
                  <a:lnTo>
                    <a:pt x="44632" y="76856"/>
                  </a:lnTo>
                  <a:lnTo>
                    <a:pt x="47219" y="84247"/>
                  </a:lnTo>
                  <a:lnTo>
                    <a:pt x="50259" y="85004"/>
                  </a:lnTo>
                  <a:lnTo>
                    <a:pt x="76186" y="85609"/>
                  </a:lnTo>
                  <a:lnTo>
                    <a:pt x="71129" y="85609"/>
                  </a:lnTo>
                  <a:lnTo>
                    <a:pt x="69640" y="86667"/>
                  </a:lnTo>
                  <a:lnTo>
                    <a:pt x="68647" y="88431"/>
                  </a:lnTo>
                  <a:lnTo>
                    <a:pt x="67054" y="93810"/>
                  </a:lnTo>
                  <a:lnTo>
                    <a:pt x="64013" y="94546"/>
                  </a:lnTo>
                  <a:lnTo>
                    <a:pt x="61721" y="94742"/>
                  </a:lnTo>
                  <a:lnTo>
                    <a:pt x="56352" y="97782"/>
                  </a:lnTo>
                  <a:lnTo>
                    <a:pt x="33467" y="118812"/>
                  </a:lnTo>
                  <a:lnTo>
                    <a:pt x="30741" y="124355"/>
                  </a:lnTo>
                  <a:lnTo>
                    <a:pt x="30015" y="127315"/>
                  </a:lnTo>
                  <a:lnTo>
                    <a:pt x="28472" y="129288"/>
                  </a:lnTo>
                  <a:lnTo>
                    <a:pt x="23935" y="131480"/>
                  </a:lnTo>
                  <a:lnTo>
                    <a:pt x="22302" y="133123"/>
                  </a:lnTo>
                  <a:lnTo>
                    <a:pt x="20487" y="137771"/>
                  </a:lnTo>
                  <a:lnTo>
                    <a:pt x="18946" y="139434"/>
                  </a:lnTo>
                  <a:lnTo>
                    <a:pt x="1740" y="150831"/>
                  </a:lnTo>
                  <a:lnTo>
                    <a:pt x="765" y="154460"/>
                  </a:lnTo>
                  <a:lnTo>
                    <a:pt x="0" y="169883"/>
                  </a:lnTo>
                  <a:lnTo>
                    <a:pt x="17596" y="188933"/>
                  </a:lnTo>
                  <a:lnTo>
                    <a:pt x="32902" y="196643"/>
                  </a:lnTo>
                  <a:lnTo>
                    <a:pt x="45465" y="199479"/>
                  </a:lnTo>
                  <a:lnTo>
                    <a:pt x="57088" y="199782"/>
                  </a:lnTo>
                  <a:lnTo>
                    <a:pt x="65229" y="197030"/>
                  </a:lnTo>
                  <a:lnTo>
                    <a:pt x="72374" y="193338"/>
                  </a:lnTo>
                  <a:lnTo>
                    <a:pt x="82347" y="190201"/>
                  </a:lnTo>
                  <a:lnTo>
                    <a:pt x="120807" y="165956"/>
                  </a:lnTo>
                  <a:lnTo>
                    <a:pt x="142861" y="1618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SMARTInkShape-1416"/>
            <p:cNvSpPr/>
            <p:nvPr>
              <p:custDataLst>
                <p:tags r:id="rId154"/>
              </p:custDataLst>
            </p:nvPr>
          </p:nvSpPr>
          <p:spPr>
            <a:xfrm>
              <a:off x="4229100" y="54483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393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SMARTInkShape-1417"/>
            <p:cNvSpPr/>
            <p:nvPr>
              <p:custDataLst>
                <p:tags r:id="rId155"/>
              </p:custDataLst>
            </p:nvPr>
          </p:nvSpPr>
          <p:spPr>
            <a:xfrm>
              <a:off x="4171950" y="5448300"/>
              <a:ext cx="76200" cy="276216"/>
            </a:xfrm>
            <a:custGeom>
              <a:avLst/>
              <a:gdLst/>
              <a:ahLst/>
              <a:cxnLst/>
              <a:rect l="0" t="0" r="0" b="0"/>
              <a:pathLst>
                <a:path w="76200" h="276216">
                  <a:moveTo>
                    <a:pt x="57150" y="0"/>
                  </a:moveTo>
                  <a:lnTo>
                    <a:pt x="57150" y="0"/>
                  </a:lnTo>
                  <a:lnTo>
                    <a:pt x="48949" y="8201"/>
                  </a:lnTo>
                  <a:lnTo>
                    <a:pt x="49566" y="8642"/>
                  </a:lnTo>
                  <a:lnTo>
                    <a:pt x="53074" y="9133"/>
                  </a:lnTo>
                  <a:lnTo>
                    <a:pt x="54432" y="10321"/>
                  </a:lnTo>
                  <a:lnTo>
                    <a:pt x="56792" y="17692"/>
                  </a:lnTo>
                  <a:lnTo>
                    <a:pt x="57118" y="32188"/>
                  </a:lnTo>
                  <a:lnTo>
                    <a:pt x="58187" y="34159"/>
                  </a:lnTo>
                  <a:lnTo>
                    <a:pt x="59958" y="35473"/>
                  </a:lnTo>
                  <a:lnTo>
                    <a:pt x="62197" y="36348"/>
                  </a:lnTo>
                  <a:lnTo>
                    <a:pt x="63690" y="37990"/>
                  </a:lnTo>
                  <a:lnTo>
                    <a:pt x="65348" y="42638"/>
                  </a:lnTo>
                  <a:lnTo>
                    <a:pt x="67656" y="72222"/>
                  </a:lnTo>
                  <a:lnTo>
                    <a:pt x="74199" y="85566"/>
                  </a:lnTo>
                  <a:lnTo>
                    <a:pt x="76148" y="130771"/>
                  </a:lnTo>
                  <a:lnTo>
                    <a:pt x="76199" y="173617"/>
                  </a:lnTo>
                  <a:lnTo>
                    <a:pt x="75142" y="184054"/>
                  </a:lnTo>
                  <a:lnTo>
                    <a:pt x="67999" y="202769"/>
                  </a:lnTo>
                  <a:lnTo>
                    <a:pt x="65879" y="215815"/>
                  </a:lnTo>
                  <a:lnTo>
                    <a:pt x="59187" y="228583"/>
                  </a:lnTo>
                  <a:lnTo>
                    <a:pt x="58508" y="231764"/>
                  </a:lnTo>
                  <a:lnTo>
                    <a:pt x="52496" y="241297"/>
                  </a:lnTo>
                  <a:lnTo>
                    <a:pt x="33563" y="261674"/>
                  </a:lnTo>
                  <a:lnTo>
                    <a:pt x="27969" y="264466"/>
                  </a:lnTo>
                  <a:lnTo>
                    <a:pt x="20812" y="266259"/>
                  </a:lnTo>
                  <a:lnTo>
                    <a:pt x="20225" y="267464"/>
                  </a:lnTo>
                  <a:lnTo>
                    <a:pt x="19572" y="271626"/>
                  </a:lnTo>
                  <a:lnTo>
                    <a:pt x="18340" y="273159"/>
                  </a:lnTo>
                  <a:lnTo>
                    <a:pt x="9560" y="276215"/>
                  </a:lnTo>
                  <a:lnTo>
                    <a:pt x="0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SMARTInkShape-1418"/>
            <p:cNvSpPr/>
            <p:nvPr>
              <p:custDataLst>
                <p:tags r:id="rId156"/>
              </p:custDataLst>
            </p:nvPr>
          </p:nvSpPr>
          <p:spPr>
            <a:xfrm>
              <a:off x="4352925" y="5543550"/>
              <a:ext cx="19051" cy="38101"/>
            </a:xfrm>
            <a:custGeom>
              <a:avLst/>
              <a:gdLst/>
              <a:ahLst/>
              <a:cxnLst/>
              <a:rect l="0" t="0" r="0" b="0"/>
              <a:pathLst>
                <a:path w="19051" h="38101">
                  <a:moveTo>
                    <a:pt x="0" y="38100"/>
                  </a:moveTo>
                  <a:lnTo>
                    <a:pt x="0" y="38100"/>
                  </a:lnTo>
                  <a:lnTo>
                    <a:pt x="9525" y="28575"/>
                  </a:lnTo>
                  <a:lnTo>
                    <a:pt x="392" y="28575"/>
                  </a:lnTo>
                  <a:lnTo>
                    <a:pt x="9491" y="28575"/>
                  </a:lnTo>
                  <a:lnTo>
                    <a:pt x="9522" y="36776"/>
                  </a:lnTo>
                  <a:lnTo>
                    <a:pt x="9525" y="28933"/>
                  </a:lnTo>
                  <a:lnTo>
                    <a:pt x="17726" y="28606"/>
                  </a:lnTo>
                  <a:lnTo>
                    <a:pt x="18167" y="27538"/>
                  </a:lnTo>
                  <a:lnTo>
                    <a:pt x="19050" y="11"/>
                  </a:lnTo>
                  <a:lnTo>
                    <a:pt x="10849" y="0"/>
                  </a:lnTo>
                  <a:lnTo>
                    <a:pt x="10408" y="1059"/>
                  </a:lnTo>
                  <a:lnTo>
                    <a:pt x="9642" y="8201"/>
                  </a:lnTo>
                  <a:lnTo>
                    <a:pt x="6755" y="8937"/>
                  </a:lnTo>
                  <a:lnTo>
                    <a:pt x="4503" y="9133"/>
                  </a:lnTo>
                  <a:lnTo>
                    <a:pt x="3003" y="10321"/>
                  </a:lnTo>
                  <a:lnTo>
                    <a:pt x="395" y="17692"/>
                  </a:lnTo>
                  <a:lnTo>
                    <a:pt x="0" y="38090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7" name="SMARTInkShape-1419"/>
            <p:cNvSpPr/>
            <p:nvPr>
              <p:custDataLst>
                <p:tags r:id="rId157"/>
              </p:custDataLst>
            </p:nvPr>
          </p:nvSpPr>
          <p:spPr>
            <a:xfrm>
              <a:off x="4543817" y="5438775"/>
              <a:ext cx="132842" cy="190498"/>
            </a:xfrm>
            <a:custGeom>
              <a:avLst/>
              <a:gdLst/>
              <a:ahLst/>
              <a:cxnLst/>
              <a:rect l="0" t="0" r="0" b="0"/>
              <a:pathLst>
                <a:path w="132842" h="190498">
                  <a:moveTo>
                    <a:pt x="28183" y="0"/>
                  </a:moveTo>
                  <a:lnTo>
                    <a:pt x="28183" y="0"/>
                  </a:lnTo>
                  <a:lnTo>
                    <a:pt x="28183" y="45534"/>
                  </a:lnTo>
                  <a:lnTo>
                    <a:pt x="28183" y="78984"/>
                  </a:lnTo>
                  <a:lnTo>
                    <a:pt x="19050" y="122129"/>
                  </a:lnTo>
                  <a:lnTo>
                    <a:pt x="18661" y="165063"/>
                  </a:lnTo>
                  <a:lnTo>
                    <a:pt x="15837" y="171433"/>
                  </a:lnTo>
                  <a:lnTo>
                    <a:pt x="10457" y="179090"/>
                  </a:lnTo>
                  <a:lnTo>
                    <a:pt x="9133" y="190489"/>
                  </a:lnTo>
                  <a:lnTo>
                    <a:pt x="4076" y="190497"/>
                  </a:lnTo>
                  <a:lnTo>
                    <a:pt x="2587" y="189440"/>
                  </a:lnTo>
                  <a:lnTo>
                    <a:pt x="1594" y="187677"/>
                  </a:lnTo>
                  <a:lnTo>
                    <a:pt x="0" y="182299"/>
                  </a:lnTo>
                  <a:lnTo>
                    <a:pt x="6232" y="173632"/>
                  </a:lnTo>
                  <a:lnTo>
                    <a:pt x="8273" y="164807"/>
                  </a:lnTo>
                  <a:lnTo>
                    <a:pt x="9123" y="135229"/>
                  </a:lnTo>
                  <a:lnTo>
                    <a:pt x="15677" y="126117"/>
                  </a:lnTo>
                  <a:lnTo>
                    <a:pt x="18624" y="114455"/>
                  </a:lnTo>
                  <a:lnTo>
                    <a:pt x="26856" y="106113"/>
                  </a:lnTo>
                  <a:lnTo>
                    <a:pt x="27298" y="106725"/>
                  </a:lnTo>
                  <a:lnTo>
                    <a:pt x="28173" y="119250"/>
                  </a:lnTo>
                  <a:lnTo>
                    <a:pt x="29234" y="120775"/>
                  </a:lnTo>
                  <a:lnTo>
                    <a:pt x="31000" y="121791"/>
                  </a:lnTo>
                  <a:lnTo>
                    <a:pt x="36383" y="123423"/>
                  </a:lnTo>
                  <a:lnTo>
                    <a:pt x="37119" y="126468"/>
                  </a:lnTo>
                  <a:lnTo>
                    <a:pt x="37591" y="131991"/>
                  </a:lnTo>
                  <a:lnTo>
                    <a:pt x="38689" y="132444"/>
                  </a:lnTo>
                  <a:lnTo>
                    <a:pt x="51894" y="133315"/>
                  </a:lnTo>
                  <a:lnTo>
                    <a:pt x="53515" y="132268"/>
                  </a:lnTo>
                  <a:lnTo>
                    <a:pt x="54597" y="130512"/>
                  </a:lnTo>
                  <a:lnTo>
                    <a:pt x="55317" y="128282"/>
                  </a:lnTo>
                  <a:lnTo>
                    <a:pt x="56855" y="126797"/>
                  </a:lnTo>
                  <a:lnTo>
                    <a:pt x="66929" y="121589"/>
                  </a:lnTo>
                  <a:lnTo>
                    <a:pt x="107675" y="82431"/>
                  </a:lnTo>
                  <a:lnTo>
                    <a:pt x="111138" y="76146"/>
                  </a:lnTo>
                  <a:lnTo>
                    <a:pt x="113736" y="69826"/>
                  </a:lnTo>
                  <a:lnTo>
                    <a:pt x="120089" y="60318"/>
                  </a:lnTo>
                  <a:lnTo>
                    <a:pt x="122993" y="49506"/>
                  </a:lnTo>
                  <a:lnTo>
                    <a:pt x="123394" y="39589"/>
                  </a:lnTo>
                  <a:lnTo>
                    <a:pt x="124465" y="39092"/>
                  </a:lnTo>
                  <a:lnTo>
                    <a:pt x="132841" y="38111"/>
                  </a:lnTo>
                  <a:lnTo>
                    <a:pt x="124746" y="38100"/>
                  </a:lnTo>
                  <a:lnTo>
                    <a:pt x="124309" y="39159"/>
                  </a:lnTo>
                  <a:lnTo>
                    <a:pt x="122382" y="70340"/>
                  </a:lnTo>
                  <a:lnTo>
                    <a:pt x="115233" y="88547"/>
                  </a:lnTo>
                  <a:lnTo>
                    <a:pt x="113918" y="136130"/>
                  </a:lnTo>
                  <a:lnTo>
                    <a:pt x="113908" y="165090"/>
                  </a:lnTo>
                  <a:lnTo>
                    <a:pt x="114966" y="167210"/>
                  </a:lnTo>
                  <a:lnTo>
                    <a:pt x="116730" y="168623"/>
                  </a:lnTo>
                  <a:lnTo>
                    <a:pt x="123433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8" name="SMARTInkShape-1420"/>
            <p:cNvSpPr/>
            <p:nvPr>
              <p:custDataLst>
                <p:tags r:id="rId158"/>
              </p:custDataLst>
            </p:nvPr>
          </p:nvSpPr>
          <p:spPr>
            <a:xfrm>
              <a:off x="4743450" y="5610225"/>
              <a:ext cx="9526" cy="5489"/>
            </a:xfrm>
            <a:custGeom>
              <a:avLst/>
              <a:gdLst/>
              <a:ahLst/>
              <a:cxnLst/>
              <a:rect l="0" t="0" r="0" b="0"/>
              <a:pathLst>
                <a:path w="9526" h="5489">
                  <a:moveTo>
                    <a:pt x="0" y="0"/>
                  </a:moveTo>
                  <a:lnTo>
                    <a:pt x="0" y="0"/>
                  </a:lnTo>
                  <a:lnTo>
                    <a:pt x="5057" y="5056"/>
                  </a:lnTo>
                  <a:lnTo>
                    <a:pt x="6546" y="5488"/>
                  </a:lnTo>
                  <a:lnTo>
                    <a:pt x="7539" y="4716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SMARTInkShape-1421"/>
            <p:cNvSpPr/>
            <p:nvPr>
              <p:custDataLst>
                <p:tags r:id="rId159"/>
              </p:custDataLst>
            </p:nvPr>
          </p:nvSpPr>
          <p:spPr>
            <a:xfrm>
              <a:off x="4781550" y="5467398"/>
              <a:ext cx="152005" cy="152353"/>
            </a:xfrm>
            <a:custGeom>
              <a:avLst/>
              <a:gdLst/>
              <a:ahLst/>
              <a:cxnLst/>
              <a:rect l="0" t="0" r="0" b="0"/>
              <a:pathLst>
                <a:path w="152005" h="152353">
                  <a:moveTo>
                    <a:pt x="0" y="142827"/>
                  </a:moveTo>
                  <a:lnTo>
                    <a:pt x="0" y="142827"/>
                  </a:lnTo>
                  <a:lnTo>
                    <a:pt x="33113" y="109714"/>
                  </a:lnTo>
                  <a:lnTo>
                    <a:pt x="35883" y="101299"/>
                  </a:lnTo>
                  <a:lnTo>
                    <a:pt x="36623" y="96092"/>
                  </a:lnTo>
                  <a:lnTo>
                    <a:pt x="38173" y="92621"/>
                  </a:lnTo>
                  <a:lnTo>
                    <a:pt x="40266" y="90306"/>
                  </a:lnTo>
                  <a:lnTo>
                    <a:pt x="42719" y="88763"/>
                  </a:lnTo>
                  <a:lnTo>
                    <a:pt x="44354" y="85618"/>
                  </a:lnTo>
                  <a:lnTo>
                    <a:pt x="47715" y="72137"/>
                  </a:lnTo>
                  <a:lnTo>
                    <a:pt x="54973" y="57563"/>
                  </a:lnTo>
                  <a:lnTo>
                    <a:pt x="57139" y="24030"/>
                  </a:lnTo>
                  <a:lnTo>
                    <a:pt x="54323" y="18414"/>
                  </a:lnTo>
                  <a:lnTo>
                    <a:pt x="47659" y="9523"/>
                  </a:lnTo>
                  <a:lnTo>
                    <a:pt x="42578" y="9491"/>
                  </a:lnTo>
                  <a:lnTo>
                    <a:pt x="41086" y="10545"/>
                  </a:lnTo>
                  <a:lnTo>
                    <a:pt x="40091" y="12305"/>
                  </a:lnTo>
                  <a:lnTo>
                    <a:pt x="38362" y="19178"/>
                  </a:lnTo>
                  <a:lnTo>
                    <a:pt x="38134" y="32143"/>
                  </a:lnTo>
                  <a:lnTo>
                    <a:pt x="35293" y="38248"/>
                  </a:lnTo>
                  <a:lnTo>
                    <a:pt x="31561" y="44489"/>
                  </a:lnTo>
                  <a:lnTo>
                    <a:pt x="29460" y="55011"/>
                  </a:lnTo>
                  <a:lnTo>
                    <a:pt x="28609" y="88461"/>
                  </a:lnTo>
                  <a:lnTo>
                    <a:pt x="31412" y="95027"/>
                  </a:lnTo>
                  <a:lnTo>
                    <a:pt x="35128" y="101475"/>
                  </a:lnTo>
                  <a:lnTo>
                    <a:pt x="37513" y="114236"/>
                  </a:lnTo>
                  <a:lnTo>
                    <a:pt x="37709" y="117417"/>
                  </a:lnTo>
                  <a:lnTo>
                    <a:pt x="38897" y="119537"/>
                  </a:lnTo>
                  <a:lnTo>
                    <a:pt x="40748" y="120950"/>
                  </a:lnTo>
                  <a:lnTo>
                    <a:pt x="46267" y="123219"/>
                  </a:lnTo>
                  <a:lnTo>
                    <a:pt x="52279" y="128668"/>
                  </a:lnTo>
                  <a:lnTo>
                    <a:pt x="54961" y="129154"/>
                  </a:lnTo>
                  <a:lnTo>
                    <a:pt x="57807" y="128420"/>
                  </a:lnTo>
                  <a:lnTo>
                    <a:pt x="66565" y="123330"/>
                  </a:lnTo>
                  <a:lnTo>
                    <a:pt x="73933" y="117413"/>
                  </a:lnTo>
                  <a:lnTo>
                    <a:pt x="82819" y="114130"/>
                  </a:lnTo>
                  <a:lnTo>
                    <a:pt x="98460" y="101118"/>
                  </a:lnTo>
                  <a:lnTo>
                    <a:pt x="119593" y="70659"/>
                  </a:lnTo>
                  <a:lnTo>
                    <a:pt x="133938" y="40088"/>
                  </a:lnTo>
                  <a:lnTo>
                    <a:pt x="138904" y="32607"/>
                  </a:lnTo>
                  <a:lnTo>
                    <a:pt x="141698" y="22445"/>
                  </a:lnTo>
                  <a:lnTo>
                    <a:pt x="142720" y="6337"/>
                  </a:lnTo>
                  <a:lnTo>
                    <a:pt x="143830" y="4209"/>
                  </a:lnTo>
                  <a:lnTo>
                    <a:pt x="145628" y="2790"/>
                  </a:lnTo>
                  <a:lnTo>
                    <a:pt x="152004" y="118"/>
                  </a:lnTo>
                  <a:lnTo>
                    <a:pt x="147226" y="0"/>
                  </a:lnTo>
                  <a:lnTo>
                    <a:pt x="145776" y="1043"/>
                  </a:lnTo>
                  <a:lnTo>
                    <a:pt x="144164" y="5023"/>
                  </a:lnTo>
                  <a:lnTo>
                    <a:pt x="141838" y="32814"/>
                  </a:lnTo>
                  <a:lnTo>
                    <a:pt x="135341" y="47169"/>
                  </a:lnTo>
                  <a:lnTo>
                    <a:pt x="133384" y="93509"/>
                  </a:lnTo>
                  <a:lnTo>
                    <a:pt x="130543" y="102564"/>
                  </a:lnTo>
                  <a:lnTo>
                    <a:pt x="126811" y="110116"/>
                  </a:lnTo>
                  <a:lnTo>
                    <a:pt x="124218" y="126826"/>
                  </a:lnTo>
                  <a:lnTo>
                    <a:pt x="126822" y="133246"/>
                  </a:lnTo>
                  <a:lnTo>
                    <a:pt x="130449" y="139627"/>
                  </a:lnTo>
                  <a:lnTo>
                    <a:pt x="132968" y="150467"/>
                  </a:lnTo>
                  <a:lnTo>
                    <a:pt x="134154" y="151095"/>
                  </a:lnTo>
                  <a:lnTo>
                    <a:pt x="142875" y="1523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SMARTInkShape-1422"/>
            <p:cNvSpPr/>
            <p:nvPr>
              <p:custDataLst>
                <p:tags r:id="rId160"/>
              </p:custDataLst>
            </p:nvPr>
          </p:nvSpPr>
          <p:spPr>
            <a:xfrm>
              <a:off x="5143500" y="55530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36257" y="9525"/>
                  </a:lnTo>
                  <a:lnTo>
                    <a:pt x="45340" y="2980"/>
                  </a:lnTo>
                  <a:lnTo>
                    <a:pt x="54239" y="883"/>
                  </a:lnTo>
                  <a:lnTo>
                    <a:pt x="99783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2" name="SMARTInkShape-1423"/>
          <p:cNvSpPr/>
          <p:nvPr>
            <p:custDataLst>
              <p:tags r:id="rId30"/>
            </p:custDataLst>
          </p:nvPr>
        </p:nvSpPr>
        <p:spPr>
          <a:xfrm>
            <a:off x="5172075" y="5490437"/>
            <a:ext cx="114301" cy="15014"/>
          </a:xfrm>
          <a:custGeom>
            <a:avLst/>
            <a:gdLst/>
            <a:ahLst/>
            <a:cxnLst/>
            <a:rect l="0" t="0" r="0" b="0"/>
            <a:pathLst>
              <a:path w="114301" h="15014">
                <a:moveTo>
                  <a:pt x="0" y="15013"/>
                </a:moveTo>
                <a:lnTo>
                  <a:pt x="0" y="15013"/>
                </a:lnTo>
                <a:lnTo>
                  <a:pt x="5056" y="15013"/>
                </a:lnTo>
                <a:lnTo>
                  <a:pt x="6545" y="13955"/>
                </a:lnTo>
                <a:lnTo>
                  <a:pt x="7539" y="12191"/>
                </a:lnTo>
                <a:lnTo>
                  <a:pt x="8201" y="9957"/>
                </a:lnTo>
                <a:lnTo>
                  <a:pt x="9701" y="8468"/>
                </a:lnTo>
                <a:lnTo>
                  <a:pt x="17609" y="5880"/>
                </a:lnTo>
                <a:lnTo>
                  <a:pt x="64796" y="5488"/>
                </a:lnTo>
                <a:lnTo>
                  <a:pt x="99759" y="5488"/>
                </a:lnTo>
                <a:lnTo>
                  <a:pt x="105368" y="2666"/>
                </a:lnTo>
                <a:lnTo>
                  <a:pt x="108345" y="432"/>
                </a:lnTo>
                <a:lnTo>
                  <a:pt x="110330" y="0"/>
                </a:lnTo>
                <a:lnTo>
                  <a:pt x="111654" y="772"/>
                </a:lnTo>
                <a:lnTo>
                  <a:pt x="114300" y="548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3" name="SMARTInkShape-Group321"/>
          <p:cNvGrpSpPr/>
          <p:nvPr/>
        </p:nvGrpSpPr>
        <p:grpSpPr>
          <a:xfrm>
            <a:off x="5476875" y="5314953"/>
            <a:ext cx="1304926" cy="457193"/>
            <a:chOff x="5476875" y="5314953"/>
            <a:chExt cx="1304926" cy="457193"/>
          </a:xfrm>
        </p:grpSpPr>
        <p:sp>
          <p:nvSpPr>
            <p:cNvPr id="363" name="SMARTInkShape-1424"/>
            <p:cNvSpPr/>
            <p:nvPr>
              <p:custDataLst>
                <p:tags r:id="rId133"/>
              </p:custDataLst>
            </p:nvPr>
          </p:nvSpPr>
          <p:spPr>
            <a:xfrm>
              <a:off x="5514978" y="5314961"/>
              <a:ext cx="152398" cy="200015"/>
            </a:xfrm>
            <a:custGeom>
              <a:avLst/>
              <a:gdLst/>
              <a:ahLst/>
              <a:cxnLst/>
              <a:rect l="0" t="0" r="0" b="0"/>
              <a:pathLst>
                <a:path w="152398" h="200015">
                  <a:moveTo>
                    <a:pt x="76197" y="66664"/>
                  </a:moveTo>
                  <a:lnTo>
                    <a:pt x="76197" y="66664"/>
                  </a:lnTo>
                  <a:lnTo>
                    <a:pt x="76197" y="61608"/>
                  </a:lnTo>
                  <a:lnTo>
                    <a:pt x="77255" y="60119"/>
                  </a:lnTo>
                  <a:lnTo>
                    <a:pt x="79019" y="59125"/>
                  </a:lnTo>
                  <a:lnTo>
                    <a:pt x="81253" y="58463"/>
                  </a:lnTo>
                  <a:lnTo>
                    <a:pt x="82742" y="56963"/>
                  </a:lnTo>
                  <a:lnTo>
                    <a:pt x="87956" y="46952"/>
                  </a:lnTo>
                  <a:lnTo>
                    <a:pt x="90386" y="43998"/>
                  </a:lnTo>
                  <a:lnTo>
                    <a:pt x="95909" y="40715"/>
                  </a:lnTo>
                  <a:lnTo>
                    <a:pt x="98863" y="39840"/>
                  </a:lnTo>
                  <a:lnTo>
                    <a:pt x="100833" y="38198"/>
                  </a:lnTo>
                  <a:lnTo>
                    <a:pt x="103021" y="33551"/>
                  </a:lnTo>
                  <a:lnTo>
                    <a:pt x="104253" y="24985"/>
                  </a:lnTo>
                  <a:lnTo>
                    <a:pt x="105485" y="23003"/>
                  </a:lnTo>
                  <a:lnTo>
                    <a:pt x="107364" y="21682"/>
                  </a:lnTo>
                  <a:lnTo>
                    <a:pt x="109675" y="20801"/>
                  </a:lnTo>
                  <a:lnTo>
                    <a:pt x="111216" y="19155"/>
                  </a:lnTo>
                  <a:lnTo>
                    <a:pt x="113891" y="10993"/>
                  </a:lnTo>
                  <a:lnTo>
                    <a:pt x="114294" y="116"/>
                  </a:lnTo>
                  <a:lnTo>
                    <a:pt x="106096" y="0"/>
                  </a:lnTo>
                  <a:lnTo>
                    <a:pt x="105655" y="1054"/>
                  </a:lnTo>
                  <a:lnTo>
                    <a:pt x="104888" y="8191"/>
                  </a:lnTo>
                  <a:lnTo>
                    <a:pt x="102001" y="8926"/>
                  </a:lnTo>
                  <a:lnTo>
                    <a:pt x="99749" y="9122"/>
                  </a:lnTo>
                  <a:lnTo>
                    <a:pt x="98248" y="10311"/>
                  </a:lnTo>
                  <a:lnTo>
                    <a:pt x="96581" y="14454"/>
                  </a:lnTo>
                  <a:lnTo>
                    <a:pt x="95642" y="22737"/>
                  </a:lnTo>
                  <a:lnTo>
                    <a:pt x="94452" y="24679"/>
                  </a:lnTo>
                  <a:lnTo>
                    <a:pt x="92601" y="25975"/>
                  </a:lnTo>
                  <a:lnTo>
                    <a:pt x="90308" y="26838"/>
                  </a:lnTo>
                  <a:lnTo>
                    <a:pt x="88779" y="28471"/>
                  </a:lnTo>
                  <a:lnTo>
                    <a:pt x="87080" y="33108"/>
                  </a:lnTo>
                  <a:lnTo>
                    <a:pt x="84743" y="54043"/>
                  </a:lnTo>
                  <a:lnTo>
                    <a:pt x="78198" y="66681"/>
                  </a:lnTo>
                  <a:lnTo>
                    <a:pt x="76207" y="107939"/>
                  </a:lnTo>
                  <a:lnTo>
                    <a:pt x="75146" y="110056"/>
                  </a:lnTo>
                  <a:lnTo>
                    <a:pt x="73380" y="111467"/>
                  </a:lnTo>
                  <a:lnTo>
                    <a:pt x="71144" y="112408"/>
                  </a:lnTo>
                  <a:lnTo>
                    <a:pt x="69653" y="114093"/>
                  </a:lnTo>
                  <a:lnTo>
                    <a:pt x="67997" y="118788"/>
                  </a:lnTo>
                  <a:lnTo>
                    <a:pt x="66672" y="160552"/>
                  </a:lnTo>
                  <a:lnTo>
                    <a:pt x="65614" y="161007"/>
                  </a:lnTo>
                  <a:lnTo>
                    <a:pt x="58471" y="161794"/>
                  </a:lnTo>
                  <a:lnTo>
                    <a:pt x="57735" y="164683"/>
                  </a:lnTo>
                  <a:lnTo>
                    <a:pt x="57263" y="170105"/>
                  </a:lnTo>
                  <a:lnTo>
                    <a:pt x="54376" y="170846"/>
                  </a:lnTo>
                  <a:lnTo>
                    <a:pt x="42961" y="171404"/>
                  </a:lnTo>
                  <a:lnTo>
                    <a:pt x="37437" y="174246"/>
                  </a:lnTo>
                  <a:lnTo>
                    <a:pt x="30323" y="179637"/>
                  </a:lnTo>
                  <a:lnTo>
                    <a:pt x="21313" y="180702"/>
                  </a:lnTo>
                  <a:lnTo>
                    <a:pt x="11284" y="180930"/>
                  </a:lnTo>
                  <a:lnTo>
                    <a:pt x="10696" y="182000"/>
                  </a:lnTo>
                  <a:lnTo>
                    <a:pt x="10044" y="186010"/>
                  </a:lnTo>
                  <a:lnTo>
                    <a:pt x="8812" y="187503"/>
                  </a:lnTo>
                  <a:lnTo>
                    <a:pt x="117" y="190455"/>
                  </a:lnTo>
                  <a:lnTo>
                    <a:pt x="0" y="199621"/>
                  </a:lnTo>
                  <a:lnTo>
                    <a:pt x="14462" y="200011"/>
                  </a:lnTo>
                  <a:lnTo>
                    <a:pt x="19831" y="197191"/>
                  </a:lnTo>
                  <a:lnTo>
                    <a:pt x="25745" y="193467"/>
                  </a:lnTo>
                  <a:lnTo>
                    <a:pt x="36261" y="190881"/>
                  </a:lnTo>
                  <a:lnTo>
                    <a:pt x="60439" y="190499"/>
                  </a:lnTo>
                  <a:lnTo>
                    <a:pt x="66724" y="187672"/>
                  </a:lnTo>
                  <a:lnTo>
                    <a:pt x="73045" y="183945"/>
                  </a:lnTo>
                  <a:lnTo>
                    <a:pt x="85727" y="181553"/>
                  </a:lnTo>
                  <a:lnTo>
                    <a:pt x="131078" y="180964"/>
                  </a:lnTo>
                  <a:lnTo>
                    <a:pt x="136925" y="180964"/>
                  </a:lnTo>
                  <a:lnTo>
                    <a:pt x="138908" y="182022"/>
                  </a:lnTo>
                  <a:lnTo>
                    <a:pt x="140229" y="183786"/>
                  </a:lnTo>
                  <a:lnTo>
                    <a:pt x="142858" y="190455"/>
                  </a:lnTo>
                  <a:lnTo>
                    <a:pt x="152397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SMARTInkShape-1425"/>
            <p:cNvSpPr/>
            <p:nvPr>
              <p:custDataLst>
                <p:tags r:id="rId134"/>
              </p:custDataLst>
            </p:nvPr>
          </p:nvSpPr>
          <p:spPr>
            <a:xfrm>
              <a:off x="5476875" y="5600700"/>
              <a:ext cx="161926" cy="161925"/>
            </a:xfrm>
            <a:custGeom>
              <a:avLst/>
              <a:gdLst/>
              <a:ahLst/>
              <a:cxnLst/>
              <a:rect l="0" t="0" r="0" b="0"/>
              <a:pathLst>
                <a:path w="161926" h="161925">
                  <a:moveTo>
                    <a:pt x="85725" y="19050"/>
                  </a:moveTo>
                  <a:lnTo>
                    <a:pt x="85725" y="19050"/>
                  </a:lnTo>
                  <a:lnTo>
                    <a:pt x="85725" y="9559"/>
                  </a:lnTo>
                  <a:lnTo>
                    <a:pt x="95240" y="9525"/>
                  </a:lnTo>
                  <a:lnTo>
                    <a:pt x="87048" y="9525"/>
                  </a:lnTo>
                  <a:lnTo>
                    <a:pt x="86607" y="10583"/>
                  </a:lnTo>
                  <a:lnTo>
                    <a:pt x="85725" y="28575"/>
                  </a:lnTo>
                  <a:lnTo>
                    <a:pt x="85725" y="9535"/>
                  </a:lnTo>
                  <a:lnTo>
                    <a:pt x="85725" y="28575"/>
                  </a:lnTo>
                  <a:lnTo>
                    <a:pt x="76203" y="28575"/>
                  </a:lnTo>
                  <a:lnTo>
                    <a:pt x="76200" y="20374"/>
                  </a:lnTo>
                  <a:lnTo>
                    <a:pt x="77258" y="19933"/>
                  </a:lnTo>
                  <a:lnTo>
                    <a:pt x="81256" y="19442"/>
                  </a:lnTo>
                  <a:lnTo>
                    <a:pt x="82745" y="18254"/>
                  </a:lnTo>
                  <a:lnTo>
                    <a:pt x="85333" y="10883"/>
                  </a:lnTo>
                  <a:lnTo>
                    <a:pt x="88373" y="10129"/>
                  </a:lnTo>
                  <a:lnTo>
                    <a:pt x="90665" y="9928"/>
                  </a:lnTo>
                  <a:lnTo>
                    <a:pt x="92194" y="8735"/>
                  </a:lnTo>
                  <a:lnTo>
                    <a:pt x="95131" y="403"/>
                  </a:lnTo>
                  <a:lnTo>
                    <a:pt x="112942" y="0"/>
                  </a:lnTo>
                  <a:lnTo>
                    <a:pt x="113394" y="1059"/>
                  </a:lnTo>
                  <a:lnTo>
                    <a:pt x="114300" y="41705"/>
                  </a:lnTo>
                  <a:lnTo>
                    <a:pt x="111478" y="47816"/>
                  </a:lnTo>
                  <a:lnTo>
                    <a:pt x="107755" y="54060"/>
                  </a:lnTo>
                  <a:lnTo>
                    <a:pt x="105363" y="66692"/>
                  </a:lnTo>
                  <a:lnTo>
                    <a:pt x="105167" y="69861"/>
                  </a:lnTo>
                  <a:lnTo>
                    <a:pt x="102127" y="76205"/>
                  </a:lnTo>
                  <a:lnTo>
                    <a:pt x="98306" y="82552"/>
                  </a:lnTo>
                  <a:lnTo>
                    <a:pt x="95098" y="92075"/>
                  </a:lnTo>
                  <a:lnTo>
                    <a:pt x="88972" y="101600"/>
                  </a:lnTo>
                  <a:lnTo>
                    <a:pt x="85629" y="111125"/>
                  </a:lnTo>
                  <a:lnTo>
                    <a:pt x="69306" y="133350"/>
                  </a:lnTo>
                  <a:lnTo>
                    <a:pt x="68429" y="136525"/>
                  </a:lnTo>
                  <a:lnTo>
                    <a:pt x="66786" y="138642"/>
                  </a:lnTo>
                  <a:lnTo>
                    <a:pt x="53572" y="147374"/>
                  </a:lnTo>
                  <a:lnTo>
                    <a:pt x="50268" y="152988"/>
                  </a:lnTo>
                  <a:lnTo>
                    <a:pt x="49387" y="155967"/>
                  </a:lnTo>
                  <a:lnTo>
                    <a:pt x="47741" y="157954"/>
                  </a:lnTo>
                  <a:lnTo>
                    <a:pt x="43090" y="160160"/>
                  </a:lnTo>
                  <a:lnTo>
                    <a:pt x="4908" y="161924"/>
                  </a:lnTo>
                  <a:lnTo>
                    <a:pt x="3273" y="160866"/>
                  </a:lnTo>
                  <a:lnTo>
                    <a:pt x="2182" y="159102"/>
                  </a:lnTo>
                  <a:lnTo>
                    <a:pt x="288" y="152224"/>
                  </a:lnTo>
                  <a:lnTo>
                    <a:pt x="0" y="128697"/>
                  </a:lnTo>
                  <a:lnTo>
                    <a:pt x="1058" y="127073"/>
                  </a:lnTo>
                  <a:lnTo>
                    <a:pt x="2822" y="125991"/>
                  </a:lnTo>
                  <a:lnTo>
                    <a:pt x="5056" y="125269"/>
                  </a:lnTo>
                  <a:lnTo>
                    <a:pt x="6545" y="123730"/>
                  </a:lnTo>
                  <a:lnTo>
                    <a:pt x="8201" y="119197"/>
                  </a:lnTo>
                  <a:lnTo>
                    <a:pt x="9701" y="117565"/>
                  </a:lnTo>
                  <a:lnTo>
                    <a:pt x="19148" y="113528"/>
                  </a:lnTo>
                  <a:lnTo>
                    <a:pt x="26370" y="107839"/>
                  </a:lnTo>
                  <a:lnTo>
                    <a:pt x="36347" y="105178"/>
                  </a:lnTo>
                  <a:lnTo>
                    <a:pt x="80710" y="104775"/>
                  </a:lnTo>
                  <a:lnTo>
                    <a:pt x="86318" y="107597"/>
                  </a:lnTo>
                  <a:lnTo>
                    <a:pt x="93486" y="112976"/>
                  </a:lnTo>
                  <a:lnTo>
                    <a:pt x="103296" y="114184"/>
                  </a:lnTo>
                  <a:lnTo>
                    <a:pt x="113869" y="123430"/>
                  </a:lnTo>
                  <a:lnTo>
                    <a:pt x="119230" y="123708"/>
                  </a:lnTo>
                  <a:lnTo>
                    <a:pt x="120761" y="124805"/>
                  </a:lnTo>
                  <a:lnTo>
                    <a:pt x="121782" y="126595"/>
                  </a:lnTo>
                  <a:lnTo>
                    <a:pt x="122463" y="128847"/>
                  </a:lnTo>
                  <a:lnTo>
                    <a:pt x="123975" y="130347"/>
                  </a:lnTo>
                  <a:lnTo>
                    <a:pt x="132922" y="133233"/>
                  </a:lnTo>
                  <a:lnTo>
                    <a:pt x="141514" y="133340"/>
                  </a:lnTo>
                  <a:lnTo>
                    <a:pt x="141968" y="132285"/>
                  </a:lnTo>
                  <a:lnTo>
                    <a:pt x="142472" y="128290"/>
                  </a:lnTo>
                  <a:lnTo>
                    <a:pt x="143664" y="126802"/>
                  </a:lnTo>
                  <a:lnTo>
                    <a:pt x="1619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SMARTInkShape-1426"/>
            <p:cNvSpPr/>
            <p:nvPr>
              <p:custDataLst>
                <p:tags r:id="rId135"/>
              </p:custDataLst>
            </p:nvPr>
          </p:nvSpPr>
          <p:spPr>
            <a:xfrm>
              <a:off x="5772160" y="5505450"/>
              <a:ext cx="19041" cy="38101"/>
            </a:xfrm>
            <a:custGeom>
              <a:avLst/>
              <a:gdLst/>
              <a:ahLst/>
              <a:cxnLst/>
              <a:rect l="0" t="0" r="0" b="0"/>
              <a:pathLst>
                <a:path w="19041" h="38101">
                  <a:moveTo>
                    <a:pt x="9515" y="0"/>
                  </a:moveTo>
                  <a:lnTo>
                    <a:pt x="9515" y="0"/>
                  </a:lnTo>
                  <a:lnTo>
                    <a:pt x="9515" y="17692"/>
                  </a:lnTo>
                  <a:lnTo>
                    <a:pt x="1314" y="27132"/>
                  </a:lnTo>
                  <a:lnTo>
                    <a:pt x="106" y="36649"/>
                  </a:lnTo>
                  <a:lnTo>
                    <a:pt x="1126" y="37133"/>
                  </a:lnTo>
                  <a:lnTo>
                    <a:pt x="9505" y="38100"/>
                  </a:lnTo>
                  <a:lnTo>
                    <a:pt x="9512" y="33044"/>
                  </a:lnTo>
                  <a:lnTo>
                    <a:pt x="10571" y="31555"/>
                  </a:lnTo>
                  <a:lnTo>
                    <a:pt x="12335" y="30561"/>
                  </a:lnTo>
                  <a:lnTo>
                    <a:pt x="17716" y="28967"/>
                  </a:lnTo>
                  <a:lnTo>
                    <a:pt x="18452" y="25927"/>
                  </a:lnTo>
                  <a:lnTo>
                    <a:pt x="19040" y="9528"/>
                  </a:lnTo>
                  <a:lnTo>
                    <a:pt x="9631" y="18934"/>
                  </a:lnTo>
                  <a:lnTo>
                    <a:pt x="9549" y="24073"/>
                  </a:lnTo>
                  <a:lnTo>
                    <a:pt x="8479" y="25574"/>
                  </a:lnTo>
                  <a:lnTo>
                    <a:pt x="6708" y="26574"/>
                  </a:lnTo>
                  <a:lnTo>
                    <a:pt x="0" y="28572"/>
                  </a:lnTo>
                  <a:lnTo>
                    <a:pt x="8192" y="36776"/>
                  </a:lnTo>
                  <a:lnTo>
                    <a:pt x="8633" y="36159"/>
                  </a:lnTo>
                  <a:lnTo>
                    <a:pt x="9399" y="29783"/>
                  </a:lnTo>
                  <a:lnTo>
                    <a:pt x="12286" y="29111"/>
                  </a:lnTo>
                  <a:lnTo>
                    <a:pt x="14538" y="28933"/>
                  </a:lnTo>
                  <a:lnTo>
                    <a:pt x="16039" y="27755"/>
                  </a:lnTo>
                  <a:lnTo>
                    <a:pt x="1904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SMARTInkShape-1427"/>
            <p:cNvSpPr/>
            <p:nvPr>
              <p:custDataLst>
                <p:tags r:id="rId136"/>
              </p:custDataLst>
            </p:nvPr>
          </p:nvSpPr>
          <p:spPr>
            <a:xfrm>
              <a:off x="5981700" y="5314953"/>
              <a:ext cx="47231" cy="171448"/>
            </a:xfrm>
            <a:custGeom>
              <a:avLst/>
              <a:gdLst/>
              <a:ahLst/>
              <a:cxnLst/>
              <a:rect l="0" t="0" r="0" b="0"/>
              <a:pathLst>
                <a:path w="47231" h="171448">
                  <a:moveTo>
                    <a:pt x="0" y="104772"/>
                  </a:moveTo>
                  <a:lnTo>
                    <a:pt x="0" y="104772"/>
                  </a:lnTo>
                  <a:lnTo>
                    <a:pt x="5056" y="104772"/>
                  </a:lnTo>
                  <a:lnTo>
                    <a:pt x="6545" y="103714"/>
                  </a:lnTo>
                  <a:lnTo>
                    <a:pt x="7539" y="101950"/>
                  </a:lnTo>
                  <a:lnTo>
                    <a:pt x="8201" y="99716"/>
                  </a:lnTo>
                  <a:lnTo>
                    <a:pt x="16890" y="85474"/>
                  </a:lnTo>
                  <a:lnTo>
                    <a:pt x="18623" y="78029"/>
                  </a:lnTo>
                  <a:lnTo>
                    <a:pt x="25512" y="68955"/>
                  </a:lnTo>
                  <a:lnTo>
                    <a:pt x="27668" y="60057"/>
                  </a:lnTo>
                  <a:lnTo>
                    <a:pt x="28171" y="53855"/>
                  </a:lnTo>
                  <a:lnTo>
                    <a:pt x="31218" y="47570"/>
                  </a:lnTo>
                  <a:lnTo>
                    <a:pt x="35041" y="41249"/>
                  </a:lnTo>
                  <a:lnTo>
                    <a:pt x="37495" y="28567"/>
                  </a:lnTo>
                  <a:lnTo>
                    <a:pt x="37981" y="20928"/>
                  </a:lnTo>
                  <a:lnTo>
                    <a:pt x="46291" y="11011"/>
                  </a:lnTo>
                  <a:lnTo>
                    <a:pt x="47230" y="4907"/>
                  </a:lnTo>
                  <a:lnTo>
                    <a:pt x="46303" y="3270"/>
                  </a:lnTo>
                  <a:lnTo>
                    <a:pt x="44628" y="2179"/>
                  </a:lnTo>
                  <a:lnTo>
                    <a:pt x="38110" y="0"/>
                  </a:lnTo>
                  <a:lnTo>
                    <a:pt x="29900" y="8198"/>
                  </a:lnTo>
                  <a:lnTo>
                    <a:pt x="28968" y="14187"/>
                  </a:lnTo>
                  <a:lnTo>
                    <a:pt x="28691" y="22663"/>
                  </a:lnTo>
                  <a:lnTo>
                    <a:pt x="25804" y="28768"/>
                  </a:lnTo>
                  <a:lnTo>
                    <a:pt x="22051" y="35009"/>
                  </a:lnTo>
                  <a:lnTo>
                    <a:pt x="19643" y="47639"/>
                  </a:lnTo>
                  <a:lnTo>
                    <a:pt x="19060" y="79372"/>
                  </a:lnTo>
                  <a:lnTo>
                    <a:pt x="16233" y="85722"/>
                  </a:lnTo>
                  <a:lnTo>
                    <a:pt x="12506" y="92072"/>
                  </a:lnTo>
                  <a:lnTo>
                    <a:pt x="10114" y="104772"/>
                  </a:lnTo>
                  <a:lnTo>
                    <a:pt x="9525" y="150911"/>
                  </a:lnTo>
                  <a:lnTo>
                    <a:pt x="9525" y="171052"/>
                  </a:lnTo>
                  <a:lnTo>
                    <a:pt x="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SMARTInkShape-1428"/>
            <p:cNvSpPr/>
            <p:nvPr>
              <p:custDataLst>
                <p:tags r:id="rId137"/>
              </p:custDataLst>
            </p:nvPr>
          </p:nvSpPr>
          <p:spPr>
            <a:xfrm>
              <a:off x="5924550" y="5505450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32157" y="9522"/>
                  </a:lnTo>
                  <a:lnTo>
                    <a:pt x="38281" y="6702"/>
                  </a:lnTo>
                  <a:lnTo>
                    <a:pt x="44531" y="2978"/>
                  </a:lnTo>
                  <a:lnTo>
                    <a:pt x="57167" y="588"/>
                  </a:lnTo>
                  <a:lnTo>
                    <a:pt x="104775" y="1"/>
                  </a:lnTo>
                  <a:lnTo>
                    <a:pt x="152227" y="0"/>
                  </a:lnTo>
                  <a:lnTo>
                    <a:pt x="161794" y="0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SMARTInkShape-1429"/>
            <p:cNvSpPr/>
            <p:nvPr>
              <p:custDataLst>
                <p:tags r:id="rId138"/>
              </p:custDataLst>
            </p:nvPr>
          </p:nvSpPr>
          <p:spPr>
            <a:xfrm>
              <a:off x="5896011" y="5591186"/>
              <a:ext cx="171415" cy="180960"/>
            </a:xfrm>
            <a:custGeom>
              <a:avLst/>
              <a:gdLst/>
              <a:ahLst/>
              <a:cxnLst/>
              <a:rect l="0" t="0" r="0" b="0"/>
              <a:pathLst>
                <a:path w="171415" h="180960">
                  <a:moveTo>
                    <a:pt x="104739" y="9514"/>
                  </a:moveTo>
                  <a:lnTo>
                    <a:pt x="104739" y="9514"/>
                  </a:lnTo>
                  <a:lnTo>
                    <a:pt x="104739" y="27123"/>
                  </a:lnTo>
                  <a:lnTo>
                    <a:pt x="103681" y="27604"/>
                  </a:lnTo>
                  <a:lnTo>
                    <a:pt x="99683" y="28137"/>
                  </a:lnTo>
                  <a:lnTo>
                    <a:pt x="98194" y="29338"/>
                  </a:lnTo>
                  <a:lnTo>
                    <a:pt x="95330" y="37686"/>
                  </a:lnTo>
                  <a:lnTo>
                    <a:pt x="95224" y="46254"/>
                  </a:lnTo>
                  <a:lnTo>
                    <a:pt x="94163" y="46707"/>
                  </a:lnTo>
                  <a:lnTo>
                    <a:pt x="76281" y="47614"/>
                  </a:lnTo>
                  <a:lnTo>
                    <a:pt x="76164" y="28991"/>
                  </a:lnTo>
                  <a:lnTo>
                    <a:pt x="84365" y="20400"/>
                  </a:lnTo>
                  <a:lnTo>
                    <a:pt x="85296" y="14386"/>
                  </a:lnTo>
                  <a:lnTo>
                    <a:pt x="86485" y="12762"/>
                  </a:lnTo>
                  <a:lnTo>
                    <a:pt x="88337" y="11680"/>
                  </a:lnTo>
                  <a:lnTo>
                    <a:pt x="90629" y="10958"/>
                  </a:lnTo>
                  <a:lnTo>
                    <a:pt x="92158" y="9419"/>
                  </a:lnTo>
                  <a:lnTo>
                    <a:pt x="93856" y="4886"/>
                  </a:lnTo>
                  <a:lnTo>
                    <a:pt x="95366" y="3254"/>
                  </a:lnTo>
                  <a:lnTo>
                    <a:pt x="104612" y="27"/>
                  </a:lnTo>
                  <a:lnTo>
                    <a:pt x="109758" y="0"/>
                  </a:lnTo>
                  <a:lnTo>
                    <a:pt x="111260" y="1054"/>
                  </a:lnTo>
                  <a:lnTo>
                    <a:pt x="112261" y="2816"/>
                  </a:lnTo>
                  <a:lnTo>
                    <a:pt x="114000" y="9690"/>
                  </a:lnTo>
                  <a:lnTo>
                    <a:pt x="114264" y="57156"/>
                  </a:lnTo>
                  <a:lnTo>
                    <a:pt x="114264" y="60325"/>
                  </a:lnTo>
                  <a:lnTo>
                    <a:pt x="111442" y="66669"/>
                  </a:lnTo>
                  <a:lnTo>
                    <a:pt x="109208" y="69842"/>
                  </a:lnTo>
                  <a:lnTo>
                    <a:pt x="106063" y="84421"/>
                  </a:lnTo>
                  <a:lnTo>
                    <a:pt x="103943" y="100707"/>
                  </a:lnTo>
                  <a:lnTo>
                    <a:pt x="88278" y="131302"/>
                  </a:lnTo>
                  <a:lnTo>
                    <a:pt x="85782" y="138784"/>
                  </a:lnTo>
                  <a:lnTo>
                    <a:pt x="59883" y="171422"/>
                  </a:lnTo>
                  <a:lnTo>
                    <a:pt x="58960" y="174603"/>
                  </a:lnTo>
                  <a:lnTo>
                    <a:pt x="57286" y="176724"/>
                  </a:lnTo>
                  <a:lnTo>
                    <a:pt x="52605" y="179079"/>
                  </a:lnTo>
                  <a:lnTo>
                    <a:pt x="11286" y="180959"/>
                  </a:lnTo>
                  <a:lnTo>
                    <a:pt x="10687" y="179903"/>
                  </a:lnTo>
                  <a:lnTo>
                    <a:pt x="10021" y="175906"/>
                  </a:lnTo>
                  <a:lnTo>
                    <a:pt x="8786" y="174417"/>
                  </a:lnTo>
                  <a:lnTo>
                    <a:pt x="4590" y="172763"/>
                  </a:lnTo>
                  <a:lnTo>
                    <a:pt x="3048" y="171263"/>
                  </a:lnTo>
                  <a:lnTo>
                    <a:pt x="1336" y="166774"/>
                  </a:lnTo>
                  <a:lnTo>
                    <a:pt x="0" y="147851"/>
                  </a:lnTo>
                  <a:lnTo>
                    <a:pt x="2802" y="142258"/>
                  </a:lnTo>
                  <a:lnTo>
                    <a:pt x="15774" y="126082"/>
                  </a:lnTo>
                  <a:lnTo>
                    <a:pt x="17574" y="120236"/>
                  </a:lnTo>
                  <a:lnTo>
                    <a:pt x="19112" y="118253"/>
                  </a:lnTo>
                  <a:lnTo>
                    <a:pt x="23644" y="116051"/>
                  </a:lnTo>
                  <a:lnTo>
                    <a:pt x="32145" y="114811"/>
                  </a:lnTo>
                  <a:lnTo>
                    <a:pt x="34119" y="113579"/>
                  </a:lnTo>
                  <a:lnTo>
                    <a:pt x="35434" y="111699"/>
                  </a:lnTo>
                  <a:lnTo>
                    <a:pt x="36311" y="109387"/>
                  </a:lnTo>
                  <a:lnTo>
                    <a:pt x="37954" y="107846"/>
                  </a:lnTo>
                  <a:lnTo>
                    <a:pt x="42601" y="106133"/>
                  </a:lnTo>
                  <a:lnTo>
                    <a:pt x="80666" y="104767"/>
                  </a:lnTo>
                  <a:lnTo>
                    <a:pt x="86278" y="107587"/>
                  </a:lnTo>
                  <a:lnTo>
                    <a:pt x="92301" y="111311"/>
                  </a:lnTo>
                  <a:lnTo>
                    <a:pt x="98506" y="112965"/>
                  </a:lnTo>
                  <a:lnTo>
                    <a:pt x="100583" y="114465"/>
                  </a:lnTo>
                  <a:lnTo>
                    <a:pt x="101968" y="116523"/>
                  </a:lnTo>
                  <a:lnTo>
                    <a:pt x="102892" y="118954"/>
                  </a:lnTo>
                  <a:lnTo>
                    <a:pt x="104566" y="120574"/>
                  </a:lnTo>
                  <a:lnTo>
                    <a:pt x="114331" y="124588"/>
                  </a:lnTo>
                  <a:lnTo>
                    <a:pt x="122334" y="131978"/>
                  </a:lnTo>
                  <a:lnTo>
                    <a:pt x="128414" y="132936"/>
                  </a:lnTo>
                  <a:lnTo>
                    <a:pt x="147375" y="133329"/>
                  </a:lnTo>
                  <a:lnTo>
                    <a:pt x="149039" y="132274"/>
                  </a:lnTo>
                  <a:lnTo>
                    <a:pt x="150147" y="130512"/>
                  </a:lnTo>
                  <a:lnTo>
                    <a:pt x="150886" y="128279"/>
                  </a:lnTo>
                  <a:lnTo>
                    <a:pt x="152437" y="126791"/>
                  </a:lnTo>
                  <a:lnTo>
                    <a:pt x="162531" y="121580"/>
                  </a:lnTo>
                  <a:lnTo>
                    <a:pt x="171414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SMARTInkShape-1430"/>
            <p:cNvSpPr/>
            <p:nvPr>
              <p:custDataLst>
                <p:tags r:id="rId139"/>
              </p:custDataLst>
            </p:nvPr>
          </p:nvSpPr>
          <p:spPr>
            <a:xfrm>
              <a:off x="6181725" y="55245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0" name="SMARTInkShape-1431"/>
            <p:cNvSpPr/>
            <p:nvPr>
              <p:custDataLst>
                <p:tags r:id="rId140"/>
              </p:custDataLst>
            </p:nvPr>
          </p:nvSpPr>
          <p:spPr>
            <a:xfrm>
              <a:off x="6181725" y="5515010"/>
              <a:ext cx="9526" cy="28541"/>
            </a:xfrm>
            <a:custGeom>
              <a:avLst/>
              <a:gdLst/>
              <a:ahLst/>
              <a:cxnLst/>
              <a:rect l="0" t="0" r="0" b="0"/>
              <a:pathLst>
                <a:path w="9526" h="28541">
                  <a:moveTo>
                    <a:pt x="0" y="19015"/>
                  </a:moveTo>
                  <a:lnTo>
                    <a:pt x="0" y="19015"/>
                  </a:lnTo>
                  <a:lnTo>
                    <a:pt x="9409" y="9606"/>
                  </a:lnTo>
                  <a:lnTo>
                    <a:pt x="9525" y="0"/>
                  </a:lnTo>
                  <a:lnTo>
                    <a:pt x="9525" y="8169"/>
                  </a:lnTo>
                  <a:lnTo>
                    <a:pt x="8467" y="8609"/>
                  </a:lnTo>
                  <a:lnTo>
                    <a:pt x="4469" y="9099"/>
                  </a:lnTo>
                  <a:lnTo>
                    <a:pt x="2980" y="10288"/>
                  </a:lnTo>
                  <a:lnTo>
                    <a:pt x="116" y="18612"/>
                  </a:lnTo>
                  <a:lnTo>
                    <a:pt x="0" y="28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1" name="SMARTInkShape-1432"/>
            <p:cNvSpPr/>
            <p:nvPr>
              <p:custDataLst>
                <p:tags r:id="rId141"/>
              </p:custDataLst>
            </p:nvPr>
          </p:nvSpPr>
          <p:spPr>
            <a:xfrm>
              <a:off x="6286500" y="5372105"/>
              <a:ext cx="200026" cy="238121"/>
            </a:xfrm>
            <a:custGeom>
              <a:avLst/>
              <a:gdLst/>
              <a:ahLst/>
              <a:cxnLst/>
              <a:rect l="0" t="0" r="0" b="0"/>
              <a:pathLst>
                <a:path w="200026" h="238121">
                  <a:moveTo>
                    <a:pt x="0" y="219070"/>
                  </a:moveTo>
                  <a:lnTo>
                    <a:pt x="0" y="219070"/>
                  </a:lnTo>
                  <a:lnTo>
                    <a:pt x="0" y="237693"/>
                  </a:lnTo>
                  <a:lnTo>
                    <a:pt x="23680" y="238120"/>
                  </a:lnTo>
                  <a:lnTo>
                    <a:pt x="29222" y="235298"/>
                  </a:lnTo>
                  <a:lnTo>
                    <a:pt x="72222" y="202049"/>
                  </a:lnTo>
                  <a:lnTo>
                    <a:pt x="109184" y="157750"/>
                  </a:lnTo>
                  <a:lnTo>
                    <a:pt x="142111" y="121776"/>
                  </a:lnTo>
                  <a:lnTo>
                    <a:pt x="165055" y="79251"/>
                  </a:lnTo>
                  <a:lnTo>
                    <a:pt x="186263" y="50102"/>
                  </a:lnTo>
                  <a:lnTo>
                    <a:pt x="191186" y="23134"/>
                  </a:lnTo>
                  <a:lnTo>
                    <a:pt x="197965" y="9701"/>
                  </a:lnTo>
                  <a:lnTo>
                    <a:pt x="200025" y="0"/>
                  </a:lnTo>
                  <a:lnTo>
                    <a:pt x="200025" y="13253"/>
                  </a:lnTo>
                  <a:lnTo>
                    <a:pt x="198967" y="15184"/>
                  </a:lnTo>
                  <a:lnTo>
                    <a:pt x="197203" y="16470"/>
                  </a:lnTo>
                  <a:lnTo>
                    <a:pt x="194969" y="17329"/>
                  </a:lnTo>
                  <a:lnTo>
                    <a:pt x="193480" y="18960"/>
                  </a:lnTo>
                  <a:lnTo>
                    <a:pt x="191824" y="23593"/>
                  </a:lnTo>
                  <a:lnTo>
                    <a:pt x="189519" y="53167"/>
                  </a:lnTo>
                  <a:lnTo>
                    <a:pt x="182976" y="66511"/>
                  </a:lnTo>
                  <a:lnTo>
                    <a:pt x="171352" y="100706"/>
                  </a:lnTo>
                  <a:lnTo>
                    <a:pt x="164100" y="114119"/>
                  </a:lnTo>
                  <a:lnTo>
                    <a:pt x="159294" y="140869"/>
                  </a:lnTo>
                  <a:lnTo>
                    <a:pt x="155464" y="148331"/>
                  </a:lnTo>
                  <a:lnTo>
                    <a:pt x="152804" y="164978"/>
                  </a:lnTo>
                  <a:lnTo>
                    <a:pt x="152520" y="174585"/>
                  </a:lnTo>
                  <a:lnTo>
                    <a:pt x="149631" y="180954"/>
                  </a:lnTo>
                  <a:lnTo>
                    <a:pt x="144209" y="188610"/>
                  </a:lnTo>
                  <a:lnTo>
                    <a:pt x="142909" y="199579"/>
                  </a:lnTo>
                  <a:lnTo>
                    <a:pt x="147943" y="199889"/>
                  </a:lnTo>
                  <a:lnTo>
                    <a:pt x="149428" y="198874"/>
                  </a:lnTo>
                  <a:lnTo>
                    <a:pt x="150419" y="197140"/>
                  </a:lnTo>
                  <a:lnTo>
                    <a:pt x="152139" y="190311"/>
                  </a:lnTo>
                  <a:lnTo>
                    <a:pt x="152400" y="147885"/>
                  </a:lnTo>
                  <a:lnTo>
                    <a:pt x="149578" y="142277"/>
                  </a:lnTo>
                  <a:lnTo>
                    <a:pt x="145855" y="136256"/>
                  </a:lnTo>
                  <a:lnTo>
                    <a:pt x="144199" y="130053"/>
                  </a:lnTo>
                  <a:lnTo>
                    <a:pt x="142699" y="127975"/>
                  </a:lnTo>
                  <a:lnTo>
                    <a:pt x="140641" y="126590"/>
                  </a:lnTo>
                  <a:lnTo>
                    <a:pt x="138211" y="125667"/>
                  </a:lnTo>
                  <a:lnTo>
                    <a:pt x="136590" y="123992"/>
                  </a:lnTo>
                  <a:lnTo>
                    <a:pt x="134790" y="119311"/>
                  </a:lnTo>
                  <a:lnTo>
                    <a:pt x="133252" y="117639"/>
                  </a:lnTo>
                  <a:lnTo>
                    <a:pt x="128720" y="115781"/>
                  </a:lnTo>
                  <a:lnTo>
                    <a:pt x="110997" y="114426"/>
                  </a:lnTo>
                  <a:lnTo>
                    <a:pt x="104718" y="117175"/>
                  </a:lnTo>
                  <a:lnTo>
                    <a:pt x="98400" y="120867"/>
                  </a:lnTo>
                  <a:lnTo>
                    <a:pt x="87604" y="123431"/>
                  </a:lnTo>
                  <a:lnTo>
                    <a:pt x="68440" y="141144"/>
                  </a:lnTo>
                  <a:lnTo>
                    <a:pt x="67459" y="144925"/>
                  </a:lnTo>
                  <a:lnTo>
                    <a:pt x="67198" y="147414"/>
                  </a:lnTo>
                  <a:lnTo>
                    <a:pt x="65965" y="149075"/>
                  </a:lnTo>
                  <a:lnTo>
                    <a:pt x="61773" y="150920"/>
                  </a:lnTo>
                  <a:lnTo>
                    <a:pt x="61290" y="152469"/>
                  </a:lnTo>
                  <a:lnTo>
                    <a:pt x="62027" y="154561"/>
                  </a:lnTo>
                  <a:lnTo>
                    <a:pt x="71651" y="166850"/>
                  </a:lnTo>
                  <a:lnTo>
                    <a:pt x="77000" y="169402"/>
                  </a:lnTo>
                  <a:lnTo>
                    <a:pt x="89059" y="171042"/>
                  </a:lnTo>
                  <a:lnTo>
                    <a:pt x="91122" y="170118"/>
                  </a:lnTo>
                  <a:lnTo>
                    <a:pt x="92498" y="168442"/>
                  </a:lnTo>
                  <a:lnTo>
                    <a:pt x="93416" y="166269"/>
                  </a:lnTo>
                  <a:lnTo>
                    <a:pt x="96144" y="164819"/>
                  </a:lnTo>
                  <a:lnTo>
                    <a:pt x="143589" y="154432"/>
                  </a:lnTo>
                  <a:lnTo>
                    <a:pt x="161925" y="1523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SMARTInkShape-1433"/>
            <p:cNvSpPr/>
            <p:nvPr>
              <p:custDataLst>
                <p:tags r:id="rId142"/>
              </p:custDataLst>
            </p:nvPr>
          </p:nvSpPr>
          <p:spPr>
            <a:xfrm>
              <a:off x="6562726" y="5362575"/>
              <a:ext cx="219075" cy="171447"/>
            </a:xfrm>
            <a:custGeom>
              <a:avLst/>
              <a:gdLst/>
              <a:ahLst/>
              <a:cxnLst/>
              <a:rect l="0" t="0" r="0" b="0"/>
              <a:pathLst>
                <a:path w="219075" h="171447">
                  <a:moveTo>
                    <a:pt x="85724" y="47625"/>
                  </a:moveTo>
                  <a:lnTo>
                    <a:pt x="85724" y="47625"/>
                  </a:lnTo>
                  <a:lnTo>
                    <a:pt x="85724" y="57034"/>
                  </a:lnTo>
                  <a:lnTo>
                    <a:pt x="76592" y="66280"/>
                  </a:lnTo>
                  <a:lnTo>
                    <a:pt x="76315" y="71614"/>
                  </a:lnTo>
                  <a:lnTo>
                    <a:pt x="75218" y="73143"/>
                  </a:lnTo>
                  <a:lnTo>
                    <a:pt x="73428" y="74162"/>
                  </a:lnTo>
                  <a:lnTo>
                    <a:pt x="71177" y="74842"/>
                  </a:lnTo>
                  <a:lnTo>
                    <a:pt x="69675" y="76352"/>
                  </a:lnTo>
                  <a:lnTo>
                    <a:pt x="68008" y="80854"/>
                  </a:lnTo>
                  <a:lnTo>
                    <a:pt x="67069" y="89338"/>
                  </a:lnTo>
                  <a:lnTo>
                    <a:pt x="65879" y="91309"/>
                  </a:lnTo>
                  <a:lnTo>
                    <a:pt x="64028" y="92623"/>
                  </a:lnTo>
                  <a:lnTo>
                    <a:pt x="61736" y="93498"/>
                  </a:lnTo>
                  <a:lnTo>
                    <a:pt x="60206" y="95140"/>
                  </a:lnTo>
                  <a:lnTo>
                    <a:pt x="54931" y="105381"/>
                  </a:lnTo>
                  <a:lnTo>
                    <a:pt x="50871" y="111394"/>
                  </a:lnTo>
                  <a:lnTo>
                    <a:pt x="49067" y="117594"/>
                  </a:lnTo>
                  <a:lnTo>
                    <a:pt x="47528" y="119672"/>
                  </a:lnTo>
                  <a:lnTo>
                    <a:pt x="45444" y="121056"/>
                  </a:lnTo>
                  <a:lnTo>
                    <a:pt x="40304" y="123653"/>
                  </a:lnTo>
                  <a:lnTo>
                    <a:pt x="34494" y="128334"/>
                  </a:lnTo>
                  <a:lnTo>
                    <a:pt x="31206" y="133943"/>
                  </a:lnTo>
                  <a:lnTo>
                    <a:pt x="28685" y="139964"/>
                  </a:lnTo>
                  <a:lnTo>
                    <a:pt x="24038" y="146167"/>
                  </a:lnTo>
                  <a:lnTo>
                    <a:pt x="18444" y="149630"/>
                  </a:lnTo>
                  <a:lnTo>
                    <a:pt x="15470" y="150553"/>
                  </a:lnTo>
                  <a:lnTo>
                    <a:pt x="13488" y="152228"/>
                  </a:lnTo>
                  <a:lnTo>
                    <a:pt x="11286" y="156909"/>
                  </a:lnTo>
                  <a:lnTo>
                    <a:pt x="10046" y="165495"/>
                  </a:lnTo>
                  <a:lnTo>
                    <a:pt x="8813" y="167480"/>
                  </a:lnTo>
                  <a:lnTo>
                    <a:pt x="6934" y="168804"/>
                  </a:lnTo>
                  <a:lnTo>
                    <a:pt x="10" y="171446"/>
                  </a:lnTo>
                  <a:lnTo>
                    <a:pt x="0" y="158192"/>
                  </a:lnTo>
                  <a:lnTo>
                    <a:pt x="1058" y="156261"/>
                  </a:lnTo>
                  <a:lnTo>
                    <a:pt x="2821" y="154975"/>
                  </a:lnTo>
                  <a:lnTo>
                    <a:pt x="5055" y="154116"/>
                  </a:lnTo>
                  <a:lnTo>
                    <a:pt x="6544" y="152485"/>
                  </a:lnTo>
                  <a:lnTo>
                    <a:pt x="8199" y="147852"/>
                  </a:lnTo>
                  <a:lnTo>
                    <a:pt x="10320" y="136254"/>
                  </a:lnTo>
                  <a:lnTo>
                    <a:pt x="15993" y="126919"/>
                  </a:lnTo>
                  <a:lnTo>
                    <a:pt x="19202" y="117451"/>
                  </a:lnTo>
                  <a:lnTo>
                    <a:pt x="35472" y="95249"/>
                  </a:lnTo>
                  <a:lnTo>
                    <a:pt x="37580" y="82550"/>
                  </a:lnTo>
                  <a:lnTo>
                    <a:pt x="38811" y="80433"/>
                  </a:lnTo>
                  <a:lnTo>
                    <a:pt x="40691" y="79022"/>
                  </a:lnTo>
                  <a:lnTo>
                    <a:pt x="43002" y="78081"/>
                  </a:lnTo>
                  <a:lnTo>
                    <a:pt x="44543" y="76396"/>
                  </a:lnTo>
                  <a:lnTo>
                    <a:pt x="46254" y="71701"/>
                  </a:lnTo>
                  <a:lnTo>
                    <a:pt x="47769" y="70025"/>
                  </a:lnTo>
                  <a:lnTo>
                    <a:pt x="57092" y="66692"/>
                  </a:lnTo>
                  <a:lnTo>
                    <a:pt x="57112" y="66686"/>
                  </a:lnTo>
                  <a:lnTo>
                    <a:pt x="57149" y="112015"/>
                  </a:lnTo>
                  <a:lnTo>
                    <a:pt x="57149" y="117871"/>
                  </a:lnTo>
                  <a:lnTo>
                    <a:pt x="59971" y="124001"/>
                  </a:lnTo>
                  <a:lnTo>
                    <a:pt x="63694" y="130253"/>
                  </a:lnTo>
                  <a:lnTo>
                    <a:pt x="66281" y="141004"/>
                  </a:lnTo>
                  <a:lnTo>
                    <a:pt x="66640" y="150912"/>
                  </a:lnTo>
                  <a:lnTo>
                    <a:pt x="74872" y="160470"/>
                  </a:lnTo>
                  <a:lnTo>
                    <a:pt x="76083" y="169998"/>
                  </a:lnTo>
                  <a:lnTo>
                    <a:pt x="77180" y="170481"/>
                  </a:lnTo>
                  <a:lnTo>
                    <a:pt x="90385" y="171412"/>
                  </a:lnTo>
                  <a:lnTo>
                    <a:pt x="92007" y="170367"/>
                  </a:lnTo>
                  <a:lnTo>
                    <a:pt x="93087" y="168611"/>
                  </a:lnTo>
                  <a:lnTo>
                    <a:pt x="93808" y="166382"/>
                  </a:lnTo>
                  <a:lnTo>
                    <a:pt x="95347" y="164897"/>
                  </a:lnTo>
                  <a:lnTo>
                    <a:pt x="99878" y="163246"/>
                  </a:lnTo>
                  <a:lnTo>
                    <a:pt x="101510" y="161747"/>
                  </a:lnTo>
                  <a:lnTo>
                    <a:pt x="105545" y="152302"/>
                  </a:lnTo>
                  <a:lnTo>
                    <a:pt x="119937" y="136238"/>
                  </a:lnTo>
                  <a:lnTo>
                    <a:pt x="125878" y="123768"/>
                  </a:lnTo>
                  <a:lnTo>
                    <a:pt x="148246" y="89780"/>
                  </a:lnTo>
                  <a:lnTo>
                    <a:pt x="154400" y="76375"/>
                  </a:lnTo>
                  <a:lnTo>
                    <a:pt x="186289" y="32014"/>
                  </a:lnTo>
                  <a:lnTo>
                    <a:pt x="188628" y="25517"/>
                  </a:lnTo>
                  <a:lnTo>
                    <a:pt x="190309" y="23361"/>
                  </a:lnTo>
                  <a:lnTo>
                    <a:pt x="196675" y="19269"/>
                  </a:lnTo>
                  <a:lnTo>
                    <a:pt x="198536" y="14562"/>
                  </a:lnTo>
                  <a:lnTo>
                    <a:pt x="200090" y="12883"/>
                  </a:lnTo>
                  <a:lnTo>
                    <a:pt x="204638" y="11018"/>
                  </a:lnTo>
                  <a:lnTo>
                    <a:pt x="206276" y="9461"/>
                  </a:lnTo>
                  <a:lnTo>
                    <a:pt x="209117" y="1455"/>
                  </a:lnTo>
                  <a:lnTo>
                    <a:pt x="212179" y="647"/>
                  </a:lnTo>
                  <a:lnTo>
                    <a:pt x="2190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8" name="SMARTInkShape-Group322"/>
          <p:cNvGrpSpPr/>
          <p:nvPr/>
        </p:nvGrpSpPr>
        <p:grpSpPr>
          <a:xfrm>
            <a:off x="6934214" y="5143500"/>
            <a:ext cx="485762" cy="542923"/>
            <a:chOff x="6934214" y="5143500"/>
            <a:chExt cx="485762" cy="542923"/>
          </a:xfrm>
        </p:grpSpPr>
        <p:sp>
          <p:nvSpPr>
            <p:cNvPr id="374" name="SMARTInkShape-1434"/>
            <p:cNvSpPr/>
            <p:nvPr>
              <p:custDataLst>
                <p:tags r:id="rId129"/>
              </p:custDataLst>
            </p:nvPr>
          </p:nvSpPr>
          <p:spPr>
            <a:xfrm>
              <a:off x="6934214" y="5143500"/>
              <a:ext cx="209537" cy="542923"/>
            </a:xfrm>
            <a:custGeom>
              <a:avLst/>
              <a:gdLst/>
              <a:ahLst/>
              <a:cxnLst/>
              <a:rect l="0" t="0" r="0" b="0"/>
              <a:pathLst>
                <a:path w="209537" h="542923">
                  <a:moveTo>
                    <a:pt x="209536" y="0"/>
                  </a:moveTo>
                  <a:lnTo>
                    <a:pt x="209536" y="0"/>
                  </a:lnTo>
                  <a:lnTo>
                    <a:pt x="204480" y="0"/>
                  </a:lnTo>
                  <a:lnTo>
                    <a:pt x="199175" y="2822"/>
                  </a:lnTo>
                  <a:lnTo>
                    <a:pt x="169535" y="22390"/>
                  </a:lnTo>
                  <a:lnTo>
                    <a:pt x="165300" y="28648"/>
                  </a:lnTo>
                  <a:lnTo>
                    <a:pt x="164171" y="31798"/>
                  </a:lnTo>
                  <a:lnTo>
                    <a:pt x="157271" y="38122"/>
                  </a:lnTo>
                  <a:lnTo>
                    <a:pt x="148206" y="45518"/>
                  </a:lnTo>
                  <a:lnTo>
                    <a:pt x="116460" y="89893"/>
                  </a:lnTo>
                  <a:lnTo>
                    <a:pt x="86302" y="133408"/>
                  </a:lnTo>
                  <a:lnTo>
                    <a:pt x="63521" y="177803"/>
                  </a:lnTo>
                  <a:lnTo>
                    <a:pt x="32620" y="222250"/>
                  </a:lnTo>
                  <a:lnTo>
                    <a:pt x="23531" y="241300"/>
                  </a:lnTo>
                  <a:lnTo>
                    <a:pt x="8938" y="285750"/>
                  </a:lnTo>
                  <a:lnTo>
                    <a:pt x="3965" y="298450"/>
                  </a:lnTo>
                  <a:lnTo>
                    <a:pt x="219" y="342900"/>
                  </a:lnTo>
                  <a:lnTo>
                    <a:pt x="0" y="387350"/>
                  </a:lnTo>
                  <a:lnTo>
                    <a:pt x="1046" y="430742"/>
                  </a:lnTo>
                  <a:lnTo>
                    <a:pt x="7526" y="449661"/>
                  </a:lnTo>
                  <a:lnTo>
                    <a:pt x="9687" y="460200"/>
                  </a:lnTo>
                  <a:lnTo>
                    <a:pt x="15795" y="473141"/>
                  </a:lnTo>
                  <a:lnTo>
                    <a:pt x="19134" y="488852"/>
                  </a:lnTo>
                  <a:lnTo>
                    <a:pt x="23666" y="497020"/>
                  </a:lnTo>
                  <a:lnTo>
                    <a:pt x="29208" y="501356"/>
                  </a:lnTo>
                  <a:lnTo>
                    <a:pt x="32167" y="502512"/>
                  </a:lnTo>
                  <a:lnTo>
                    <a:pt x="38277" y="509442"/>
                  </a:lnTo>
                  <a:lnTo>
                    <a:pt x="52122" y="528087"/>
                  </a:lnTo>
                  <a:lnTo>
                    <a:pt x="57729" y="531039"/>
                  </a:lnTo>
                  <a:lnTo>
                    <a:pt x="60707" y="531826"/>
                  </a:lnTo>
                  <a:lnTo>
                    <a:pt x="62691" y="533409"/>
                  </a:lnTo>
                  <a:lnTo>
                    <a:pt x="64898" y="537990"/>
                  </a:lnTo>
                  <a:lnTo>
                    <a:pt x="66544" y="539635"/>
                  </a:lnTo>
                  <a:lnTo>
                    <a:pt x="76057" y="542887"/>
                  </a:lnTo>
                  <a:lnTo>
                    <a:pt x="84375" y="542922"/>
                  </a:lnTo>
                  <a:lnTo>
                    <a:pt x="84821" y="541865"/>
                  </a:lnTo>
                  <a:lnTo>
                    <a:pt x="85711" y="533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SMARTInkShape-1435"/>
            <p:cNvSpPr/>
            <p:nvPr>
              <p:custDataLst>
                <p:tags r:id="rId130"/>
              </p:custDataLst>
            </p:nvPr>
          </p:nvSpPr>
          <p:spPr>
            <a:xfrm>
              <a:off x="7096125" y="5286375"/>
              <a:ext cx="66676" cy="171413"/>
            </a:xfrm>
            <a:custGeom>
              <a:avLst/>
              <a:gdLst/>
              <a:ahLst/>
              <a:cxnLst/>
              <a:rect l="0" t="0" r="0" b="0"/>
              <a:pathLst>
                <a:path w="66676" h="171413">
                  <a:moveTo>
                    <a:pt x="66675" y="0"/>
                  </a:moveTo>
                  <a:lnTo>
                    <a:pt x="66675" y="0"/>
                  </a:lnTo>
                  <a:lnTo>
                    <a:pt x="57160" y="9515"/>
                  </a:lnTo>
                  <a:lnTo>
                    <a:pt x="57150" y="19047"/>
                  </a:lnTo>
                  <a:lnTo>
                    <a:pt x="47625" y="28575"/>
                  </a:lnTo>
                  <a:lnTo>
                    <a:pt x="47625" y="37708"/>
                  </a:lnTo>
                  <a:lnTo>
                    <a:pt x="39425" y="46267"/>
                  </a:lnTo>
                  <a:lnTo>
                    <a:pt x="37304" y="54961"/>
                  </a:lnTo>
                  <a:lnTo>
                    <a:pt x="31631" y="63792"/>
                  </a:lnTo>
                  <a:lnTo>
                    <a:pt x="29179" y="76257"/>
                  </a:lnTo>
                  <a:lnTo>
                    <a:pt x="28694" y="88911"/>
                  </a:lnTo>
                  <a:lnTo>
                    <a:pt x="25805" y="95255"/>
                  </a:lnTo>
                  <a:lnTo>
                    <a:pt x="22052" y="101602"/>
                  </a:lnTo>
                  <a:lnTo>
                    <a:pt x="19643" y="114300"/>
                  </a:lnTo>
                  <a:lnTo>
                    <a:pt x="19445" y="117475"/>
                  </a:lnTo>
                  <a:lnTo>
                    <a:pt x="16404" y="123825"/>
                  </a:lnTo>
                  <a:lnTo>
                    <a:pt x="12582" y="130175"/>
                  </a:lnTo>
                  <a:lnTo>
                    <a:pt x="10129" y="142875"/>
                  </a:lnTo>
                  <a:lnTo>
                    <a:pt x="9560" y="156899"/>
                  </a:lnTo>
                  <a:lnTo>
                    <a:pt x="8490" y="158575"/>
                  </a:lnTo>
                  <a:lnTo>
                    <a:pt x="6718" y="159691"/>
                  </a:lnTo>
                  <a:lnTo>
                    <a:pt x="4479" y="160436"/>
                  </a:lnTo>
                  <a:lnTo>
                    <a:pt x="2986" y="161990"/>
                  </a:lnTo>
                  <a:lnTo>
                    <a:pt x="10" y="171412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SMARTInkShape-1436"/>
            <p:cNvSpPr/>
            <p:nvPr>
              <p:custDataLst>
                <p:tags r:id="rId131"/>
              </p:custDataLst>
            </p:nvPr>
          </p:nvSpPr>
          <p:spPr>
            <a:xfrm>
              <a:off x="7143750" y="5305425"/>
              <a:ext cx="1" cy="5489"/>
            </a:xfrm>
            <a:custGeom>
              <a:avLst/>
              <a:gdLst/>
              <a:ahLst/>
              <a:cxnLst/>
              <a:rect l="0" t="0" r="0" b="0"/>
              <a:pathLst>
                <a:path w="1" h="5489">
                  <a:moveTo>
                    <a:pt x="0" y="0"/>
                  </a:moveTo>
                  <a:lnTo>
                    <a:pt x="0" y="0"/>
                  </a:lnTo>
                  <a:lnTo>
                    <a:pt x="0" y="5488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SMARTInkShape-1437"/>
            <p:cNvSpPr/>
            <p:nvPr>
              <p:custDataLst>
                <p:tags r:id="rId132"/>
              </p:custDataLst>
            </p:nvPr>
          </p:nvSpPr>
          <p:spPr>
            <a:xfrm>
              <a:off x="7134225" y="5295900"/>
              <a:ext cx="285751" cy="161926"/>
            </a:xfrm>
            <a:custGeom>
              <a:avLst/>
              <a:gdLst/>
              <a:ahLst/>
              <a:cxnLst/>
              <a:rect l="0" t="0" r="0" b="0"/>
              <a:pathLst>
                <a:path w="285751" h="161926">
                  <a:moveTo>
                    <a:pt x="57150" y="0"/>
                  </a:moveTo>
                  <a:lnTo>
                    <a:pt x="57150" y="0"/>
                  </a:lnTo>
                  <a:lnTo>
                    <a:pt x="57150" y="17609"/>
                  </a:lnTo>
                  <a:lnTo>
                    <a:pt x="50605" y="26370"/>
                  </a:lnTo>
                  <a:lnTo>
                    <a:pt x="48950" y="32181"/>
                  </a:lnTo>
                  <a:lnTo>
                    <a:pt x="47449" y="34155"/>
                  </a:lnTo>
                  <a:lnTo>
                    <a:pt x="41341" y="37990"/>
                  </a:lnTo>
                  <a:lnTo>
                    <a:pt x="30751" y="57329"/>
                  </a:lnTo>
                  <a:lnTo>
                    <a:pt x="30025" y="60444"/>
                  </a:lnTo>
                  <a:lnTo>
                    <a:pt x="28484" y="62522"/>
                  </a:lnTo>
                  <a:lnTo>
                    <a:pt x="26397" y="63906"/>
                  </a:lnTo>
                  <a:lnTo>
                    <a:pt x="21257" y="66503"/>
                  </a:lnTo>
                  <a:lnTo>
                    <a:pt x="10045" y="75760"/>
                  </a:lnTo>
                  <a:lnTo>
                    <a:pt x="3" y="76200"/>
                  </a:lnTo>
                  <a:lnTo>
                    <a:pt x="0" y="67999"/>
                  </a:lnTo>
                  <a:lnTo>
                    <a:pt x="1058" y="67558"/>
                  </a:lnTo>
                  <a:lnTo>
                    <a:pt x="9132" y="66709"/>
                  </a:lnTo>
                  <a:lnTo>
                    <a:pt x="17691" y="58477"/>
                  </a:lnTo>
                  <a:lnTo>
                    <a:pt x="27132" y="57266"/>
                  </a:lnTo>
                  <a:lnTo>
                    <a:pt x="35895" y="63719"/>
                  </a:lnTo>
                  <a:lnTo>
                    <a:pt x="45871" y="66285"/>
                  </a:lnTo>
                  <a:lnTo>
                    <a:pt x="52161" y="66559"/>
                  </a:lnTo>
                  <a:lnTo>
                    <a:pt x="53825" y="67656"/>
                  </a:lnTo>
                  <a:lnTo>
                    <a:pt x="54933" y="69446"/>
                  </a:lnTo>
                  <a:lnTo>
                    <a:pt x="55672" y="71698"/>
                  </a:lnTo>
                  <a:lnTo>
                    <a:pt x="57224" y="73199"/>
                  </a:lnTo>
                  <a:lnTo>
                    <a:pt x="61769" y="74866"/>
                  </a:lnTo>
                  <a:lnTo>
                    <a:pt x="63405" y="76369"/>
                  </a:lnTo>
                  <a:lnTo>
                    <a:pt x="65221" y="80861"/>
                  </a:lnTo>
                  <a:lnTo>
                    <a:pt x="66764" y="82483"/>
                  </a:lnTo>
                  <a:lnTo>
                    <a:pt x="71301" y="84284"/>
                  </a:lnTo>
                  <a:lnTo>
                    <a:pt x="72934" y="85823"/>
                  </a:lnTo>
                  <a:lnTo>
                    <a:pt x="75770" y="93799"/>
                  </a:lnTo>
                  <a:lnTo>
                    <a:pt x="76189" y="117603"/>
                  </a:lnTo>
                  <a:lnTo>
                    <a:pt x="73373" y="123881"/>
                  </a:lnTo>
                  <a:lnTo>
                    <a:pt x="39551" y="160473"/>
                  </a:lnTo>
                  <a:lnTo>
                    <a:pt x="29005" y="161887"/>
                  </a:lnTo>
                  <a:lnTo>
                    <a:pt x="19454" y="161925"/>
                  </a:lnTo>
                  <a:lnTo>
                    <a:pt x="19061" y="147736"/>
                  </a:lnTo>
                  <a:lnTo>
                    <a:pt x="20116" y="146115"/>
                  </a:lnTo>
                  <a:lnTo>
                    <a:pt x="21877" y="145035"/>
                  </a:lnTo>
                  <a:lnTo>
                    <a:pt x="24110" y="144316"/>
                  </a:lnTo>
                  <a:lnTo>
                    <a:pt x="25598" y="142777"/>
                  </a:lnTo>
                  <a:lnTo>
                    <a:pt x="30810" y="132703"/>
                  </a:lnTo>
                  <a:lnTo>
                    <a:pt x="43686" y="117389"/>
                  </a:lnTo>
                  <a:lnTo>
                    <a:pt x="49669" y="104758"/>
                  </a:lnTo>
                  <a:lnTo>
                    <a:pt x="52163" y="101589"/>
                  </a:lnTo>
                  <a:lnTo>
                    <a:pt x="57755" y="98067"/>
                  </a:lnTo>
                  <a:lnTo>
                    <a:pt x="75026" y="90750"/>
                  </a:lnTo>
                  <a:lnTo>
                    <a:pt x="112144" y="69446"/>
                  </a:lnTo>
                  <a:lnTo>
                    <a:pt x="119691" y="66848"/>
                  </a:lnTo>
                  <a:lnTo>
                    <a:pt x="146162" y="51595"/>
                  </a:lnTo>
                  <a:lnTo>
                    <a:pt x="161320" y="48408"/>
                  </a:lnTo>
                  <a:lnTo>
                    <a:pt x="164696" y="48147"/>
                  </a:lnTo>
                  <a:lnTo>
                    <a:pt x="171271" y="45035"/>
                  </a:lnTo>
                  <a:lnTo>
                    <a:pt x="177720" y="41182"/>
                  </a:lnTo>
                  <a:lnTo>
                    <a:pt x="188608" y="38506"/>
                  </a:lnTo>
                  <a:lnTo>
                    <a:pt x="194996" y="38220"/>
                  </a:lnTo>
                  <a:lnTo>
                    <a:pt x="196672" y="39238"/>
                  </a:lnTo>
                  <a:lnTo>
                    <a:pt x="197789" y="40975"/>
                  </a:lnTo>
                  <a:lnTo>
                    <a:pt x="198534" y="43192"/>
                  </a:lnTo>
                  <a:lnTo>
                    <a:pt x="200089" y="44669"/>
                  </a:lnTo>
                  <a:lnTo>
                    <a:pt x="209638" y="48425"/>
                  </a:lnTo>
                  <a:lnTo>
                    <a:pt x="228599" y="66675"/>
                  </a:lnTo>
                  <a:lnTo>
                    <a:pt x="228600" y="49066"/>
                  </a:lnTo>
                  <a:lnTo>
                    <a:pt x="220400" y="39551"/>
                  </a:lnTo>
                  <a:lnTo>
                    <a:pt x="219191" y="30026"/>
                  </a:lnTo>
                  <a:lnTo>
                    <a:pt x="210884" y="20501"/>
                  </a:lnTo>
                  <a:lnTo>
                    <a:pt x="200666" y="19106"/>
                  </a:lnTo>
                  <a:lnTo>
                    <a:pt x="182334" y="19050"/>
                  </a:lnTo>
                  <a:lnTo>
                    <a:pt x="181881" y="20108"/>
                  </a:lnTo>
                  <a:lnTo>
                    <a:pt x="181377" y="24106"/>
                  </a:lnTo>
                  <a:lnTo>
                    <a:pt x="178332" y="29411"/>
                  </a:lnTo>
                  <a:lnTo>
                    <a:pt x="165172" y="45365"/>
                  </a:lnTo>
                  <a:lnTo>
                    <a:pt x="162887" y="54246"/>
                  </a:lnTo>
                  <a:lnTo>
                    <a:pt x="162051" y="64829"/>
                  </a:lnTo>
                  <a:lnTo>
                    <a:pt x="155404" y="73915"/>
                  </a:lnTo>
                  <a:lnTo>
                    <a:pt x="153290" y="82814"/>
                  </a:lnTo>
                  <a:lnTo>
                    <a:pt x="152403" y="121944"/>
                  </a:lnTo>
                  <a:lnTo>
                    <a:pt x="158947" y="131058"/>
                  </a:lnTo>
                  <a:lnTo>
                    <a:pt x="161042" y="139962"/>
                  </a:lnTo>
                  <a:lnTo>
                    <a:pt x="161810" y="150553"/>
                  </a:lnTo>
                  <a:lnTo>
                    <a:pt x="162906" y="151169"/>
                  </a:lnTo>
                  <a:lnTo>
                    <a:pt x="166947" y="151853"/>
                  </a:lnTo>
                  <a:lnTo>
                    <a:pt x="168449" y="153093"/>
                  </a:lnTo>
                  <a:lnTo>
                    <a:pt x="170116" y="157294"/>
                  </a:lnTo>
                  <a:lnTo>
                    <a:pt x="171619" y="158838"/>
                  </a:lnTo>
                  <a:lnTo>
                    <a:pt x="176111" y="160553"/>
                  </a:lnTo>
                  <a:lnTo>
                    <a:pt x="203604" y="161915"/>
                  </a:lnTo>
                  <a:lnTo>
                    <a:pt x="209729" y="159098"/>
                  </a:lnTo>
                  <a:lnTo>
                    <a:pt x="215980" y="155377"/>
                  </a:lnTo>
                  <a:lnTo>
                    <a:pt x="228616" y="152988"/>
                  </a:lnTo>
                  <a:lnTo>
                    <a:pt x="231786" y="152792"/>
                  </a:lnTo>
                  <a:lnTo>
                    <a:pt x="238130" y="149751"/>
                  </a:lnTo>
                  <a:lnTo>
                    <a:pt x="244477" y="145931"/>
                  </a:lnTo>
                  <a:lnTo>
                    <a:pt x="254000" y="142723"/>
                  </a:lnTo>
                  <a:lnTo>
                    <a:pt x="263525" y="136597"/>
                  </a:lnTo>
                  <a:lnTo>
                    <a:pt x="273050" y="134312"/>
                  </a:lnTo>
                  <a:lnTo>
                    <a:pt x="2857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1" name="SMARTInkShape-Group323"/>
          <p:cNvGrpSpPr/>
          <p:nvPr/>
        </p:nvGrpSpPr>
        <p:grpSpPr>
          <a:xfrm>
            <a:off x="7581900" y="5362575"/>
            <a:ext cx="114301" cy="95251"/>
            <a:chOff x="7581900" y="5362575"/>
            <a:chExt cx="114301" cy="95251"/>
          </a:xfrm>
        </p:grpSpPr>
        <p:sp>
          <p:nvSpPr>
            <p:cNvPr id="379" name="SMARTInkShape-1438"/>
            <p:cNvSpPr/>
            <p:nvPr>
              <p:custDataLst>
                <p:tags r:id="rId127"/>
              </p:custDataLst>
            </p:nvPr>
          </p:nvSpPr>
          <p:spPr>
            <a:xfrm>
              <a:off x="7581900" y="540067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9132" y="392"/>
                  </a:lnTo>
                  <a:lnTo>
                    <a:pt x="54942" y="0"/>
                  </a:lnTo>
                  <a:lnTo>
                    <a:pt x="101526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SMARTInkShape-1439"/>
            <p:cNvSpPr/>
            <p:nvPr>
              <p:custDataLst>
                <p:tags r:id="rId128"/>
              </p:custDataLst>
            </p:nvPr>
          </p:nvSpPr>
          <p:spPr>
            <a:xfrm>
              <a:off x="7639050" y="5362575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19050" y="0"/>
                  </a:moveTo>
                  <a:lnTo>
                    <a:pt x="19050" y="0"/>
                  </a:lnTo>
                  <a:lnTo>
                    <a:pt x="19050" y="17692"/>
                  </a:lnTo>
                  <a:lnTo>
                    <a:pt x="12505" y="26386"/>
                  </a:lnTo>
                  <a:lnTo>
                    <a:pt x="9918" y="36348"/>
                  </a:lnTo>
                  <a:lnTo>
                    <a:pt x="9535" y="60444"/>
                  </a:lnTo>
                  <a:lnTo>
                    <a:pt x="8473" y="62522"/>
                  </a:lnTo>
                  <a:lnTo>
                    <a:pt x="6707" y="63906"/>
                  </a:lnTo>
                  <a:lnTo>
                    <a:pt x="4472" y="64829"/>
                  </a:lnTo>
                  <a:lnTo>
                    <a:pt x="2981" y="66503"/>
                  </a:lnTo>
                  <a:lnTo>
                    <a:pt x="393" y="74714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2" name="SMARTInkShape-Group324"/>
          <p:cNvGrpSpPr/>
          <p:nvPr/>
        </p:nvGrpSpPr>
        <p:grpSpPr>
          <a:xfrm>
            <a:off x="7915275" y="5011488"/>
            <a:ext cx="2333626" cy="589213"/>
            <a:chOff x="7915275" y="5011488"/>
            <a:chExt cx="2333626" cy="589213"/>
          </a:xfrm>
        </p:grpSpPr>
        <p:sp>
          <p:nvSpPr>
            <p:cNvPr id="382" name="SMARTInkShape-1440"/>
            <p:cNvSpPr/>
            <p:nvPr>
              <p:custDataLst>
                <p:tags r:id="rId107"/>
              </p:custDataLst>
            </p:nvPr>
          </p:nvSpPr>
          <p:spPr>
            <a:xfrm>
              <a:off x="7915275" y="5334000"/>
              <a:ext cx="827315" cy="76201"/>
            </a:xfrm>
            <a:custGeom>
              <a:avLst/>
              <a:gdLst/>
              <a:ahLst/>
              <a:cxnLst/>
              <a:rect l="0" t="0" r="0" b="0"/>
              <a:pathLst>
                <a:path w="827315" h="76201">
                  <a:moveTo>
                    <a:pt x="0" y="76200"/>
                  </a:moveTo>
                  <a:lnTo>
                    <a:pt x="0" y="76200"/>
                  </a:lnTo>
                  <a:lnTo>
                    <a:pt x="32181" y="76200"/>
                  </a:lnTo>
                  <a:lnTo>
                    <a:pt x="34155" y="75142"/>
                  </a:lnTo>
                  <a:lnTo>
                    <a:pt x="35470" y="73378"/>
                  </a:lnTo>
                  <a:lnTo>
                    <a:pt x="36347" y="71144"/>
                  </a:lnTo>
                  <a:lnTo>
                    <a:pt x="37989" y="69655"/>
                  </a:lnTo>
                  <a:lnTo>
                    <a:pt x="42637" y="67999"/>
                  </a:lnTo>
                  <a:lnTo>
                    <a:pt x="88902" y="66678"/>
                  </a:lnTo>
                  <a:lnTo>
                    <a:pt x="130973" y="57412"/>
                  </a:lnTo>
                  <a:lnTo>
                    <a:pt x="174552" y="56099"/>
                  </a:lnTo>
                  <a:lnTo>
                    <a:pt x="193247" y="48950"/>
                  </a:lnTo>
                  <a:lnTo>
                    <a:pt x="240767" y="47641"/>
                  </a:lnTo>
                  <a:lnTo>
                    <a:pt x="287805" y="47625"/>
                  </a:lnTo>
                  <a:lnTo>
                    <a:pt x="298305" y="46567"/>
                  </a:lnTo>
                  <a:lnTo>
                    <a:pt x="316492" y="40086"/>
                  </a:lnTo>
                  <a:lnTo>
                    <a:pt x="363674" y="38134"/>
                  </a:lnTo>
                  <a:lnTo>
                    <a:pt x="407851" y="38100"/>
                  </a:lnTo>
                  <a:lnTo>
                    <a:pt x="449399" y="38100"/>
                  </a:lnTo>
                  <a:lnTo>
                    <a:pt x="456555" y="35278"/>
                  </a:lnTo>
                  <a:lnTo>
                    <a:pt x="459945" y="33044"/>
                  </a:lnTo>
                  <a:lnTo>
                    <a:pt x="474829" y="29899"/>
                  </a:lnTo>
                  <a:lnTo>
                    <a:pt x="522070" y="28609"/>
                  </a:lnTo>
                  <a:lnTo>
                    <a:pt x="567356" y="28575"/>
                  </a:lnTo>
                  <a:lnTo>
                    <a:pt x="593837" y="27517"/>
                  </a:lnTo>
                  <a:lnTo>
                    <a:pt x="611817" y="21036"/>
                  </a:lnTo>
                  <a:lnTo>
                    <a:pt x="656447" y="19102"/>
                  </a:lnTo>
                  <a:lnTo>
                    <a:pt x="702463" y="19050"/>
                  </a:lnTo>
                  <a:lnTo>
                    <a:pt x="717665" y="17992"/>
                  </a:lnTo>
                  <a:lnTo>
                    <a:pt x="736197" y="10849"/>
                  </a:lnTo>
                  <a:lnTo>
                    <a:pt x="783035" y="9526"/>
                  </a:lnTo>
                  <a:lnTo>
                    <a:pt x="827314" y="9525"/>
                  </a:lnTo>
                  <a:lnTo>
                    <a:pt x="819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3" name="SMARTInkShape-1441"/>
            <p:cNvSpPr/>
            <p:nvPr>
              <p:custDataLst>
                <p:tags r:id="rId108"/>
              </p:custDataLst>
            </p:nvPr>
          </p:nvSpPr>
          <p:spPr>
            <a:xfrm>
              <a:off x="7972426" y="5067300"/>
              <a:ext cx="114300" cy="180976"/>
            </a:xfrm>
            <a:custGeom>
              <a:avLst/>
              <a:gdLst/>
              <a:ahLst/>
              <a:cxnLst/>
              <a:rect l="0" t="0" r="0" b="0"/>
              <a:pathLst>
                <a:path w="114300" h="180976">
                  <a:moveTo>
                    <a:pt x="114299" y="0"/>
                  </a:moveTo>
                  <a:lnTo>
                    <a:pt x="114299" y="0"/>
                  </a:lnTo>
                  <a:lnTo>
                    <a:pt x="106099" y="8201"/>
                  </a:lnTo>
                  <a:lnTo>
                    <a:pt x="100110" y="9133"/>
                  </a:lnTo>
                  <a:lnTo>
                    <a:pt x="98490" y="10321"/>
                  </a:lnTo>
                  <a:lnTo>
                    <a:pt x="96689" y="14465"/>
                  </a:lnTo>
                  <a:lnTo>
                    <a:pt x="95151" y="15994"/>
                  </a:lnTo>
                  <a:lnTo>
                    <a:pt x="90619" y="17692"/>
                  </a:lnTo>
                  <a:lnTo>
                    <a:pt x="88987" y="19202"/>
                  </a:lnTo>
                  <a:lnTo>
                    <a:pt x="87174" y="23704"/>
                  </a:lnTo>
                  <a:lnTo>
                    <a:pt x="85632" y="25328"/>
                  </a:lnTo>
                  <a:lnTo>
                    <a:pt x="72594" y="33204"/>
                  </a:lnTo>
                  <a:lnTo>
                    <a:pt x="69306" y="38746"/>
                  </a:lnTo>
                  <a:lnTo>
                    <a:pt x="66785" y="44737"/>
                  </a:lnTo>
                  <a:lnTo>
                    <a:pt x="62138" y="50928"/>
                  </a:lnTo>
                  <a:lnTo>
                    <a:pt x="56544" y="54384"/>
                  </a:lnTo>
                  <a:lnTo>
                    <a:pt x="53570" y="55306"/>
                  </a:lnTo>
                  <a:lnTo>
                    <a:pt x="51588" y="56979"/>
                  </a:lnTo>
                  <a:lnTo>
                    <a:pt x="31217" y="85777"/>
                  </a:lnTo>
                  <a:lnTo>
                    <a:pt x="28691" y="92098"/>
                  </a:lnTo>
                  <a:lnTo>
                    <a:pt x="22377" y="101607"/>
                  </a:lnTo>
                  <a:lnTo>
                    <a:pt x="18976" y="111127"/>
                  </a:lnTo>
                  <a:lnTo>
                    <a:pt x="12794" y="121709"/>
                  </a:lnTo>
                  <a:lnTo>
                    <a:pt x="9435" y="135662"/>
                  </a:lnTo>
                  <a:lnTo>
                    <a:pt x="7348" y="138066"/>
                  </a:lnTo>
                  <a:lnTo>
                    <a:pt x="4898" y="139669"/>
                  </a:lnTo>
                  <a:lnTo>
                    <a:pt x="3265" y="141796"/>
                  </a:lnTo>
                  <a:lnTo>
                    <a:pt x="1450" y="146982"/>
                  </a:lnTo>
                  <a:lnTo>
                    <a:pt x="0" y="180534"/>
                  </a:lnTo>
                  <a:lnTo>
                    <a:pt x="1904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SMARTInkShape-1442"/>
            <p:cNvSpPr/>
            <p:nvPr>
              <p:custDataLst>
                <p:tags r:id="rId109"/>
              </p:custDataLst>
            </p:nvPr>
          </p:nvSpPr>
          <p:spPr>
            <a:xfrm>
              <a:off x="8039100" y="5096267"/>
              <a:ext cx="47626" cy="152009"/>
            </a:xfrm>
            <a:custGeom>
              <a:avLst/>
              <a:gdLst/>
              <a:ahLst/>
              <a:cxnLst/>
              <a:rect l="0" t="0" r="0" b="0"/>
              <a:pathLst>
                <a:path w="47626" h="152009">
                  <a:moveTo>
                    <a:pt x="47625" y="9133"/>
                  </a:moveTo>
                  <a:lnTo>
                    <a:pt x="47625" y="9133"/>
                  </a:lnTo>
                  <a:lnTo>
                    <a:pt x="38493" y="0"/>
                  </a:lnTo>
                  <a:lnTo>
                    <a:pt x="38100" y="26732"/>
                  </a:lnTo>
                  <a:lnTo>
                    <a:pt x="31555" y="35500"/>
                  </a:lnTo>
                  <a:lnTo>
                    <a:pt x="29458" y="44345"/>
                  </a:lnTo>
                  <a:lnTo>
                    <a:pt x="28968" y="50536"/>
                  </a:lnTo>
                  <a:lnTo>
                    <a:pt x="25927" y="56814"/>
                  </a:lnTo>
                  <a:lnTo>
                    <a:pt x="22106" y="63133"/>
                  </a:lnTo>
                  <a:lnTo>
                    <a:pt x="19654" y="75813"/>
                  </a:lnTo>
                  <a:lnTo>
                    <a:pt x="19452" y="78986"/>
                  </a:lnTo>
                  <a:lnTo>
                    <a:pt x="16407" y="85334"/>
                  </a:lnTo>
                  <a:lnTo>
                    <a:pt x="12584" y="91683"/>
                  </a:lnTo>
                  <a:lnTo>
                    <a:pt x="10129" y="104383"/>
                  </a:lnTo>
                  <a:lnTo>
                    <a:pt x="9560" y="126608"/>
                  </a:lnTo>
                  <a:lnTo>
                    <a:pt x="6718" y="132958"/>
                  </a:lnTo>
                  <a:lnTo>
                    <a:pt x="1327" y="140602"/>
                  </a:lnTo>
                  <a:lnTo>
                    <a:pt x="0" y="152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SMARTInkShape-1443"/>
            <p:cNvSpPr/>
            <p:nvPr>
              <p:custDataLst>
                <p:tags r:id="rId110"/>
              </p:custDataLst>
            </p:nvPr>
          </p:nvSpPr>
          <p:spPr>
            <a:xfrm>
              <a:off x="7991475" y="5191125"/>
              <a:ext cx="76201" cy="18935"/>
            </a:xfrm>
            <a:custGeom>
              <a:avLst/>
              <a:gdLst/>
              <a:ahLst/>
              <a:cxnLst/>
              <a:rect l="0" t="0" r="0" b="0"/>
              <a:pathLst>
                <a:path w="76201" h="18935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5" y="10583"/>
                  </a:lnTo>
                  <a:lnTo>
                    <a:pt x="7538" y="12347"/>
                  </a:lnTo>
                  <a:lnTo>
                    <a:pt x="8200" y="14581"/>
                  </a:lnTo>
                  <a:lnTo>
                    <a:pt x="9701" y="16070"/>
                  </a:lnTo>
                  <a:lnTo>
                    <a:pt x="17610" y="18658"/>
                  </a:lnTo>
                  <a:lnTo>
                    <a:pt x="23680" y="18934"/>
                  </a:lnTo>
                  <a:lnTo>
                    <a:pt x="29222" y="16176"/>
                  </a:lnTo>
                  <a:lnTo>
                    <a:pt x="32181" y="13959"/>
                  </a:lnTo>
                  <a:lnTo>
                    <a:pt x="41114" y="11496"/>
                  </a:lnTo>
                  <a:lnTo>
                    <a:pt x="62643" y="8727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SMARTInkShape-1444"/>
            <p:cNvSpPr/>
            <p:nvPr>
              <p:custDataLst>
                <p:tags r:id="rId111"/>
              </p:custDataLst>
            </p:nvPr>
          </p:nvSpPr>
          <p:spPr>
            <a:xfrm>
              <a:off x="8134351" y="5067428"/>
              <a:ext cx="148278" cy="180453"/>
            </a:xfrm>
            <a:custGeom>
              <a:avLst/>
              <a:gdLst/>
              <a:ahLst/>
              <a:cxnLst/>
              <a:rect l="0" t="0" r="0" b="0"/>
              <a:pathLst>
                <a:path w="148278" h="180453">
                  <a:moveTo>
                    <a:pt x="104774" y="47497"/>
                  </a:moveTo>
                  <a:lnTo>
                    <a:pt x="104774" y="47497"/>
                  </a:lnTo>
                  <a:lnTo>
                    <a:pt x="104774" y="61962"/>
                  </a:lnTo>
                  <a:lnTo>
                    <a:pt x="103716" y="63491"/>
                  </a:lnTo>
                  <a:lnTo>
                    <a:pt x="101952" y="64510"/>
                  </a:lnTo>
                  <a:lnTo>
                    <a:pt x="99718" y="65189"/>
                  </a:lnTo>
                  <a:lnTo>
                    <a:pt x="98229" y="66699"/>
                  </a:lnTo>
                  <a:lnTo>
                    <a:pt x="96574" y="71201"/>
                  </a:lnTo>
                  <a:lnTo>
                    <a:pt x="95642" y="79685"/>
                  </a:lnTo>
                  <a:lnTo>
                    <a:pt x="94453" y="81656"/>
                  </a:lnTo>
                  <a:lnTo>
                    <a:pt x="92601" y="82970"/>
                  </a:lnTo>
                  <a:lnTo>
                    <a:pt x="87722" y="85487"/>
                  </a:lnTo>
                  <a:lnTo>
                    <a:pt x="82026" y="90135"/>
                  </a:lnTo>
                  <a:lnTo>
                    <a:pt x="78789" y="95728"/>
                  </a:lnTo>
                  <a:lnTo>
                    <a:pt x="76292" y="101741"/>
                  </a:lnTo>
                  <a:lnTo>
                    <a:pt x="40906" y="142748"/>
                  </a:lnTo>
                  <a:lnTo>
                    <a:pt x="38289" y="149097"/>
                  </a:lnTo>
                  <a:lnTo>
                    <a:pt x="33597" y="155447"/>
                  </a:lnTo>
                  <a:lnTo>
                    <a:pt x="27984" y="158975"/>
                  </a:lnTo>
                  <a:lnTo>
                    <a:pt x="21962" y="161601"/>
                  </a:lnTo>
                  <a:lnTo>
                    <a:pt x="1371" y="179484"/>
                  </a:lnTo>
                  <a:lnTo>
                    <a:pt x="914" y="178880"/>
                  </a:lnTo>
                  <a:lnTo>
                    <a:pt x="0" y="157142"/>
                  </a:lnTo>
                  <a:lnTo>
                    <a:pt x="1057" y="155519"/>
                  </a:lnTo>
                  <a:lnTo>
                    <a:pt x="2821" y="154436"/>
                  </a:lnTo>
                  <a:lnTo>
                    <a:pt x="5055" y="153715"/>
                  </a:lnTo>
                  <a:lnTo>
                    <a:pt x="6544" y="152175"/>
                  </a:lnTo>
                  <a:lnTo>
                    <a:pt x="10320" y="142656"/>
                  </a:lnTo>
                  <a:lnTo>
                    <a:pt x="23703" y="128596"/>
                  </a:lnTo>
                  <a:lnTo>
                    <a:pt x="29231" y="125874"/>
                  </a:lnTo>
                  <a:lnTo>
                    <a:pt x="42637" y="123824"/>
                  </a:lnTo>
                  <a:lnTo>
                    <a:pt x="55387" y="123708"/>
                  </a:lnTo>
                  <a:lnTo>
                    <a:pt x="65196" y="131899"/>
                  </a:lnTo>
                  <a:lnTo>
                    <a:pt x="66017" y="135456"/>
                  </a:lnTo>
                  <a:lnTo>
                    <a:pt x="66236" y="137887"/>
                  </a:lnTo>
                  <a:lnTo>
                    <a:pt x="67441" y="139507"/>
                  </a:lnTo>
                  <a:lnTo>
                    <a:pt x="74836" y="142320"/>
                  </a:lnTo>
                  <a:lnTo>
                    <a:pt x="75594" y="145379"/>
                  </a:lnTo>
                  <a:lnTo>
                    <a:pt x="75795" y="147677"/>
                  </a:lnTo>
                  <a:lnTo>
                    <a:pt x="76988" y="149209"/>
                  </a:lnTo>
                  <a:lnTo>
                    <a:pt x="81136" y="150911"/>
                  </a:lnTo>
                  <a:lnTo>
                    <a:pt x="82664" y="152422"/>
                  </a:lnTo>
                  <a:lnTo>
                    <a:pt x="85321" y="160353"/>
                  </a:lnTo>
                  <a:lnTo>
                    <a:pt x="85721" y="171195"/>
                  </a:lnTo>
                  <a:lnTo>
                    <a:pt x="94856" y="180452"/>
                  </a:lnTo>
                  <a:lnTo>
                    <a:pt x="117996" y="158098"/>
                  </a:lnTo>
                  <a:lnTo>
                    <a:pt x="121234" y="152039"/>
                  </a:lnTo>
                  <a:lnTo>
                    <a:pt x="123731" y="145819"/>
                  </a:lnTo>
                  <a:lnTo>
                    <a:pt x="130029" y="136366"/>
                  </a:lnTo>
                  <a:lnTo>
                    <a:pt x="133423" y="126863"/>
                  </a:lnTo>
                  <a:lnTo>
                    <a:pt x="139604" y="117344"/>
                  </a:lnTo>
                  <a:lnTo>
                    <a:pt x="141905" y="107821"/>
                  </a:lnTo>
                  <a:lnTo>
                    <a:pt x="142443" y="101472"/>
                  </a:lnTo>
                  <a:lnTo>
                    <a:pt x="145506" y="95122"/>
                  </a:lnTo>
                  <a:lnTo>
                    <a:pt x="147803" y="91947"/>
                  </a:lnTo>
                  <a:lnTo>
                    <a:pt x="148277" y="88772"/>
                  </a:lnTo>
                  <a:lnTo>
                    <a:pt x="147534" y="85597"/>
                  </a:lnTo>
                  <a:lnTo>
                    <a:pt x="144944" y="78189"/>
                  </a:lnTo>
                  <a:lnTo>
                    <a:pt x="141870" y="50051"/>
                  </a:lnTo>
                  <a:lnTo>
                    <a:pt x="126401" y="28411"/>
                  </a:lnTo>
                  <a:lnTo>
                    <a:pt x="125542" y="25248"/>
                  </a:lnTo>
                  <a:lnTo>
                    <a:pt x="123912" y="23139"/>
                  </a:lnTo>
                  <a:lnTo>
                    <a:pt x="96727" y="1327"/>
                  </a:lnTo>
                  <a:lnTo>
                    <a:pt x="90631" y="303"/>
                  </a:lnTo>
                  <a:lnTo>
                    <a:pt x="82121" y="0"/>
                  </a:lnTo>
                  <a:lnTo>
                    <a:pt x="80148" y="1016"/>
                  </a:lnTo>
                  <a:lnTo>
                    <a:pt x="78831" y="2751"/>
                  </a:lnTo>
                  <a:lnTo>
                    <a:pt x="77954" y="4966"/>
                  </a:lnTo>
                  <a:lnTo>
                    <a:pt x="76311" y="6444"/>
                  </a:lnTo>
                  <a:lnTo>
                    <a:pt x="68152" y="9008"/>
                  </a:lnTo>
                  <a:lnTo>
                    <a:pt x="62055" y="9282"/>
                  </a:lnTo>
                  <a:lnTo>
                    <a:pt x="60419" y="10378"/>
                  </a:lnTo>
                  <a:lnTo>
                    <a:pt x="59329" y="12168"/>
                  </a:lnTo>
                  <a:lnTo>
                    <a:pt x="57580" y="17588"/>
                  </a:lnTo>
                  <a:lnTo>
                    <a:pt x="48986" y="27006"/>
                  </a:lnTo>
                  <a:lnTo>
                    <a:pt x="47744" y="36521"/>
                  </a:lnTo>
                  <a:lnTo>
                    <a:pt x="47627" y="52123"/>
                  </a:lnTo>
                  <a:lnTo>
                    <a:pt x="48684" y="53756"/>
                  </a:lnTo>
                  <a:lnTo>
                    <a:pt x="50448" y="54845"/>
                  </a:lnTo>
                  <a:lnTo>
                    <a:pt x="55825" y="56592"/>
                  </a:lnTo>
                  <a:lnTo>
                    <a:pt x="56561" y="59653"/>
                  </a:lnTo>
                  <a:lnTo>
                    <a:pt x="56758" y="61952"/>
                  </a:lnTo>
                  <a:lnTo>
                    <a:pt x="57947" y="63483"/>
                  </a:lnTo>
                  <a:lnTo>
                    <a:pt x="62089" y="65185"/>
                  </a:lnTo>
                  <a:lnTo>
                    <a:pt x="107953" y="66544"/>
                  </a:lnTo>
                  <a:lnTo>
                    <a:pt x="123824" y="66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SMARTInkShape-1445"/>
            <p:cNvSpPr/>
            <p:nvPr>
              <p:custDataLst>
                <p:tags r:id="rId112"/>
              </p:custDataLst>
            </p:nvPr>
          </p:nvSpPr>
          <p:spPr>
            <a:xfrm>
              <a:off x="8353425" y="517207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41713" y="19050"/>
                  </a:lnTo>
                  <a:lnTo>
                    <a:pt x="43684" y="17992"/>
                  </a:lnTo>
                  <a:lnTo>
                    <a:pt x="44998" y="16228"/>
                  </a:lnTo>
                  <a:lnTo>
                    <a:pt x="45873" y="13994"/>
                  </a:lnTo>
                  <a:lnTo>
                    <a:pt x="47516" y="12505"/>
                  </a:lnTo>
                  <a:lnTo>
                    <a:pt x="52163" y="10849"/>
                  </a:lnTo>
                  <a:lnTo>
                    <a:pt x="69970" y="9641"/>
                  </a:lnTo>
                  <a:lnTo>
                    <a:pt x="72047" y="8544"/>
                  </a:lnTo>
                  <a:lnTo>
                    <a:pt x="73431" y="6754"/>
                  </a:lnTo>
                  <a:lnTo>
                    <a:pt x="74354" y="4502"/>
                  </a:lnTo>
                  <a:lnTo>
                    <a:pt x="76027" y="3001"/>
                  </a:lnTo>
                  <a:lnTo>
                    <a:pt x="80709" y="133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SMARTInkShape-1446"/>
            <p:cNvSpPr/>
            <p:nvPr>
              <p:custDataLst>
                <p:tags r:id="rId113"/>
              </p:custDataLst>
            </p:nvPr>
          </p:nvSpPr>
          <p:spPr>
            <a:xfrm>
              <a:off x="8467735" y="5076825"/>
              <a:ext cx="76191" cy="142873"/>
            </a:xfrm>
            <a:custGeom>
              <a:avLst/>
              <a:gdLst/>
              <a:ahLst/>
              <a:cxnLst/>
              <a:rect l="0" t="0" r="0" b="0"/>
              <a:pathLst>
                <a:path w="76191" h="142873">
                  <a:moveTo>
                    <a:pt x="76190" y="0"/>
                  </a:moveTo>
                  <a:lnTo>
                    <a:pt x="76190" y="0"/>
                  </a:lnTo>
                  <a:lnTo>
                    <a:pt x="66699" y="0"/>
                  </a:lnTo>
                  <a:lnTo>
                    <a:pt x="66666" y="9133"/>
                  </a:lnTo>
                  <a:lnTo>
                    <a:pt x="58465" y="17692"/>
                  </a:lnTo>
                  <a:lnTo>
                    <a:pt x="56344" y="26386"/>
                  </a:lnTo>
                  <a:lnTo>
                    <a:pt x="50671" y="35217"/>
                  </a:lnTo>
                  <a:lnTo>
                    <a:pt x="48974" y="41405"/>
                  </a:lnTo>
                  <a:lnTo>
                    <a:pt x="47462" y="43478"/>
                  </a:lnTo>
                  <a:lnTo>
                    <a:pt x="45397" y="44860"/>
                  </a:lnTo>
                  <a:lnTo>
                    <a:pt x="42961" y="45782"/>
                  </a:lnTo>
                  <a:lnTo>
                    <a:pt x="41337" y="47454"/>
                  </a:lnTo>
                  <a:lnTo>
                    <a:pt x="21217" y="93694"/>
                  </a:lnTo>
                  <a:lnTo>
                    <a:pt x="18949" y="100909"/>
                  </a:lnTo>
                  <a:lnTo>
                    <a:pt x="12781" y="110920"/>
                  </a:lnTo>
                  <a:lnTo>
                    <a:pt x="10160" y="123785"/>
                  </a:lnTo>
                  <a:lnTo>
                    <a:pt x="9642" y="131461"/>
                  </a:lnTo>
                  <a:lnTo>
                    <a:pt x="0" y="142864"/>
                  </a:lnTo>
                  <a:lnTo>
                    <a:pt x="5050" y="142872"/>
                  </a:lnTo>
                  <a:lnTo>
                    <a:pt x="6538" y="141815"/>
                  </a:lnTo>
                  <a:lnTo>
                    <a:pt x="7531" y="140052"/>
                  </a:lnTo>
                  <a:lnTo>
                    <a:pt x="951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9" name="SMARTInkShape-1447"/>
            <p:cNvSpPr/>
            <p:nvPr>
              <p:custDataLst>
                <p:tags r:id="rId114"/>
              </p:custDataLst>
            </p:nvPr>
          </p:nvSpPr>
          <p:spPr>
            <a:xfrm>
              <a:off x="8524875" y="5086742"/>
              <a:ext cx="76163" cy="142449"/>
            </a:xfrm>
            <a:custGeom>
              <a:avLst/>
              <a:gdLst/>
              <a:ahLst/>
              <a:cxnLst/>
              <a:rect l="0" t="0" r="0" b="0"/>
              <a:pathLst>
                <a:path w="76163" h="142449">
                  <a:moveTo>
                    <a:pt x="0" y="9133"/>
                  </a:moveTo>
                  <a:lnTo>
                    <a:pt x="0" y="9133"/>
                  </a:lnTo>
                  <a:lnTo>
                    <a:pt x="5056" y="9133"/>
                  </a:lnTo>
                  <a:lnTo>
                    <a:pt x="6545" y="8075"/>
                  </a:lnTo>
                  <a:lnTo>
                    <a:pt x="7538" y="6311"/>
                  </a:lnTo>
                  <a:lnTo>
                    <a:pt x="8200" y="4077"/>
                  </a:lnTo>
                  <a:lnTo>
                    <a:pt x="9701" y="2588"/>
                  </a:lnTo>
                  <a:lnTo>
                    <a:pt x="17610" y="0"/>
                  </a:lnTo>
                  <a:lnTo>
                    <a:pt x="27125" y="7844"/>
                  </a:lnTo>
                  <a:lnTo>
                    <a:pt x="36649" y="9020"/>
                  </a:lnTo>
                  <a:lnTo>
                    <a:pt x="46174" y="17324"/>
                  </a:lnTo>
                  <a:lnTo>
                    <a:pt x="47498" y="26742"/>
                  </a:lnTo>
                  <a:lnTo>
                    <a:pt x="47614" y="36257"/>
                  </a:lnTo>
                  <a:lnTo>
                    <a:pt x="41077" y="45025"/>
                  </a:lnTo>
                  <a:lnTo>
                    <a:pt x="39423" y="50838"/>
                  </a:lnTo>
                  <a:lnTo>
                    <a:pt x="37924" y="52811"/>
                  </a:lnTo>
                  <a:lnTo>
                    <a:pt x="31816" y="56647"/>
                  </a:lnTo>
                  <a:lnTo>
                    <a:pt x="30015" y="61295"/>
                  </a:lnTo>
                  <a:lnTo>
                    <a:pt x="28477" y="62958"/>
                  </a:lnTo>
                  <a:lnTo>
                    <a:pt x="23945" y="64805"/>
                  </a:lnTo>
                  <a:lnTo>
                    <a:pt x="397" y="66283"/>
                  </a:lnTo>
                  <a:lnTo>
                    <a:pt x="47510" y="66283"/>
                  </a:lnTo>
                  <a:lnTo>
                    <a:pt x="60728" y="66283"/>
                  </a:lnTo>
                  <a:lnTo>
                    <a:pt x="62710" y="67341"/>
                  </a:lnTo>
                  <a:lnTo>
                    <a:pt x="64032" y="69105"/>
                  </a:lnTo>
                  <a:lnTo>
                    <a:pt x="64912" y="71339"/>
                  </a:lnTo>
                  <a:lnTo>
                    <a:pt x="66558" y="72828"/>
                  </a:lnTo>
                  <a:lnTo>
                    <a:pt x="71209" y="74484"/>
                  </a:lnTo>
                  <a:lnTo>
                    <a:pt x="72872" y="75984"/>
                  </a:lnTo>
                  <a:lnTo>
                    <a:pt x="75762" y="83892"/>
                  </a:lnTo>
                  <a:lnTo>
                    <a:pt x="76162" y="93407"/>
                  </a:lnTo>
                  <a:lnTo>
                    <a:pt x="67995" y="102932"/>
                  </a:lnTo>
                  <a:lnTo>
                    <a:pt x="67066" y="109009"/>
                  </a:lnTo>
                  <a:lnTo>
                    <a:pt x="65877" y="110642"/>
                  </a:lnTo>
                  <a:lnTo>
                    <a:pt x="64026" y="111731"/>
                  </a:lnTo>
                  <a:lnTo>
                    <a:pt x="61735" y="112457"/>
                  </a:lnTo>
                  <a:lnTo>
                    <a:pt x="47718" y="123524"/>
                  </a:lnTo>
                  <a:lnTo>
                    <a:pt x="43080" y="128059"/>
                  </a:lnTo>
                  <a:lnTo>
                    <a:pt x="37492" y="130781"/>
                  </a:lnTo>
                  <a:lnTo>
                    <a:pt x="24040" y="132831"/>
                  </a:lnTo>
                  <a:lnTo>
                    <a:pt x="22376" y="133931"/>
                  </a:lnTo>
                  <a:lnTo>
                    <a:pt x="21268" y="135724"/>
                  </a:lnTo>
                  <a:lnTo>
                    <a:pt x="20528" y="137977"/>
                  </a:lnTo>
                  <a:lnTo>
                    <a:pt x="18977" y="139479"/>
                  </a:lnTo>
                  <a:lnTo>
                    <a:pt x="9652" y="142448"/>
                  </a:lnTo>
                  <a:lnTo>
                    <a:pt x="9525" y="132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0" name="SMARTInkShape-1448"/>
            <p:cNvSpPr/>
            <p:nvPr>
              <p:custDataLst>
                <p:tags r:id="rId115"/>
              </p:custDataLst>
            </p:nvPr>
          </p:nvSpPr>
          <p:spPr>
            <a:xfrm>
              <a:off x="8648703" y="5105400"/>
              <a:ext cx="114298" cy="114301"/>
            </a:xfrm>
            <a:custGeom>
              <a:avLst/>
              <a:gdLst/>
              <a:ahLst/>
              <a:cxnLst/>
              <a:rect l="0" t="0" r="0" b="0"/>
              <a:pathLst>
                <a:path w="114298" h="114301">
                  <a:moveTo>
                    <a:pt x="47622" y="19050"/>
                  </a:moveTo>
                  <a:lnTo>
                    <a:pt x="47622" y="19050"/>
                  </a:lnTo>
                  <a:lnTo>
                    <a:pt x="57032" y="19050"/>
                  </a:lnTo>
                  <a:lnTo>
                    <a:pt x="57147" y="37707"/>
                  </a:lnTo>
                  <a:lnTo>
                    <a:pt x="66281" y="28957"/>
                  </a:lnTo>
                  <a:lnTo>
                    <a:pt x="66672" y="1358"/>
                  </a:lnTo>
                  <a:lnTo>
                    <a:pt x="65614" y="906"/>
                  </a:lnTo>
                  <a:lnTo>
                    <a:pt x="42968" y="0"/>
                  </a:lnTo>
                  <a:lnTo>
                    <a:pt x="41344" y="1059"/>
                  </a:lnTo>
                  <a:lnTo>
                    <a:pt x="40262" y="2823"/>
                  </a:lnTo>
                  <a:lnTo>
                    <a:pt x="39541" y="5057"/>
                  </a:lnTo>
                  <a:lnTo>
                    <a:pt x="38002" y="6546"/>
                  </a:lnTo>
                  <a:lnTo>
                    <a:pt x="27926" y="11759"/>
                  </a:lnTo>
                  <a:lnTo>
                    <a:pt x="24966" y="14189"/>
                  </a:lnTo>
                  <a:lnTo>
                    <a:pt x="21679" y="19712"/>
                  </a:lnTo>
                  <a:lnTo>
                    <a:pt x="20801" y="22666"/>
                  </a:lnTo>
                  <a:lnTo>
                    <a:pt x="19158" y="24636"/>
                  </a:lnTo>
                  <a:lnTo>
                    <a:pt x="14511" y="26824"/>
                  </a:lnTo>
                  <a:lnTo>
                    <a:pt x="12847" y="28466"/>
                  </a:lnTo>
                  <a:lnTo>
                    <a:pt x="2177" y="47804"/>
                  </a:lnTo>
                  <a:lnTo>
                    <a:pt x="34" y="79378"/>
                  </a:lnTo>
                  <a:lnTo>
                    <a:pt x="0" y="98425"/>
                  </a:lnTo>
                  <a:lnTo>
                    <a:pt x="1057" y="100542"/>
                  </a:lnTo>
                  <a:lnTo>
                    <a:pt x="2821" y="101953"/>
                  </a:lnTo>
                  <a:lnTo>
                    <a:pt x="7602" y="104579"/>
                  </a:lnTo>
                  <a:lnTo>
                    <a:pt x="17332" y="112811"/>
                  </a:lnTo>
                  <a:lnTo>
                    <a:pt x="23595" y="113859"/>
                  </a:lnTo>
                  <a:lnTo>
                    <a:pt x="69466" y="114297"/>
                  </a:lnTo>
                  <a:lnTo>
                    <a:pt x="107945" y="114300"/>
                  </a:lnTo>
                  <a:lnTo>
                    <a:pt x="110062" y="113242"/>
                  </a:lnTo>
                  <a:lnTo>
                    <a:pt x="111473" y="111478"/>
                  </a:lnTo>
                  <a:lnTo>
                    <a:pt x="11429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1" name="SMARTInkShape-1449"/>
            <p:cNvSpPr/>
            <p:nvPr>
              <p:custDataLst>
                <p:tags r:id="rId116"/>
              </p:custDataLst>
            </p:nvPr>
          </p:nvSpPr>
          <p:spPr>
            <a:xfrm>
              <a:off x="8145211" y="5429284"/>
              <a:ext cx="265365" cy="129256"/>
            </a:xfrm>
            <a:custGeom>
              <a:avLst/>
              <a:gdLst/>
              <a:ahLst/>
              <a:cxnLst/>
              <a:rect l="0" t="0" r="0" b="0"/>
              <a:pathLst>
                <a:path w="265365" h="129256">
                  <a:moveTo>
                    <a:pt x="36764" y="38066"/>
                  </a:moveTo>
                  <a:lnTo>
                    <a:pt x="36764" y="38066"/>
                  </a:lnTo>
                  <a:lnTo>
                    <a:pt x="46173" y="38066"/>
                  </a:lnTo>
                  <a:lnTo>
                    <a:pt x="46279" y="29865"/>
                  </a:lnTo>
                  <a:lnTo>
                    <a:pt x="47340" y="29424"/>
                  </a:lnTo>
                  <a:lnTo>
                    <a:pt x="70279" y="28541"/>
                  </a:lnTo>
                  <a:lnTo>
                    <a:pt x="71808" y="27483"/>
                  </a:lnTo>
                  <a:lnTo>
                    <a:pt x="72826" y="25719"/>
                  </a:lnTo>
                  <a:lnTo>
                    <a:pt x="73505" y="23485"/>
                  </a:lnTo>
                  <a:lnTo>
                    <a:pt x="75017" y="21996"/>
                  </a:lnTo>
                  <a:lnTo>
                    <a:pt x="83961" y="19132"/>
                  </a:lnTo>
                  <a:lnTo>
                    <a:pt x="93878" y="9526"/>
                  </a:lnTo>
                  <a:lnTo>
                    <a:pt x="93914" y="27101"/>
                  </a:lnTo>
                  <a:lnTo>
                    <a:pt x="92856" y="27581"/>
                  </a:lnTo>
                  <a:lnTo>
                    <a:pt x="88858" y="28114"/>
                  </a:lnTo>
                  <a:lnTo>
                    <a:pt x="87369" y="29315"/>
                  </a:lnTo>
                  <a:lnTo>
                    <a:pt x="84423" y="37946"/>
                  </a:lnTo>
                  <a:lnTo>
                    <a:pt x="74865" y="38066"/>
                  </a:lnTo>
                  <a:lnTo>
                    <a:pt x="74864" y="29865"/>
                  </a:lnTo>
                  <a:lnTo>
                    <a:pt x="75922" y="29424"/>
                  </a:lnTo>
                  <a:lnTo>
                    <a:pt x="79920" y="28933"/>
                  </a:lnTo>
                  <a:lnTo>
                    <a:pt x="81409" y="27745"/>
                  </a:lnTo>
                  <a:lnTo>
                    <a:pt x="83996" y="20374"/>
                  </a:lnTo>
                  <a:lnTo>
                    <a:pt x="84355" y="10934"/>
                  </a:lnTo>
                  <a:lnTo>
                    <a:pt x="85425" y="10453"/>
                  </a:lnTo>
                  <a:lnTo>
                    <a:pt x="93521" y="9529"/>
                  </a:lnTo>
                  <a:lnTo>
                    <a:pt x="93880" y="1293"/>
                  </a:lnTo>
                  <a:lnTo>
                    <a:pt x="94950" y="851"/>
                  </a:lnTo>
                  <a:lnTo>
                    <a:pt x="103046" y="0"/>
                  </a:lnTo>
                  <a:lnTo>
                    <a:pt x="112845" y="9375"/>
                  </a:lnTo>
                  <a:lnTo>
                    <a:pt x="112929" y="14514"/>
                  </a:lnTo>
                  <a:lnTo>
                    <a:pt x="113998" y="16015"/>
                  </a:lnTo>
                  <a:lnTo>
                    <a:pt x="118010" y="17682"/>
                  </a:lnTo>
                  <a:lnTo>
                    <a:pt x="119503" y="19185"/>
                  </a:lnTo>
                  <a:lnTo>
                    <a:pt x="121162" y="23677"/>
                  </a:lnTo>
                  <a:lnTo>
                    <a:pt x="120546" y="25299"/>
                  </a:lnTo>
                  <a:lnTo>
                    <a:pt x="119077" y="26379"/>
                  </a:lnTo>
                  <a:lnTo>
                    <a:pt x="117039" y="27100"/>
                  </a:lnTo>
                  <a:lnTo>
                    <a:pt x="115681" y="28639"/>
                  </a:lnTo>
                  <a:lnTo>
                    <a:pt x="114171" y="33170"/>
                  </a:lnTo>
                  <a:lnTo>
                    <a:pt x="112145" y="44703"/>
                  </a:lnTo>
                  <a:lnTo>
                    <a:pt x="101220" y="59119"/>
                  </a:lnTo>
                  <a:lnTo>
                    <a:pt x="98784" y="61626"/>
                  </a:lnTo>
                  <a:lnTo>
                    <a:pt x="96078" y="67234"/>
                  </a:lnTo>
                  <a:lnTo>
                    <a:pt x="95357" y="70212"/>
                  </a:lnTo>
                  <a:lnTo>
                    <a:pt x="89286" y="79458"/>
                  </a:lnTo>
                  <a:lnTo>
                    <a:pt x="83743" y="82921"/>
                  </a:lnTo>
                  <a:lnTo>
                    <a:pt x="77752" y="85519"/>
                  </a:lnTo>
                  <a:lnTo>
                    <a:pt x="55798" y="102095"/>
                  </a:lnTo>
                  <a:lnTo>
                    <a:pt x="52628" y="102977"/>
                  </a:lnTo>
                  <a:lnTo>
                    <a:pt x="50515" y="104624"/>
                  </a:lnTo>
                  <a:lnTo>
                    <a:pt x="46483" y="110938"/>
                  </a:lnTo>
                  <a:lnTo>
                    <a:pt x="36698" y="115032"/>
                  </a:lnTo>
                  <a:lnTo>
                    <a:pt x="29454" y="120726"/>
                  </a:lnTo>
                  <a:lnTo>
                    <a:pt x="19469" y="123387"/>
                  </a:lnTo>
                  <a:lnTo>
                    <a:pt x="8318" y="114379"/>
                  </a:lnTo>
                  <a:lnTo>
                    <a:pt x="0" y="106075"/>
                  </a:lnTo>
                  <a:lnTo>
                    <a:pt x="613" y="105630"/>
                  </a:lnTo>
                  <a:lnTo>
                    <a:pt x="4116" y="105136"/>
                  </a:lnTo>
                  <a:lnTo>
                    <a:pt x="5474" y="103946"/>
                  </a:lnTo>
                  <a:lnTo>
                    <a:pt x="8083" y="95619"/>
                  </a:lnTo>
                  <a:lnTo>
                    <a:pt x="13214" y="95335"/>
                  </a:lnTo>
                  <a:lnTo>
                    <a:pt x="14713" y="94237"/>
                  </a:lnTo>
                  <a:lnTo>
                    <a:pt x="16380" y="90195"/>
                  </a:lnTo>
                  <a:lnTo>
                    <a:pt x="17883" y="88694"/>
                  </a:lnTo>
                  <a:lnTo>
                    <a:pt x="25798" y="86086"/>
                  </a:lnTo>
                  <a:lnTo>
                    <a:pt x="44536" y="85701"/>
                  </a:lnTo>
                  <a:lnTo>
                    <a:pt x="53547" y="92239"/>
                  </a:lnTo>
                  <a:lnTo>
                    <a:pt x="63577" y="94824"/>
                  </a:lnTo>
                  <a:lnTo>
                    <a:pt x="78442" y="95182"/>
                  </a:lnTo>
                  <a:lnTo>
                    <a:pt x="84568" y="98023"/>
                  </a:lnTo>
                  <a:lnTo>
                    <a:pt x="101153" y="111025"/>
                  </a:lnTo>
                  <a:lnTo>
                    <a:pt x="111201" y="113839"/>
                  </a:lnTo>
                  <a:lnTo>
                    <a:pt x="120220" y="120728"/>
                  </a:lnTo>
                  <a:lnTo>
                    <a:pt x="130251" y="123388"/>
                  </a:lnTo>
                  <a:lnTo>
                    <a:pt x="136548" y="123671"/>
                  </a:lnTo>
                  <a:lnTo>
                    <a:pt x="138211" y="124769"/>
                  </a:lnTo>
                  <a:lnTo>
                    <a:pt x="139321" y="126560"/>
                  </a:lnTo>
                  <a:lnTo>
                    <a:pt x="140061" y="128812"/>
                  </a:lnTo>
                  <a:lnTo>
                    <a:pt x="141612" y="129255"/>
                  </a:lnTo>
                  <a:lnTo>
                    <a:pt x="154667" y="124720"/>
                  </a:lnTo>
                  <a:lnTo>
                    <a:pt x="174625" y="123815"/>
                  </a:lnTo>
                  <a:lnTo>
                    <a:pt x="180232" y="120980"/>
                  </a:lnTo>
                  <a:lnTo>
                    <a:pt x="186253" y="117250"/>
                  </a:lnTo>
                  <a:lnTo>
                    <a:pt x="195592" y="114091"/>
                  </a:lnTo>
                  <a:lnTo>
                    <a:pt x="239611" y="76149"/>
                  </a:lnTo>
                  <a:lnTo>
                    <a:pt x="265364" y="571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2" name="SMARTInkShape-1450"/>
            <p:cNvSpPr/>
            <p:nvPr>
              <p:custDataLst>
                <p:tags r:id="rId117"/>
              </p:custDataLst>
            </p:nvPr>
          </p:nvSpPr>
          <p:spPr>
            <a:xfrm>
              <a:off x="8734425" y="5076825"/>
              <a:ext cx="161919" cy="466715"/>
            </a:xfrm>
            <a:custGeom>
              <a:avLst/>
              <a:gdLst/>
              <a:ahLst/>
              <a:cxnLst/>
              <a:rect l="0" t="0" r="0" b="0"/>
              <a:pathLst>
                <a:path w="161919" h="466715">
                  <a:moveTo>
                    <a:pt x="152400" y="0"/>
                  </a:moveTo>
                  <a:lnTo>
                    <a:pt x="152400" y="0"/>
                  </a:lnTo>
                  <a:lnTo>
                    <a:pt x="152400" y="8201"/>
                  </a:lnTo>
                  <a:lnTo>
                    <a:pt x="158946" y="16868"/>
                  </a:lnTo>
                  <a:lnTo>
                    <a:pt x="161044" y="25693"/>
                  </a:lnTo>
                  <a:lnTo>
                    <a:pt x="161918" y="70048"/>
                  </a:lnTo>
                  <a:lnTo>
                    <a:pt x="160865" y="82726"/>
                  </a:lnTo>
                  <a:lnTo>
                    <a:pt x="153724" y="111566"/>
                  </a:lnTo>
                  <a:lnTo>
                    <a:pt x="151418" y="155601"/>
                  </a:lnTo>
                  <a:lnTo>
                    <a:pt x="143765" y="193677"/>
                  </a:lnTo>
                  <a:lnTo>
                    <a:pt x="142080" y="211667"/>
                  </a:lnTo>
                  <a:lnTo>
                    <a:pt x="135388" y="230586"/>
                  </a:lnTo>
                  <a:lnTo>
                    <a:pt x="131132" y="248238"/>
                  </a:lnTo>
                  <a:lnTo>
                    <a:pt x="125990" y="266875"/>
                  </a:lnTo>
                  <a:lnTo>
                    <a:pt x="121193" y="304816"/>
                  </a:lnTo>
                  <a:lnTo>
                    <a:pt x="107603" y="335494"/>
                  </a:lnTo>
                  <a:lnTo>
                    <a:pt x="79366" y="377891"/>
                  </a:lnTo>
                  <a:lnTo>
                    <a:pt x="50800" y="415638"/>
                  </a:lnTo>
                  <a:lnTo>
                    <a:pt x="32808" y="434950"/>
                  </a:lnTo>
                  <a:lnTo>
                    <a:pt x="26590" y="447670"/>
                  </a:lnTo>
                  <a:lnTo>
                    <a:pt x="24076" y="450847"/>
                  </a:lnTo>
                  <a:lnTo>
                    <a:pt x="18462" y="454377"/>
                  </a:lnTo>
                  <a:lnTo>
                    <a:pt x="15482" y="455318"/>
                  </a:lnTo>
                  <a:lnTo>
                    <a:pt x="13498" y="457004"/>
                  </a:lnTo>
                  <a:lnTo>
                    <a:pt x="11290" y="461699"/>
                  </a:lnTo>
                  <a:lnTo>
                    <a:pt x="9644" y="463374"/>
                  </a:lnTo>
                  <a:lnTo>
                    <a:pt x="38" y="466714"/>
                  </a:lnTo>
                  <a:lnTo>
                    <a:pt x="0" y="457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3" name="SMARTInkShape-1451"/>
            <p:cNvSpPr/>
            <p:nvPr>
              <p:custDataLst>
                <p:tags r:id="rId118"/>
              </p:custDataLst>
            </p:nvPr>
          </p:nvSpPr>
          <p:spPr>
            <a:xfrm>
              <a:off x="9010650" y="5309462"/>
              <a:ext cx="95251" cy="5489"/>
            </a:xfrm>
            <a:custGeom>
              <a:avLst/>
              <a:gdLst/>
              <a:ahLst/>
              <a:cxnLst/>
              <a:rect l="0" t="0" r="0" b="0"/>
              <a:pathLst>
                <a:path w="95251" h="5489">
                  <a:moveTo>
                    <a:pt x="0" y="5488"/>
                  </a:moveTo>
                  <a:lnTo>
                    <a:pt x="0" y="5488"/>
                  </a:lnTo>
                  <a:lnTo>
                    <a:pt x="47514" y="5488"/>
                  </a:lnTo>
                  <a:lnTo>
                    <a:pt x="90227" y="5488"/>
                  </a:lnTo>
                  <a:lnTo>
                    <a:pt x="91901" y="4430"/>
                  </a:lnTo>
                  <a:lnTo>
                    <a:pt x="93018" y="2666"/>
                  </a:lnTo>
                  <a:lnTo>
                    <a:pt x="93762" y="432"/>
                  </a:lnTo>
                  <a:lnTo>
                    <a:pt x="94258" y="0"/>
                  </a:lnTo>
                  <a:lnTo>
                    <a:pt x="94589" y="772"/>
                  </a:lnTo>
                  <a:lnTo>
                    <a:pt x="95250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4" name="SMARTInkShape-1452"/>
            <p:cNvSpPr/>
            <p:nvPr>
              <p:custDataLst>
                <p:tags r:id="rId119"/>
              </p:custDataLst>
            </p:nvPr>
          </p:nvSpPr>
          <p:spPr>
            <a:xfrm>
              <a:off x="9020175" y="536257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57168" y="9525"/>
                  </a:lnTo>
                  <a:lnTo>
                    <a:pt x="64797" y="9525"/>
                  </a:lnTo>
                  <a:lnTo>
                    <a:pt x="73909" y="2980"/>
                  </a:lnTo>
                  <a:lnTo>
                    <a:pt x="82811" y="88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5" name="SMARTInkShape-1453"/>
            <p:cNvSpPr/>
            <p:nvPr>
              <p:custDataLst>
                <p:tags r:id="rId120"/>
              </p:custDataLst>
            </p:nvPr>
          </p:nvSpPr>
          <p:spPr>
            <a:xfrm>
              <a:off x="9267825" y="5324475"/>
              <a:ext cx="190491" cy="19051"/>
            </a:xfrm>
            <a:custGeom>
              <a:avLst/>
              <a:gdLst/>
              <a:ahLst/>
              <a:cxnLst/>
              <a:rect l="0" t="0" r="0" b="0"/>
              <a:pathLst>
                <a:path w="190491" h="19051">
                  <a:moveTo>
                    <a:pt x="0" y="9525"/>
                  </a:moveTo>
                  <a:lnTo>
                    <a:pt x="0" y="9525"/>
                  </a:lnTo>
                  <a:lnTo>
                    <a:pt x="9134" y="18658"/>
                  </a:lnTo>
                  <a:lnTo>
                    <a:pt x="54005" y="19050"/>
                  </a:lnTo>
                  <a:lnTo>
                    <a:pt x="60338" y="19050"/>
                  </a:lnTo>
                  <a:lnTo>
                    <a:pt x="66681" y="16228"/>
                  </a:lnTo>
                  <a:lnTo>
                    <a:pt x="73027" y="12505"/>
                  </a:lnTo>
                  <a:lnTo>
                    <a:pt x="85726" y="10113"/>
                  </a:lnTo>
                  <a:lnTo>
                    <a:pt x="117475" y="9535"/>
                  </a:lnTo>
                  <a:lnTo>
                    <a:pt x="123825" y="6708"/>
                  </a:lnTo>
                  <a:lnTo>
                    <a:pt x="131468" y="1325"/>
                  </a:lnTo>
                  <a:lnTo>
                    <a:pt x="140583" y="262"/>
                  </a:lnTo>
                  <a:lnTo>
                    <a:pt x="180974" y="0"/>
                  </a:lnTo>
                  <a:lnTo>
                    <a:pt x="190385" y="9409"/>
                  </a:lnTo>
                  <a:lnTo>
                    <a:pt x="190490" y="1313"/>
                  </a:lnTo>
                  <a:lnTo>
                    <a:pt x="189434" y="876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6" name="SMARTInkShape-1454"/>
            <p:cNvSpPr/>
            <p:nvPr>
              <p:custDataLst>
                <p:tags r:id="rId121"/>
              </p:custDataLst>
            </p:nvPr>
          </p:nvSpPr>
          <p:spPr>
            <a:xfrm>
              <a:off x="9363075" y="5011488"/>
              <a:ext cx="66676" cy="217738"/>
            </a:xfrm>
            <a:custGeom>
              <a:avLst/>
              <a:gdLst/>
              <a:ahLst/>
              <a:cxnLst/>
              <a:rect l="0" t="0" r="0" b="0"/>
              <a:pathLst>
                <a:path w="66676" h="217738">
                  <a:moveTo>
                    <a:pt x="0" y="132012"/>
                  </a:moveTo>
                  <a:lnTo>
                    <a:pt x="0" y="132012"/>
                  </a:lnTo>
                  <a:lnTo>
                    <a:pt x="5057" y="132012"/>
                  </a:lnTo>
                  <a:lnTo>
                    <a:pt x="6546" y="130954"/>
                  </a:lnTo>
                  <a:lnTo>
                    <a:pt x="7540" y="129190"/>
                  </a:lnTo>
                  <a:lnTo>
                    <a:pt x="8201" y="126956"/>
                  </a:lnTo>
                  <a:lnTo>
                    <a:pt x="17611" y="114678"/>
                  </a:lnTo>
                  <a:lnTo>
                    <a:pt x="34154" y="96816"/>
                  </a:lnTo>
                  <a:lnTo>
                    <a:pt x="40143" y="84333"/>
                  </a:lnTo>
                  <a:lnTo>
                    <a:pt x="53185" y="68505"/>
                  </a:lnTo>
                  <a:lnTo>
                    <a:pt x="55975" y="58985"/>
                  </a:lnTo>
                  <a:lnTo>
                    <a:pt x="56628" y="52636"/>
                  </a:lnTo>
                  <a:lnTo>
                    <a:pt x="59740" y="46287"/>
                  </a:lnTo>
                  <a:lnTo>
                    <a:pt x="63593" y="39937"/>
                  </a:lnTo>
                  <a:lnTo>
                    <a:pt x="66269" y="29118"/>
                  </a:lnTo>
                  <a:lnTo>
                    <a:pt x="66675" y="0"/>
                  </a:lnTo>
                  <a:lnTo>
                    <a:pt x="66675" y="4115"/>
                  </a:lnTo>
                  <a:lnTo>
                    <a:pt x="65617" y="5472"/>
                  </a:lnTo>
                  <a:lnTo>
                    <a:pt x="58474" y="7829"/>
                  </a:lnTo>
                  <a:lnTo>
                    <a:pt x="57738" y="10850"/>
                  </a:lnTo>
                  <a:lnTo>
                    <a:pt x="57265" y="21413"/>
                  </a:lnTo>
                  <a:lnTo>
                    <a:pt x="54379" y="27471"/>
                  </a:lnTo>
                  <a:lnTo>
                    <a:pt x="50627" y="33691"/>
                  </a:lnTo>
                  <a:lnTo>
                    <a:pt x="48218" y="46308"/>
                  </a:lnTo>
                  <a:lnTo>
                    <a:pt x="48020" y="49476"/>
                  </a:lnTo>
                  <a:lnTo>
                    <a:pt x="44978" y="55818"/>
                  </a:lnTo>
                  <a:lnTo>
                    <a:pt x="42685" y="58991"/>
                  </a:lnTo>
                  <a:lnTo>
                    <a:pt x="26395" y="103262"/>
                  </a:lnTo>
                  <a:lnTo>
                    <a:pt x="23946" y="106496"/>
                  </a:lnTo>
                  <a:lnTo>
                    <a:pt x="21226" y="115733"/>
                  </a:lnTo>
                  <a:lnTo>
                    <a:pt x="18958" y="125835"/>
                  </a:lnTo>
                  <a:lnTo>
                    <a:pt x="11702" y="140944"/>
                  </a:lnTo>
                  <a:lnTo>
                    <a:pt x="6893" y="168074"/>
                  </a:lnTo>
                  <a:lnTo>
                    <a:pt x="3063" y="176614"/>
                  </a:lnTo>
                  <a:lnTo>
                    <a:pt x="0" y="2177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SMARTInkShape-1455"/>
            <p:cNvSpPr/>
            <p:nvPr>
              <p:custDataLst>
                <p:tags r:id="rId122"/>
              </p:custDataLst>
            </p:nvPr>
          </p:nvSpPr>
          <p:spPr>
            <a:xfrm>
              <a:off x="9239645" y="5448300"/>
              <a:ext cx="132956" cy="152401"/>
            </a:xfrm>
            <a:custGeom>
              <a:avLst/>
              <a:gdLst/>
              <a:ahLst/>
              <a:cxnLst/>
              <a:rect l="0" t="0" r="0" b="0"/>
              <a:pathLst>
                <a:path w="132956" h="152401">
                  <a:moveTo>
                    <a:pt x="56755" y="9525"/>
                  </a:moveTo>
                  <a:lnTo>
                    <a:pt x="56755" y="9525"/>
                  </a:lnTo>
                  <a:lnTo>
                    <a:pt x="56755" y="0"/>
                  </a:lnTo>
                  <a:lnTo>
                    <a:pt x="56755" y="8201"/>
                  </a:lnTo>
                  <a:lnTo>
                    <a:pt x="55697" y="8642"/>
                  </a:lnTo>
                  <a:lnTo>
                    <a:pt x="51698" y="9133"/>
                  </a:lnTo>
                  <a:lnTo>
                    <a:pt x="50209" y="10321"/>
                  </a:lnTo>
                  <a:lnTo>
                    <a:pt x="47621" y="17692"/>
                  </a:lnTo>
                  <a:lnTo>
                    <a:pt x="47345" y="23704"/>
                  </a:lnTo>
                  <a:lnTo>
                    <a:pt x="44459" y="29232"/>
                  </a:lnTo>
                  <a:lnTo>
                    <a:pt x="39041" y="36348"/>
                  </a:lnTo>
                  <a:lnTo>
                    <a:pt x="36910" y="45359"/>
                  </a:lnTo>
                  <a:lnTo>
                    <a:pt x="20820" y="67280"/>
                  </a:lnTo>
                  <a:lnTo>
                    <a:pt x="19083" y="74438"/>
                  </a:lnTo>
                  <a:lnTo>
                    <a:pt x="17881" y="75025"/>
                  </a:lnTo>
                  <a:lnTo>
                    <a:pt x="13725" y="75678"/>
                  </a:lnTo>
                  <a:lnTo>
                    <a:pt x="12193" y="76910"/>
                  </a:lnTo>
                  <a:lnTo>
                    <a:pt x="9249" y="85319"/>
                  </a:lnTo>
                  <a:lnTo>
                    <a:pt x="0" y="85715"/>
                  </a:lnTo>
                  <a:lnTo>
                    <a:pt x="8748" y="85725"/>
                  </a:lnTo>
                  <a:lnTo>
                    <a:pt x="16658" y="79180"/>
                  </a:lnTo>
                  <a:lnTo>
                    <a:pt x="26454" y="76592"/>
                  </a:lnTo>
                  <a:lnTo>
                    <a:pt x="32725" y="76316"/>
                  </a:lnTo>
                  <a:lnTo>
                    <a:pt x="38313" y="73429"/>
                  </a:lnTo>
                  <a:lnTo>
                    <a:pt x="45469" y="68009"/>
                  </a:lnTo>
                  <a:lnTo>
                    <a:pt x="54486" y="66939"/>
                  </a:lnTo>
                  <a:lnTo>
                    <a:pt x="101108" y="66675"/>
                  </a:lnTo>
                  <a:lnTo>
                    <a:pt x="113474" y="66675"/>
                  </a:lnTo>
                  <a:lnTo>
                    <a:pt x="113867" y="74876"/>
                  </a:lnTo>
                  <a:lnTo>
                    <a:pt x="114937" y="75317"/>
                  </a:lnTo>
                  <a:lnTo>
                    <a:pt x="122102" y="76084"/>
                  </a:lnTo>
                  <a:lnTo>
                    <a:pt x="122544" y="75064"/>
                  </a:lnTo>
                  <a:lnTo>
                    <a:pt x="123427" y="58508"/>
                  </a:lnTo>
                  <a:lnTo>
                    <a:pt x="131631" y="49068"/>
                  </a:lnTo>
                  <a:lnTo>
                    <a:pt x="132840" y="39551"/>
                  </a:lnTo>
                  <a:lnTo>
                    <a:pt x="132955" y="19050"/>
                  </a:lnTo>
                  <a:lnTo>
                    <a:pt x="127898" y="19050"/>
                  </a:lnTo>
                  <a:lnTo>
                    <a:pt x="126409" y="20108"/>
                  </a:lnTo>
                  <a:lnTo>
                    <a:pt x="125415" y="21872"/>
                  </a:lnTo>
                  <a:lnTo>
                    <a:pt x="123691" y="28751"/>
                  </a:lnTo>
                  <a:lnTo>
                    <a:pt x="123464" y="41716"/>
                  </a:lnTo>
                  <a:lnTo>
                    <a:pt x="122394" y="43686"/>
                  </a:lnTo>
                  <a:lnTo>
                    <a:pt x="120623" y="44999"/>
                  </a:lnTo>
                  <a:lnTo>
                    <a:pt x="118385" y="45874"/>
                  </a:lnTo>
                  <a:lnTo>
                    <a:pt x="116891" y="47516"/>
                  </a:lnTo>
                  <a:lnTo>
                    <a:pt x="115232" y="52163"/>
                  </a:lnTo>
                  <a:lnTo>
                    <a:pt x="113109" y="63769"/>
                  </a:lnTo>
                  <a:lnTo>
                    <a:pt x="107437" y="73104"/>
                  </a:lnTo>
                  <a:lnTo>
                    <a:pt x="104984" y="85742"/>
                  </a:lnTo>
                  <a:lnTo>
                    <a:pt x="104782" y="88911"/>
                  </a:lnTo>
                  <a:lnTo>
                    <a:pt x="101736" y="95255"/>
                  </a:lnTo>
                  <a:lnTo>
                    <a:pt x="97913" y="101602"/>
                  </a:lnTo>
                  <a:lnTo>
                    <a:pt x="95459" y="114300"/>
                  </a:lnTo>
                  <a:lnTo>
                    <a:pt x="95257" y="117475"/>
                  </a:lnTo>
                  <a:lnTo>
                    <a:pt x="94065" y="119592"/>
                  </a:lnTo>
                  <a:lnTo>
                    <a:pt x="92211" y="121003"/>
                  </a:lnTo>
                  <a:lnTo>
                    <a:pt x="89918" y="121944"/>
                  </a:lnTo>
                  <a:lnTo>
                    <a:pt x="88388" y="123629"/>
                  </a:lnTo>
                  <a:lnTo>
                    <a:pt x="83112" y="133938"/>
                  </a:lnTo>
                  <a:lnTo>
                    <a:pt x="77249" y="141110"/>
                  </a:lnTo>
                  <a:lnTo>
                    <a:pt x="75932" y="150921"/>
                  </a:lnTo>
                  <a:lnTo>
                    <a:pt x="74831" y="151414"/>
                  </a:lnTo>
                  <a:lnTo>
                    <a:pt x="66314" y="152397"/>
                  </a:lnTo>
                  <a:lnTo>
                    <a:pt x="7580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SMARTInkShape-1456"/>
            <p:cNvSpPr/>
            <p:nvPr>
              <p:custDataLst>
                <p:tags r:id="rId123"/>
              </p:custDataLst>
            </p:nvPr>
          </p:nvSpPr>
          <p:spPr>
            <a:xfrm>
              <a:off x="9572625" y="5314950"/>
              <a:ext cx="47625" cy="28576"/>
            </a:xfrm>
            <a:custGeom>
              <a:avLst/>
              <a:gdLst/>
              <a:ahLst/>
              <a:cxnLst/>
              <a:rect l="0" t="0" r="0" b="0"/>
              <a:pathLst>
                <a:path w="47625" h="28576">
                  <a:moveTo>
                    <a:pt x="0" y="19050"/>
                  </a:moveTo>
                  <a:lnTo>
                    <a:pt x="0" y="19050"/>
                  </a:lnTo>
                  <a:lnTo>
                    <a:pt x="0" y="28572"/>
                  </a:lnTo>
                  <a:lnTo>
                    <a:pt x="23679" y="28575"/>
                  </a:lnTo>
                  <a:lnTo>
                    <a:pt x="25312" y="27517"/>
                  </a:lnTo>
                  <a:lnTo>
                    <a:pt x="26399" y="25753"/>
                  </a:lnTo>
                  <a:lnTo>
                    <a:pt x="27125" y="23519"/>
                  </a:lnTo>
                  <a:lnTo>
                    <a:pt x="28667" y="22030"/>
                  </a:lnTo>
                  <a:lnTo>
                    <a:pt x="33202" y="20374"/>
                  </a:lnTo>
                  <a:lnTo>
                    <a:pt x="34835" y="18874"/>
                  </a:lnTo>
                  <a:lnTo>
                    <a:pt x="36649" y="14386"/>
                  </a:lnTo>
                  <a:lnTo>
                    <a:pt x="38191" y="12765"/>
                  </a:lnTo>
                  <a:lnTo>
                    <a:pt x="42727" y="10966"/>
                  </a:lnTo>
                  <a:lnTo>
                    <a:pt x="44360" y="9427"/>
                  </a:lnTo>
                  <a:lnTo>
                    <a:pt x="47623" y="8"/>
                  </a:lnTo>
                  <a:lnTo>
                    <a:pt x="47624" y="3"/>
                  </a:lnTo>
                  <a:lnTo>
                    <a:pt x="42568" y="0"/>
                  </a:lnTo>
                  <a:lnTo>
                    <a:pt x="41079" y="1059"/>
                  </a:lnTo>
                  <a:lnTo>
                    <a:pt x="40085" y="2822"/>
                  </a:lnTo>
                  <a:lnTo>
                    <a:pt x="38491" y="8201"/>
                  </a:lnTo>
                  <a:lnTo>
                    <a:pt x="28694" y="18924"/>
                  </a:lnTo>
                  <a:lnTo>
                    <a:pt x="28585" y="27240"/>
                  </a:lnTo>
                  <a:lnTo>
                    <a:pt x="381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SMARTInkShape-1457"/>
            <p:cNvSpPr/>
            <p:nvPr>
              <p:custDataLst>
                <p:tags r:id="rId124"/>
              </p:custDataLst>
            </p:nvPr>
          </p:nvSpPr>
          <p:spPr>
            <a:xfrm>
              <a:off x="9763125" y="5181600"/>
              <a:ext cx="161926" cy="238126"/>
            </a:xfrm>
            <a:custGeom>
              <a:avLst/>
              <a:gdLst/>
              <a:ahLst/>
              <a:cxnLst/>
              <a:rect l="0" t="0" r="0" b="0"/>
              <a:pathLst>
                <a:path w="161926" h="238126">
                  <a:moveTo>
                    <a:pt x="161925" y="0"/>
                  </a:moveTo>
                  <a:lnTo>
                    <a:pt x="161925" y="0"/>
                  </a:lnTo>
                  <a:lnTo>
                    <a:pt x="156868" y="0"/>
                  </a:lnTo>
                  <a:lnTo>
                    <a:pt x="155379" y="1058"/>
                  </a:lnTo>
                  <a:lnTo>
                    <a:pt x="154387" y="2822"/>
                  </a:lnTo>
                  <a:lnTo>
                    <a:pt x="153723" y="5056"/>
                  </a:lnTo>
                  <a:lnTo>
                    <a:pt x="152223" y="6545"/>
                  </a:lnTo>
                  <a:lnTo>
                    <a:pt x="142212" y="11759"/>
                  </a:lnTo>
                  <a:lnTo>
                    <a:pt x="101565" y="50838"/>
                  </a:lnTo>
                  <a:lnTo>
                    <a:pt x="66675" y="97899"/>
                  </a:lnTo>
                  <a:lnTo>
                    <a:pt x="51858" y="120802"/>
                  </a:lnTo>
                  <a:lnTo>
                    <a:pt x="45638" y="140710"/>
                  </a:lnTo>
                  <a:lnTo>
                    <a:pt x="21821" y="180330"/>
                  </a:lnTo>
                  <a:lnTo>
                    <a:pt x="14539" y="198604"/>
                  </a:lnTo>
                  <a:lnTo>
                    <a:pt x="2646" y="218470"/>
                  </a:lnTo>
                  <a:lnTo>
                    <a:pt x="2" y="238092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SMARTInkShape-1458"/>
            <p:cNvSpPr/>
            <p:nvPr>
              <p:custDataLst>
                <p:tags r:id="rId125"/>
              </p:custDataLst>
            </p:nvPr>
          </p:nvSpPr>
          <p:spPr>
            <a:xfrm>
              <a:off x="9839325" y="5219830"/>
              <a:ext cx="57150" cy="171321"/>
            </a:xfrm>
            <a:custGeom>
              <a:avLst/>
              <a:gdLst/>
              <a:ahLst/>
              <a:cxnLst/>
              <a:rect l="0" t="0" r="0" b="0"/>
              <a:pathLst>
                <a:path w="57150" h="171321">
                  <a:moveTo>
                    <a:pt x="38100" y="28445"/>
                  </a:moveTo>
                  <a:lnTo>
                    <a:pt x="38100" y="28445"/>
                  </a:lnTo>
                  <a:lnTo>
                    <a:pt x="43157" y="23389"/>
                  </a:lnTo>
                  <a:lnTo>
                    <a:pt x="45638" y="18084"/>
                  </a:lnTo>
                  <a:lnTo>
                    <a:pt x="47234" y="11112"/>
                  </a:lnTo>
                  <a:lnTo>
                    <a:pt x="57030" y="0"/>
                  </a:lnTo>
                  <a:lnTo>
                    <a:pt x="57149" y="17480"/>
                  </a:lnTo>
                  <a:lnTo>
                    <a:pt x="50604" y="26240"/>
                  </a:lnTo>
                  <a:lnTo>
                    <a:pt x="48508" y="35082"/>
                  </a:lnTo>
                  <a:lnTo>
                    <a:pt x="48016" y="41273"/>
                  </a:lnTo>
                  <a:lnTo>
                    <a:pt x="44977" y="47552"/>
                  </a:lnTo>
                  <a:lnTo>
                    <a:pt x="41157" y="53870"/>
                  </a:lnTo>
                  <a:lnTo>
                    <a:pt x="28480" y="91063"/>
                  </a:lnTo>
                  <a:lnTo>
                    <a:pt x="21226" y="104470"/>
                  </a:lnTo>
                  <a:lnTo>
                    <a:pt x="18278" y="120497"/>
                  </a:lnTo>
                  <a:lnTo>
                    <a:pt x="11568" y="133215"/>
                  </a:lnTo>
                  <a:lnTo>
                    <a:pt x="9525" y="171281"/>
                  </a:lnTo>
                  <a:lnTo>
                    <a:pt x="0" y="1713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SMARTInkShape-1459"/>
            <p:cNvSpPr/>
            <p:nvPr>
              <p:custDataLst>
                <p:tags r:id="rId126"/>
              </p:custDataLst>
            </p:nvPr>
          </p:nvSpPr>
          <p:spPr>
            <a:xfrm>
              <a:off x="9801235" y="5133975"/>
              <a:ext cx="447666" cy="257165"/>
            </a:xfrm>
            <a:custGeom>
              <a:avLst/>
              <a:gdLst/>
              <a:ahLst/>
              <a:cxnLst/>
              <a:rect l="0" t="0" r="0" b="0"/>
              <a:pathLst>
                <a:path w="447666" h="257165">
                  <a:moveTo>
                    <a:pt x="9515" y="219075"/>
                  </a:moveTo>
                  <a:lnTo>
                    <a:pt x="9515" y="219075"/>
                  </a:lnTo>
                  <a:lnTo>
                    <a:pt x="0" y="219075"/>
                  </a:lnTo>
                  <a:lnTo>
                    <a:pt x="31870" y="219075"/>
                  </a:lnTo>
                  <a:lnTo>
                    <a:pt x="38148" y="216253"/>
                  </a:lnTo>
                  <a:lnTo>
                    <a:pt x="44465" y="212530"/>
                  </a:lnTo>
                  <a:lnTo>
                    <a:pt x="87950" y="197843"/>
                  </a:lnTo>
                  <a:lnTo>
                    <a:pt x="102605" y="189853"/>
                  </a:lnTo>
                  <a:lnTo>
                    <a:pt x="149760" y="161908"/>
                  </a:lnTo>
                  <a:lnTo>
                    <a:pt x="192655" y="133350"/>
                  </a:lnTo>
                  <a:lnTo>
                    <a:pt x="239455" y="102789"/>
                  </a:lnTo>
                  <a:lnTo>
                    <a:pt x="246022" y="96739"/>
                  </a:lnTo>
                  <a:lnTo>
                    <a:pt x="257036" y="95261"/>
                  </a:lnTo>
                  <a:lnTo>
                    <a:pt x="257127" y="100310"/>
                  </a:lnTo>
                  <a:lnTo>
                    <a:pt x="256082" y="101798"/>
                  </a:lnTo>
                  <a:lnTo>
                    <a:pt x="254326" y="102791"/>
                  </a:lnTo>
                  <a:lnTo>
                    <a:pt x="252096" y="103452"/>
                  </a:lnTo>
                  <a:lnTo>
                    <a:pt x="250610" y="104951"/>
                  </a:lnTo>
                  <a:lnTo>
                    <a:pt x="248960" y="109440"/>
                  </a:lnTo>
                  <a:lnTo>
                    <a:pt x="246842" y="120943"/>
                  </a:lnTo>
                  <a:lnTo>
                    <a:pt x="241172" y="130262"/>
                  </a:lnTo>
                  <a:lnTo>
                    <a:pt x="237963" y="139726"/>
                  </a:lnTo>
                  <a:lnTo>
                    <a:pt x="202820" y="180975"/>
                  </a:lnTo>
                  <a:lnTo>
                    <a:pt x="200203" y="187325"/>
                  </a:lnTo>
                  <a:lnTo>
                    <a:pt x="174211" y="219075"/>
                  </a:lnTo>
                  <a:lnTo>
                    <a:pt x="171614" y="225425"/>
                  </a:lnTo>
                  <a:lnTo>
                    <a:pt x="154155" y="245769"/>
                  </a:lnTo>
                  <a:lnTo>
                    <a:pt x="153174" y="249636"/>
                  </a:lnTo>
                  <a:lnTo>
                    <a:pt x="152391" y="257164"/>
                  </a:lnTo>
                  <a:lnTo>
                    <a:pt x="152391" y="252115"/>
                  </a:lnTo>
                  <a:lnTo>
                    <a:pt x="155214" y="246812"/>
                  </a:lnTo>
                  <a:lnTo>
                    <a:pt x="186289" y="212715"/>
                  </a:lnTo>
                  <a:lnTo>
                    <a:pt x="200606" y="182961"/>
                  </a:lnTo>
                  <a:lnTo>
                    <a:pt x="233889" y="146073"/>
                  </a:lnTo>
                  <a:lnTo>
                    <a:pt x="238803" y="133548"/>
                  </a:lnTo>
                  <a:lnTo>
                    <a:pt x="247630" y="123836"/>
                  </a:lnTo>
                  <a:lnTo>
                    <a:pt x="247640" y="165228"/>
                  </a:lnTo>
                  <a:lnTo>
                    <a:pt x="244816" y="171507"/>
                  </a:lnTo>
                  <a:lnTo>
                    <a:pt x="241094" y="177825"/>
                  </a:lnTo>
                  <a:lnTo>
                    <a:pt x="238703" y="190505"/>
                  </a:lnTo>
                  <a:lnTo>
                    <a:pt x="238115" y="237684"/>
                  </a:lnTo>
                  <a:lnTo>
                    <a:pt x="243172" y="243051"/>
                  </a:lnTo>
                  <a:lnTo>
                    <a:pt x="244661" y="243525"/>
                  </a:lnTo>
                  <a:lnTo>
                    <a:pt x="245653" y="242784"/>
                  </a:lnTo>
                  <a:lnTo>
                    <a:pt x="247525" y="238398"/>
                  </a:lnTo>
                  <a:lnTo>
                    <a:pt x="252662" y="238206"/>
                  </a:lnTo>
                  <a:lnTo>
                    <a:pt x="254163" y="237121"/>
                  </a:lnTo>
                  <a:lnTo>
                    <a:pt x="264505" y="221883"/>
                  </a:lnTo>
                  <a:lnTo>
                    <a:pt x="288955" y="196836"/>
                  </a:lnTo>
                  <a:lnTo>
                    <a:pt x="292460" y="187672"/>
                  </a:lnTo>
                  <a:lnTo>
                    <a:pt x="295077" y="177602"/>
                  </a:lnTo>
                  <a:lnTo>
                    <a:pt x="320743" y="130939"/>
                  </a:lnTo>
                  <a:lnTo>
                    <a:pt x="352416" y="83559"/>
                  </a:lnTo>
                  <a:lnTo>
                    <a:pt x="368641" y="57796"/>
                  </a:lnTo>
                  <a:lnTo>
                    <a:pt x="375964" y="39521"/>
                  </a:lnTo>
                  <a:lnTo>
                    <a:pt x="378698" y="35872"/>
                  </a:lnTo>
                  <a:lnTo>
                    <a:pt x="396943" y="22670"/>
                  </a:lnTo>
                  <a:lnTo>
                    <a:pt x="403249" y="20659"/>
                  </a:lnTo>
                  <a:lnTo>
                    <a:pt x="405354" y="19064"/>
                  </a:lnTo>
                  <a:lnTo>
                    <a:pt x="409376" y="12822"/>
                  </a:lnTo>
                  <a:lnTo>
                    <a:pt x="414067" y="10990"/>
                  </a:lnTo>
                  <a:lnTo>
                    <a:pt x="426850" y="9654"/>
                  </a:lnTo>
                  <a:lnTo>
                    <a:pt x="438011" y="117"/>
                  </a:lnTo>
                  <a:lnTo>
                    <a:pt x="4476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3" name="SMARTInkShape-1460"/>
          <p:cNvSpPr/>
          <p:nvPr>
            <p:custDataLst>
              <p:tags r:id="rId31"/>
            </p:custDataLst>
          </p:nvPr>
        </p:nvSpPr>
        <p:spPr>
          <a:xfrm>
            <a:off x="9925050" y="5172075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9525"/>
                </a:moveTo>
                <a:lnTo>
                  <a:pt x="0" y="9525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6" name="SMARTInkShape-Group326"/>
          <p:cNvGrpSpPr/>
          <p:nvPr/>
        </p:nvGrpSpPr>
        <p:grpSpPr>
          <a:xfrm>
            <a:off x="10310109" y="5257800"/>
            <a:ext cx="1119892" cy="47626"/>
            <a:chOff x="10310109" y="5257800"/>
            <a:chExt cx="1119892" cy="47626"/>
          </a:xfrm>
        </p:grpSpPr>
        <p:sp>
          <p:nvSpPr>
            <p:cNvPr id="404" name="SMARTInkShape-1461"/>
            <p:cNvSpPr/>
            <p:nvPr>
              <p:custDataLst>
                <p:tags r:id="rId105"/>
              </p:custDataLst>
            </p:nvPr>
          </p:nvSpPr>
          <p:spPr>
            <a:xfrm>
              <a:off x="10310109" y="5267325"/>
              <a:ext cx="14992" cy="38101"/>
            </a:xfrm>
            <a:custGeom>
              <a:avLst/>
              <a:gdLst/>
              <a:ahLst/>
              <a:cxnLst/>
              <a:rect l="0" t="0" r="0" b="0"/>
              <a:pathLst>
                <a:path w="14992" h="38101">
                  <a:moveTo>
                    <a:pt x="14991" y="0"/>
                  </a:moveTo>
                  <a:lnTo>
                    <a:pt x="14991" y="0"/>
                  </a:lnTo>
                  <a:lnTo>
                    <a:pt x="14991" y="9133"/>
                  </a:lnTo>
                  <a:lnTo>
                    <a:pt x="6789" y="17692"/>
                  </a:lnTo>
                  <a:lnTo>
                    <a:pt x="5581" y="27132"/>
                  </a:lnTo>
                  <a:lnTo>
                    <a:pt x="5466" y="38100"/>
                  </a:lnTo>
                  <a:lnTo>
                    <a:pt x="10523" y="38100"/>
                  </a:lnTo>
                  <a:lnTo>
                    <a:pt x="12012" y="37042"/>
                  </a:lnTo>
                  <a:lnTo>
                    <a:pt x="13004" y="35278"/>
                  </a:lnTo>
                  <a:lnTo>
                    <a:pt x="14876" y="28967"/>
                  </a:lnTo>
                  <a:lnTo>
                    <a:pt x="14991" y="9525"/>
                  </a:lnTo>
                  <a:lnTo>
                    <a:pt x="6789" y="9525"/>
                  </a:lnTo>
                  <a:lnTo>
                    <a:pt x="6349" y="10583"/>
                  </a:lnTo>
                  <a:lnTo>
                    <a:pt x="5581" y="17726"/>
                  </a:lnTo>
                  <a:lnTo>
                    <a:pt x="2695" y="18462"/>
                  </a:lnTo>
                  <a:lnTo>
                    <a:pt x="444" y="18658"/>
                  </a:lnTo>
                  <a:lnTo>
                    <a:pt x="0" y="19846"/>
                  </a:lnTo>
                  <a:lnTo>
                    <a:pt x="4846" y="28727"/>
                  </a:lnTo>
                  <a:lnTo>
                    <a:pt x="5466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SMARTInkShape-1462"/>
            <p:cNvSpPr/>
            <p:nvPr>
              <p:custDataLst>
                <p:tags r:id="rId106"/>
              </p:custDataLst>
            </p:nvPr>
          </p:nvSpPr>
          <p:spPr>
            <a:xfrm>
              <a:off x="10525125" y="5257800"/>
              <a:ext cx="904876" cy="28576"/>
            </a:xfrm>
            <a:custGeom>
              <a:avLst/>
              <a:gdLst/>
              <a:ahLst/>
              <a:cxnLst/>
              <a:rect l="0" t="0" r="0" b="0"/>
              <a:pathLst>
                <a:path w="904876" h="28576">
                  <a:moveTo>
                    <a:pt x="0" y="28575"/>
                  </a:moveTo>
                  <a:lnTo>
                    <a:pt x="0" y="28575"/>
                  </a:lnTo>
                  <a:lnTo>
                    <a:pt x="47454" y="28575"/>
                  </a:lnTo>
                  <a:lnTo>
                    <a:pt x="88910" y="28575"/>
                  </a:lnTo>
                  <a:lnTo>
                    <a:pt x="95254" y="25753"/>
                  </a:lnTo>
                  <a:lnTo>
                    <a:pt x="98429" y="23519"/>
                  </a:lnTo>
                  <a:lnTo>
                    <a:pt x="113007" y="20374"/>
                  </a:lnTo>
                  <a:lnTo>
                    <a:pt x="156752" y="19073"/>
                  </a:lnTo>
                  <a:lnTo>
                    <a:pt x="182424" y="19053"/>
                  </a:lnTo>
                  <a:lnTo>
                    <a:pt x="189733" y="16230"/>
                  </a:lnTo>
                  <a:lnTo>
                    <a:pt x="193163" y="13994"/>
                  </a:lnTo>
                  <a:lnTo>
                    <a:pt x="208105" y="10849"/>
                  </a:lnTo>
                  <a:lnTo>
                    <a:pt x="255368" y="9559"/>
                  </a:lnTo>
                  <a:lnTo>
                    <a:pt x="299618" y="9525"/>
                  </a:lnTo>
                  <a:lnTo>
                    <a:pt x="346989" y="9525"/>
                  </a:lnTo>
                  <a:lnTo>
                    <a:pt x="393115" y="9525"/>
                  </a:lnTo>
                  <a:lnTo>
                    <a:pt x="439881" y="9525"/>
                  </a:lnTo>
                  <a:lnTo>
                    <a:pt x="483372" y="9525"/>
                  </a:lnTo>
                  <a:lnTo>
                    <a:pt x="527234" y="9525"/>
                  </a:lnTo>
                  <a:lnTo>
                    <a:pt x="574214" y="9525"/>
                  </a:lnTo>
                  <a:lnTo>
                    <a:pt x="620857" y="9525"/>
                  </a:lnTo>
                  <a:lnTo>
                    <a:pt x="668171" y="9525"/>
                  </a:lnTo>
                  <a:lnTo>
                    <a:pt x="713765" y="9525"/>
                  </a:lnTo>
                  <a:lnTo>
                    <a:pt x="758558" y="9525"/>
                  </a:lnTo>
                  <a:lnTo>
                    <a:pt x="784398" y="8467"/>
                  </a:lnTo>
                  <a:lnTo>
                    <a:pt x="802880" y="1324"/>
                  </a:lnTo>
                  <a:lnTo>
                    <a:pt x="847546" y="16"/>
                  </a:lnTo>
                  <a:lnTo>
                    <a:pt x="895154" y="0"/>
                  </a:lnTo>
                  <a:lnTo>
                    <a:pt x="904875" y="0"/>
                  </a:lnTo>
                  <a:lnTo>
                    <a:pt x="895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5" name="SMARTInkShape-Group327"/>
          <p:cNvGrpSpPr/>
          <p:nvPr/>
        </p:nvGrpSpPr>
        <p:grpSpPr>
          <a:xfrm>
            <a:off x="10620376" y="4991100"/>
            <a:ext cx="904875" cy="542533"/>
            <a:chOff x="10620376" y="4991100"/>
            <a:chExt cx="904875" cy="542533"/>
          </a:xfrm>
        </p:grpSpPr>
        <p:sp>
          <p:nvSpPr>
            <p:cNvPr id="407" name="SMARTInkShape-1463"/>
            <p:cNvSpPr/>
            <p:nvPr>
              <p:custDataLst>
                <p:tags r:id="rId97"/>
              </p:custDataLst>
            </p:nvPr>
          </p:nvSpPr>
          <p:spPr>
            <a:xfrm>
              <a:off x="10620376" y="4991136"/>
              <a:ext cx="333375" cy="161880"/>
            </a:xfrm>
            <a:custGeom>
              <a:avLst/>
              <a:gdLst/>
              <a:ahLst/>
              <a:cxnLst/>
              <a:rect l="0" t="0" r="0" b="0"/>
              <a:pathLst>
                <a:path w="333375" h="161880">
                  <a:moveTo>
                    <a:pt x="57149" y="28539"/>
                  </a:moveTo>
                  <a:lnTo>
                    <a:pt x="57149" y="28539"/>
                  </a:lnTo>
                  <a:lnTo>
                    <a:pt x="57149" y="33595"/>
                  </a:lnTo>
                  <a:lnTo>
                    <a:pt x="56091" y="35084"/>
                  </a:lnTo>
                  <a:lnTo>
                    <a:pt x="54325" y="36078"/>
                  </a:lnTo>
                  <a:lnTo>
                    <a:pt x="52092" y="36740"/>
                  </a:lnTo>
                  <a:lnTo>
                    <a:pt x="50603" y="38240"/>
                  </a:lnTo>
                  <a:lnTo>
                    <a:pt x="48015" y="46148"/>
                  </a:lnTo>
                  <a:lnTo>
                    <a:pt x="47739" y="52219"/>
                  </a:lnTo>
                  <a:lnTo>
                    <a:pt x="44853" y="57761"/>
                  </a:lnTo>
                  <a:lnTo>
                    <a:pt x="41101" y="63751"/>
                  </a:lnTo>
                  <a:lnTo>
                    <a:pt x="38692" y="76221"/>
                  </a:lnTo>
                  <a:lnTo>
                    <a:pt x="38494" y="79377"/>
                  </a:lnTo>
                  <a:lnTo>
                    <a:pt x="37305" y="81481"/>
                  </a:lnTo>
                  <a:lnTo>
                    <a:pt x="35453" y="82883"/>
                  </a:lnTo>
                  <a:lnTo>
                    <a:pt x="33160" y="83819"/>
                  </a:lnTo>
                  <a:lnTo>
                    <a:pt x="31632" y="85501"/>
                  </a:lnTo>
                  <a:lnTo>
                    <a:pt x="26356" y="95803"/>
                  </a:lnTo>
                  <a:lnTo>
                    <a:pt x="22296" y="101826"/>
                  </a:lnTo>
                  <a:lnTo>
                    <a:pt x="19477" y="112417"/>
                  </a:lnTo>
                  <a:lnTo>
                    <a:pt x="11" y="133303"/>
                  </a:lnTo>
                  <a:lnTo>
                    <a:pt x="3" y="133309"/>
                  </a:lnTo>
                  <a:lnTo>
                    <a:pt x="1" y="133312"/>
                  </a:lnTo>
                  <a:lnTo>
                    <a:pt x="0" y="133314"/>
                  </a:lnTo>
                  <a:lnTo>
                    <a:pt x="14190" y="119125"/>
                  </a:lnTo>
                  <a:lnTo>
                    <a:pt x="16888" y="113602"/>
                  </a:lnTo>
                  <a:lnTo>
                    <a:pt x="17608" y="110648"/>
                  </a:lnTo>
                  <a:lnTo>
                    <a:pt x="26398" y="95156"/>
                  </a:lnTo>
                  <a:lnTo>
                    <a:pt x="27124" y="92000"/>
                  </a:lnTo>
                  <a:lnTo>
                    <a:pt x="35922" y="76159"/>
                  </a:lnTo>
                  <a:lnTo>
                    <a:pt x="36648" y="72986"/>
                  </a:lnTo>
                  <a:lnTo>
                    <a:pt x="45447" y="57114"/>
                  </a:lnTo>
                  <a:lnTo>
                    <a:pt x="48396" y="41239"/>
                  </a:lnTo>
                  <a:lnTo>
                    <a:pt x="55787" y="30420"/>
                  </a:lnTo>
                  <a:lnTo>
                    <a:pt x="56746" y="24040"/>
                  </a:lnTo>
                  <a:lnTo>
                    <a:pt x="57940" y="22364"/>
                  </a:lnTo>
                  <a:lnTo>
                    <a:pt x="59793" y="21248"/>
                  </a:lnTo>
                  <a:lnTo>
                    <a:pt x="62087" y="20503"/>
                  </a:lnTo>
                  <a:lnTo>
                    <a:pt x="63616" y="18949"/>
                  </a:lnTo>
                  <a:lnTo>
                    <a:pt x="66272" y="10944"/>
                  </a:lnTo>
                  <a:lnTo>
                    <a:pt x="69318" y="10136"/>
                  </a:lnTo>
                  <a:lnTo>
                    <a:pt x="71612" y="9920"/>
                  </a:lnTo>
                  <a:lnTo>
                    <a:pt x="73141" y="8718"/>
                  </a:lnTo>
                  <a:lnTo>
                    <a:pt x="74840" y="4560"/>
                  </a:lnTo>
                  <a:lnTo>
                    <a:pt x="76351" y="3029"/>
                  </a:lnTo>
                  <a:lnTo>
                    <a:pt x="85296" y="84"/>
                  </a:lnTo>
                  <a:lnTo>
                    <a:pt x="90654" y="0"/>
                  </a:lnTo>
                  <a:lnTo>
                    <a:pt x="92186" y="1046"/>
                  </a:lnTo>
                  <a:lnTo>
                    <a:pt x="93206" y="2802"/>
                  </a:lnTo>
                  <a:lnTo>
                    <a:pt x="94846" y="8168"/>
                  </a:lnTo>
                  <a:lnTo>
                    <a:pt x="97893" y="8902"/>
                  </a:lnTo>
                  <a:lnTo>
                    <a:pt x="100187" y="9098"/>
                  </a:lnTo>
                  <a:lnTo>
                    <a:pt x="101716" y="10287"/>
                  </a:lnTo>
                  <a:lnTo>
                    <a:pt x="104372" y="17656"/>
                  </a:lnTo>
                  <a:lnTo>
                    <a:pt x="104771" y="42602"/>
                  </a:lnTo>
                  <a:lnTo>
                    <a:pt x="103714" y="44264"/>
                  </a:lnTo>
                  <a:lnTo>
                    <a:pt x="101950" y="45373"/>
                  </a:lnTo>
                  <a:lnTo>
                    <a:pt x="99716" y="46111"/>
                  </a:lnTo>
                  <a:lnTo>
                    <a:pt x="98228" y="47662"/>
                  </a:lnTo>
                  <a:lnTo>
                    <a:pt x="96572" y="52208"/>
                  </a:lnTo>
                  <a:lnTo>
                    <a:pt x="95640" y="60717"/>
                  </a:lnTo>
                  <a:lnTo>
                    <a:pt x="94451" y="62691"/>
                  </a:lnTo>
                  <a:lnTo>
                    <a:pt x="92601" y="64007"/>
                  </a:lnTo>
                  <a:lnTo>
                    <a:pt x="87723" y="66528"/>
                  </a:lnTo>
                  <a:lnTo>
                    <a:pt x="68935" y="82418"/>
                  </a:lnTo>
                  <a:lnTo>
                    <a:pt x="58910" y="85258"/>
                  </a:lnTo>
                  <a:lnTo>
                    <a:pt x="47627" y="85689"/>
                  </a:lnTo>
                  <a:lnTo>
                    <a:pt x="60881" y="85689"/>
                  </a:lnTo>
                  <a:lnTo>
                    <a:pt x="62811" y="84631"/>
                  </a:lnTo>
                  <a:lnTo>
                    <a:pt x="64100" y="82867"/>
                  </a:lnTo>
                  <a:lnTo>
                    <a:pt x="64959" y="80633"/>
                  </a:lnTo>
                  <a:lnTo>
                    <a:pt x="66588" y="79144"/>
                  </a:lnTo>
                  <a:lnTo>
                    <a:pt x="71222" y="77488"/>
                  </a:lnTo>
                  <a:lnTo>
                    <a:pt x="93770" y="76174"/>
                  </a:lnTo>
                  <a:lnTo>
                    <a:pt x="103321" y="84366"/>
                  </a:lnTo>
                  <a:lnTo>
                    <a:pt x="104343" y="90354"/>
                  </a:lnTo>
                  <a:lnTo>
                    <a:pt x="105545" y="91974"/>
                  </a:lnTo>
                  <a:lnTo>
                    <a:pt x="109703" y="93774"/>
                  </a:lnTo>
                  <a:lnTo>
                    <a:pt x="111236" y="95312"/>
                  </a:lnTo>
                  <a:lnTo>
                    <a:pt x="113896" y="103288"/>
                  </a:lnTo>
                  <a:lnTo>
                    <a:pt x="114264" y="112813"/>
                  </a:lnTo>
                  <a:lnTo>
                    <a:pt x="106096" y="122338"/>
                  </a:lnTo>
                  <a:lnTo>
                    <a:pt x="105165" y="128415"/>
                  </a:lnTo>
                  <a:lnTo>
                    <a:pt x="103976" y="130048"/>
                  </a:lnTo>
                  <a:lnTo>
                    <a:pt x="102126" y="131137"/>
                  </a:lnTo>
                  <a:lnTo>
                    <a:pt x="99834" y="131863"/>
                  </a:lnTo>
                  <a:lnTo>
                    <a:pt x="98306" y="133405"/>
                  </a:lnTo>
                  <a:lnTo>
                    <a:pt x="96608" y="137940"/>
                  </a:lnTo>
                  <a:lnTo>
                    <a:pt x="95097" y="139573"/>
                  </a:lnTo>
                  <a:lnTo>
                    <a:pt x="90596" y="141388"/>
                  </a:lnTo>
                  <a:lnTo>
                    <a:pt x="82112" y="142409"/>
                  </a:lnTo>
                  <a:lnTo>
                    <a:pt x="80141" y="143611"/>
                  </a:lnTo>
                  <a:lnTo>
                    <a:pt x="78826" y="145470"/>
                  </a:lnTo>
                  <a:lnTo>
                    <a:pt x="77950" y="147769"/>
                  </a:lnTo>
                  <a:lnTo>
                    <a:pt x="76308" y="149300"/>
                  </a:lnTo>
                  <a:lnTo>
                    <a:pt x="71662" y="151002"/>
                  </a:lnTo>
                  <a:lnTo>
                    <a:pt x="47636" y="152364"/>
                  </a:lnTo>
                  <a:lnTo>
                    <a:pt x="47624" y="138175"/>
                  </a:lnTo>
                  <a:lnTo>
                    <a:pt x="48682" y="136554"/>
                  </a:lnTo>
                  <a:lnTo>
                    <a:pt x="50448" y="135474"/>
                  </a:lnTo>
                  <a:lnTo>
                    <a:pt x="52681" y="134755"/>
                  </a:lnTo>
                  <a:lnTo>
                    <a:pt x="66920" y="125964"/>
                  </a:lnTo>
                  <a:lnTo>
                    <a:pt x="70013" y="125240"/>
                  </a:lnTo>
                  <a:lnTo>
                    <a:pt x="79424" y="119162"/>
                  </a:lnTo>
                  <a:lnTo>
                    <a:pt x="103484" y="101436"/>
                  </a:lnTo>
                  <a:lnTo>
                    <a:pt x="150597" y="82118"/>
                  </a:lnTo>
                  <a:lnTo>
                    <a:pt x="195645" y="63430"/>
                  </a:lnTo>
                  <a:lnTo>
                    <a:pt x="228440" y="50406"/>
                  </a:lnTo>
                  <a:lnTo>
                    <a:pt x="247602" y="45602"/>
                  </a:lnTo>
                  <a:lnTo>
                    <a:pt x="267983" y="39553"/>
                  </a:lnTo>
                  <a:lnTo>
                    <a:pt x="288746" y="37300"/>
                  </a:lnTo>
                  <a:lnTo>
                    <a:pt x="312312" y="28943"/>
                  </a:lnTo>
                  <a:lnTo>
                    <a:pt x="331919" y="28542"/>
                  </a:lnTo>
                  <a:lnTo>
                    <a:pt x="332404" y="29599"/>
                  </a:lnTo>
                  <a:lnTo>
                    <a:pt x="333374" y="47196"/>
                  </a:lnTo>
                  <a:lnTo>
                    <a:pt x="323858" y="47589"/>
                  </a:lnTo>
                  <a:lnTo>
                    <a:pt x="323849" y="23878"/>
                  </a:lnTo>
                  <a:lnTo>
                    <a:pt x="322791" y="22256"/>
                  </a:lnTo>
                  <a:lnTo>
                    <a:pt x="321025" y="21175"/>
                  </a:lnTo>
                  <a:lnTo>
                    <a:pt x="314147" y="19299"/>
                  </a:lnTo>
                  <a:lnTo>
                    <a:pt x="287504" y="19014"/>
                  </a:lnTo>
                  <a:lnTo>
                    <a:pt x="278491" y="25560"/>
                  </a:lnTo>
                  <a:lnTo>
                    <a:pt x="269605" y="28715"/>
                  </a:lnTo>
                  <a:lnTo>
                    <a:pt x="221988" y="73253"/>
                  </a:lnTo>
                  <a:lnTo>
                    <a:pt x="213706" y="82592"/>
                  </a:lnTo>
                  <a:lnTo>
                    <a:pt x="207547" y="95230"/>
                  </a:lnTo>
                  <a:lnTo>
                    <a:pt x="203369" y="101571"/>
                  </a:lnTo>
                  <a:lnTo>
                    <a:pt x="201014" y="111091"/>
                  </a:lnTo>
                  <a:lnTo>
                    <a:pt x="200024" y="150909"/>
                  </a:lnTo>
                  <a:lnTo>
                    <a:pt x="201082" y="151394"/>
                  </a:lnTo>
                  <a:lnTo>
                    <a:pt x="205081" y="151933"/>
                  </a:lnTo>
                  <a:lnTo>
                    <a:pt x="206570" y="153135"/>
                  </a:lnTo>
                  <a:lnTo>
                    <a:pt x="208226" y="157293"/>
                  </a:lnTo>
                  <a:lnTo>
                    <a:pt x="209726" y="158824"/>
                  </a:lnTo>
                  <a:lnTo>
                    <a:pt x="217633" y="161486"/>
                  </a:lnTo>
                  <a:lnTo>
                    <a:pt x="233225" y="161879"/>
                  </a:lnTo>
                  <a:lnTo>
                    <a:pt x="238771" y="159062"/>
                  </a:lnTo>
                  <a:lnTo>
                    <a:pt x="247649" y="152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SMARTInkShape-1464"/>
            <p:cNvSpPr/>
            <p:nvPr>
              <p:custDataLst>
                <p:tags r:id="rId98"/>
              </p:custDataLst>
            </p:nvPr>
          </p:nvSpPr>
          <p:spPr>
            <a:xfrm>
              <a:off x="11001375" y="508635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48220" y="9525"/>
                  </a:lnTo>
                  <a:lnTo>
                    <a:pt x="93370" y="9525"/>
                  </a:lnTo>
                  <a:lnTo>
                    <a:pt x="103286" y="1324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SMARTInkShape-1465"/>
            <p:cNvSpPr/>
            <p:nvPr>
              <p:custDataLst>
                <p:tags r:id="rId99"/>
              </p:custDataLst>
            </p:nvPr>
          </p:nvSpPr>
          <p:spPr>
            <a:xfrm>
              <a:off x="11020425" y="5038725"/>
              <a:ext cx="57151" cy="114301"/>
            </a:xfrm>
            <a:custGeom>
              <a:avLst/>
              <a:gdLst/>
              <a:ahLst/>
              <a:cxnLst/>
              <a:rect l="0" t="0" r="0" b="0"/>
              <a:pathLst>
                <a:path w="57151" h="114301">
                  <a:moveTo>
                    <a:pt x="57150" y="0"/>
                  </a:moveTo>
                  <a:lnTo>
                    <a:pt x="57150" y="0"/>
                  </a:lnTo>
                  <a:lnTo>
                    <a:pt x="57150" y="9133"/>
                  </a:lnTo>
                  <a:lnTo>
                    <a:pt x="48948" y="17692"/>
                  </a:lnTo>
                  <a:lnTo>
                    <a:pt x="48016" y="23704"/>
                  </a:lnTo>
                  <a:lnTo>
                    <a:pt x="47740" y="32188"/>
                  </a:lnTo>
                  <a:lnTo>
                    <a:pt x="44854" y="38295"/>
                  </a:lnTo>
                  <a:lnTo>
                    <a:pt x="31818" y="54865"/>
                  </a:lnTo>
                  <a:lnTo>
                    <a:pt x="29535" y="63764"/>
                  </a:lnTo>
                  <a:lnTo>
                    <a:pt x="29002" y="69967"/>
                  </a:lnTo>
                  <a:lnTo>
                    <a:pt x="25943" y="76252"/>
                  </a:lnTo>
                  <a:lnTo>
                    <a:pt x="22113" y="82573"/>
                  </a:lnTo>
                  <a:lnTo>
                    <a:pt x="18899" y="92082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" name="SMARTInkShape-1466"/>
            <p:cNvSpPr/>
            <p:nvPr>
              <p:custDataLst>
                <p:tags r:id="rId100"/>
              </p:custDataLst>
            </p:nvPr>
          </p:nvSpPr>
          <p:spPr>
            <a:xfrm>
              <a:off x="11153775" y="4991100"/>
              <a:ext cx="171442" cy="152401"/>
            </a:xfrm>
            <a:custGeom>
              <a:avLst/>
              <a:gdLst/>
              <a:ahLst/>
              <a:cxnLst/>
              <a:rect l="0" t="0" r="0" b="0"/>
              <a:pathLst>
                <a:path w="171442" h="152401">
                  <a:moveTo>
                    <a:pt x="161925" y="0"/>
                  </a:moveTo>
                  <a:lnTo>
                    <a:pt x="161925" y="0"/>
                  </a:lnTo>
                  <a:lnTo>
                    <a:pt x="171441" y="0"/>
                  </a:lnTo>
                  <a:lnTo>
                    <a:pt x="147770" y="0"/>
                  </a:lnTo>
                  <a:lnTo>
                    <a:pt x="142228" y="2822"/>
                  </a:lnTo>
                  <a:lnTo>
                    <a:pt x="139268" y="5056"/>
                  </a:lnTo>
                  <a:lnTo>
                    <a:pt x="135982" y="10361"/>
                  </a:lnTo>
                  <a:lnTo>
                    <a:pt x="135105" y="13257"/>
                  </a:lnTo>
                  <a:lnTo>
                    <a:pt x="133462" y="15188"/>
                  </a:lnTo>
                  <a:lnTo>
                    <a:pt x="111006" y="32157"/>
                  </a:lnTo>
                  <a:lnTo>
                    <a:pt x="63500" y="79376"/>
                  </a:lnTo>
                  <a:lnTo>
                    <a:pt x="23283" y="120650"/>
                  </a:lnTo>
                  <a:lnTo>
                    <a:pt x="17063" y="133350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" name="SMARTInkShape-1467"/>
            <p:cNvSpPr/>
            <p:nvPr>
              <p:custDataLst>
                <p:tags r:id="rId101"/>
              </p:custDataLst>
            </p:nvPr>
          </p:nvSpPr>
          <p:spPr>
            <a:xfrm>
              <a:off x="11229975" y="5019678"/>
              <a:ext cx="66676" cy="133348"/>
            </a:xfrm>
            <a:custGeom>
              <a:avLst/>
              <a:gdLst/>
              <a:ahLst/>
              <a:cxnLst/>
              <a:rect l="0" t="0" r="0" b="0"/>
              <a:pathLst>
                <a:path w="66676" h="133348">
                  <a:moveTo>
                    <a:pt x="66675" y="9522"/>
                  </a:moveTo>
                  <a:lnTo>
                    <a:pt x="66675" y="9522"/>
                  </a:lnTo>
                  <a:lnTo>
                    <a:pt x="66675" y="389"/>
                  </a:lnTo>
                  <a:lnTo>
                    <a:pt x="47858" y="0"/>
                  </a:lnTo>
                  <a:lnTo>
                    <a:pt x="47625" y="22745"/>
                  </a:lnTo>
                  <a:lnTo>
                    <a:pt x="44801" y="28805"/>
                  </a:lnTo>
                  <a:lnTo>
                    <a:pt x="41079" y="35025"/>
                  </a:lnTo>
                  <a:lnTo>
                    <a:pt x="28423" y="72402"/>
                  </a:lnTo>
                  <a:lnTo>
                    <a:pt x="22297" y="82364"/>
                  </a:lnTo>
                  <a:lnTo>
                    <a:pt x="20493" y="88815"/>
                  </a:lnTo>
                  <a:lnTo>
                    <a:pt x="18955" y="90959"/>
                  </a:lnTo>
                  <a:lnTo>
                    <a:pt x="16870" y="92389"/>
                  </a:lnTo>
                  <a:lnTo>
                    <a:pt x="14421" y="93341"/>
                  </a:lnTo>
                  <a:lnTo>
                    <a:pt x="12789" y="95035"/>
                  </a:lnTo>
                  <a:lnTo>
                    <a:pt x="10975" y="99739"/>
                  </a:lnTo>
                  <a:lnTo>
                    <a:pt x="9653" y="117588"/>
                  </a:lnTo>
                  <a:lnTo>
                    <a:pt x="8551" y="119666"/>
                  </a:lnTo>
                  <a:lnTo>
                    <a:pt x="6759" y="121051"/>
                  </a:lnTo>
                  <a:lnTo>
                    <a:pt x="4506" y="121975"/>
                  </a:lnTo>
                  <a:lnTo>
                    <a:pt x="3004" y="123649"/>
                  </a:lnTo>
                  <a:lnTo>
                    <a:pt x="0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" name="SMARTInkShape-1468"/>
            <p:cNvSpPr/>
            <p:nvPr>
              <p:custDataLst>
                <p:tags r:id="rId102"/>
              </p:custDataLst>
            </p:nvPr>
          </p:nvSpPr>
          <p:spPr>
            <a:xfrm>
              <a:off x="11191875" y="5114925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285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" name="SMARTInkShape-1469"/>
            <p:cNvSpPr/>
            <p:nvPr>
              <p:custDataLst>
                <p:tags r:id="rId103"/>
              </p:custDataLst>
            </p:nvPr>
          </p:nvSpPr>
          <p:spPr>
            <a:xfrm>
              <a:off x="11315701" y="5010556"/>
              <a:ext cx="209550" cy="161484"/>
            </a:xfrm>
            <a:custGeom>
              <a:avLst/>
              <a:gdLst/>
              <a:ahLst/>
              <a:cxnLst/>
              <a:rect l="0" t="0" r="0" b="0"/>
              <a:pathLst>
                <a:path w="209550" h="161484">
                  <a:moveTo>
                    <a:pt x="114299" y="47219"/>
                  </a:moveTo>
                  <a:lnTo>
                    <a:pt x="114299" y="47219"/>
                  </a:lnTo>
                  <a:lnTo>
                    <a:pt x="105165" y="47219"/>
                  </a:lnTo>
                  <a:lnTo>
                    <a:pt x="104783" y="56352"/>
                  </a:lnTo>
                  <a:lnTo>
                    <a:pt x="98229" y="64271"/>
                  </a:lnTo>
                  <a:lnTo>
                    <a:pt x="96573" y="69967"/>
                  </a:lnTo>
                  <a:lnTo>
                    <a:pt x="95073" y="71909"/>
                  </a:lnTo>
                  <a:lnTo>
                    <a:pt x="90583" y="74067"/>
                  </a:lnTo>
                  <a:lnTo>
                    <a:pt x="88964" y="75701"/>
                  </a:lnTo>
                  <a:lnTo>
                    <a:pt x="81094" y="88900"/>
                  </a:lnTo>
                  <a:lnTo>
                    <a:pt x="44437" y="126597"/>
                  </a:lnTo>
                  <a:lnTo>
                    <a:pt x="38095" y="130124"/>
                  </a:lnTo>
                  <a:lnTo>
                    <a:pt x="31747" y="132748"/>
                  </a:lnTo>
                  <a:lnTo>
                    <a:pt x="11405" y="150229"/>
                  </a:lnTo>
                  <a:lnTo>
                    <a:pt x="7537" y="151210"/>
                  </a:lnTo>
                  <a:lnTo>
                    <a:pt x="5025" y="151471"/>
                  </a:lnTo>
                  <a:lnTo>
                    <a:pt x="3350" y="152704"/>
                  </a:lnTo>
                  <a:lnTo>
                    <a:pt x="1488" y="156896"/>
                  </a:lnTo>
                  <a:lnTo>
                    <a:pt x="11" y="161483"/>
                  </a:lnTo>
                  <a:lnTo>
                    <a:pt x="0" y="153315"/>
                  </a:lnTo>
                  <a:lnTo>
                    <a:pt x="23679" y="128317"/>
                  </a:lnTo>
                  <a:lnTo>
                    <a:pt x="29221" y="125596"/>
                  </a:lnTo>
                  <a:lnTo>
                    <a:pt x="32181" y="124870"/>
                  </a:lnTo>
                  <a:lnTo>
                    <a:pt x="34153" y="123328"/>
                  </a:lnTo>
                  <a:lnTo>
                    <a:pt x="36344" y="118793"/>
                  </a:lnTo>
                  <a:lnTo>
                    <a:pt x="37987" y="117160"/>
                  </a:lnTo>
                  <a:lnTo>
                    <a:pt x="46146" y="114324"/>
                  </a:lnTo>
                  <a:lnTo>
                    <a:pt x="66519" y="113894"/>
                  </a:lnTo>
                  <a:lnTo>
                    <a:pt x="66674" y="132906"/>
                  </a:lnTo>
                  <a:lnTo>
                    <a:pt x="74876" y="141142"/>
                  </a:lnTo>
                  <a:lnTo>
                    <a:pt x="84283" y="142353"/>
                  </a:lnTo>
                  <a:lnTo>
                    <a:pt x="99875" y="142466"/>
                  </a:lnTo>
                  <a:lnTo>
                    <a:pt x="105421" y="139646"/>
                  </a:lnTo>
                  <a:lnTo>
                    <a:pt x="146452" y="100790"/>
                  </a:lnTo>
                  <a:lnTo>
                    <a:pt x="149755" y="94665"/>
                  </a:lnTo>
                  <a:lnTo>
                    <a:pt x="152049" y="78945"/>
                  </a:lnTo>
                  <a:lnTo>
                    <a:pt x="152398" y="31374"/>
                  </a:lnTo>
                  <a:lnTo>
                    <a:pt x="149575" y="26772"/>
                  </a:lnTo>
                  <a:lnTo>
                    <a:pt x="145853" y="21198"/>
                  </a:lnTo>
                  <a:lnTo>
                    <a:pt x="144197" y="15193"/>
                  </a:lnTo>
                  <a:lnTo>
                    <a:pt x="142697" y="13169"/>
                  </a:lnTo>
                  <a:lnTo>
                    <a:pt x="140639" y="11818"/>
                  </a:lnTo>
                  <a:lnTo>
                    <a:pt x="134790" y="9652"/>
                  </a:lnTo>
                  <a:lnTo>
                    <a:pt x="125274" y="965"/>
                  </a:lnTo>
                  <a:lnTo>
                    <a:pt x="119198" y="0"/>
                  </a:lnTo>
                  <a:lnTo>
                    <a:pt x="117564" y="924"/>
                  </a:lnTo>
                  <a:lnTo>
                    <a:pt x="116476" y="2597"/>
                  </a:lnTo>
                  <a:lnTo>
                    <a:pt x="115750" y="4771"/>
                  </a:lnTo>
                  <a:lnTo>
                    <a:pt x="114208" y="6220"/>
                  </a:lnTo>
                  <a:lnTo>
                    <a:pt x="109673" y="7831"/>
                  </a:lnTo>
                  <a:lnTo>
                    <a:pt x="108039" y="9319"/>
                  </a:lnTo>
                  <a:lnTo>
                    <a:pt x="106225" y="13794"/>
                  </a:lnTo>
                  <a:lnTo>
                    <a:pt x="104683" y="15410"/>
                  </a:lnTo>
                  <a:lnTo>
                    <a:pt x="100148" y="17207"/>
                  </a:lnTo>
                  <a:lnTo>
                    <a:pt x="98514" y="18744"/>
                  </a:lnTo>
                  <a:lnTo>
                    <a:pt x="96700" y="23275"/>
                  </a:lnTo>
                  <a:lnTo>
                    <a:pt x="95158" y="24906"/>
                  </a:lnTo>
                  <a:lnTo>
                    <a:pt x="90623" y="26718"/>
                  </a:lnTo>
                  <a:lnTo>
                    <a:pt x="88989" y="28260"/>
                  </a:lnTo>
                  <a:lnTo>
                    <a:pt x="86153" y="36243"/>
                  </a:lnTo>
                  <a:lnTo>
                    <a:pt x="85762" y="45768"/>
                  </a:lnTo>
                  <a:lnTo>
                    <a:pt x="93929" y="55293"/>
                  </a:lnTo>
                  <a:lnTo>
                    <a:pt x="97485" y="56099"/>
                  </a:lnTo>
                  <a:lnTo>
                    <a:pt x="108392" y="56617"/>
                  </a:lnTo>
                  <a:lnTo>
                    <a:pt x="114495" y="59510"/>
                  </a:lnTo>
                  <a:lnTo>
                    <a:pt x="120736" y="63265"/>
                  </a:lnTo>
                  <a:lnTo>
                    <a:pt x="133367" y="65676"/>
                  </a:lnTo>
                  <a:lnTo>
                    <a:pt x="180800" y="66264"/>
                  </a:lnTo>
                  <a:lnTo>
                    <a:pt x="209549" y="662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" name="SMARTInkShape-1470"/>
            <p:cNvSpPr/>
            <p:nvPr>
              <p:custDataLst>
                <p:tags r:id="rId104"/>
              </p:custDataLst>
            </p:nvPr>
          </p:nvSpPr>
          <p:spPr>
            <a:xfrm>
              <a:off x="10829925" y="5353050"/>
              <a:ext cx="171451" cy="180583"/>
            </a:xfrm>
            <a:custGeom>
              <a:avLst/>
              <a:gdLst/>
              <a:ahLst/>
              <a:cxnLst/>
              <a:rect l="0" t="0" r="0" b="0"/>
              <a:pathLst>
                <a:path w="171451" h="180583">
                  <a:moveTo>
                    <a:pt x="133350" y="19050"/>
                  </a:moveTo>
                  <a:lnTo>
                    <a:pt x="133350" y="19050"/>
                  </a:lnTo>
                  <a:lnTo>
                    <a:pt x="133350" y="9525"/>
                  </a:lnTo>
                  <a:lnTo>
                    <a:pt x="133350" y="19016"/>
                  </a:lnTo>
                  <a:lnTo>
                    <a:pt x="123940" y="19050"/>
                  </a:lnTo>
                  <a:lnTo>
                    <a:pt x="133235" y="19050"/>
                  </a:lnTo>
                  <a:lnTo>
                    <a:pt x="142873" y="9527"/>
                  </a:lnTo>
                  <a:lnTo>
                    <a:pt x="142874" y="9525"/>
                  </a:lnTo>
                  <a:lnTo>
                    <a:pt x="142875" y="9525"/>
                  </a:lnTo>
                  <a:lnTo>
                    <a:pt x="114302" y="38098"/>
                  </a:lnTo>
                  <a:lnTo>
                    <a:pt x="114301" y="38100"/>
                  </a:lnTo>
                  <a:lnTo>
                    <a:pt x="114300" y="38100"/>
                  </a:lnTo>
                  <a:lnTo>
                    <a:pt x="114300" y="23911"/>
                  </a:lnTo>
                  <a:lnTo>
                    <a:pt x="115358" y="22290"/>
                  </a:lnTo>
                  <a:lnTo>
                    <a:pt x="117124" y="21210"/>
                  </a:lnTo>
                  <a:lnTo>
                    <a:pt x="119357" y="20491"/>
                  </a:lnTo>
                  <a:lnTo>
                    <a:pt x="120846" y="18952"/>
                  </a:lnTo>
                  <a:lnTo>
                    <a:pt x="123434" y="10976"/>
                  </a:lnTo>
                  <a:lnTo>
                    <a:pt x="126473" y="10169"/>
                  </a:lnTo>
                  <a:lnTo>
                    <a:pt x="131991" y="9652"/>
                  </a:lnTo>
                  <a:lnTo>
                    <a:pt x="142447" y="395"/>
                  </a:lnTo>
                  <a:lnTo>
                    <a:pt x="152365" y="0"/>
                  </a:lnTo>
                  <a:lnTo>
                    <a:pt x="161532" y="9133"/>
                  </a:lnTo>
                  <a:lnTo>
                    <a:pt x="161924" y="33203"/>
                  </a:lnTo>
                  <a:lnTo>
                    <a:pt x="159101" y="38746"/>
                  </a:lnTo>
                  <a:lnTo>
                    <a:pt x="153723" y="45871"/>
                  </a:lnTo>
                  <a:lnTo>
                    <a:pt x="151602" y="54882"/>
                  </a:lnTo>
                  <a:lnTo>
                    <a:pt x="126578" y="85742"/>
                  </a:lnTo>
                  <a:lnTo>
                    <a:pt x="123990" y="92082"/>
                  </a:lnTo>
                  <a:lnTo>
                    <a:pt x="82540" y="136525"/>
                  </a:lnTo>
                  <a:lnTo>
                    <a:pt x="76196" y="140053"/>
                  </a:lnTo>
                  <a:lnTo>
                    <a:pt x="69848" y="142679"/>
                  </a:lnTo>
                  <a:lnTo>
                    <a:pt x="60325" y="149050"/>
                  </a:lnTo>
                  <a:lnTo>
                    <a:pt x="50800" y="152465"/>
                  </a:lnTo>
                  <a:lnTo>
                    <a:pt x="41275" y="158652"/>
                  </a:lnTo>
                  <a:lnTo>
                    <a:pt x="30456" y="161494"/>
                  </a:lnTo>
                  <a:lnTo>
                    <a:pt x="1755" y="161925"/>
                  </a:lnTo>
                  <a:lnTo>
                    <a:pt x="1171" y="160866"/>
                  </a:lnTo>
                  <a:lnTo>
                    <a:pt x="0" y="134711"/>
                  </a:lnTo>
                  <a:lnTo>
                    <a:pt x="1058" y="134257"/>
                  </a:lnTo>
                  <a:lnTo>
                    <a:pt x="33228" y="133350"/>
                  </a:lnTo>
                  <a:lnTo>
                    <a:pt x="34851" y="134408"/>
                  </a:lnTo>
                  <a:lnTo>
                    <a:pt x="35935" y="136172"/>
                  </a:lnTo>
                  <a:lnTo>
                    <a:pt x="36657" y="138406"/>
                  </a:lnTo>
                  <a:lnTo>
                    <a:pt x="38195" y="139895"/>
                  </a:lnTo>
                  <a:lnTo>
                    <a:pt x="47717" y="143671"/>
                  </a:lnTo>
                  <a:lnTo>
                    <a:pt x="55699" y="151042"/>
                  </a:lnTo>
                  <a:lnTo>
                    <a:pt x="65224" y="152281"/>
                  </a:lnTo>
                  <a:lnTo>
                    <a:pt x="75771" y="161530"/>
                  </a:lnTo>
                  <a:lnTo>
                    <a:pt x="76072" y="166864"/>
                  </a:lnTo>
                  <a:lnTo>
                    <a:pt x="77174" y="168393"/>
                  </a:lnTo>
                  <a:lnTo>
                    <a:pt x="78966" y="169412"/>
                  </a:lnTo>
                  <a:lnTo>
                    <a:pt x="85893" y="171182"/>
                  </a:lnTo>
                  <a:lnTo>
                    <a:pt x="93808" y="171415"/>
                  </a:lnTo>
                  <a:lnTo>
                    <a:pt x="104346" y="180582"/>
                  </a:lnTo>
                  <a:lnTo>
                    <a:pt x="112938" y="172739"/>
                  </a:lnTo>
                  <a:lnTo>
                    <a:pt x="122382" y="171563"/>
                  </a:lnTo>
                  <a:lnTo>
                    <a:pt x="131145" y="164926"/>
                  </a:lnTo>
                  <a:lnTo>
                    <a:pt x="139988" y="162814"/>
                  </a:lnTo>
                  <a:lnTo>
                    <a:pt x="146177" y="162320"/>
                  </a:lnTo>
                  <a:lnTo>
                    <a:pt x="148251" y="161130"/>
                  </a:lnTo>
                  <a:lnTo>
                    <a:pt x="149634" y="159279"/>
                  </a:lnTo>
                  <a:lnTo>
                    <a:pt x="152229" y="154399"/>
                  </a:lnTo>
                  <a:lnTo>
                    <a:pt x="156911" y="148703"/>
                  </a:lnTo>
                  <a:lnTo>
                    <a:pt x="162518" y="145465"/>
                  </a:lnTo>
                  <a:lnTo>
                    <a:pt x="165496" y="144602"/>
                  </a:lnTo>
                  <a:lnTo>
                    <a:pt x="167480" y="142968"/>
                  </a:lnTo>
                  <a:lnTo>
                    <a:pt x="171404" y="133480"/>
                  </a:lnTo>
                  <a:lnTo>
                    <a:pt x="171450" y="123825"/>
                  </a:lnTo>
                  <a:lnTo>
                    <a:pt x="171450" y="133350"/>
                  </a:lnTo>
                  <a:lnTo>
                    <a:pt x="1619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6" name="SMARTInkShape-1471"/>
          <p:cNvSpPr/>
          <p:nvPr>
            <p:custDataLst>
              <p:tags r:id="rId32"/>
            </p:custDataLst>
          </p:nvPr>
        </p:nvSpPr>
        <p:spPr>
          <a:xfrm>
            <a:off x="9667875" y="4829175"/>
            <a:ext cx="476251" cy="891314"/>
          </a:xfrm>
          <a:custGeom>
            <a:avLst/>
            <a:gdLst/>
            <a:ahLst/>
            <a:cxnLst/>
            <a:rect l="0" t="0" r="0" b="0"/>
            <a:pathLst>
              <a:path w="476251" h="891314">
                <a:moveTo>
                  <a:pt x="238125" y="0"/>
                </a:moveTo>
                <a:lnTo>
                  <a:pt x="238125" y="0"/>
                </a:lnTo>
                <a:lnTo>
                  <a:pt x="238125" y="8201"/>
                </a:lnTo>
                <a:lnTo>
                  <a:pt x="237067" y="8642"/>
                </a:lnTo>
                <a:lnTo>
                  <a:pt x="189907" y="9525"/>
                </a:lnTo>
                <a:lnTo>
                  <a:pt x="144361" y="9525"/>
                </a:lnTo>
                <a:lnTo>
                  <a:pt x="134804" y="1324"/>
                </a:lnTo>
                <a:lnTo>
                  <a:pt x="125277" y="117"/>
                </a:lnTo>
                <a:lnTo>
                  <a:pt x="104776" y="0"/>
                </a:lnTo>
                <a:lnTo>
                  <a:pt x="104775" y="33229"/>
                </a:lnTo>
                <a:lnTo>
                  <a:pt x="103717" y="34853"/>
                </a:lnTo>
                <a:lnTo>
                  <a:pt x="101951" y="35935"/>
                </a:lnTo>
                <a:lnTo>
                  <a:pt x="99718" y="36657"/>
                </a:lnTo>
                <a:lnTo>
                  <a:pt x="98229" y="38196"/>
                </a:lnTo>
                <a:lnTo>
                  <a:pt x="95641" y="46174"/>
                </a:lnTo>
                <a:lnTo>
                  <a:pt x="95250" y="90551"/>
                </a:lnTo>
                <a:lnTo>
                  <a:pt x="95250" y="136782"/>
                </a:lnTo>
                <a:lnTo>
                  <a:pt x="95250" y="183782"/>
                </a:lnTo>
                <a:lnTo>
                  <a:pt x="95250" y="201873"/>
                </a:lnTo>
                <a:lnTo>
                  <a:pt x="92426" y="208961"/>
                </a:lnTo>
                <a:lnTo>
                  <a:pt x="90193" y="212332"/>
                </a:lnTo>
                <a:lnTo>
                  <a:pt x="87048" y="227190"/>
                </a:lnTo>
                <a:lnTo>
                  <a:pt x="85732" y="273026"/>
                </a:lnTo>
                <a:lnTo>
                  <a:pt x="85725" y="307975"/>
                </a:lnTo>
                <a:lnTo>
                  <a:pt x="82903" y="314325"/>
                </a:lnTo>
                <a:lnTo>
                  <a:pt x="79179" y="320675"/>
                </a:lnTo>
                <a:lnTo>
                  <a:pt x="76788" y="333375"/>
                </a:lnTo>
                <a:lnTo>
                  <a:pt x="76201" y="381000"/>
                </a:lnTo>
                <a:lnTo>
                  <a:pt x="76200" y="393700"/>
                </a:lnTo>
                <a:lnTo>
                  <a:pt x="73378" y="400050"/>
                </a:lnTo>
                <a:lnTo>
                  <a:pt x="67999" y="407694"/>
                </a:lnTo>
                <a:lnTo>
                  <a:pt x="66936" y="416808"/>
                </a:lnTo>
                <a:lnTo>
                  <a:pt x="66675" y="447675"/>
                </a:lnTo>
                <a:lnTo>
                  <a:pt x="66675" y="438150"/>
                </a:lnTo>
                <a:lnTo>
                  <a:pt x="66675" y="481180"/>
                </a:lnTo>
                <a:lnTo>
                  <a:pt x="65617" y="482712"/>
                </a:lnTo>
                <a:lnTo>
                  <a:pt x="63853" y="483733"/>
                </a:lnTo>
                <a:lnTo>
                  <a:pt x="61618" y="484414"/>
                </a:lnTo>
                <a:lnTo>
                  <a:pt x="60129" y="485925"/>
                </a:lnTo>
                <a:lnTo>
                  <a:pt x="57541" y="493856"/>
                </a:lnTo>
                <a:lnTo>
                  <a:pt x="57150" y="537005"/>
                </a:lnTo>
                <a:lnTo>
                  <a:pt x="56092" y="538978"/>
                </a:lnTo>
                <a:lnTo>
                  <a:pt x="54328" y="540294"/>
                </a:lnTo>
                <a:lnTo>
                  <a:pt x="52093" y="541171"/>
                </a:lnTo>
                <a:lnTo>
                  <a:pt x="50604" y="542814"/>
                </a:lnTo>
                <a:lnTo>
                  <a:pt x="48016" y="550972"/>
                </a:lnTo>
                <a:lnTo>
                  <a:pt x="47625" y="597164"/>
                </a:lnTo>
                <a:lnTo>
                  <a:pt x="47625" y="631942"/>
                </a:lnTo>
                <a:lnTo>
                  <a:pt x="46567" y="634020"/>
                </a:lnTo>
                <a:lnTo>
                  <a:pt x="44803" y="635405"/>
                </a:lnTo>
                <a:lnTo>
                  <a:pt x="42568" y="636328"/>
                </a:lnTo>
                <a:lnTo>
                  <a:pt x="41079" y="638003"/>
                </a:lnTo>
                <a:lnTo>
                  <a:pt x="39424" y="642684"/>
                </a:lnTo>
                <a:lnTo>
                  <a:pt x="37064" y="673123"/>
                </a:lnTo>
                <a:lnTo>
                  <a:pt x="30566" y="685805"/>
                </a:lnTo>
                <a:lnTo>
                  <a:pt x="27524" y="720803"/>
                </a:lnTo>
                <a:lnTo>
                  <a:pt x="21037" y="733441"/>
                </a:lnTo>
                <a:lnTo>
                  <a:pt x="19165" y="755651"/>
                </a:lnTo>
                <a:lnTo>
                  <a:pt x="18068" y="757767"/>
                </a:lnTo>
                <a:lnTo>
                  <a:pt x="16279" y="759178"/>
                </a:lnTo>
                <a:lnTo>
                  <a:pt x="14028" y="760119"/>
                </a:lnTo>
                <a:lnTo>
                  <a:pt x="12527" y="761804"/>
                </a:lnTo>
                <a:lnTo>
                  <a:pt x="10861" y="766499"/>
                </a:lnTo>
                <a:lnTo>
                  <a:pt x="9526" y="803703"/>
                </a:lnTo>
                <a:lnTo>
                  <a:pt x="8467" y="805677"/>
                </a:lnTo>
                <a:lnTo>
                  <a:pt x="6703" y="806993"/>
                </a:lnTo>
                <a:lnTo>
                  <a:pt x="1324" y="809104"/>
                </a:lnTo>
                <a:lnTo>
                  <a:pt x="588" y="812216"/>
                </a:lnTo>
                <a:lnTo>
                  <a:pt x="0" y="858230"/>
                </a:lnTo>
                <a:lnTo>
                  <a:pt x="0" y="866775"/>
                </a:lnTo>
                <a:lnTo>
                  <a:pt x="47516" y="866775"/>
                </a:lnTo>
                <a:lnTo>
                  <a:pt x="69969" y="866775"/>
                </a:lnTo>
                <a:lnTo>
                  <a:pt x="76253" y="863953"/>
                </a:lnTo>
                <a:lnTo>
                  <a:pt x="82574" y="860230"/>
                </a:lnTo>
                <a:lnTo>
                  <a:pt x="95254" y="857838"/>
                </a:lnTo>
                <a:lnTo>
                  <a:pt x="142287" y="857255"/>
                </a:lnTo>
                <a:lnTo>
                  <a:pt x="188804" y="857250"/>
                </a:lnTo>
                <a:lnTo>
                  <a:pt x="235041" y="857250"/>
                </a:lnTo>
                <a:lnTo>
                  <a:pt x="251792" y="858308"/>
                </a:lnTo>
                <a:lnTo>
                  <a:pt x="282464" y="865892"/>
                </a:lnTo>
                <a:lnTo>
                  <a:pt x="326929" y="866752"/>
                </a:lnTo>
                <a:lnTo>
                  <a:pt x="339814" y="867826"/>
                </a:lnTo>
                <a:lnTo>
                  <a:pt x="367333" y="875417"/>
                </a:lnTo>
                <a:lnTo>
                  <a:pt x="405492" y="877336"/>
                </a:lnTo>
                <a:lnTo>
                  <a:pt x="418921" y="883834"/>
                </a:lnTo>
                <a:lnTo>
                  <a:pt x="465236" y="885825"/>
                </a:lnTo>
                <a:lnTo>
                  <a:pt x="471339" y="885825"/>
                </a:lnTo>
                <a:lnTo>
                  <a:pt x="472977" y="886883"/>
                </a:lnTo>
                <a:lnTo>
                  <a:pt x="474070" y="888647"/>
                </a:lnTo>
                <a:lnTo>
                  <a:pt x="474796" y="890881"/>
                </a:lnTo>
                <a:lnTo>
                  <a:pt x="475280" y="891313"/>
                </a:lnTo>
                <a:lnTo>
                  <a:pt x="475603" y="890541"/>
                </a:lnTo>
                <a:lnTo>
                  <a:pt x="476250" y="885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20" name="SMARTInkShape-Group329"/>
          <p:cNvGrpSpPr/>
          <p:nvPr/>
        </p:nvGrpSpPr>
        <p:grpSpPr>
          <a:xfrm>
            <a:off x="11363325" y="4791075"/>
            <a:ext cx="419101" cy="933451"/>
            <a:chOff x="11363325" y="4791075"/>
            <a:chExt cx="419101" cy="933451"/>
          </a:xfrm>
        </p:grpSpPr>
        <p:sp>
          <p:nvSpPr>
            <p:cNvPr id="417" name="SMARTInkShape-1472"/>
            <p:cNvSpPr/>
            <p:nvPr>
              <p:custDataLst>
                <p:tags r:id="rId94"/>
              </p:custDataLst>
            </p:nvPr>
          </p:nvSpPr>
          <p:spPr>
            <a:xfrm>
              <a:off x="11363325" y="4791075"/>
              <a:ext cx="295276" cy="933451"/>
            </a:xfrm>
            <a:custGeom>
              <a:avLst/>
              <a:gdLst/>
              <a:ahLst/>
              <a:cxnLst/>
              <a:rect l="0" t="0" r="0" b="0"/>
              <a:pathLst>
                <a:path w="295276" h="933451">
                  <a:moveTo>
                    <a:pt x="133350" y="19050"/>
                  </a:moveTo>
                  <a:lnTo>
                    <a:pt x="133350" y="19050"/>
                  </a:lnTo>
                  <a:lnTo>
                    <a:pt x="166463" y="19050"/>
                  </a:lnTo>
                  <a:lnTo>
                    <a:pt x="172055" y="16228"/>
                  </a:lnTo>
                  <a:lnTo>
                    <a:pt x="178069" y="12504"/>
                  </a:lnTo>
                  <a:lnTo>
                    <a:pt x="190553" y="10114"/>
                  </a:lnTo>
                  <a:lnTo>
                    <a:pt x="238125" y="9526"/>
                  </a:lnTo>
                  <a:lnTo>
                    <a:pt x="252148" y="9525"/>
                  </a:lnTo>
                  <a:lnTo>
                    <a:pt x="257763" y="6703"/>
                  </a:lnTo>
                  <a:lnTo>
                    <a:pt x="263786" y="2979"/>
                  </a:lnTo>
                  <a:lnTo>
                    <a:pt x="274379" y="392"/>
                  </a:lnTo>
                  <a:lnTo>
                    <a:pt x="295275" y="0"/>
                  </a:lnTo>
                  <a:lnTo>
                    <a:pt x="295275" y="45363"/>
                  </a:lnTo>
                  <a:lnTo>
                    <a:pt x="295275" y="88903"/>
                  </a:lnTo>
                  <a:lnTo>
                    <a:pt x="292451" y="95251"/>
                  </a:lnTo>
                  <a:lnTo>
                    <a:pt x="290217" y="98426"/>
                  </a:lnTo>
                  <a:lnTo>
                    <a:pt x="287073" y="113007"/>
                  </a:lnTo>
                  <a:lnTo>
                    <a:pt x="284715" y="155693"/>
                  </a:lnTo>
                  <a:lnTo>
                    <a:pt x="278216" y="173668"/>
                  </a:lnTo>
                  <a:lnTo>
                    <a:pt x="275429" y="202434"/>
                  </a:lnTo>
                  <a:lnTo>
                    <a:pt x="268738" y="221119"/>
                  </a:lnTo>
                  <a:lnTo>
                    <a:pt x="266819" y="263644"/>
                  </a:lnTo>
                  <a:lnTo>
                    <a:pt x="265665" y="288949"/>
                  </a:lnTo>
                  <a:lnTo>
                    <a:pt x="257766" y="330555"/>
                  </a:lnTo>
                  <a:lnTo>
                    <a:pt x="257197" y="374912"/>
                  </a:lnTo>
                  <a:lnTo>
                    <a:pt x="256118" y="411714"/>
                  </a:lnTo>
                  <a:lnTo>
                    <a:pt x="249637" y="430616"/>
                  </a:lnTo>
                  <a:lnTo>
                    <a:pt x="247765" y="473191"/>
                  </a:lnTo>
                  <a:lnTo>
                    <a:pt x="246615" y="491952"/>
                  </a:lnTo>
                  <a:lnTo>
                    <a:pt x="239452" y="521095"/>
                  </a:lnTo>
                  <a:lnTo>
                    <a:pt x="238177" y="562579"/>
                  </a:lnTo>
                  <a:lnTo>
                    <a:pt x="237090" y="574943"/>
                  </a:lnTo>
                  <a:lnTo>
                    <a:pt x="229191" y="611601"/>
                  </a:lnTo>
                  <a:lnTo>
                    <a:pt x="228615" y="656442"/>
                  </a:lnTo>
                  <a:lnTo>
                    <a:pt x="228600" y="703151"/>
                  </a:lnTo>
                  <a:lnTo>
                    <a:pt x="228600" y="748333"/>
                  </a:lnTo>
                  <a:lnTo>
                    <a:pt x="228600" y="795598"/>
                  </a:lnTo>
                  <a:lnTo>
                    <a:pt x="228600" y="826827"/>
                  </a:lnTo>
                  <a:lnTo>
                    <a:pt x="222054" y="835914"/>
                  </a:lnTo>
                  <a:lnTo>
                    <a:pt x="219958" y="844814"/>
                  </a:lnTo>
                  <a:lnTo>
                    <a:pt x="219084" y="870345"/>
                  </a:lnTo>
                  <a:lnTo>
                    <a:pt x="220139" y="872330"/>
                  </a:lnTo>
                  <a:lnTo>
                    <a:pt x="221902" y="873654"/>
                  </a:lnTo>
                  <a:lnTo>
                    <a:pt x="224135" y="874536"/>
                  </a:lnTo>
                  <a:lnTo>
                    <a:pt x="225623" y="876183"/>
                  </a:lnTo>
                  <a:lnTo>
                    <a:pt x="228209" y="884346"/>
                  </a:lnTo>
                  <a:lnTo>
                    <a:pt x="228600" y="914390"/>
                  </a:lnTo>
                  <a:lnTo>
                    <a:pt x="219190" y="914400"/>
                  </a:lnTo>
                  <a:lnTo>
                    <a:pt x="209945" y="923533"/>
                  </a:lnTo>
                  <a:lnTo>
                    <a:pt x="163769" y="923925"/>
                  </a:lnTo>
                  <a:lnTo>
                    <a:pt x="116563" y="923925"/>
                  </a:lnTo>
                  <a:lnTo>
                    <a:pt x="69536" y="923925"/>
                  </a:lnTo>
                  <a:lnTo>
                    <a:pt x="23950" y="923925"/>
                  </a:lnTo>
                  <a:lnTo>
                    <a:pt x="22317" y="924983"/>
                  </a:lnTo>
                  <a:lnTo>
                    <a:pt x="21227" y="926747"/>
                  </a:lnTo>
                  <a:lnTo>
                    <a:pt x="19480" y="932126"/>
                  </a:lnTo>
                  <a:lnTo>
                    <a:pt x="16418" y="932862"/>
                  </a:lnTo>
                  <a:lnTo>
                    <a:pt x="0" y="933450"/>
                  </a:lnTo>
                  <a:lnTo>
                    <a:pt x="9525" y="923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" name="SMARTInkShape-1473"/>
            <p:cNvSpPr/>
            <p:nvPr>
              <p:custDataLst>
                <p:tags r:id="rId95"/>
              </p:custDataLst>
            </p:nvPr>
          </p:nvSpPr>
          <p:spPr>
            <a:xfrm>
              <a:off x="11668125" y="521017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0"/>
                  </a:moveTo>
                  <a:lnTo>
                    <a:pt x="0" y="0"/>
                  </a:lnTo>
                  <a:lnTo>
                    <a:pt x="46147" y="0"/>
                  </a:lnTo>
                  <a:lnTo>
                    <a:pt x="93771" y="0"/>
                  </a:lnTo>
                  <a:lnTo>
                    <a:pt x="114181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" name="SMARTInkShape-1474"/>
            <p:cNvSpPr/>
            <p:nvPr>
              <p:custDataLst>
                <p:tags r:id="rId96"/>
              </p:custDataLst>
            </p:nvPr>
          </p:nvSpPr>
          <p:spPr>
            <a:xfrm>
              <a:off x="11658600" y="5286375"/>
              <a:ext cx="104776" cy="1"/>
            </a:xfrm>
            <a:custGeom>
              <a:avLst/>
              <a:gdLst/>
              <a:ahLst/>
              <a:cxnLst/>
              <a:rect l="0" t="0" r="0" b="0"/>
              <a:pathLst>
                <a:path w="104776" h="1">
                  <a:moveTo>
                    <a:pt x="0" y="0"/>
                  </a:moveTo>
                  <a:lnTo>
                    <a:pt x="0" y="0"/>
                  </a:lnTo>
                  <a:lnTo>
                    <a:pt x="45412" y="0"/>
                  </a:lnTo>
                  <a:lnTo>
                    <a:pt x="91979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3" name="SMARTInkShape-Group330"/>
          <p:cNvGrpSpPr/>
          <p:nvPr/>
        </p:nvGrpSpPr>
        <p:grpSpPr>
          <a:xfrm>
            <a:off x="1143000" y="6276975"/>
            <a:ext cx="142876" cy="95251"/>
            <a:chOff x="1143000" y="6276975"/>
            <a:chExt cx="142876" cy="95251"/>
          </a:xfrm>
        </p:grpSpPr>
        <p:sp>
          <p:nvSpPr>
            <p:cNvPr id="421" name="SMARTInkShape-1475"/>
            <p:cNvSpPr/>
            <p:nvPr>
              <p:custDataLst>
                <p:tags r:id="rId92"/>
              </p:custDataLst>
            </p:nvPr>
          </p:nvSpPr>
          <p:spPr>
            <a:xfrm>
              <a:off x="1143000" y="6276975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45358" y="9525"/>
                  </a:lnTo>
                  <a:lnTo>
                    <a:pt x="51204" y="9525"/>
                  </a:lnTo>
                  <a:lnTo>
                    <a:pt x="57329" y="6703"/>
                  </a:lnTo>
                  <a:lnTo>
                    <a:pt x="64829" y="1324"/>
                  </a:lnTo>
                  <a:lnTo>
                    <a:pt x="73915" y="262"/>
                  </a:lnTo>
                  <a:lnTo>
                    <a:pt x="120552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" name="SMARTInkShape-1476"/>
            <p:cNvSpPr/>
            <p:nvPr>
              <p:custDataLst>
                <p:tags r:id="rId93"/>
              </p:custDataLst>
            </p:nvPr>
          </p:nvSpPr>
          <p:spPr>
            <a:xfrm>
              <a:off x="1162050" y="6372225"/>
              <a:ext cx="123826" cy="1"/>
            </a:xfrm>
            <a:custGeom>
              <a:avLst/>
              <a:gdLst/>
              <a:ahLst/>
              <a:cxnLst/>
              <a:rect l="0" t="0" r="0" b="0"/>
              <a:pathLst>
                <a:path w="123826" h="1">
                  <a:moveTo>
                    <a:pt x="0" y="0"/>
                  </a:moveTo>
                  <a:lnTo>
                    <a:pt x="0" y="0"/>
                  </a:lnTo>
                  <a:lnTo>
                    <a:pt x="45435" y="0"/>
                  </a:lnTo>
                  <a:lnTo>
                    <a:pt x="91979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7" name="SMARTInkShape-Group331"/>
          <p:cNvGrpSpPr/>
          <p:nvPr/>
        </p:nvGrpSpPr>
        <p:grpSpPr>
          <a:xfrm>
            <a:off x="1590675" y="6105525"/>
            <a:ext cx="1352551" cy="495301"/>
            <a:chOff x="1590675" y="6105525"/>
            <a:chExt cx="1352551" cy="495301"/>
          </a:xfrm>
        </p:grpSpPr>
        <p:sp>
          <p:nvSpPr>
            <p:cNvPr id="424" name="SMARTInkShape-1477"/>
            <p:cNvSpPr/>
            <p:nvPr>
              <p:custDataLst>
                <p:tags r:id="rId79"/>
              </p:custDataLst>
            </p:nvPr>
          </p:nvSpPr>
          <p:spPr>
            <a:xfrm>
              <a:off x="1619250" y="6105525"/>
              <a:ext cx="47626" cy="142876"/>
            </a:xfrm>
            <a:custGeom>
              <a:avLst/>
              <a:gdLst/>
              <a:ahLst/>
              <a:cxnLst/>
              <a:rect l="0" t="0" r="0" b="0"/>
              <a:pathLst>
                <a:path w="47626" h="142876">
                  <a:moveTo>
                    <a:pt x="0" y="76200"/>
                  </a:moveTo>
                  <a:lnTo>
                    <a:pt x="0" y="76200"/>
                  </a:lnTo>
                  <a:lnTo>
                    <a:pt x="0" y="67068"/>
                  </a:lnTo>
                  <a:lnTo>
                    <a:pt x="17610" y="49068"/>
                  </a:lnTo>
                  <a:lnTo>
                    <a:pt x="18623" y="42996"/>
                  </a:lnTo>
                  <a:lnTo>
                    <a:pt x="19824" y="41365"/>
                  </a:lnTo>
                  <a:lnTo>
                    <a:pt x="23980" y="39551"/>
                  </a:lnTo>
                  <a:lnTo>
                    <a:pt x="25512" y="38009"/>
                  </a:lnTo>
                  <a:lnTo>
                    <a:pt x="27213" y="33474"/>
                  </a:lnTo>
                  <a:lnTo>
                    <a:pt x="28726" y="31841"/>
                  </a:lnTo>
                  <a:lnTo>
                    <a:pt x="33228" y="30026"/>
                  </a:lnTo>
                  <a:lnTo>
                    <a:pt x="34852" y="28484"/>
                  </a:lnTo>
                  <a:lnTo>
                    <a:pt x="36656" y="23949"/>
                  </a:lnTo>
                  <a:lnTo>
                    <a:pt x="38196" y="22316"/>
                  </a:lnTo>
                  <a:lnTo>
                    <a:pt x="42729" y="20501"/>
                  </a:lnTo>
                  <a:lnTo>
                    <a:pt x="44361" y="18959"/>
                  </a:lnTo>
                  <a:lnTo>
                    <a:pt x="47587" y="9652"/>
                  </a:lnTo>
                  <a:lnTo>
                    <a:pt x="47625" y="0"/>
                  </a:lnTo>
                  <a:lnTo>
                    <a:pt x="47625" y="44737"/>
                  </a:lnTo>
                  <a:lnTo>
                    <a:pt x="47625" y="91841"/>
                  </a:lnTo>
                  <a:lnTo>
                    <a:pt x="47625" y="138276"/>
                  </a:lnTo>
                  <a:lnTo>
                    <a:pt x="476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5" name="SMARTInkShape-1478"/>
            <p:cNvSpPr/>
            <p:nvPr>
              <p:custDataLst>
                <p:tags r:id="rId80"/>
              </p:custDataLst>
            </p:nvPr>
          </p:nvSpPr>
          <p:spPr>
            <a:xfrm>
              <a:off x="1590675" y="6296025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14189" y="9525"/>
                  </a:lnTo>
                  <a:lnTo>
                    <a:pt x="19712" y="6703"/>
                  </a:lnTo>
                  <a:lnTo>
                    <a:pt x="26824" y="1324"/>
                  </a:lnTo>
                  <a:lnTo>
                    <a:pt x="35833" y="262"/>
                  </a:lnTo>
                  <a:lnTo>
                    <a:pt x="82552" y="0"/>
                  </a:lnTo>
                  <a:lnTo>
                    <a:pt x="128324" y="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6" name="SMARTInkShape-1479"/>
            <p:cNvSpPr/>
            <p:nvPr>
              <p:custDataLst>
                <p:tags r:id="rId81"/>
              </p:custDataLst>
            </p:nvPr>
          </p:nvSpPr>
          <p:spPr>
            <a:xfrm>
              <a:off x="1638300" y="6457950"/>
              <a:ext cx="85726" cy="38087"/>
            </a:xfrm>
            <a:custGeom>
              <a:avLst/>
              <a:gdLst/>
              <a:ahLst/>
              <a:cxnLst/>
              <a:rect l="0" t="0" r="0" b="0"/>
              <a:pathLst>
                <a:path w="85726" h="38087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16228" y="10361"/>
                  </a:lnTo>
                  <a:lnTo>
                    <a:pt x="10849" y="17333"/>
                  </a:lnTo>
                  <a:lnTo>
                    <a:pt x="8728" y="26315"/>
                  </a:lnTo>
                  <a:lnTo>
                    <a:pt x="10" y="38086"/>
                  </a:lnTo>
                  <a:lnTo>
                    <a:pt x="0" y="20490"/>
                  </a:lnTo>
                  <a:lnTo>
                    <a:pt x="1058" y="20010"/>
                  </a:lnTo>
                  <a:lnTo>
                    <a:pt x="5056" y="19477"/>
                  </a:lnTo>
                  <a:lnTo>
                    <a:pt x="6546" y="18276"/>
                  </a:lnTo>
                  <a:lnTo>
                    <a:pt x="8201" y="14120"/>
                  </a:lnTo>
                  <a:lnTo>
                    <a:pt x="9701" y="12588"/>
                  </a:lnTo>
                  <a:lnTo>
                    <a:pt x="17610" y="9929"/>
                  </a:lnTo>
                  <a:lnTo>
                    <a:pt x="65221" y="9525"/>
                  </a:lnTo>
                  <a:lnTo>
                    <a:pt x="84363" y="9525"/>
                  </a:lnTo>
                  <a:lnTo>
                    <a:pt x="84817" y="8467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7" name="SMARTInkShape-1480"/>
            <p:cNvSpPr/>
            <p:nvPr>
              <p:custDataLst>
                <p:tags r:id="rId82"/>
              </p:custDataLst>
            </p:nvPr>
          </p:nvSpPr>
          <p:spPr>
            <a:xfrm>
              <a:off x="1714500" y="6419850"/>
              <a:ext cx="19051" cy="180976"/>
            </a:xfrm>
            <a:custGeom>
              <a:avLst/>
              <a:gdLst/>
              <a:ahLst/>
              <a:cxnLst/>
              <a:rect l="0" t="0" r="0" b="0"/>
              <a:pathLst>
                <a:path w="19051" h="180976">
                  <a:moveTo>
                    <a:pt x="19050" y="0"/>
                  </a:moveTo>
                  <a:lnTo>
                    <a:pt x="19050" y="0"/>
                  </a:lnTo>
                  <a:lnTo>
                    <a:pt x="19050" y="14465"/>
                  </a:lnTo>
                  <a:lnTo>
                    <a:pt x="16228" y="19834"/>
                  </a:lnTo>
                  <a:lnTo>
                    <a:pt x="10849" y="26848"/>
                  </a:lnTo>
                  <a:lnTo>
                    <a:pt x="8469" y="63824"/>
                  </a:lnTo>
                  <a:lnTo>
                    <a:pt x="1986" y="76264"/>
                  </a:lnTo>
                  <a:lnTo>
                    <a:pt x="5" y="123825"/>
                  </a:lnTo>
                  <a:lnTo>
                    <a:pt x="0" y="171450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8" name="SMARTInkShape-1481"/>
            <p:cNvSpPr/>
            <p:nvPr>
              <p:custDataLst>
                <p:tags r:id="rId83"/>
              </p:custDataLst>
            </p:nvPr>
          </p:nvSpPr>
          <p:spPr>
            <a:xfrm>
              <a:off x="1647825" y="6381750"/>
              <a:ext cx="38101" cy="123826"/>
            </a:xfrm>
            <a:custGeom>
              <a:avLst/>
              <a:gdLst/>
              <a:ahLst/>
              <a:cxnLst/>
              <a:rect l="0" t="0" r="0" b="0"/>
              <a:pathLst>
                <a:path w="38101" h="123826">
                  <a:moveTo>
                    <a:pt x="38100" y="0"/>
                  </a:moveTo>
                  <a:lnTo>
                    <a:pt x="38100" y="0"/>
                  </a:lnTo>
                  <a:lnTo>
                    <a:pt x="38100" y="9132"/>
                  </a:lnTo>
                  <a:lnTo>
                    <a:pt x="29899" y="17692"/>
                  </a:lnTo>
                  <a:lnTo>
                    <a:pt x="28691" y="27132"/>
                  </a:lnTo>
                  <a:lnTo>
                    <a:pt x="28585" y="41706"/>
                  </a:lnTo>
                  <a:lnTo>
                    <a:pt x="25757" y="47816"/>
                  </a:lnTo>
                  <a:lnTo>
                    <a:pt x="22031" y="54060"/>
                  </a:lnTo>
                  <a:lnTo>
                    <a:pt x="19443" y="64805"/>
                  </a:lnTo>
                  <a:lnTo>
                    <a:pt x="19166" y="71177"/>
                  </a:lnTo>
                  <a:lnTo>
                    <a:pt x="16279" y="76789"/>
                  </a:lnTo>
                  <a:lnTo>
                    <a:pt x="12527" y="82812"/>
                  </a:lnTo>
                  <a:lnTo>
                    <a:pt x="10118" y="95302"/>
                  </a:lnTo>
                  <a:lnTo>
                    <a:pt x="9920" y="98459"/>
                  </a:lnTo>
                  <a:lnTo>
                    <a:pt x="6878" y="104791"/>
                  </a:lnTo>
                  <a:lnTo>
                    <a:pt x="402" y="113743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9" name="SMARTInkShape-1482"/>
            <p:cNvSpPr/>
            <p:nvPr>
              <p:custDataLst>
                <p:tags r:id="rId84"/>
              </p:custDataLst>
            </p:nvPr>
          </p:nvSpPr>
          <p:spPr>
            <a:xfrm>
              <a:off x="2000250" y="62293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0" name="SMARTInkShape-1483"/>
            <p:cNvSpPr/>
            <p:nvPr>
              <p:custDataLst>
                <p:tags r:id="rId85"/>
              </p:custDataLst>
            </p:nvPr>
          </p:nvSpPr>
          <p:spPr>
            <a:xfrm>
              <a:off x="1933575" y="6143625"/>
              <a:ext cx="142837" cy="333372"/>
            </a:xfrm>
            <a:custGeom>
              <a:avLst/>
              <a:gdLst/>
              <a:ahLst/>
              <a:cxnLst/>
              <a:rect l="0" t="0" r="0" b="0"/>
              <a:pathLst>
                <a:path w="142837" h="333372">
                  <a:moveTo>
                    <a:pt x="66675" y="85725"/>
                  </a:moveTo>
                  <a:lnTo>
                    <a:pt x="66675" y="85725"/>
                  </a:lnTo>
                  <a:lnTo>
                    <a:pt x="66675" y="104373"/>
                  </a:lnTo>
                  <a:lnTo>
                    <a:pt x="76084" y="104772"/>
                  </a:lnTo>
                  <a:lnTo>
                    <a:pt x="84391" y="96574"/>
                  </a:lnTo>
                  <a:lnTo>
                    <a:pt x="85330" y="90585"/>
                  </a:lnTo>
                  <a:lnTo>
                    <a:pt x="86520" y="88965"/>
                  </a:lnTo>
                  <a:lnTo>
                    <a:pt x="90664" y="87165"/>
                  </a:lnTo>
                  <a:lnTo>
                    <a:pt x="92193" y="85627"/>
                  </a:lnTo>
                  <a:lnTo>
                    <a:pt x="93891" y="81095"/>
                  </a:lnTo>
                  <a:lnTo>
                    <a:pt x="95249" y="34808"/>
                  </a:lnTo>
                  <a:lnTo>
                    <a:pt x="95250" y="24066"/>
                  </a:lnTo>
                  <a:lnTo>
                    <a:pt x="94192" y="22394"/>
                  </a:lnTo>
                  <a:lnTo>
                    <a:pt x="92428" y="21279"/>
                  </a:lnTo>
                  <a:lnTo>
                    <a:pt x="90194" y="20536"/>
                  </a:lnTo>
                  <a:lnTo>
                    <a:pt x="88704" y="18983"/>
                  </a:lnTo>
                  <a:lnTo>
                    <a:pt x="87049" y="14433"/>
                  </a:lnTo>
                  <a:lnTo>
                    <a:pt x="85549" y="12798"/>
                  </a:lnTo>
                  <a:lnTo>
                    <a:pt x="67194" y="430"/>
                  </a:lnTo>
                  <a:lnTo>
                    <a:pt x="30029" y="0"/>
                  </a:lnTo>
                  <a:lnTo>
                    <a:pt x="14424" y="14189"/>
                  </a:lnTo>
                  <a:lnTo>
                    <a:pt x="11702" y="19712"/>
                  </a:lnTo>
                  <a:lnTo>
                    <a:pt x="8753" y="35012"/>
                  </a:lnTo>
                  <a:lnTo>
                    <a:pt x="2043" y="47642"/>
                  </a:lnTo>
                  <a:lnTo>
                    <a:pt x="10" y="93956"/>
                  </a:lnTo>
                  <a:lnTo>
                    <a:pt x="0" y="126884"/>
                  </a:lnTo>
                  <a:lnTo>
                    <a:pt x="2823" y="133298"/>
                  </a:lnTo>
                  <a:lnTo>
                    <a:pt x="6546" y="139677"/>
                  </a:lnTo>
                  <a:lnTo>
                    <a:pt x="9701" y="149218"/>
                  </a:lnTo>
                  <a:lnTo>
                    <a:pt x="15810" y="158748"/>
                  </a:lnTo>
                  <a:lnTo>
                    <a:pt x="19148" y="168275"/>
                  </a:lnTo>
                  <a:lnTo>
                    <a:pt x="23680" y="174625"/>
                  </a:lnTo>
                  <a:lnTo>
                    <a:pt x="29222" y="178153"/>
                  </a:lnTo>
                  <a:lnTo>
                    <a:pt x="35212" y="180779"/>
                  </a:lnTo>
                  <a:lnTo>
                    <a:pt x="79376" y="222260"/>
                  </a:lnTo>
                  <a:lnTo>
                    <a:pt x="98621" y="233893"/>
                  </a:lnTo>
                  <a:lnTo>
                    <a:pt x="106626" y="236244"/>
                  </a:lnTo>
                  <a:lnTo>
                    <a:pt x="109184" y="237929"/>
                  </a:lnTo>
                  <a:lnTo>
                    <a:pt x="110889" y="240111"/>
                  </a:lnTo>
                  <a:lnTo>
                    <a:pt x="113842" y="245358"/>
                  </a:lnTo>
                  <a:lnTo>
                    <a:pt x="139545" y="273939"/>
                  </a:lnTo>
                  <a:lnTo>
                    <a:pt x="141888" y="282839"/>
                  </a:lnTo>
                  <a:lnTo>
                    <a:pt x="142836" y="299784"/>
                  </a:lnTo>
                  <a:lnTo>
                    <a:pt x="140036" y="305393"/>
                  </a:lnTo>
                  <a:lnTo>
                    <a:pt x="116051" y="331612"/>
                  </a:lnTo>
                  <a:lnTo>
                    <a:pt x="112256" y="332592"/>
                  </a:lnTo>
                  <a:lnTo>
                    <a:pt x="73014" y="333371"/>
                  </a:lnTo>
                  <a:lnTo>
                    <a:pt x="70901" y="332314"/>
                  </a:lnTo>
                  <a:lnTo>
                    <a:pt x="69493" y="330551"/>
                  </a:lnTo>
                  <a:lnTo>
                    <a:pt x="68553" y="328318"/>
                  </a:lnTo>
                  <a:lnTo>
                    <a:pt x="66869" y="326828"/>
                  </a:lnTo>
                  <a:lnTo>
                    <a:pt x="58639" y="324242"/>
                  </a:lnTo>
                  <a:lnTo>
                    <a:pt x="48056" y="323860"/>
                  </a:lnTo>
                  <a:lnTo>
                    <a:pt x="47663" y="315650"/>
                  </a:lnTo>
                  <a:lnTo>
                    <a:pt x="48709" y="315208"/>
                  </a:lnTo>
                  <a:lnTo>
                    <a:pt x="76200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1" name="SMARTInkShape-1484"/>
            <p:cNvSpPr/>
            <p:nvPr>
              <p:custDataLst>
                <p:tags r:id="rId86"/>
              </p:custDataLst>
            </p:nvPr>
          </p:nvSpPr>
          <p:spPr>
            <a:xfrm>
              <a:off x="2228884" y="6315075"/>
              <a:ext cx="38067" cy="123788"/>
            </a:xfrm>
            <a:custGeom>
              <a:avLst/>
              <a:gdLst/>
              <a:ahLst/>
              <a:cxnLst/>
              <a:rect l="0" t="0" r="0" b="0"/>
              <a:pathLst>
                <a:path w="38067" h="123788">
                  <a:moveTo>
                    <a:pt x="38066" y="0"/>
                  </a:moveTo>
                  <a:lnTo>
                    <a:pt x="38066" y="0"/>
                  </a:lnTo>
                  <a:lnTo>
                    <a:pt x="28551" y="0"/>
                  </a:lnTo>
                  <a:lnTo>
                    <a:pt x="28541" y="31905"/>
                  </a:lnTo>
                  <a:lnTo>
                    <a:pt x="27483" y="33970"/>
                  </a:lnTo>
                  <a:lnTo>
                    <a:pt x="25719" y="35346"/>
                  </a:lnTo>
                  <a:lnTo>
                    <a:pt x="23485" y="36264"/>
                  </a:lnTo>
                  <a:lnTo>
                    <a:pt x="21995" y="38993"/>
                  </a:lnTo>
                  <a:lnTo>
                    <a:pt x="18219" y="62881"/>
                  </a:lnTo>
                  <a:lnTo>
                    <a:pt x="11529" y="76078"/>
                  </a:lnTo>
                  <a:lnTo>
                    <a:pt x="9494" y="112535"/>
                  </a:lnTo>
                  <a:lnTo>
                    <a:pt x="0" y="123787"/>
                  </a:lnTo>
                  <a:lnTo>
                    <a:pt x="9491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2" name="SMARTInkShape-1485"/>
            <p:cNvSpPr/>
            <p:nvPr>
              <p:custDataLst>
                <p:tags r:id="rId87"/>
              </p:custDataLst>
            </p:nvPr>
          </p:nvSpPr>
          <p:spPr>
            <a:xfrm>
              <a:off x="2276475" y="6334128"/>
              <a:ext cx="38101" cy="114298"/>
            </a:xfrm>
            <a:custGeom>
              <a:avLst/>
              <a:gdLst/>
              <a:ahLst/>
              <a:cxnLst/>
              <a:rect l="0" t="0" r="0" b="0"/>
              <a:pathLst>
                <a:path w="38101" h="114298">
                  <a:moveTo>
                    <a:pt x="0" y="9522"/>
                  </a:moveTo>
                  <a:lnTo>
                    <a:pt x="0" y="9522"/>
                  </a:lnTo>
                  <a:lnTo>
                    <a:pt x="9522" y="0"/>
                  </a:lnTo>
                  <a:lnTo>
                    <a:pt x="9525" y="32185"/>
                  </a:lnTo>
                  <a:lnTo>
                    <a:pt x="12347" y="38292"/>
                  </a:lnTo>
                  <a:lnTo>
                    <a:pt x="16071" y="44533"/>
                  </a:lnTo>
                  <a:lnTo>
                    <a:pt x="18462" y="57164"/>
                  </a:lnTo>
                  <a:lnTo>
                    <a:pt x="18934" y="69850"/>
                  </a:lnTo>
                  <a:lnTo>
                    <a:pt x="21821" y="76198"/>
                  </a:lnTo>
                  <a:lnTo>
                    <a:pt x="25573" y="82547"/>
                  </a:lnTo>
                  <a:lnTo>
                    <a:pt x="28180" y="93366"/>
                  </a:lnTo>
                  <a:lnTo>
                    <a:pt x="36741" y="103283"/>
                  </a:lnTo>
                  <a:lnTo>
                    <a:pt x="3810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3" name="SMARTInkShape-1486"/>
            <p:cNvSpPr/>
            <p:nvPr>
              <p:custDataLst>
                <p:tags r:id="rId88"/>
              </p:custDataLst>
            </p:nvPr>
          </p:nvSpPr>
          <p:spPr>
            <a:xfrm>
              <a:off x="2238420" y="6419850"/>
              <a:ext cx="114256" cy="19051"/>
            </a:xfrm>
            <a:custGeom>
              <a:avLst/>
              <a:gdLst/>
              <a:ahLst/>
              <a:cxnLst/>
              <a:rect l="0" t="0" r="0" b="0"/>
              <a:pathLst>
                <a:path w="114256" h="19051">
                  <a:moveTo>
                    <a:pt x="19005" y="0"/>
                  </a:moveTo>
                  <a:lnTo>
                    <a:pt x="19005" y="0"/>
                  </a:lnTo>
                  <a:lnTo>
                    <a:pt x="13949" y="5056"/>
                  </a:lnTo>
                  <a:lnTo>
                    <a:pt x="8644" y="7539"/>
                  </a:lnTo>
                  <a:lnTo>
                    <a:pt x="106" y="9491"/>
                  </a:lnTo>
                  <a:lnTo>
                    <a:pt x="0" y="14571"/>
                  </a:lnTo>
                  <a:lnTo>
                    <a:pt x="1043" y="16064"/>
                  </a:lnTo>
                  <a:lnTo>
                    <a:pt x="2797" y="17059"/>
                  </a:lnTo>
                  <a:lnTo>
                    <a:pt x="9658" y="18788"/>
                  </a:lnTo>
                  <a:lnTo>
                    <a:pt x="55873" y="19050"/>
                  </a:lnTo>
                  <a:lnTo>
                    <a:pt x="65730" y="19050"/>
                  </a:lnTo>
                  <a:lnTo>
                    <a:pt x="74344" y="16228"/>
                  </a:lnTo>
                  <a:lnTo>
                    <a:pt x="81700" y="12505"/>
                  </a:lnTo>
                  <a:lnTo>
                    <a:pt x="91791" y="9349"/>
                  </a:lnTo>
                  <a:lnTo>
                    <a:pt x="101484" y="3240"/>
                  </a:lnTo>
                  <a:lnTo>
                    <a:pt x="11425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4" name="SMARTInkShape-1487"/>
            <p:cNvSpPr/>
            <p:nvPr>
              <p:custDataLst>
                <p:tags r:id="rId89"/>
              </p:custDataLst>
            </p:nvPr>
          </p:nvSpPr>
          <p:spPr>
            <a:xfrm>
              <a:off x="2419350" y="6324635"/>
              <a:ext cx="104738" cy="142840"/>
            </a:xfrm>
            <a:custGeom>
              <a:avLst/>
              <a:gdLst/>
              <a:ahLst/>
              <a:cxnLst/>
              <a:rect l="0" t="0" r="0" b="0"/>
              <a:pathLst>
                <a:path w="104738" h="142840">
                  <a:moveTo>
                    <a:pt x="0" y="28540"/>
                  </a:moveTo>
                  <a:lnTo>
                    <a:pt x="0" y="28540"/>
                  </a:lnTo>
                  <a:lnTo>
                    <a:pt x="0" y="64887"/>
                  </a:lnTo>
                  <a:lnTo>
                    <a:pt x="6546" y="73898"/>
                  </a:lnTo>
                  <a:lnTo>
                    <a:pt x="9133" y="83928"/>
                  </a:lnTo>
                  <a:lnTo>
                    <a:pt x="9515" y="102977"/>
                  </a:lnTo>
                  <a:lnTo>
                    <a:pt x="17725" y="112786"/>
                  </a:lnTo>
                  <a:lnTo>
                    <a:pt x="19049" y="123782"/>
                  </a:lnTo>
                  <a:lnTo>
                    <a:pt x="19050" y="123787"/>
                  </a:lnTo>
                  <a:lnTo>
                    <a:pt x="19050" y="106180"/>
                  </a:lnTo>
                  <a:lnTo>
                    <a:pt x="12504" y="97420"/>
                  </a:lnTo>
                  <a:lnTo>
                    <a:pt x="10408" y="88578"/>
                  </a:lnTo>
                  <a:lnTo>
                    <a:pt x="9559" y="63454"/>
                  </a:lnTo>
                  <a:lnTo>
                    <a:pt x="6718" y="57110"/>
                  </a:lnTo>
                  <a:lnTo>
                    <a:pt x="2986" y="50763"/>
                  </a:lnTo>
                  <a:lnTo>
                    <a:pt x="590" y="38065"/>
                  </a:lnTo>
                  <a:lnTo>
                    <a:pt x="1" y="14089"/>
                  </a:lnTo>
                  <a:lnTo>
                    <a:pt x="1059" y="12556"/>
                  </a:lnTo>
                  <a:lnTo>
                    <a:pt x="2823" y="11534"/>
                  </a:lnTo>
                  <a:lnTo>
                    <a:pt x="8201" y="9894"/>
                  </a:lnTo>
                  <a:lnTo>
                    <a:pt x="8937" y="6847"/>
                  </a:lnTo>
                  <a:lnTo>
                    <a:pt x="9133" y="4553"/>
                  </a:lnTo>
                  <a:lnTo>
                    <a:pt x="10322" y="3024"/>
                  </a:lnTo>
                  <a:lnTo>
                    <a:pt x="17692" y="368"/>
                  </a:lnTo>
                  <a:lnTo>
                    <a:pt x="27132" y="0"/>
                  </a:lnTo>
                  <a:lnTo>
                    <a:pt x="36649" y="8169"/>
                  </a:lnTo>
                  <a:lnTo>
                    <a:pt x="42727" y="9099"/>
                  </a:lnTo>
                  <a:lnTo>
                    <a:pt x="44360" y="10288"/>
                  </a:lnTo>
                  <a:lnTo>
                    <a:pt x="45448" y="12139"/>
                  </a:lnTo>
                  <a:lnTo>
                    <a:pt x="46980" y="19799"/>
                  </a:lnTo>
                  <a:lnTo>
                    <a:pt x="47624" y="51193"/>
                  </a:lnTo>
                  <a:lnTo>
                    <a:pt x="46566" y="53167"/>
                  </a:lnTo>
                  <a:lnTo>
                    <a:pt x="44802" y="54483"/>
                  </a:lnTo>
                  <a:lnTo>
                    <a:pt x="42569" y="55360"/>
                  </a:lnTo>
                  <a:lnTo>
                    <a:pt x="41079" y="57003"/>
                  </a:lnTo>
                  <a:lnTo>
                    <a:pt x="38135" y="66510"/>
                  </a:lnTo>
                  <a:lnTo>
                    <a:pt x="28968" y="75770"/>
                  </a:lnTo>
                  <a:lnTo>
                    <a:pt x="43043" y="61697"/>
                  </a:lnTo>
                  <a:lnTo>
                    <a:pt x="48411" y="59152"/>
                  </a:lnTo>
                  <a:lnTo>
                    <a:pt x="66749" y="57138"/>
                  </a:lnTo>
                  <a:lnTo>
                    <a:pt x="90262" y="57115"/>
                  </a:lnTo>
                  <a:lnTo>
                    <a:pt x="91924" y="58173"/>
                  </a:lnTo>
                  <a:lnTo>
                    <a:pt x="93032" y="59937"/>
                  </a:lnTo>
                  <a:lnTo>
                    <a:pt x="93772" y="62171"/>
                  </a:lnTo>
                  <a:lnTo>
                    <a:pt x="95323" y="63660"/>
                  </a:lnTo>
                  <a:lnTo>
                    <a:pt x="99869" y="65316"/>
                  </a:lnTo>
                  <a:lnTo>
                    <a:pt x="101504" y="66816"/>
                  </a:lnTo>
                  <a:lnTo>
                    <a:pt x="103321" y="71304"/>
                  </a:lnTo>
                  <a:lnTo>
                    <a:pt x="104737" y="98429"/>
                  </a:lnTo>
                  <a:lnTo>
                    <a:pt x="103691" y="100532"/>
                  </a:lnTo>
                  <a:lnTo>
                    <a:pt x="101936" y="101935"/>
                  </a:lnTo>
                  <a:lnTo>
                    <a:pt x="99707" y="102870"/>
                  </a:lnTo>
                  <a:lnTo>
                    <a:pt x="98222" y="104552"/>
                  </a:lnTo>
                  <a:lnTo>
                    <a:pt x="96571" y="109242"/>
                  </a:lnTo>
                  <a:lnTo>
                    <a:pt x="95641" y="117833"/>
                  </a:lnTo>
                  <a:lnTo>
                    <a:pt x="94453" y="119819"/>
                  </a:lnTo>
                  <a:lnTo>
                    <a:pt x="92602" y="121142"/>
                  </a:lnTo>
                  <a:lnTo>
                    <a:pt x="90310" y="122025"/>
                  </a:lnTo>
                  <a:lnTo>
                    <a:pt x="88781" y="123671"/>
                  </a:lnTo>
                  <a:lnTo>
                    <a:pt x="83507" y="133919"/>
                  </a:lnTo>
                  <a:lnTo>
                    <a:pt x="77643" y="141077"/>
                  </a:lnTo>
                  <a:lnTo>
                    <a:pt x="74019" y="142057"/>
                  </a:lnTo>
                  <a:lnTo>
                    <a:pt x="58485" y="142839"/>
                  </a:lnTo>
                  <a:lnTo>
                    <a:pt x="58040" y="141781"/>
                  </a:lnTo>
                  <a:lnTo>
                    <a:pt x="57150" y="133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5" name="SMARTInkShape-1488"/>
            <p:cNvSpPr/>
            <p:nvPr>
              <p:custDataLst>
                <p:tags r:id="rId90"/>
              </p:custDataLst>
            </p:nvPr>
          </p:nvSpPr>
          <p:spPr>
            <a:xfrm>
              <a:off x="2572146" y="6334125"/>
              <a:ext cx="113905" cy="133303"/>
            </a:xfrm>
            <a:custGeom>
              <a:avLst/>
              <a:gdLst/>
              <a:ahLst/>
              <a:cxnLst/>
              <a:rect l="0" t="0" r="0" b="0"/>
              <a:pathLst>
                <a:path w="113905" h="133303">
                  <a:moveTo>
                    <a:pt x="66279" y="19050"/>
                  </a:moveTo>
                  <a:lnTo>
                    <a:pt x="66279" y="19050"/>
                  </a:lnTo>
                  <a:lnTo>
                    <a:pt x="57146" y="19050"/>
                  </a:lnTo>
                  <a:lnTo>
                    <a:pt x="56754" y="4472"/>
                  </a:lnTo>
                  <a:lnTo>
                    <a:pt x="55696" y="2981"/>
                  </a:lnTo>
                  <a:lnTo>
                    <a:pt x="53932" y="1987"/>
                  </a:lnTo>
                  <a:lnTo>
                    <a:pt x="47345" y="34"/>
                  </a:lnTo>
                  <a:lnTo>
                    <a:pt x="32765" y="0"/>
                  </a:lnTo>
                  <a:lnTo>
                    <a:pt x="31236" y="1058"/>
                  </a:lnTo>
                  <a:lnTo>
                    <a:pt x="30217" y="2822"/>
                  </a:lnTo>
                  <a:lnTo>
                    <a:pt x="29538" y="5056"/>
                  </a:lnTo>
                  <a:lnTo>
                    <a:pt x="28026" y="6545"/>
                  </a:lnTo>
                  <a:lnTo>
                    <a:pt x="23525" y="8201"/>
                  </a:lnTo>
                  <a:lnTo>
                    <a:pt x="21901" y="9701"/>
                  </a:lnTo>
                  <a:lnTo>
                    <a:pt x="10096" y="28466"/>
                  </a:lnTo>
                  <a:lnTo>
                    <a:pt x="8155" y="44719"/>
                  </a:lnTo>
                  <a:lnTo>
                    <a:pt x="1607" y="57204"/>
                  </a:lnTo>
                  <a:lnTo>
                    <a:pt x="0" y="69861"/>
                  </a:lnTo>
                  <a:lnTo>
                    <a:pt x="2602" y="76205"/>
                  </a:lnTo>
                  <a:lnTo>
                    <a:pt x="6228" y="82552"/>
                  </a:lnTo>
                  <a:lnTo>
                    <a:pt x="8556" y="95250"/>
                  </a:lnTo>
                  <a:lnTo>
                    <a:pt x="9016" y="107950"/>
                  </a:lnTo>
                  <a:lnTo>
                    <a:pt x="11901" y="114300"/>
                  </a:lnTo>
                  <a:lnTo>
                    <a:pt x="26460" y="131469"/>
                  </a:lnTo>
                  <a:lnTo>
                    <a:pt x="30237" y="132514"/>
                  </a:lnTo>
                  <a:lnTo>
                    <a:pt x="50524" y="133302"/>
                  </a:lnTo>
                  <a:lnTo>
                    <a:pt x="56807" y="130506"/>
                  </a:lnTo>
                  <a:lnTo>
                    <a:pt x="102694" y="101550"/>
                  </a:lnTo>
                  <a:lnTo>
                    <a:pt x="11390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6" name="SMARTInkShape-1489"/>
            <p:cNvSpPr/>
            <p:nvPr>
              <p:custDataLst>
                <p:tags r:id="rId91"/>
              </p:custDataLst>
            </p:nvPr>
          </p:nvSpPr>
          <p:spPr>
            <a:xfrm>
              <a:off x="2752736" y="6287863"/>
              <a:ext cx="190490" cy="160435"/>
            </a:xfrm>
            <a:custGeom>
              <a:avLst/>
              <a:gdLst/>
              <a:ahLst/>
              <a:cxnLst/>
              <a:rect l="0" t="0" r="0" b="0"/>
              <a:pathLst>
                <a:path w="190490" h="160435">
                  <a:moveTo>
                    <a:pt x="76189" y="46262"/>
                  </a:moveTo>
                  <a:lnTo>
                    <a:pt x="76189" y="46262"/>
                  </a:lnTo>
                  <a:lnTo>
                    <a:pt x="76189" y="51318"/>
                  </a:lnTo>
                  <a:lnTo>
                    <a:pt x="75131" y="52807"/>
                  </a:lnTo>
                  <a:lnTo>
                    <a:pt x="73367" y="53801"/>
                  </a:lnTo>
                  <a:lnTo>
                    <a:pt x="71133" y="54463"/>
                  </a:lnTo>
                  <a:lnTo>
                    <a:pt x="69643" y="55963"/>
                  </a:lnTo>
                  <a:lnTo>
                    <a:pt x="67056" y="63872"/>
                  </a:lnTo>
                  <a:lnTo>
                    <a:pt x="66699" y="78443"/>
                  </a:lnTo>
                  <a:lnTo>
                    <a:pt x="63857" y="84554"/>
                  </a:lnTo>
                  <a:lnTo>
                    <a:pt x="60125" y="90798"/>
                  </a:lnTo>
                  <a:lnTo>
                    <a:pt x="57729" y="103429"/>
                  </a:lnTo>
                  <a:lnTo>
                    <a:pt x="57532" y="106598"/>
                  </a:lnTo>
                  <a:lnTo>
                    <a:pt x="56343" y="108711"/>
                  </a:lnTo>
                  <a:lnTo>
                    <a:pt x="54492" y="110120"/>
                  </a:lnTo>
                  <a:lnTo>
                    <a:pt x="49612" y="112743"/>
                  </a:lnTo>
                  <a:lnTo>
                    <a:pt x="43916" y="117437"/>
                  </a:lnTo>
                  <a:lnTo>
                    <a:pt x="40679" y="123051"/>
                  </a:lnTo>
                  <a:lnTo>
                    <a:pt x="38182" y="129074"/>
                  </a:lnTo>
                  <a:lnTo>
                    <a:pt x="10966" y="159107"/>
                  </a:lnTo>
                  <a:lnTo>
                    <a:pt x="1441" y="160434"/>
                  </a:lnTo>
                  <a:lnTo>
                    <a:pt x="957" y="159418"/>
                  </a:lnTo>
                  <a:lnTo>
                    <a:pt x="0" y="146096"/>
                  </a:lnTo>
                  <a:lnTo>
                    <a:pt x="2816" y="140727"/>
                  </a:lnTo>
                  <a:lnTo>
                    <a:pt x="27114" y="114391"/>
                  </a:lnTo>
                  <a:lnTo>
                    <a:pt x="33191" y="113368"/>
                  </a:lnTo>
                  <a:lnTo>
                    <a:pt x="34824" y="112165"/>
                  </a:lnTo>
                  <a:lnTo>
                    <a:pt x="36638" y="108007"/>
                  </a:lnTo>
                  <a:lnTo>
                    <a:pt x="38180" y="106476"/>
                  </a:lnTo>
                  <a:lnTo>
                    <a:pt x="42716" y="104774"/>
                  </a:lnTo>
                  <a:lnTo>
                    <a:pt x="44349" y="105378"/>
                  </a:lnTo>
                  <a:lnTo>
                    <a:pt x="45437" y="106839"/>
                  </a:lnTo>
                  <a:lnTo>
                    <a:pt x="46163" y="108872"/>
                  </a:lnTo>
                  <a:lnTo>
                    <a:pt x="47705" y="110227"/>
                  </a:lnTo>
                  <a:lnTo>
                    <a:pt x="55688" y="112580"/>
                  </a:lnTo>
                  <a:lnTo>
                    <a:pt x="56494" y="115600"/>
                  </a:lnTo>
                  <a:lnTo>
                    <a:pt x="56709" y="117887"/>
                  </a:lnTo>
                  <a:lnTo>
                    <a:pt x="57911" y="119412"/>
                  </a:lnTo>
                  <a:lnTo>
                    <a:pt x="62068" y="121106"/>
                  </a:lnTo>
                  <a:lnTo>
                    <a:pt x="63600" y="122616"/>
                  </a:lnTo>
                  <a:lnTo>
                    <a:pt x="67454" y="132084"/>
                  </a:lnTo>
                  <a:lnTo>
                    <a:pt x="84271" y="149586"/>
                  </a:lnTo>
                  <a:lnTo>
                    <a:pt x="93788" y="150910"/>
                  </a:lnTo>
                  <a:lnTo>
                    <a:pt x="109693" y="151037"/>
                  </a:lnTo>
                  <a:lnTo>
                    <a:pt x="115069" y="148215"/>
                  </a:lnTo>
                  <a:lnTo>
                    <a:pt x="128358" y="136848"/>
                  </a:lnTo>
                  <a:lnTo>
                    <a:pt x="131125" y="131325"/>
                  </a:lnTo>
                  <a:lnTo>
                    <a:pt x="134106" y="116025"/>
                  </a:lnTo>
                  <a:lnTo>
                    <a:pt x="140820" y="103395"/>
                  </a:lnTo>
                  <a:lnTo>
                    <a:pt x="142744" y="81186"/>
                  </a:lnTo>
                  <a:lnTo>
                    <a:pt x="139989" y="74837"/>
                  </a:lnTo>
                  <a:lnTo>
                    <a:pt x="136294" y="68487"/>
                  </a:lnTo>
                  <a:lnTo>
                    <a:pt x="133923" y="55787"/>
                  </a:lnTo>
                  <a:lnTo>
                    <a:pt x="133728" y="52612"/>
                  </a:lnTo>
                  <a:lnTo>
                    <a:pt x="130690" y="46262"/>
                  </a:lnTo>
                  <a:lnTo>
                    <a:pt x="100226" y="13153"/>
                  </a:lnTo>
                  <a:lnTo>
                    <a:pt x="94633" y="10380"/>
                  </a:lnTo>
                  <a:lnTo>
                    <a:pt x="82419" y="8600"/>
                  </a:lnTo>
                  <a:lnTo>
                    <a:pt x="80342" y="7396"/>
                  </a:lnTo>
                  <a:lnTo>
                    <a:pt x="78958" y="5535"/>
                  </a:lnTo>
                  <a:lnTo>
                    <a:pt x="78035" y="3236"/>
                  </a:lnTo>
                  <a:lnTo>
                    <a:pt x="76361" y="1702"/>
                  </a:lnTo>
                  <a:lnTo>
                    <a:pt x="71679" y="0"/>
                  </a:lnTo>
                  <a:lnTo>
                    <a:pt x="68949" y="604"/>
                  </a:lnTo>
                  <a:lnTo>
                    <a:pt x="58903" y="6957"/>
                  </a:lnTo>
                  <a:lnTo>
                    <a:pt x="39851" y="8130"/>
                  </a:lnTo>
                  <a:lnTo>
                    <a:pt x="20493" y="25772"/>
                  </a:lnTo>
                  <a:lnTo>
                    <a:pt x="19167" y="35286"/>
                  </a:lnTo>
                  <a:lnTo>
                    <a:pt x="19050" y="44811"/>
                  </a:lnTo>
                  <a:lnTo>
                    <a:pt x="27241" y="54336"/>
                  </a:lnTo>
                  <a:lnTo>
                    <a:pt x="33229" y="55357"/>
                  </a:lnTo>
                  <a:lnTo>
                    <a:pt x="75291" y="55787"/>
                  </a:lnTo>
                  <a:lnTo>
                    <a:pt x="83904" y="52965"/>
                  </a:lnTo>
                  <a:lnTo>
                    <a:pt x="91260" y="49242"/>
                  </a:lnTo>
                  <a:lnTo>
                    <a:pt x="101350" y="46086"/>
                  </a:lnTo>
                  <a:lnTo>
                    <a:pt x="111043" y="39977"/>
                  </a:lnTo>
                  <a:lnTo>
                    <a:pt x="120618" y="36639"/>
                  </a:lnTo>
                  <a:lnTo>
                    <a:pt x="130158" y="30475"/>
                  </a:lnTo>
                  <a:lnTo>
                    <a:pt x="139687" y="28179"/>
                  </a:lnTo>
                  <a:lnTo>
                    <a:pt x="146038" y="27642"/>
                  </a:lnTo>
                  <a:lnTo>
                    <a:pt x="152389" y="24581"/>
                  </a:lnTo>
                  <a:lnTo>
                    <a:pt x="158739" y="20751"/>
                  </a:lnTo>
                  <a:lnTo>
                    <a:pt x="169558" y="18091"/>
                  </a:lnTo>
                  <a:lnTo>
                    <a:pt x="175938" y="17807"/>
                  </a:lnTo>
                  <a:lnTo>
                    <a:pt x="181553" y="14918"/>
                  </a:lnTo>
                  <a:lnTo>
                    <a:pt x="190489" y="8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9" name="SMARTInkShape-Group332"/>
          <p:cNvGrpSpPr/>
          <p:nvPr/>
        </p:nvGrpSpPr>
        <p:grpSpPr>
          <a:xfrm>
            <a:off x="3190875" y="6010275"/>
            <a:ext cx="1628776" cy="571501"/>
            <a:chOff x="3190875" y="6010275"/>
            <a:chExt cx="1628776" cy="571501"/>
          </a:xfrm>
        </p:grpSpPr>
        <p:sp>
          <p:nvSpPr>
            <p:cNvPr id="438" name="SMARTInkShape-1490"/>
            <p:cNvSpPr/>
            <p:nvPr>
              <p:custDataLst>
                <p:tags r:id="rId68"/>
              </p:custDataLst>
            </p:nvPr>
          </p:nvSpPr>
          <p:spPr>
            <a:xfrm>
              <a:off x="3190875" y="621982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47454" y="9525"/>
                  </a:lnTo>
                  <a:lnTo>
                    <a:pt x="75024" y="9525"/>
                  </a:lnTo>
                  <a:lnTo>
                    <a:pt x="83791" y="6703"/>
                  </a:lnTo>
                  <a:lnTo>
                    <a:pt x="91216" y="2980"/>
                  </a:lnTo>
                  <a:lnTo>
                    <a:pt x="107837" y="393"/>
                  </a:lnTo>
                  <a:lnTo>
                    <a:pt x="154560" y="0"/>
                  </a:lnTo>
                  <a:lnTo>
                    <a:pt x="161914" y="0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9" name="SMARTInkShape-1491"/>
            <p:cNvSpPr/>
            <p:nvPr>
              <p:custDataLst>
                <p:tags r:id="rId69"/>
              </p:custDataLst>
            </p:nvPr>
          </p:nvSpPr>
          <p:spPr>
            <a:xfrm>
              <a:off x="3190875" y="6305550"/>
              <a:ext cx="180976" cy="9526"/>
            </a:xfrm>
            <a:custGeom>
              <a:avLst/>
              <a:gdLst/>
              <a:ahLst/>
              <a:cxnLst/>
              <a:rect l="0" t="0" r="0" b="0"/>
              <a:pathLst>
                <a:path w="180976" h="9526">
                  <a:moveTo>
                    <a:pt x="0" y="9525"/>
                  </a:moveTo>
                  <a:lnTo>
                    <a:pt x="0" y="9525"/>
                  </a:lnTo>
                  <a:lnTo>
                    <a:pt x="47514" y="9525"/>
                  </a:lnTo>
                  <a:lnTo>
                    <a:pt x="93371" y="9525"/>
                  </a:lnTo>
                  <a:lnTo>
                    <a:pt x="102483" y="2980"/>
                  </a:lnTo>
                  <a:lnTo>
                    <a:pt x="111387" y="883"/>
                  </a:lnTo>
                  <a:lnTo>
                    <a:pt x="157954" y="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0" name="SMARTInkShape-1492"/>
            <p:cNvSpPr/>
            <p:nvPr>
              <p:custDataLst>
                <p:tags r:id="rId70"/>
              </p:custDataLst>
            </p:nvPr>
          </p:nvSpPr>
          <p:spPr>
            <a:xfrm>
              <a:off x="3571875" y="6238875"/>
              <a:ext cx="228601" cy="19051"/>
            </a:xfrm>
            <a:custGeom>
              <a:avLst/>
              <a:gdLst/>
              <a:ahLst/>
              <a:cxnLst/>
              <a:rect l="0" t="0" r="0" b="0"/>
              <a:pathLst>
                <a:path w="228601" h="19051">
                  <a:moveTo>
                    <a:pt x="0" y="9525"/>
                  </a:moveTo>
                  <a:lnTo>
                    <a:pt x="0" y="9525"/>
                  </a:lnTo>
                  <a:lnTo>
                    <a:pt x="0" y="14581"/>
                  </a:lnTo>
                  <a:lnTo>
                    <a:pt x="1058" y="16070"/>
                  </a:lnTo>
                  <a:lnTo>
                    <a:pt x="2822" y="17064"/>
                  </a:lnTo>
                  <a:lnTo>
                    <a:pt x="9701" y="18788"/>
                  </a:lnTo>
                  <a:lnTo>
                    <a:pt x="54883" y="19050"/>
                  </a:lnTo>
                  <a:lnTo>
                    <a:pt x="84467" y="19050"/>
                  </a:lnTo>
                  <a:lnTo>
                    <a:pt x="88061" y="17992"/>
                  </a:lnTo>
                  <a:lnTo>
                    <a:pt x="90458" y="16228"/>
                  </a:lnTo>
                  <a:lnTo>
                    <a:pt x="92055" y="13994"/>
                  </a:lnTo>
                  <a:lnTo>
                    <a:pt x="99475" y="11511"/>
                  </a:lnTo>
                  <a:lnTo>
                    <a:pt x="146023" y="9535"/>
                  </a:lnTo>
                  <a:lnTo>
                    <a:pt x="190500" y="9525"/>
                  </a:lnTo>
                  <a:lnTo>
                    <a:pt x="228600" y="9525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1" name="SMARTInkShape-1493"/>
            <p:cNvSpPr/>
            <p:nvPr>
              <p:custDataLst>
                <p:tags r:id="rId71"/>
              </p:custDataLst>
            </p:nvPr>
          </p:nvSpPr>
          <p:spPr>
            <a:xfrm>
              <a:off x="3638550" y="6010275"/>
              <a:ext cx="76201" cy="180976"/>
            </a:xfrm>
            <a:custGeom>
              <a:avLst/>
              <a:gdLst/>
              <a:ahLst/>
              <a:cxnLst/>
              <a:rect l="0" t="0" r="0" b="0"/>
              <a:pathLst>
                <a:path w="76201" h="180976">
                  <a:moveTo>
                    <a:pt x="0" y="133350"/>
                  </a:moveTo>
                  <a:lnTo>
                    <a:pt x="0" y="133350"/>
                  </a:lnTo>
                  <a:lnTo>
                    <a:pt x="5057" y="133350"/>
                  </a:lnTo>
                  <a:lnTo>
                    <a:pt x="6546" y="132292"/>
                  </a:lnTo>
                  <a:lnTo>
                    <a:pt x="7539" y="130528"/>
                  </a:lnTo>
                  <a:lnTo>
                    <a:pt x="8201" y="128294"/>
                  </a:lnTo>
                  <a:lnTo>
                    <a:pt x="9701" y="126805"/>
                  </a:lnTo>
                  <a:lnTo>
                    <a:pt x="19148" y="123029"/>
                  </a:lnTo>
                  <a:lnTo>
                    <a:pt x="23680" y="118885"/>
                  </a:lnTo>
                  <a:lnTo>
                    <a:pt x="26400" y="113516"/>
                  </a:lnTo>
                  <a:lnTo>
                    <a:pt x="28145" y="106502"/>
                  </a:lnTo>
                  <a:lnTo>
                    <a:pt x="43738" y="88629"/>
                  </a:lnTo>
                  <a:lnTo>
                    <a:pt x="49680" y="76146"/>
                  </a:lnTo>
                  <a:lnTo>
                    <a:pt x="53830" y="69826"/>
                  </a:lnTo>
                  <a:lnTo>
                    <a:pt x="56712" y="59029"/>
                  </a:lnTo>
                  <a:lnTo>
                    <a:pt x="63610" y="49917"/>
                  </a:lnTo>
                  <a:lnTo>
                    <a:pt x="65767" y="41013"/>
                  </a:lnTo>
                  <a:lnTo>
                    <a:pt x="66271" y="34808"/>
                  </a:lnTo>
                  <a:lnTo>
                    <a:pt x="69318" y="28523"/>
                  </a:lnTo>
                  <a:lnTo>
                    <a:pt x="73141" y="22202"/>
                  </a:lnTo>
                  <a:lnTo>
                    <a:pt x="75797" y="11404"/>
                  </a:lnTo>
                  <a:lnTo>
                    <a:pt x="76200" y="11"/>
                  </a:lnTo>
                  <a:lnTo>
                    <a:pt x="67068" y="0"/>
                  </a:lnTo>
                  <a:lnTo>
                    <a:pt x="66792" y="5056"/>
                  </a:lnTo>
                  <a:lnTo>
                    <a:pt x="65694" y="6545"/>
                  </a:lnTo>
                  <a:lnTo>
                    <a:pt x="61653" y="8201"/>
                  </a:lnTo>
                  <a:lnTo>
                    <a:pt x="60152" y="9701"/>
                  </a:lnTo>
                  <a:lnTo>
                    <a:pt x="58484" y="14189"/>
                  </a:lnTo>
                  <a:lnTo>
                    <a:pt x="56170" y="35012"/>
                  </a:lnTo>
                  <a:lnTo>
                    <a:pt x="49626" y="47642"/>
                  </a:lnTo>
                  <a:lnTo>
                    <a:pt x="47632" y="93133"/>
                  </a:lnTo>
                  <a:lnTo>
                    <a:pt x="47625" y="140560"/>
                  </a:lnTo>
                  <a:lnTo>
                    <a:pt x="476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2" name="SMARTInkShape-1494"/>
            <p:cNvSpPr/>
            <p:nvPr>
              <p:custDataLst>
                <p:tags r:id="rId72"/>
              </p:custDataLst>
            </p:nvPr>
          </p:nvSpPr>
          <p:spPr>
            <a:xfrm>
              <a:off x="3638550" y="6343650"/>
              <a:ext cx="85726" cy="114298"/>
            </a:xfrm>
            <a:custGeom>
              <a:avLst/>
              <a:gdLst/>
              <a:ahLst/>
              <a:cxnLst/>
              <a:rect l="0" t="0" r="0" b="0"/>
              <a:pathLst>
                <a:path w="85726" h="114298">
                  <a:moveTo>
                    <a:pt x="38100" y="0"/>
                  </a:moveTo>
                  <a:lnTo>
                    <a:pt x="38100" y="0"/>
                  </a:lnTo>
                  <a:lnTo>
                    <a:pt x="38100" y="8201"/>
                  </a:lnTo>
                  <a:lnTo>
                    <a:pt x="37042" y="8642"/>
                  </a:lnTo>
                  <a:lnTo>
                    <a:pt x="33043" y="9132"/>
                  </a:lnTo>
                  <a:lnTo>
                    <a:pt x="31554" y="10321"/>
                  </a:lnTo>
                  <a:lnTo>
                    <a:pt x="29899" y="14465"/>
                  </a:lnTo>
                  <a:lnTo>
                    <a:pt x="28578" y="59398"/>
                  </a:lnTo>
                  <a:lnTo>
                    <a:pt x="27519" y="61824"/>
                  </a:lnTo>
                  <a:lnTo>
                    <a:pt x="25754" y="63440"/>
                  </a:lnTo>
                  <a:lnTo>
                    <a:pt x="23519" y="64518"/>
                  </a:lnTo>
                  <a:lnTo>
                    <a:pt x="22029" y="66295"/>
                  </a:lnTo>
                  <a:lnTo>
                    <a:pt x="20374" y="71093"/>
                  </a:lnTo>
                  <a:lnTo>
                    <a:pt x="19443" y="79743"/>
                  </a:lnTo>
                  <a:lnTo>
                    <a:pt x="18253" y="81736"/>
                  </a:lnTo>
                  <a:lnTo>
                    <a:pt x="16402" y="83066"/>
                  </a:lnTo>
                  <a:lnTo>
                    <a:pt x="14110" y="83953"/>
                  </a:lnTo>
                  <a:lnTo>
                    <a:pt x="12581" y="85602"/>
                  </a:lnTo>
                  <a:lnTo>
                    <a:pt x="10883" y="90256"/>
                  </a:lnTo>
                  <a:lnTo>
                    <a:pt x="9644" y="103012"/>
                  </a:lnTo>
                  <a:lnTo>
                    <a:pt x="8546" y="103600"/>
                  </a:lnTo>
                  <a:lnTo>
                    <a:pt x="4504" y="104253"/>
                  </a:lnTo>
                  <a:lnTo>
                    <a:pt x="3003" y="105485"/>
                  </a:lnTo>
                  <a:lnTo>
                    <a:pt x="15" y="114246"/>
                  </a:lnTo>
                  <a:lnTo>
                    <a:pt x="0" y="114297"/>
                  </a:lnTo>
                  <a:lnTo>
                    <a:pt x="0" y="99752"/>
                  </a:lnTo>
                  <a:lnTo>
                    <a:pt x="1058" y="98251"/>
                  </a:lnTo>
                  <a:lnTo>
                    <a:pt x="2822" y="97251"/>
                  </a:lnTo>
                  <a:lnTo>
                    <a:pt x="9132" y="95367"/>
                  </a:lnTo>
                  <a:lnTo>
                    <a:pt x="54883" y="95250"/>
                  </a:lnTo>
                  <a:lnTo>
                    <a:pt x="64913" y="95250"/>
                  </a:lnTo>
                  <a:lnTo>
                    <a:pt x="65500" y="96308"/>
                  </a:lnTo>
                  <a:lnTo>
                    <a:pt x="66153" y="100306"/>
                  </a:lnTo>
                  <a:lnTo>
                    <a:pt x="67385" y="101795"/>
                  </a:lnTo>
                  <a:lnTo>
                    <a:pt x="76165" y="104765"/>
                  </a:lnTo>
                  <a:lnTo>
                    <a:pt x="857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3" name="SMARTInkShape-1495"/>
            <p:cNvSpPr/>
            <p:nvPr>
              <p:custDataLst>
                <p:tags r:id="rId73"/>
              </p:custDataLst>
            </p:nvPr>
          </p:nvSpPr>
          <p:spPr>
            <a:xfrm>
              <a:off x="3705225" y="6353175"/>
              <a:ext cx="38101" cy="228601"/>
            </a:xfrm>
            <a:custGeom>
              <a:avLst/>
              <a:gdLst/>
              <a:ahLst/>
              <a:cxnLst/>
              <a:rect l="0" t="0" r="0" b="0"/>
              <a:pathLst>
                <a:path w="38101" h="228601">
                  <a:moveTo>
                    <a:pt x="38100" y="0"/>
                  </a:moveTo>
                  <a:lnTo>
                    <a:pt x="38100" y="0"/>
                  </a:lnTo>
                  <a:lnTo>
                    <a:pt x="29899" y="8201"/>
                  </a:lnTo>
                  <a:lnTo>
                    <a:pt x="28609" y="18623"/>
                  </a:lnTo>
                  <a:lnTo>
                    <a:pt x="28578" y="32270"/>
                  </a:lnTo>
                  <a:lnTo>
                    <a:pt x="25754" y="38331"/>
                  </a:lnTo>
                  <a:lnTo>
                    <a:pt x="20374" y="45789"/>
                  </a:lnTo>
                  <a:lnTo>
                    <a:pt x="19312" y="54867"/>
                  </a:lnTo>
                  <a:lnTo>
                    <a:pt x="19050" y="98428"/>
                  </a:lnTo>
                  <a:lnTo>
                    <a:pt x="16228" y="104776"/>
                  </a:lnTo>
                  <a:lnTo>
                    <a:pt x="10849" y="112419"/>
                  </a:lnTo>
                  <a:lnTo>
                    <a:pt x="9642" y="122336"/>
                  </a:lnTo>
                  <a:lnTo>
                    <a:pt x="9525" y="168355"/>
                  </a:lnTo>
                  <a:lnTo>
                    <a:pt x="9525" y="212842"/>
                  </a:lnTo>
                  <a:lnTo>
                    <a:pt x="8467" y="214919"/>
                  </a:lnTo>
                  <a:lnTo>
                    <a:pt x="6703" y="216304"/>
                  </a:lnTo>
                  <a:lnTo>
                    <a:pt x="4468" y="217228"/>
                  </a:lnTo>
                  <a:lnTo>
                    <a:pt x="2979" y="218902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4" name="SMARTInkShape-1496"/>
            <p:cNvSpPr/>
            <p:nvPr>
              <p:custDataLst>
                <p:tags r:id="rId74"/>
              </p:custDataLst>
            </p:nvPr>
          </p:nvSpPr>
          <p:spPr>
            <a:xfrm>
              <a:off x="3924303" y="6257925"/>
              <a:ext cx="19048" cy="28576"/>
            </a:xfrm>
            <a:custGeom>
              <a:avLst/>
              <a:gdLst/>
              <a:ahLst/>
              <a:cxnLst/>
              <a:rect l="0" t="0" r="0" b="0"/>
              <a:pathLst>
                <a:path w="19048" h="28576">
                  <a:moveTo>
                    <a:pt x="9522" y="0"/>
                  </a:moveTo>
                  <a:lnTo>
                    <a:pt x="9522" y="0"/>
                  </a:lnTo>
                  <a:lnTo>
                    <a:pt x="9522" y="9409"/>
                  </a:lnTo>
                  <a:lnTo>
                    <a:pt x="0" y="19047"/>
                  </a:lnTo>
                  <a:lnTo>
                    <a:pt x="9130" y="19050"/>
                  </a:lnTo>
                  <a:lnTo>
                    <a:pt x="9522" y="3"/>
                  </a:lnTo>
                  <a:lnTo>
                    <a:pt x="9522" y="27248"/>
                  </a:lnTo>
                  <a:lnTo>
                    <a:pt x="10580" y="27690"/>
                  </a:lnTo>
                  <a:lnTo>
                    <a:pt x="19047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5" name="SMARTInkShape-1497"/>
            <p:cNvSpPr/>
            <p:nvPr>
              <p:custDataLst>
                <p:tags r:id="rId75"/>
              </p:custDataLst>
            </p:nvPr>
          </p:nvSpPr>
          <p:spPr>
            <a:xfrm>
              <a:off x="4124721" y="6105525"/>
              <a:ext cx="104263" cy="237998"/>
            </a:xfrm>
            <a:custGeom>
              <a:avLst/>
              <a:gdLst/>
              <a:ahLst/>
              <a:cxnLst/>
              <a:rect l="0" t="0" r="0" b="0"/>
              <a:pathLst>
                <a:path w="104263" h="237998">
                  <a:moveTo>
                    <a:pt x="37704" y="28575"/>
                  </a:moveTo>
                  <a:lnTo>
                    <a:pt x="37704" y="28575"/>
                  </a:lnTo>
                  <a:lnTo>
                    <a:pt x="37704" y="14110"/>
                  </a:lnTo>
                  <a:lnTo>
                    <a:pt x="38762" y="12581"/>
                  </a:lnTo>
                  <a:lnTo>
                    <a:pt x="40526" y="11562"/>
                  </a:lnTo>
                  <a:lnTo>
                    <a:pt x="45905" y="9927"/>
                  </a:lnTo>
                  <a:lnTo>
                    <a:pt x="55314" y="1358"/>
                  </a:lnTo>
                  <a:lnTo>
                    <a:pt x="65849" y="35"/>
                  </a:lnTo>
                  <a:lnTo>
                    <a:pt x="75401" y="0"/>
                  </a:lnTo>
                  <a:lnTo>
                    <a:pt x="83969" y="8201"/>
                  </a:lnTo>
                  <a:lnTo>
                    <a:pt x="84926" y="14189"/>
                  </a:lnTo>
                  <a:lnTo>
                    <a:pt x="85326" y="41679"/>
                  </a:lnTo>
                  <a:lnTo>
                    <a:pt x="82506" y="47804"/>
                  </a:lnTo>
                  <a:lnTo>
                    <a:pt x="78783" y="54054"/>
                  </a:lnTo>
                  <a:lnTo>
                    <a:pt x="75628" y="63524"/>
                  </a:lnTo>
                  <a:lnTo>
                    <a:pt x="69519" y="73032"/>
                  </a:lnTo>
                  <a:lnTo>
                    <a:pt x="67239" y="82552"/>
                  </a:lnTo>
                  <a:lnTo>
                    <a:pt x="66705" y="88901"/>
                  </a:lnTo>
                  <a:lnTo>
                    <a:pt x="63646" y="95250"/>
                  </a:lnTo>
                  <a:lnTo>
                    <a:pt x="61349" y="98425"/>
                  </a:lnTo>
                  <a:lnTo>
                    <a:pt x="55974" y="101953"/>
                  </a:lnTo>
                  <a:lnTo>
                    <a:pt x="48956" y="104217"/>
                  </a:lnTo>
                  <a:lnTo>
                    <a:pt x="48380" y="105462"/>
                  </a:lnTo>
                  <a:lnTo>
                    <a:pt x="47381" y="112928"/>
                  </a:lnTo>
                  <a:lnTo>
                    <a:pt x="44474" y="113690"/>
                  </a:lnTo>
                  <a:lnTo>
                    <a:pt x="37738" y="114297"/>
                  </a:lnTo>
                  <a:lnTo>
                    <a:pt x="56358" y="95645"/>
                  </a:lnTo>
                  <a:lnTo>
                    <a:pt x="80433" y="95250"/>
                  </a:lnTo>
                  <a:lnTo>
                    <a:pt x="82065" y="96309"/>
                  </a:lnTo>
                  <a:lnTo>
                    <a:pt x="83153" y="98072"/>
                  </a:lnTo>
                  <a:lnTo>
                    <a:pt x="83878" y="100306"/>
                  </a:lnTo>
                  <a:lnTo>
                    <a:pt x="93403" y="112583"/>
                  </a:lnTo>
                  <a:lnTo>
                    <a:pt x="94424" y="118847"/>
                  </a:lnTo>
                  <a:lnTo>
                    <a:pt x="94726" y="127407"/>
                  </a:lnTo>
                  <a:lnTo>
                    <a:pt x="97619" y="133531"/>
                  </a:lnTo>
                  <a:lnTo>
                    <a:pt x="101375" y="139781"/>
                  </a:lnTo>
                  <a:lnTo>
                    <a:pt x="103489" y="150307"/>
                  </a:lnTo>
                  <a:lnTo>
                    <a:pt x="104262" y="168247"/>
                  </a:lnTo>
                  <a:lnTo>
                    <a:pt x="101505" y="172849"/>
                  </a:lnTo>
                  <a:lnTo>
                    <a:pt x="97810" y="178422"/>
                  </a:lnTo>
                  <a:lnTo>
                    <a:pt x="95730" y="187509"/>
                  </a:lnTo>
                  <a:lnTo>
                    <a:pt x="95243" y="193756"/>
                  </a:lnTo>
                  <a:lnTo>
                    <a:pt x="92205" y="200061"/>
                  </a:lnTo>
                  <a:lnTo>
                    <a:pt x="88385" y="206391"/>
                  </a:lnTo>
                  <a:lnTo>
                    <a:pt x="86687" y="212732"/>
                  </a:lnTo>
                  <a:lnTo>
                    <a:pt x="85176" y="214846"/>
                  </a:lnTo>
                  <a:lnTo>
                    <a:pt x="83110" y="216256"/>
                  </a:lnTo>
                  <a:lnTo>
                    <a:pt x="77993" y="218880"/>
                  </a:lnTo>
                  <a:lnTo>
                    <a:pt x="59021" y="234852"/>
                  </a:lnTo>
                  <a:lnTo>
                    <a:pt x="48991" y="237694"/>
                  </a:lnTo>
                  <a:lnTo>
                    <a:pt x="42695" y="237997"/>
                  </a:lnTo>
                  <a:lnTo>
                    <a:pt x="37100" y="235246"/>
                  </a:lnTo>
                  <a:lnTo>
                    <a:pt x="31086" y="231553"/>
                  </a:lnTo>
                  <a:lnTo>
                    <a:pt x="24885" y="229913"/>
                  </a:lnTo>
                  <a:lnTo>
                    <a:pt x="22808" y="228417"/>
                  </a:lnTo>
                  <a:lnTo>
                    <a:pt x="21423" y="226360"/>
                  </a:lnTo>
                  <a:lnTo>
                    <a:pt x="19201" y="220515"/>
                  </a:lnTo>
                  <a:lnTo>
                    <a:pt x="0" y="200420"/>
                  </a:lnTo>
                  <a:lnTo>
                    <a:pt x="14152" y="200025"/>
                  </a:lnTo>
                  <a:lnTo>
                    <a:pt x="15653" y="201084"/>
                  </a:lnTo>
                  <a:lnTo>
                    <a:pt x="16653" y="202847"/>
                  </a:lnTo>
                  <a:lnTo>
                    <a:pt x="18258" y="208226"/>
                  </a:lnTo>
                  <a:lnTo>
                    <a:pt x="21300" y="208962"/>
                  </a:lnTo>
                  <a:lnTo>
                    <a:pt x="37704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6" name="SMARTInkShape-1498"/>
            <p:cNvSpPr/>
            <p:nvPr>
              <p:custDataLst>
                <p:tags r:id="rId76"/>
              </p:custDataLst>
            </p:nvPr>
          </p:nvSpPr>
          <p:spPr>
            <a:xfrm>
              <a:off x="4305301" y="6134100"/>
              <a:ext cx="141420" cy="209551"/>
            </a:xfrm>
            <a:custGeom>
              <a:avLst/>
              <a:gdLst/>
              <a:ahLst/>
              <a:cxnLst/>
              <a:rect l="0" t="0" r="0" b="0"/>
              <a:pathLst>
                <a:path w="141420" h="209551">
                  <a:moveTo>
                    <a:pt x="104774" y="19050"/>
                  </a:moveTo>
                  <a:lnTo>
                    <a:pt x="104774" y="19050"/>
                  </a:lnTo>
                  <a:lnTo>
                    <a:pt x="104774" y="10849"/>
                  </a:lnTo>
                  <a:lnTo>
                    <a:pt x="103716" y="10408"/>
                  </a:lnTo>
                  <a:lnTo>
                    <a:pt x="95366" y="9535"/>
                  </a:lnTo>
                  <a:lnTo>
                    <a:pt x="86119" y="393"/>
                  </a:lnTo>
                  <a:lnTo>
                    <a:pt x="52520" y="0"/>
                  </a:lnTo>
                  <a:lnTo>
                    <a:pt x="50888" y="1058"/>
                  </a:lnTo>
                  <a:lnTo>
                    <a:pt x="49800" y="2822"/>
                  </a:lnTo>
                  <a:lnTo>
                    <a:pt x="49075" y="5056"/>
                  </a:lnTo>
                  <a:lnTo>
                    <a:pt x="47533" y="6545"/>
                  </a:lnTo>
                  <a:lnTo>
                    <a:pt x="42998" y="8201"/>
                  </a:lnTo>
                  <a:lnTo>
                    <a:pt x="41365" y="9701"/>
                  </a:lnTo>
                  <a:lnTo>
                    <a:pt x="30025" y="26824"/>
                  </a:lnTo>
                  <a:lnTo>
                    <a:pt x="22314" y="35834"/>
                  </a:lnTo>
                  <a:lnTo>
                    <a:pt x="18958" y="44719"/>
                  </a:lnTo>
                  <a:lnTo>
                    <a:pt x="12789" y="54054"/>
                  </a:lnTo>
                  <a:lnTo>
                    <a:pt x="10491" y="63524"/>
                  </a:lnTo>
                  <a:lnTo>
                    <a:pt x="8752" y="74090"/>
                  </a:lnTo>
                  <a:lnTo>
                    <a:pt x="1361" y="97102"/>
                  </a:lnTo>
                  <a:lnTo>
                    <a:pt x="4" y="142870"/>
                  </a:lnTo>
                  <a:lnTo>
                    <a:pt x="0" y="155574"/>
                  </a:lnTo>
                  <a:lnTo>
                    <a:pt x="2822" y="161925"/>
                  </a:lnTo>
                  <a:lnTo>
                    <a:pt x="15187" y="177800"/>
                  </a:lnTo>
                  <a:lnTo>
                    <a:pt x="21108" y="190500"/>
                  </a:lnTo>
                  <a:lnTo>
                    <a:pt x="27372" y="196850"/>
                  </a:lnTo>
                  <a:lnTo>
                    <a:pt x="41741" y="205317"/>
                  </a:lnTo>
                  <a:lnTo>
                    <a:pt x="56614" y="208714"/>
                  </a:lnTo>
                  <a:lnTo>
                    <a:pt x="69743" y="209385"/>
                  </a:lnTo>
                  <a:lnTo>
                    <a:pt x="76152" y="206654"/>
                  </a:lnTo>
                  <a:lnTo>
                    <a:pt x="79343" y="204444"/>
                  </a:lnTo>
                  <a:lnTo>
                    <a:pt x="102784" y="197785"/>
                  </a:lnTo>
                  <a:lnTo>
                    <a:pt x="128288" y="176437"/>
                  </a:lnTo>
                  <a:lnTo>
                    <a:pt x="131100" y="170844"/>
                  </a:lnTo>
                  <a:lnTo>
                    <a:pt x="131850" y="167871"/>
                  </a:lnTo>
                  <a:lnTo>
                    <a:pt x="141419" y="154246"/>
                  </a:lnTo>
                  <a:lnTo>
                    <a:pt x="140846" y="152572"/>
                  </a:lnTo>
                  <a:lnTo>
                    <a:pt x="127039" y="135564"/>
                  </a:lnTo>
                  <a:lnTo>
                    <a:pt x="125253" y="129748"/>
                  </a:lnTo>
                  <a:lnTo>
                    <a:pt x="123719" y="127774"/>
                  </a:lnTo>
                  <a:lnTo>
                    <a:pt x="119191" y="125580"/>
                  </a:lnTo>
                  <a:lnTo>
                    <a:pt x="92036" y="123870"/>
                  </a:lnTo>
                  <a:lnTo>
                    <a:pt x="85707" y="126667"/>
                  </a:lnTo>
                  <a:lnTo>
                    <a:pt x="79367" y="130380"/>
                  </a:lnTo>
                  <a:lnTo>
                    <a:pt x="73021" y="132030"/>
                  </a:lnTo>
                  <a:lnTo>
                    <a:pt x="70905" y="133528"/>
                  </a:lnTo>
                  <a:lnTo>
                    <a:pt x="69495" y="135586"/>
                  </a:lnTo>
                  <a:lnTo>
                    <a:pt x="66870" y="140694"/>
                  </a:lnTo>
                  <a:lnTo>
                    <a:pt x="62175" y="146492"/>
                  </a:lnTo>
                  <a:lnTo>
                    <a:pt x="56560" y="149774"/>
                  </a:lnTo>
                  <a:lnTo>
                    <a:pt x="53581" y="150649"/>
                  </a:lnTo>
                  <a:lnTo>
                    <a:pt x="51595" y="152291"/>
                  </a:lnTo>
                  <a:lnTo>
                    <a:pt x="40317" y="171629"/>
                  </a:lnTo>
                  <a:lnTo>
                    <a:pt x="38229" y="188629"/>
                  </a:lnTo>
                  <a:lnTo>
                    <a:pt x="48477" y="200614"/>
                  </a:lnTo>
                  <a:lnTo>
                    <a:pt x="5714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7" name="SMARTInkShape-1499"/>
            <p:cNvSpPr/>
            <p:nvPr>
              <p:custDataLst>
                <p:tags r:id="rId77"/>
              </p:custDataLst>
            </p:nvPr>
          </p:nvSpPr>
          <p:spPr>
            <a:xfrm>
              <a:off x="4629150" y="6191250"/>
              <a:ext cx="152365" cy="19051"/>
            </a:xfrm>
            <a:custGeom>
              <a:avLst/>
              <a:gdLst/>
              <a:ahLst/>
              <a:cxnLst/>
              <a:rect l="0" t="0" r="0" b="0"/>
              <a:pathLst>
                <a:path w="152365" h="19051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8642" y="8467"/>
                  </a:lnTo>
                  <a:lnTo>
                    <a:pt x="9408" y="1324"/>
                  </a:lnTo>
                  <a:lnTo>
                    <a:pt x="12295" y="588"/>
                  </a:lnTo>
                  <a:lnTo>
                    <a:pt x="59193" y="0"/>
                  </a:lnTo>
                  <a:lnTo>
                    <a:pt x="70253" y="0"/>
                  </a:lnTo>
                  <a:lnTo>
                    <a:pt x="76379" y="2822"/>
                  </a:lnTo>
                  <a:lnTo>
                    <a:pt x="82629" y="6545"/>
                  </a:lnTo>
                  <a:lnTo>
                    <a:pt x="95266" y="8937"/>
                  </a:lnTo>
                  <a:lnTo>
                    <a:pt x="142352" y="9525"/>
                  </a:lnTo>
                  <a:lnTo>
                    <a:pt x="151031" y="9525"/>
                  </a:lnTo>
                  <a:lnTo>
                    <a:pt x="151487" y="10583"/>
                  </a:lnTo>
                  <a:lnTo>
                    <a:pt x="152364" y="18657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8" name="SMARTInkShape-1500"/>
            <p:cNvSpPr/>
            <p:nvPr>
              <p:custDataLst>
                <p:tags r:id="rId78"/>
              </p:custDataLst>
            </p:nvPr>
          </p:nvSpPr>
          <p:spPr>
            <a:xfrm>
              <a:off x="4629150" y="6267450"/>
              <a:ext cx="190501" cy="9526"/>
            </a:xfrm>
            <a:custGeom>
              <a:avLst/>
              <a:gdLst/>
              <a:ahLst/>
              <a:cxnLst/>
              <a:rect l="0" t="0" r="0" b="0"/>
              <a:pathLst>
                <a:path w="190501" h="9526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7610" y="9409"/>
                  </a:lnTo>
                  <a:lnTo>
                    <a:pt x="52135" y="9525"/>
                  </a:lnTo>
                  <a:lnTo>
                    <a:pt x="57743" y="6703"/>
                  </a:lnTo>
                  <a:lnTo>
                    <a:pt x="60720" y="4469"/>
                  </a:lnTo>
                  <a:lnTo>
                    <a:pt x="63764" y="4037"/>
                  </a:lnTo>
                  <a:lnTo>
                    <a:pt x="69967" y="6381"/>
                  </a:lnTo>
                  <a:lnTo>
                    <a:pt x="73103" y="6370"/>
                  </a:lnTo>
                  <a:lnTo>
                    <a:pt x="92082" y="698"/>
                  </a:lnTo>
                  <a:lnTo>
                    <a:pt x="136525" y="3"/>
                  </a:lnTo>
                  <a:lnTo>
                    <a:pt x="184034" y="0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0" name="SMARTInkShape-1501"/>
          <p:cNvSpPr/>
          <p:nvPr>
            <p:custDataLst>
              <p:tags r:id="rId33"/>
            </p:custDataLst>
          </p:nvPr>
        </p:nvSpPr>
        <p:spPr>
          <a:xfrm>
            <a:off x="5095878" y="5962650"/>
            <a:ext cx="161923" cy="371439"/>
          </a:xfrm>
          <a:custGeom>
            <a:avLst/>
            <a:gdLst/>
            <a:ahLst/>
            <a:cxnLst/>
            <a:rect l="0" t="0" r="0" b="0"/>
            <a:pathLst>
              <a:path w="161923" h="371439">
                <a:moveTo>
                  <a:pt x="152397" y="104775"/>
                </a:moveTo>
                <a:lnTo>
                  <a:pt x="152397" y="104775"/>
                </a:lnTo>
                <a:lnTo>
                  <a:pt x="152397" y="99719"/>
                </a:lnTo>
                <a:lnTo>
                  <a:pt x="153455" y="98230"/>
                </a:lnTo>
                <a:lnTo>
                  <a:pt x="155219" y="97236"/>
                </a:lnTo>
                <a:lnTo>
                  <a:pt x="160598" y="95643"/>
                </a:lnTo>
                <a:lnTo>
                  <a:pt x="161334" y="92602"/>
                </a:lnTo>
                <a:lnTo>
                  <a:pt x="161922" y="45582"/>
                </a:lnTo>
                <a:lnTo>
                  <a:pt x="161922" y="34521"/>
                </a:lnTo>
                <a:lnTo>
                  <a:pt x="159100" y="28396"/>
                </a:lnTo>
                <a:lnTo>
                  <a:pt x="134798" y="1455"/>
                </a:lnTo>
                <a:lnTo>
                  <a:pt x="128720" y="431"/>
                </a:lnTo>
                <a:lnTo>
                  <a:pt x="82544" y="0"/>
                </a:lnTo>
                <a:lnTo>
                  <a:pt x="78078" y="0"/>
                </a:lnTo>
                <a:lnTo>
                  <a:pt x="68964" y="6545"/>
                </a:lnTo>
                <a:lnTo>
                  <a:pt x="60060" y="9701"/>
                </a:lnTo>
                <a:lnTo>
                  <a:pt x="53855" y="14189"/>
                </a:lnTo>
                <a:lnTo>
                  <a:pt x="50393" y="19712"/>
                </a:lnTo>
                <a:lnTo>
                  <a:pt x="47795" y="25693"/>
                </a:lnTo>
                <a:lnTo>
                  <a:pt x="21817" y="57155"/>
                </a:lnTo>
                <a:lnTo>
                  <a:pt x="19219" y="63502"/>
                </a:lnTo>
                <a:lnTo>
                  <a:pt x="14538" y="69851"/>
                </a:lnTo>
                <a:lnTo>
                  <a:pt x="11751" y="79022"/>
                </a:lnTo>
                <a:lnTo>
                  <a:pt x="9455" y="89096"/>
                </a:lnTo>
                <a:lnTo>
                  <a:pt x="2179" y="104187"/>
                </a:lnTo>
                <a:lnTo>
                  <a:pt x="22" y="148957"/>
                </a:lnTo>
                <a:lnTo>
                  <a:pt x="0" y="165065"/>
                </a:lnTo>
                <a:lnTo>
                  <a:pt x="2820" y="171433"/>
                </a:lnTo>
                <a:lnTo>
                  <a:pt x="6544" y="177793"/>
                </a:lnTo>
                <a:lnTo>
                  <a:pt x="8198" y="184147"/>
                </a:lnTo>
                <a:lnTo>
                  <a:pt x="9698" y="186265"/>
                </a:lnTo>
                <a:lnTo>
                  <a:pt x="11756" y="187677"/>
                </a:lnTo>
                <a:lnTo>
                  <a:pt x="16865" y="190304"/>
                </a:lnTo>
                <a:lnTo>
                  <a:pt x="25690" y="196674"/>
                </a:lnTo>
                <a:lnTo>
                  <a:pt x="35009" y="199032"/>
                </a:lnTo>
                <a:lnTo>
                  <a:pt x="69964" y="200022"/>
                </a:lnTo>
                <a:lnTo>
                  <a:pt x="76249" y="197202"/>
                </a:lnTo>
                <a:lnTo>
                  <a:pt x="123822" y="152393"/>
                </a:lnTo>
                <a:lnTo>
                  <a:pt x="138639" y="136524"/>
                </a:lnTo>
                <a:lnTo>
                  <a:pt x="144858" y="123825"/>
                </a:lnTo>
                <a:lnTo>
                  <a:pt x="157951" y="107950"/>
                </a:lnTo>
                <a:lnTo>
                  <a:pt x="160745" y="98425"/>
                </a:lnTo>
                <a:lnTo>
                  <a:pt x="161921" y="62060"/>
                </a:lnTo>
                <a:lnTo>
                  <a:pt x="160863" y="60423"/>
                </a:lnTo>
                <a:lnTo>
                  <a:pt x="159099" y="59332"/>
                </a:lnTo>
                <a:lnTo>
                  <a:pt x="152407" y="57153"/>
                </a:lnTo>
                <a:lnTo>
                  <a:pt x="147344" y="57150"/>
                </a:lnTo>
                <a:lnTo>
                  <a:pt x="145853" y="58209"/>
                </a:lnTo>
                <a:lnTo>
                  <a:pt x="144859" y="59972"/>
                </a:lnTo>
                <a:lnTo>
                  <a:pt x="143134" y="66851"/>
                </a:lnTo>
                <a:lnTo>
                  <a:pt x="142872" y="114317"/>
                </a:lnTo>
                <a:lnTo>
                  <a:pt x="142872" y="127003"/>
                </a:lnTo>
                <a:lnTo>
                  <a:pt x="145694" y="133351"/>
                </a:lnTo>
                <a:lnTo>
                  <a:pt x="149417" y="139700"/>
                </a:lnTo>
                <a:lnTo>
                  <a:pt x="151809" y="152400"/>
                </a:lnTo>
                <a:lnTo>
                  <a:pt x="152363" y="169569"/>
                </a:lnTo>
                <a:lnTo>
                  <a:pt x="158936" y="179741"/>
                </a:lnTo>
                <a:lnTo>
                  <a:pt x="161899" y="225354"/>
                </a:lnTo>
                <a:lnTo>
                  <a:pt x="161922" y="272166"/>
                </a:lnTo>
                <a:lnTo>
                  <a:pt x="161922" y="298416"/>
                </a:lnTo>
                <a:lnTo>
                  <a:pt x="159100" y="304784"/>
                </a:lnTo>
                <a:lnTo>
                  <a:pt x="146112" y="321557"/>
                </a:lnTo>
                <a:lnTo>
                  <a:pt x="144313" y="327417"/>
                </a:lnTo>
                <a:lnTo>
                  <a:pt x="142774" y="329403"/>
                </a:lnTo>
                <a:lnTo>
                  <a:pt x="114240" y="349782"/>
                </a:lnTo>
                <a:lnTo>
                  <a:pt x="107922" y="352308"/>
                </a:lnTo>
                <a:lnTo>
                  <a:pt x="98415" y="358622"/>
                </a:lnTo>
                <a:lnTo>
                  <a:pt x="88895" y="362023"/>
                </a:lnTo>
                <a:lnTo>
                  <a:pt x="79372" y="368204"/>
                </a:lnTo>
                <a:lnTo>
                  <a:pt x="69847" y="370506"/>
                </a:lnTo>
                <a:lnTo>
                  <a:pt x="49503" y="371438"/>
                </a:lnTo>
                <a:lnTo>
                  <a:pt x="40389" y="364922"/>
                </a:lnTo>
                <a:lnTo>
                  <a:pt x="34530" y="363271"/>
                </a:lnTo>
                <a:lnTo>
                  <a:pt x="32543" y="361772"/>
                </a:lnTo>
                <a:lnTo>
                  <a:pt x="28691" y="355665"/>
                </a:lnTo>
                <a:lnTo>
                  <a:pt x="24039" y="353865"/>
                </a:lnTo>
                <a:lnTo>
                  <a:pt x="22375" y="352327"/>
                </a:lnTo>
                <a:lnTo>
                  <a:pt x="20526" y="347795"/>
                </a:lnTo>
                <a:lnTo>
                  <a:pt x="19047" y="323980"/>
                </a:lnTo>
                <a:lnTo>
                  <a:pt x="27248" y="323861"/>
                </a:lnTo>
                <a:lnTo>
                  <a:pt x="27689" y="322799"/>
                </a:lnTo>
                <a:lnTo>
                  <a:pt x="28562" y="314441"/>
                </a:lnTo>
                <a:lnTo>
                  <a:pt x="28572" y="322537"/>
                </a:lnTo>
                <a:lnTo>
                  <a:pt x="29630" y="322974"/>
                </a:lnTo>
                <a:lnTo>
                  <a:pt x="37981" y="323840"/>
                </a:lnTo>
                <a:lnTo>
                  <a:pt x="38087" y="332050"/>
                </a:lnTo>
                <a:lnTo>
                  <a:pt x="39148" y="332492"/>
                </a:lnTo>
                <a:lnTo>
                  <a:pt x="57147" y="3333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5" name="SMARTInkShape-Group334"/>
          <p:cNvGrpSpPr/>
          <p:nvPr/>
        </p:nvGrpSpPr>
        <p:grpSpPr>
          <a:xfrm>
            <a:off x="6211634" y="6010323"/>
            <a:ext cx="1170242" cy="314267"/>
            <a:chOff x="6211634" y="6010323"/>
            <a:chExt cx="1170242" cy="314267"/>
          </a:xfrm>
        </p:grpSpPr>
        <p:sp>
          <p:nvSpPr>
            <p:cNvPr id="451" name="SMARTInkShape-1502"/>
            <p:cNvSpPr/>
            <p:nvPr>
              <p:custDataLst>
                <p:tags r:id="rId64"/>
              </p:custDataLst>
            </p:nvPr>
          </p:nvSpPr>
          <p:spPr>
            <a:xfrm>
              <a:off x="6211634" y="6010323"/>
              <a:ext cx="1046417" cy="314267"/>
            </a:xfrm>
            <a:custGeom>
              <a:avLst/>
              <a:gdLst/>
              <a:ahLst/>
              <a:cxnLst/>
              <a:rect l="0" t="0" r="0" b="0"/>
              <a:pathLst>
                <a:path w="1046417" h="314267">
                  <a:moveTo>
                    <a:pt x="27241" y="95202"/>
                  </a:moveTo>
                  <a:lnTo>
                    <a:pt x="27241" y="95202"/>
                  </a:lnTo>
                  <a:lnTo>
                    <a:pt x="27241" y="112535"/>
                  </a:lnTo>
                  <a:lnTo>
                    <a:pt x="20696" y="121517"/>
                  </a:lnTo>
                  <a:lnTo>
                    <a:pt x="18599" y="130398"/>
                  </a:lnTo>
                  <a:lnTo>
                    <a:pt x="16735" y="150259"/>
                  </a:lnTo>
                  <a:lnTo>
                    <a:pt x="9525" y="173256"/>
                  </a:lnTo>
                  <a:lnTo>
                    <a:pt x="7211" y="206425"/>
                  </a:lnTo>
                  <a:lnTo>
                    <a:pt x="0" y="230277"/>
                  </a:lnTo>
                  <a:lnTo>
                    <a:pt x="9011" y="272716"/>
                  </a:lnTo>
                  <a:lnTo>
                    <a:pt x="18505" y="285646"/>
                  </a:lnTo>
                  <a:lnTo>
                    <a:pt x="31785" y="299723"/>
                  </a:lnTo>
                  <a:lnTo>
                    <a:pt x="37375" y="302516"/>
                  </a:lnTo>
                  <a:lnTo>
                    <a:pt x="53779" y="304458"/>
                  </a:lnTo>
                  <a:lnTo>
                    <a:pt x="76728" y="304714"/>
                  </a:lnTo>
                  <a:lnTo>
                    <a:pt x="83807" y="301913"/>
                  </a:lnTo>
                  <a:lnTo>
                    <a:pt x="130320" y="272954"/>
                  </a:lnTo>
                  <a:lnTo>
                    <a:pt x="162015" y="253948"/>
                  </a:lnTo>
                  <a:lnTo>
                    <a:pt x="209629" y="211187"/>
                  </a:lnTo>
                  <a:lnTo>
                    <a:pt x="245659" y="164641"/>
                  </a:lnTo>
                  <a:lnTo>
                    <a:pt x="258887" y="144667"/>
                  </a:lnTo>
                  <a:lnTo>
                    <a:pt x="263446" y="126557"/>
                  </a:lnTo>
                  <a:lnTo>
                    <a:pt x="265291" y="83676"/>
                  </a:lnTo>
                  <a:lnTo>
                    <a:pt x="264297" y="60209"/>
                  </a:lnTo>
                  <a:lnTo>
                    <a:pt x="253607" y="29174"/>
                  </a:lnTo>
                  <a:lnTo>
                    <a:pt x="242700" y="15955"/>
                  </a:lnTo>
                  <a:lnTo>
                    <a:pt x="228429" y="6340"/>
                  </a:lnTo>
                  <a:lnTo>
                    <a:pt x="215852" y="1845"/>
                  </a:lnTo>
                  <a:lnTo>
                    <a:pt x="172767" y="0"/>
                  </a:lnTo>
                  <a:lnTo>
                    <a:pt x="138511" y="1013"/>
                  </a:lnTo>
                  <a:lnTo>
                    <a:pt x="91514" y="25462"/>
                  </a:lnTo>
                  <a:lnTo>
                    <a:pt x="62320" y="50756"/>
                  </a:lnTo>
                  <a:lnTo>
                    <a:pt x="33595" y="93517"/>
                  </a:lnTo>
                  <a:lnTo>
                    <a:pt x="19950" y="138168"/>
                  </a:lnTo>
                  <a:lnTo>
                    <a:pt x="17847" y="181948"/>
                  </a:lnTo>
                  <a:lnTo>
                    <a:pt x="17721" y="228715"/>
                  </a:lnTo>
                  <a:lnTo>
                    <a:pt x="18776" y="240266"/>
                  </a:lnTo>
                  <a:lnTo>
                    <a:pt x="29475" y="266408"/>
                  </a:lnTo>
                  <a:lnTo>
                    <a:pt x="42352" y="282494"/>
                  </a:lnTo>
                  <a:lnTo>
                    <a:pt x="48335" y="295221"/>
                  </a:lnTo>
                  <a:lnTo>
                    <a:pt x="50829" y="298398"/>
                  </a:lnTo>
                  <a:lnTo>
                    <a:pt x="56422" y="301928"/>
                  </a:lnTo>
                  <a:lnTo>
                    <a:pt x="62435" y="304556"/>
                  </a:lnTo>
                  <a:lnTo>
                    <a:pt x="71770" y="310926"/>
                  </a:lnTo>
                  <a:lnTo>
                    <a:pt x="81240" y="313284"/>
                  </a:lnTo>
                  <a:lnTo>
                    <a:pt x="87577" y="313836"/>
                  </a:lnTo>
                  <a:lnTo>
                    <a:pt x="93921" y="311259"/>
                  </a:lnTo>
                  <a:lnTo>
                    <a:pt x="109087" y="303858"/>
                  </a:lnTo>
                  <a:lnTo>
                    <a:pt x="128044" y="294962"/>
                  </a:lnTo>
                  <a:lnTo>
                    <a:pt x="153914" y="280376"/>
                  </a:lnTo>
                  <a:lnTo>
                    <a:pt x="162210" y="278042"/>
                  </a:lnTo>
                  <a:lnTo>
                    <a:pt x="169424" y="271362"/>
                  </a:lnTo>
                  <a:lnTo>
                    <a:pt x="177217" y="262395"/>
                  </a:lnTo>
                  <a:lnTo>
                    <a:pt x="220843" y="231781"/>
                  </a:lnTo>
                  <a:lnTo>
                    <a:pt x="252581" y="204211"/>
                  </a:lnTo>
                  <a:lnTo>
                    <a:pt x="258979" y="201859"/>
                  </a:lnTo>
                  <a:lnTo>
                    <a:pt x="261108" y="200173"/>
                  </a:lnTo>
                  <a:lnTo>
                    <a:pt x="265163" y="193803"/>
                  </a:lnTo>
                  <a:lnTo>
                    <a:pt x="269862" y="191941"/>
                  </a:lnTo>
                  <a:lnTo>
                    <a:pt x="293536" y="190452"/>
                  </a:lnTo>
                  <a:lnTo>
                    <a:pt x="293821" y="195508"/>
                  </a:lnTo>
                  <a:lnTo>
                    <a:pt x="294919" y="196997"/>
                  </a:lnTo>
                  <a:lnTo>
                    <a:pt x="298962" y="198653"/>
                  </a:lnTo>
                  <a:lnTo>
                    <a:pt x="300463" y="200153"/>
                  </a:lnTo>
                  <a:lnTo>
                    <a:pt x="302132" y="204641"/>
                  </a:lnTo>
                  <a:lnTo>
                    <a:pt x="303465" y="250813"/>
                  </a:lnTo>
                  <a:lnTo>
                    <a:pt x="303466" y="269830"/>
                  </a:lnTo>
                  <a:lnTo>
                    <a:pt x="300644" y="276178"/>
                  </a:lnTo>
                  <a:lnTo>
                    <a:pt x="296921" y="282527"/>
                  </a:lnTo>
                  <a:lnTo>
                    <a:pt x="294334" y="293346"/>
                  </a:lnTo>
                  <a:lnTo>
                    <a:pt x="285774" y="303263"/>
                  </a:lnTo>
                  <a:lnTo>
                    <a:pt x="284451" y="313846"/>
                  </a:lnTo>
                  <a:lnTo>
                    <a:pt x="275284" y="314266"/>
                  </a:lnTo>
                  <a:lnTo>
                    <a:pt x="274901" y="291887"/>
                  </a:lnTo>
                  <a:lnTo>
                    <a:pt x="277718" y="285629"/>
                  </a:lnTo>
                  <a:lnTo>
                    <a:pt x="281439" y="279319"/>
                  </a:lnTo>
                  <a:lnTo>
                    <a:pt x="284592" y="269817"/>
                  </a:lnTo>
                  <a:lnTo>
                    <a:pt x="290701" y="260299"/>
                  </a:lnTo>
                  <a:lnTo>
                    <a:pt x="294039" y="250776"/>
                  </a:lnTo>
                  <a:lnTo>
                    <a:pt x="310361" y="228552"/>
                  </a:lnTo>
                  <a:lnTo>
                    <a:pt x="311238" y="225377"/>
                  </a:lnTo>
                  <a:lnTo>
                    <a:pt x="312880" y="223260"/>
                  </a:lnTo>
                  <a:lnTo>
                    <a:pt x="330279" y="210991"/>
                  </a:lnTo>
                  <a:lnTo>
                    <a:pt x="336576" y="209943"/>
                  </a:lnTo>
                  <a:lnTo>
                    <a:pt x="359138" y="209505"/>
                  </a:lnTo>
                  <a:lnTo>
                    <a:pt x="359630" y="210562"/>
                  </a:lnTo>
                  <a:lnTo>
                    <a:pt x="360616" y="257306"/>
                  </a:lnTo>
                  <a:lnTo>
                    <a:pt x="360616" y="285271"/>
                  </a:lnTo>
                  <a:lnTo>
                    <a:pt x="352416" y="285664"/>
                  </a:lnTo>
                  <a:lnTo>
                    <a:pt x="359408" y="285699"/>
                  </a:lnTo>
                  <a:lnTo>
                    <a:pt x="360080" y="282879"/>
                  </a:lnTo>
                  <a:lnTo>
                    <a:pt x="360510" y="277501"/>
                  </a:lnTo>
                  <a:lnTo>
                    <a:pt x="367141" y="268834"/>
                  </a:lnTo>
                  <a:lnTo>
                    <a:pt x="370310" y="260009"/>
                  </a:lnTo>
                  <a:lnTo>
                    <a:pt x="383281" y="244388"/>
                  </a:lnTo>
                  <a:lnTo>
                    <a:pt x="389387" y="240882"/>
                  </a:lnTo>
                  <a:lnTo>
                    <a:pt x="395629" y="238265"/>
                  </a:lnTo>
                  <a:lnTo>
                    <a:pt x="401930" y="233575"/>
                  </a:lnTo>
                  <a:lnTo>
                    <a:pt x="405436" y="227963"/>
                  </a:lnTo>
                  <a:lnTo>
                    <a:pt x="406371" y="224984"/>
                  </a:lnTo>
                  <a:lnTo>
                    <a:pt x="408053" y="222998"/>
                  </a:lnTo>
                  <a:lnTo>
                    <a:pt x="417325" y="219182"/>
                  </a:lnTo>
                  <a:lnTo>
                    <a:pt x="425928" y="219041"/>
                  </a:lnTo>
                  <a:lnTo>
                    <a:pt x="426383" y="220095"/>
                  </a:lnTo>
                  <a:lnTo>
                    <a:pt x="427288" y="251184"/>
                  </a:lnTo>
                  <a:lnTo>
                    <a:pt x="424467" y="257308"/>
                  </a:lnTo>
                  <a:lnTo>
                    <a:pt x="419090" y="264807"/>
                  </a:lnTo>
                  <a:lnTo>
                    <a:pt x="418157" y="271162"/>
                  </a:lnTo>
                  <a:lnTo>
                    <a:pt x="420762" y="276770"/>
                  </a:lnTo>
                  <a:lnTo>
                    <a:pt x="426909" y="285180"/>
                  </a:lnTo>
                  <a:lnTo>
                    <a:pt x="427179" y="290604"/>
                  </a:lnTo>
                  <a:lnTo>
                    <a:pt x="428274" y="292145"/>
                  </a:lnTo>
                  <a:lnTo>
                    <a:pt x="430063" y="293172"/>
                  </a:lnTo>
                  <a:lnTo>
                    <a:pt x="432314" y="293858"/>
                  </a:lnTo>
                  <a:lnTo>
                    <a:pt x="434873" y="293255"/>
                  </a:lnTo>
                  <a:lnTo>
                    <a:pt x="446584" y="287508"/>
                  </a:lnTo>
                  <a:lnTo>
                    <a:pt x="462248" y="284882"/>
                  </a:lnTo>
                  <a:lnTo>
                    <a:pt x="505343" y="253905"/>
                  </a:lnTo>
                  <a:lnTo>
                    <a:pt x="538857" y="229842"/>
                  </a:lnTo>
                  <a:lnTo>
                    <a:pt x="581389" y="182728"/>
                  </a:lnTo>
                  <a:lnTo>
                    <a:pt x="615747" y="136070"/>
                  </a:lnTo>
                  <a:lnTo>
                    <a:pt x="630087" y="116093"/>
                  </a:lnTo>
                  <a:lnTo>
                    <a:pt x="646425" y="70150"/>
                  </a:lnTo>
                  <a:lnTo>
                    <a:pt x="652616" y="60380"/>
                  </a:lnTo>
                  <a:lnTo>
                    <a:pt x="654921" y="50782"/>
                  </a:lnTo>
                  <a:lnTo>
                    <a:pt x="655853" y="30409"/>
                  </a:lnTo>
                  <a:lnTo>
                    <a:pt x="654807" y="29782"/>
                  </a:lnTo>
                  <a:lnTo>
                    <a:pt x="646757" y="28575"/>
                  </a:lnTo>
                  <a:lnTo>
                    <a:pt x="611355" y="64598"/>
                  </a:lnTo>
                  <a:lnTo>
                    <a:pt x="602949" y="79549"/>
                  </a:lnTo>
                  <a:lnTo>
                    <a:pt x="585648" y="121044"/>
                  </a:lnTo>
                  <a:lnTo>
                    <a:pt x="572937" y="149588"/>
                  </a:lnTo>
                  <a:lnTo>
                    <a:pt x="560574" y="193891"/>
                  </a:lnTo>
                  <a:lnTo>
                    <a:pt x="552571" y="225411"/>
                  </a:lnTo>
                  <a:lnTo>
                    <a:pt x="551548" y="239380"/>
                  </a:lnTo>
                  <a:lnTo>
                    <a:pt x="554130" y="246771"/>
                  </a:lnTo>
                  <a:lnTo>
                    <a:pt x="556300" y="250223"/>
                  </a:lnTo>
                  <a:lnTo>
                    <a:pt x="561446" y="275066"/>
                  </a:lnTo>
                  <a:lnTo>
                    <a:pt x="573865" y="289148"/>
                  </a:lnTo>
                  <a:lnTo>
                    <a:pt x="579924" y="292525"/>
                  </a:lnTo>
                  <a:lnTo>
                    <a:pt x="589051" y="294872"/>
                  </a:lnTo>
                  <a:lnTo>
                    <a:pt x="611558" y="295213"/>
                  </a:lnTo>
                  <a:lnTo>
                    <a:pt x="613636" y="294159"/>
                  </a:lnTo>
                  <a:lnTo>
                    <a:pt x="615021" y="292399"/>
                  </a:lnTo>
                  <a:lnTo>
                    <a:pt x="615945" y="290167"/>
                  </a:lnTo>
                  <a:lnTo>
                    <a:pt x="617618" y="288679"/>
                  </a:lnTo>
                  <a:lnTo>
                    <a:pt x="622300" y="287025"/>
                  </a:lnTo>
                  <a:lnTo>
                    <a:pt x="623972" y="285526"/>
                  </a:lnTo>
                  <a:lnTo>
                    <a:pt x="625830" y="281037"/>
                  </a:lnTo>
                  <a:lnTo>
                    <a:pt x="627383" y="279417"/>
                  </a:lnTo>
                  <a:lnTo>
                    <a:pt x="631933" y="277617"/>
                  </a:lnTo>
                  <a:lnTo>
                    <a:pt x="633568" y="276079"/>
                  </a:lnTo>
                  <a:lnTo>
                    <a:pt x="635386" y="271547"/>
                  </a:lnTo>
                  <a:lnTo>
                    <a:pt x="636409" y="263046"/>
                  </a:lnTo>
                  <a:lnTo>
                    <a:pt x="633827" y="256935"/>
                  </a:lnTo>
                  <a:lnTo>
                    <a:pt x="628602" y="249446"/>
                  </a:lnTo>
                  <a:lnTo>
                    <a:pt x="627697" y="243092"/>
                  </a:lnTo>
                  <a:lnTo>
                    <a:pt x="626511" y="241421"/>
                  </a:lnTo>
                  <a:lnTo>
                    <a:pt x="624663" y="240306"/>
                  </a:lnTo>
                  <a:lnTo>
                    <a:pt x="622372" y="239562"/>
                  </a:lnTo>
                  <a:lnTo>
                    <a:pt x="608033" y="230734"/>
                  </a:lnTo>
                  <a:lnTo>
                    <a:pt x="586027" y="228680"/>
                  </a:lnTo>
                  <a:lnTo>
                    <a:pt x="579685" y="231431"/>
                  </a:lnTo>
                  <a:lnTo>
                    <a:pt x="562933" y="244364"/>
                  </a:lnTo>
                  <a:lnTo>
                    <a:pt x="557073" y="246162"/>
                  </a:lnTo>
                  <a:lnTo>
                    <a:pt x="555087" y="247701"/>
                  </a:lnTo>
                  <a:lnTo>
                    <a:pt x="552881" y="252232"/>
                  </a:lnTo>
                  <a:lnTo>
                    <a:pt x="551130" y="279756"/>
                  </a:lnTo>
                  <a:lnTo>
                    <a:pt x="552183" y="281738"/>
                  </a:lnTo>
                  <a:lnTo>
                    <a:pt x="553945" y="283059"/>
                  </a:lnTo>
                  <a:lnTo>
                    <a:pt x="558723" y="285586"/>
                  </a:lnTo>
                  <a:lnTo>
                    <a:pt x="567363" y="291900"/>
                  </a:lnTo>
                  <a:lnTo>
                    <a:pt x="573506" y="293748"/>
                  </a:lnTo>
                  <a:lnTo>
                    <a:pt x="587972" y="294789"/>
                  </a:lnTo>
                  <a:lnTo>
                    <a:pt x="596777" y="292210"/>
                  </a:lnTo>
                  <a:lnTo>
                    <a:pt x="605276" y="288594"/>
                  </a:lnTo>
                  <a:lnTo>
                    <a:pt x="652607" y="276077"/>
                  </a:lnTo>
                  <a:lnTo>
                    <a:pt x="694170" y="256935"/>
                  </a:lnTo>
                  <a:lnTo>
                    <a:pt x="706771" y="251750"/>
                  </a:lnTo>
                  <a:lnTo>
                    <a:pt x="724706" y="247773"/>
                  </a:lnTo>
                  <a:lnTo>
                    <a:pt x="737194" y="240362"/>
                  </a:lnTo>
                  <a:lnTo>
                    <a:pt x="774686" y="205000"/>
                  </a:lnTo>
                  <a:lnTo>
                    <a:pt x="777480" y="199388"/>
                  </a:lnTo>
                  <a:lnTo>
                    <a:pt x="778225" y="196409"/>
                  </a:lnTo>
                  <a:lnTo>
                    <a:pt x="777664" y="194423"/>
                  </a:lnTo>
                  <a:lnTo>
                    <a:pt x="776231" y="193100"/>
                  </a:lnTo>
                  <a:lnTo>
                    <a:pt x="771385" y="190975"/>
                  </a:lnTo>
                  <a:lnTo>
                    <a:pt x="765488" y="190607"/>
                  </a:lnTo>
                  <a:lnTo>
                    <a:pt x="759987" y="187698"/>
                  </a:lnTo>
                  <a:lnTo>
                    <a:pt x="752889" y="182265"/>
                  </a:lnTo>
                  <a:lnTo>
                    <a:pt x="743882" y="181192"/>
                  </a:lnTo>
                  <a:lnTo>
                    <a:pt x="738037" y="181044"/>
                  </a:lnTo>
                  <a:lnTo>
                    <a:pt x="731912" y="183801"/>
                  </a:lnTo>
                  <a:lnTo>
                    <a:pt x="725661" y="187496"/>
                  </a:lnTo>
                  <a:lnTo>
                    <a:pt x="716192" y="190635"/>
                  </a:lnTo>
                  <a:lnTo>
                    <a:pt x="706684" y="196739"/>
                  </a:lnTo>
                  <a:lnTo>
                    <a:pt x="697164" y="200076"/>
                  </a:lnTo>
                  <a:lnTo>
                    <a:pt x="690815" y="204607"/>
                  </a:lnTo>
                  <a:lnTo>
                    <a:pt x="687288" y="210149"/>
                  </a:lnTo>
                  <a:lnTo>
                    <a:pt x="684662" y="216139"/>
                  </a:lnTo>
                  <a:lnTo>
                    <a:pt x="678291" y="225463"/>
                  </a:lnTo>
                  <a:lnTo>
                    <a:pt x="675933" y="234927"/>
                  </a:lnTo>
                  <a:lnTo>
                    <a:pt x="674952" y="264771"/>
                  </a:lnTo>
                  <a:lnTo>
                    <a:pt x="681489" y="273885"/>
                  </a:lnTo>
                  <a:lnTo>
                    <a:pt x="683143" y="279745"/>
                  </a:lnTo>
                  <a:lnTo>
                    <a:pt x="684642" y="281731"/>
                  </a:lnTo>
                  <a:lnTo>
                    <a:pt x="689131" y="283937"/>
                  </a:lnTo>
                  <a:lnTo>
                    <a:pt x="721311" y="285657"/>
                  </a:lnTo>
                  <a:lnTo>
                    <a:pt x="730123" y="282860"/>
                  </a:lnTo>
                  <a:lnTo>
                    <a:pt x="738625" y="279147"/>
                  </a:lnTo>
                  <a:lnTo>
                    <a:pt x="767459" y="271512"/>
                  </a:lnTo>
                  <a:lnTo>
                    <a:pt x="785957" y="261066"/>
                  </a:lnTo>
                  <a:lnTo>
                    <a:pt x="815045" y="252589"/>
                  </a:lnTo>
                  <a:lnTo>
                    <a:pt x="833575" y="239925"/>
                  </a:lnTo>
                  <a:lnTo>
                    <a:pt x="849415" y="226160"/>
                  </a:lnTo>
                  <a:lnTo>
                    <a:pt x="871499" y="212049"/>
                  </a:lnTo>
                  <a:lnTo>
                    <a:pt x="887627" y="196719"/>
                  </a:lnTo>
                  <a:lnTo>
                    <a:pt x="891177" y="190415"/>
                  </a:lnTo>
                  <a:lnTo>
                    <a:pt x="892122" y="187252"/>
                  </a:lnTo>
                  <a:lnTo>
                    <a:pt x="893812" y="185144"/>
                  </a:lnTo>
                  <a:lnTo>
                    <a:pt x="900188" y="181118"/>
                  </a:lnTo>
                  <a:lnTo>
                    <a:pt x="903538" y="171413"/>
                  </a:lnTo>
                  <a:lnTo>
                    <a:pt x="898484" y="171405"/>
                  </a:lnTo>
                  <a:lnTo>
                    <a:pt x="896994" y="172462"/>
                  </a:lnTo>
                  <a:lnTo>
                    <a:pt x="896001" y="174225"/>
                  </a:lnTo>
                  <a:lnTo>
                    <a:pt x="894277" y="181103"/>
                  </a:lnTo>
                  <a:lnTo>
                    <a:pt x="894131" y="185592"/>
                  </a:lnTo>
                  <a:lnTo>
                    <a:pt x="891245" y="191114"/>
                  </a:lnTo>
                  <a:lnTo>
                    <a:pt x="887492" y="197095"/>
                  </a:lnTo>
                  <a:lnTo>
                    <a:pt x="884322" y="206414"/>
                  </a:lnTo>
                  <a:lnTo>
                    <a:pt x="878208" y="215878"/>
                  </a:lnTo>
                  <a:lnTo>
                    <a:pt x="875927" y="225384"/>
                  </a:lnTo>
                  <a:lnTo>
                    <a:pt x="875393" y="231730"/>
                  </a:lnTo>
                  <a:lnTo>
                    <a:pt x="872334" y="238078"/>
                  </a:lnTo>
                  <a:lnTo>
                    <a:pt x="868504" y="244427"/>
                  </a:lnTo>
                  <a:lnTo>
                    <a:pt x="865291" y="253952"/>
                  </a:lnTo>
                  <a:lnTo>
                    <a:pt x="859164" y="263477"/>
                  </a:lnTo>
                  <a:lnTo>
                    <a:pt x="856344" y="274296"/>
                  </a:lnTo>
                  <a:lnTo>
                    <a:pt x="856042" y="280676"/>
                  </a:lnTo>
                  <a:lnTo>
                    <a:pt x="854942" y="282352"/>
                  </a:lnTo>
                  <a:lnTo>
                    <a:pt x="853150" y="283468"/>
                  </a:lnTo>
                  <a:lnTo>
                    <a:pt x="846401" y="285699"/>
                  </a:lnTo>
                  <a:lnTo>
                    <a:pt x="854593" y="277501"/>
                  </a:lnTo>
                  <a:lnTo>
                    <a:pt x="856713" y="268834"/>
                  </a:lnTo>
                  <a:lnTo>
                    <a:pt x="872376" y="247544"/>
                  </a:lnTo>
                  <a:lnTo>
                    <a:pt x="879511" y="229834"/>
                  </a:lnTo>
                  <a:lnTo>
                    <a:pt x="897311" y="206719"/>
                  </a:lnTo>
                  <a:lnTo>
                    <a:pt x="931593" y="171926"/>
                  </a:lnTo>
                  <a:lnTo>
                    <a:pt x="949722" y="171406"/>
                  </a:lnTo>
                  <a:lnTo>
                    <a:pt x="950203" y="172463"/>
                  </a:lnTo>
                  <a:lnTo>
                    <a:pt x="950738" y="176459"/>
                  </a:lnTo>
                  <a:lnTo>
                    <a:pt x="951939" y="177949"/>
                  </a:lnTo>
                  <a:lnTo>
                    <a:pt x="956096" y="179603"/>
                  </a:lnTo>
                  <a:lnTo>
                    <a:pt x="957628" y="181103"/>
                  </a:lnTo>
                  <a:lnTo>
                    <a:pt x="960287" y="189012"/>
                  </a:lnTo>
                  <a:lnTo>
                    <a:pt x="960688" y="217183"/>
                  </a:lnTo>
                  <a:lnTo>
                    <a:pt x="954144" y="226267"/>
                  </a:lnTo>
                  <a:lnTo>
                    <a:pt x="952049" y="235166"/>
                  </a:lnTo>
                  <a:lnTo>
                    <a:pt x="951557" y="241369"/>
                  </a:lnTo>
                  <a:lnTo>
                    <a:pt x="948517" y="247654"/>
                  </a:lnTo>
                  <a:lnTo>
                    <a:pt x="943000" y="255256"/>
                  </a:lnTo>
                  <a:lnTo>
                    <a:pt x="941642" y="266641"/>
                  </a:lnTo>
                  <a:lnTo>
                    <a:pt x="941641" y="261592"/>
                  </a:lnTo>
                  <a:lnTo>
                    <a:pt x="942699" y="260104"/>
                  </a:lnTo>
                  <a:lnTo>
                    <a:pt x="944463" y="259111"/>
                  </a:lnTo>
                  <a:lnTo>
                    <a:pt x="946697" y="258450"/>
                  </a:lnTo>
                  <a:lnTo>
                    <a:pt x="948186" y="256951"/>
                  </a:lnTo>
                  <a:lnTo>
                    <a:pt x="953399" y="246940"/>
                  </a:lnTo>
                  <a:lnTo>
                    <a:pt x="966277" y="231640"/>
                  </a:lnTo>
                  <a:lnTo>
                    <a:pt x="972260" y="219010"/>
                  </a:lnTo>
                  <a:lnTo>
                    <a:pt x="994638" y="184984"/>
                  </a:lnTo>
                  <a:lnTo>
                    <a:pt x="996945" y="178144"/>
                  </a:lnTo>
                  <a:lnTo>
                    <a:pt x="998619" y="175896"/>
                  </a:lnTo>
                  <a:lnTo>
                    <a:pt x="1000792" y="174398"/>
                  </a:lnTo>
                  <a:lnTo>
                    <a:pt x="1006030" y="171675"/>
                  </a:lnTo>
                  <a:lnTo>
                    <a:pt x="1017319" y="162320"/>
                  </a:lnTo>
                  <a:lnTo>
                    <a:pt x="1027330" y="161877"/>
                  </a:lnTo>
                  <a:lnTo>
                    <a:pt x="1027366" y="209331"/>
                  </a:lnTo>
                  <a:lnTo>
                    <a:pt x="1027366" y="256948"/>
                  </a:lnTo>
                  <a:lnTo>
                    <a:pt x="1027366" y="257007"/>
                  </a:lnTo>
                  <a:lnTo>
                    <a:pt x="1032422" y="257091"/>
                  </a:lnTo>
                  <a:lnTo>
                    <a:pt x="1033911" y="256045"/>
                  </a:lnTo>
                  <a:lnTo>
                    <a:pt x="1034904" y="254289"/>
                  </a:lnTo>
                  <a:lnTo>
                    <a:pt x="1035566" y="252059"/>
                  </a:lnTo>
                  <a:lnTo>
                    <a:pt x="1037067" y="250574"/>
                  </a:lnTo>
                  <a:lnTo>
                    <a:pt x="1046416" y="24760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2" name="SMARTInkShape-1503"/>
            <p:cNvSpPr/>
            <p:nvPr>
              <p:custDataLst>
                <p:tags r:id="rId65"/>
              </p:custDataLst>
            </p:nvPr>
          </p:nvSpPr>
          <p:spPr>
            <a:xfrm>
              <a:off x="7381875" y="6124968"/>
              <a:ext cx="1" cy="18658"/>
            </a:xfrm>
            <a:custGeom>
              <a:avLst/>
              <a:gdLst/>
              <a:ahLst/>
              <a:cxnLst/>
              <a:rect l="0" t="0" r="0" b="0"/>
              <a:pathLst>
                <a:path w="1" h="18658">
                  <a:moveTo>
                    <a:pt x="0" y="9132"/>
                  </a:moveTo>
                  <a:lnTo>
                    <a:pt x="0" y="9132"/>
                  </a:lnTo>
                  <a:lnTo>
                    <a:pt x="0" y="0"/>
                  </a:lnTo>
                  <a:lnTo>
                    <a:pt x="0" y="186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3" name="SMARTInkShape-1504"/>
            <p:cNvSpPr/>
            <p:nvPr>
              <p:custDataLst>
                <p:tags r:id="rId66"/>
              </p:custDataLst>
            </p:nvPr>
          </p:nvSpPr>
          <p:spPr>
            <a:xfrm>
              <a:off x="7353300" y="62769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4" name="SMARTInkShape-1505"/>
            <p:cNvSpPr/>
            <p:nvPr>
              <p:custDataLst>
                <p:tags r:id="rId67"/>
              </p:custDataLst>
            </p:nvPr>
          </p:nvSpPr>
          <p:spPr>
            <a:xfrm>
              <a:off x="7353300" y="62769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6" name="SMARTInkShape-1506"/>
          <p:cNvSpPr/>
          <p:nvPr>
            <p:custDataLst>
              <p:tags r:id="rId34"/>
            </p:custDataLst>
          </p:nvPr>
        </p:nvSpPr>
        <p:spPr>
          <a:xfrm>
            <a:off x="7858125" y="5981704"/>
            <a:ext cx="190501" cy="371461"/>
          </a:xfrm>
          <a:custGeom>
            <a:avLst/>
            <a:gdLst/>
            <a:ahLst/>
            <a:cxnLst/>
            <a:rect l="0" t="0" r="0" b="0"/>
            <a:pathLst>
              <a:path w="190501" h="371461">
                <a:moveTo>
                  <a:pt x="161925" y="66671"/>
                </a:moveTo>
                <a:lnTo>
                  <a:pt x="161925" y="66671"/>
                </a:lnTo>
                <a:lnTo>
                  <a:pt x="161925" y="58470"/>
                </a:lnTo>
                <a:lnTo>
                  <a:pt x="162983" y="58029"/>
                </a:lnTo>
                <a:lnTo>
                  <a:pt x="166981" y="57539"/>
                </a:lnTo>
                <a:lnTo>
                  <a:pt x="168470" y="56350"/>
                </a:lnTo>
                <a:lnTo>
                  <a:pt x="170125" y="52206"/>
                </a:lnTo>
                <a:lnTo>
                  <a:pt x="171449" y="20500"/>
                </a:lnTo>
                <a:lnTo>
                  <a:pt x="164905" y="11729"/>
                </a:lnTo>
                <a:lnTo>
                  <a:pt x="162318" y="1750"/>
                </a:lnTo>
                <a:lnTo>
                  <a:pt x="161129" y="1166"/>
                </a:lnTo>
                <a:lnTo>
                  <a:pt x="138247" y="0"/>
                </a:lnTo>
                <a:lnTo>
                  <a:pt x="132704" y="2820"/>
                </a:lnTo>
                <a:lnTo>
                  <a:pt x="126713" y="6543"/>
                </a:lnTo>
                <a:lnTo>
                  <a:pt x="120522" y="8197"/>
                </a:lnTo>
                <a:lnTo>
                  <a:pt x="118449" y="9697"/>
                </a:lnTo>
                <a:lnTo>
                  <a:pt x="117066" y="11755"/>
                </a:lnTo>
                <a:lnTo>
                  <a:pt x="116144" y="14186"/>
                </a:lnTo>
                <a:lnTo>
                  <a:pt x="99464" y="28767"/>
                </a:lnTo>
                <a:lnTo>
                  <a:pt x="96065" y="35008"/>
                </a:lnTo>
                <a:lnTo>
                  <a:pt x="70847" y="72141"/>
                </a:lnTo>
                <a:lnTo>
                  <a:pt x="64677" y="85546"/>
                </a:lnTo>
                <a:lnTo>
                  <a:pt x="53581" y="103443"/>
                </a:lnTo>
                <a:lnTo>
                  <a:pt x="49389" y="116137"/>
                </a:lnTo>
                <a:lnTo>
                  <a:pt x="46914" y="136453"/>
                </a:lnTo>
                <a:lnTo>
                  <a:pt x="39470" y="155144"/>
                </a:lnTo>
                <a:lnTo>
                  <a:pt x="37312" y="168186"/>
                </a:lnTo>
                <a:lnTo>
                  <a:pt x="30614" y="180954"/>
                </a:lnTo>
                <a:lnTo>
                  <a:pt x="28978" y="188611"/>
                </a:lnTo>
                <a:lnTo>
                  <a:pt x="36168" y="200609"/>
                </a:lnTo>
                <a:lnTo>
                  <a:pt x="36812" y="203588"/>
                </a:lnTo>
                <a:lnTo>
                  <a:pt x="38299" y="205574"/>
                </a:lnTo>
                <a:lnTo>
                  <a:pt x="42774" y="207781"/>
                </a:lnTo>
                <a:lnTo>
                  <a:pt x="46188" y="209023"/>
                </a:lnTo>
                <a:lnTo>
                  <a:pt x="69978" y="209532"/>
                </a:lnTo>
                <a:lnTo>
                  <a:pt x="76257" y="206718"/>
                </a:lnTo>
                <a:lnTo>
                  <a:pt x="82576" y="202998"/>
                </a:lnTo>
                <a:lnTo>
                  <a:pt x="92082" y="199845"/>
                </a:lnTo>
                <a:lnTo>
                  <a:pt x="139700" y="155564"/>
                </a:lnTo>
                <a:lnTo>
                  <a:pt x="176742" y="117471"/>
                </a:lnTo>
                <a:lnTo>
                  <a:pt x="182962" y="104771"/>
                </a:lnTo>
                <a:lnTo>
                  <a:pt x="187150" y="98421"/>
                </a:lnTo>
                <a:lnTo>
                  <a:pt x="190059" y="87602"/>
                </a:lnTo>
                <a:lnTo>
                  <a:pt x="190500" y="57584"/>
                </a:lnTo>
                <a:lnTo>
                  <a:pt x="172784" y="57146"/>
                </a:lnTo>
                <a:lnTo>
                  <a:pt x="172339" y="58204"/>
                </a:lnTo>
                <a:lnTo>
                  <a:pt x="171567" y="65347"/>
                </a:lnTo>
                <a:lnTo>
                  <a:pt x="163259" y="74756"/>
                </a:lnTo>
                <a:lnTo>
                  <a:pt x="162320" y="80826"/>
                </a:lnTo>
                <a:lnTo>
                  <a:pt x="160868" y="121711"/>
                </a:lnTo>
                <a:lnTo>
                  <a:pt x="153283" y="142852"/>
                </a:lnTo>
                <a:lnTo>
                  <a:pt x="152410" y="189111"/>
                </a:lnTo>
                <a:lnTo>
                  <a:pt x="151342" y="231888"/>
                </a:lnTo>
                <a:lnTo>
                  <a:pt x="144200" y="250418"/>
                </a:lnTo>
                <a:lnTo>
                  <a:pt x="141894" y="281666"/>
                </a:lnTo>
                <a:lnTo>
                  <a:pt x="135351" y="295092"/>
                </a:lnTo>
                <a:lnTo>
                  <a:pt x="132555" y="311122"/>
                </a:lnTo>
                <a:lnTo>
                  <a:pt x="125863" y="323841"/>
                </a:lnTo>
                <a:lnTo>
                  <a:pt x="125184" y="327018"/>
                </a:lnTo>
                <a:lnTo>
                  <a:pt x="114205" y="348188"/>
                </a:lnTo>
                <a:lnTo>
                  <a:pt x="112120" y="349599"/>
                </a:lnTo>
                <a:lnTo>
                  <a:pt x="109672" y="350540"/>
                </a:lnTo>
                <a:lnTo>
                  <a:pt x="108039" y="352225"/>
                </a:lnTo>
                <a:lnTo>
                  <a:pt x="106226" y="356920"/>
                </a:lnTo>
                <a:lnTo>
                  <a:pt x="104684" y="358596"/>
                </a:lnTo>
                <a:lnTo>
                  <a:pt x="100149" y="360457"/>
                </a:lnTo>
                <a:lnTo>
                  <a:pt x="98516" y="362011"/>
                </a:lnTo>
                <a:lnTo>
                  <a:pt x="96701" y="366561"/>
                </a:lnTo>
                <a:lnTo>
                  <a:pt x="95159" y="368198"/>
                </a:lnTo>
                <a:lnTo>
                  <a:pt x="90624" y="370016"/>
                </a:lnTo>
                <a:lnTo>
                  <a:pt x="63096" y="371460"/>
                </a:lnTo>
                <a:lnTo>
                  <a:pt x="56971" y="368644"/>
                </a:lnTo>
                <a:lnTo>
                  <a:pt x="28399" y="345522"/>
                </a:lnTo>
                <a:lnTo>
                  <a:pt x="25283" y="344647"/>
                </a:lnTo>
                <a:lnTo>
                  <a:pt x="23205" y="343005"/>
                </a:lnTo>
                <a:lnTo>
                  <a:pt x="0" y="314321"/>
                </a:lnTo>
                <a:lnTo>
                  <a:pt x="5056" y="314321"/>
                </a:lnTo>
                <a:lnTo>
                  <a:pt x="6545" y="315379"/>
                </a:lnTo>
                <a:lnTo>
                  <a:pt x="7538" y="317143"/>
                </a:lnTo>
                <a:lnTo>
                  <a:pt x="9409" y="323453"/>
                </a:lnTo>
                <a:lnTo>
                  <a:pt x="14547" y="323730"/>
                </a:lnTo>
                <a:lnTo>
                  <a:pt x="16048" y="324827"/>
                </a:lnTo>
                <a:lnTo>
                  <a:pt x="18972" y="333107"/>
                </a:lnTo>
                <a:lnTo>
                  <a:pt x="19040" y="333337"/>
                </a:lnTo>
                <a:lnTo>
                  <a:pt x="28575" y="34289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7" name="SMARTInkShape-1507"/>
          <p:cNvSpPr/>
          <p:nvPr>
            <p:custDataLst>
              <p:tags r:id="rId35"/>
            </p:custDataLst>
          </p:nvPr>
        </p:nvSpPr>
        <p:spPr>
          <a:xfrm>
            <a:off x="714375" y="5943600"/>
            <a:ext cx="1190626" cy="76201"/>
          </a:xfrm>
          <a:custGeom>
            <a:avLst/>
            <a:gdLst/>
            <a:ahLst/>
            <a:cxnLst/>
            <a:rect l="0" t="0" r="0" b="0"/>
            <a:pathLst>
              <a:path w="1190626" h="76201">
                <a:moveTo>
                  <a:pt x="0" y="57150"/>
                </a:moveTo>
                <a:lnTo>
                  <a:pt x="0" y="57150"/>
                </a:lnTo>
                <a:lnTo>
                  <a:pt x="46174" y="57150"/>
                </a:lnTo>
                <a:lnTo>
                  <a:pt x="61776" y="57150"/>
                </a:lnTo>
                <a:lnTo>
                  <a:pt x="67320" y="59972"/>
                </a:lnTo>
                <a:lnTo>
                  <a:pt x="74446" y="65351"/>
                </a:lnTo>
                <a:lnTo>
                  <a:pt x="83458" y="66413"/>
                </a:lnTo>
                <a:lnTo>
                  <a:pt x="128335" y="66675"/>
                </a:lnTo>
                <a:lnTo>
                  <a:pt x="133943" y="69497"/>
                </a:lnTo>
                <a:lnTo>
                  <a:pt x="141111" y="74876"/>
                </a:lnTo>
                <a:lnTo>
                  <a:pt x="150131" y="75938"/>
                </a:lnTo>
                <a:lnTo>
                  <a:pt x="197733" y="76200"/>
                </a:lnTo>
                <a:lnTo>
                  <a:pt x="241303" y="76200"/>
                </a:lnTo>
                <a:lnTo>
                  <a:pt x="247651" y="73378"/>
                </a:lnTo>
                <a:lnTo>
                  <a:pt x="254001" y="69655"/>
                </a:lnTo>
                <a:lnTo>
                  <a:pt x="266700" y="67263"/>
                </a:lnTo>
                <a:lnTo>
                  <a:pt x="307975" y="66678"/>
                </a:lnTo>
                <a:lnTo>
                  <a:pt x="314325" y="63855"/>
                </a:lnTo>
                <a:lnTo>
                  <a:pt x="320675" y="60130"/>
                </a:lnTo>
                <a:lnTo>
                  <a:pt x="333375" y="57738"/>
                </a:lnTo>
                <a:lnTo>
                  <a:pt x="381000" y="57151"/>
                </a:lnTo>
                <a:lnTo>
                  <a:pt x="428625" y="57150"/>
                </a:lnTo>
                <a:lnTo>
                  <a:pt x="441325" y="57150"/>
                </a:lnTo>
                <a:lnTo>
                  <a:pt x="447675" y="54328"/>
                </a:lnTo>
                <a:lnTo>
                  <a:pt x="454025" y="50605"/>
                </a:lnTo>
                <a:lnTo>
                  <a:pt x="466725" y="48213"/>
                </a:lnTo>
                <a:lnTo>
                  <a:pt x="493183" y="46589"/>
                </a:lnTo>
                <a:lnTo>
                  <a:pt x="521601" y="38493"/>
                </a:lnTo>
                <a:lnTo>
                  <a:pt x="568331" y="38100"/>
                </a:lnTo>
                <a:lnTo>
                  <a:pt x="615950" y="38100"/>
                </a:lnTo>
                <a:lnTo>
                  <a:pt x="622300" y="38100"/>
                </a:lnTo>
                <a:lnTo>
                  <a:pt x="628650" y="35278"/>
                </a:lnTo>
                <a:lnTo>
                  <a:pt x="635000" y="31555"/>
                </a:lnTo>
                <a:lnTo>
                  <a:pt x="647700" y="29163"/>
                </a:lnTo>
                <a:lnTo>
                  <a:pt x="692228" y="28575"/>
                </a:lnTo>
                <a:lnTo>
                  <a:pt x="728434" y="28575"/>
                </a:lnTo>
                <a:lnTo>
                  <a:pt x="734029" y="25753"/>
                </a:lnTo>
                <a:lnTo>
                  <a:pt x="740043" y="22030"/>
                </a:lnTo>
                <a:lnTo>
                  <a:pt x="752528" y="19638"/>
                </a:lnTo>
                <a:lnTo>
                  <a:pt x="797814" y="19050"/>
                </a:lnTo>
                <a:lnTo>
                  <a:pt x="844628" y="19050"/>
                </a:lnTo>
                <a:lnTo>
                  <a:pt x="892198" y="19050"/>
                </a:lnTo>
                <a:lnTo>
                  <a:pt x="936898" y="19050"/>
                </a:lnTo>
                <a:lnTo>
                  <a:pt x="983964" y="19050"/>
                </a:lnTo>
                <a:lnTo>
                  <a:pt x="990473" y="16228"/>
                </a:lnTo>
                <a:lnTo>
                  <a:pt x="996894" y="12505"/>
                </a:lnTo>
                <a:lnTo>
                  <a:pt x="1009639" y="10113"/>
                </a:lnTo>
                <a:lnTo>
                  <a:pt x="1057101" y="9530"/>
                </a:lnTo>
                <a:lnTo>
                  <a:pt x="1101724" y="9525"/>
                </a:lnTo>
                <a:lnTo>
                  <a:pt x="1148292" y="9525"/>
                </a:lnTo>
                <a:lnTo>
                  <a:pt x="1157024" y="9525"/>
                </a:lnTo>
                <a:lnTo>
                  <a:pt x="1162639" y="6703"/>
                </a:lnTo>
                <a:lnTo>
                  <a:pt x="1169810" y="1324"/>
                </a:lnTo>
                <a:lnTo>
                  <a:pt x="1180970" y="10"/>
                </a:lnTo>
                <a:lnTo>
                  <a:pt x="11906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8" name="SMARTInkShape-1508"/>
          <p:cNvSpPr/>
          <p:nvPr>
            <p:custDataLst>
              <p:tags r:id="rId36"/>
            </p:custDataLst>
          </p:nvPr>
        </p:nvSpPr>
        <p:spPr>
          <a:xfrm>
            <a:off x="5048250" y="6448425"/>
            <a:ext cx="457201" cy="47233"/>
          </a:xfrm>
          <a:custGeom>
            <a:avLst/>
            <a:gdLst/>
            <a:ahLst/>
            <a:cxnLst/>
            <a:rect l="0" t="0" r="0" b="0"/>
            <a:pathLst>
              <a:path w="457201" h="47233">
                <a:moveTo>
                  <a:pt x="0" y="28575"/>
                </a:moveTo>
                <a:lnTo>
                  <a:pt x="0" y="28575"/>
                </a:lnTo>
                <a:lnTo>
                  <a:pt x="8201" y="28575"/>
                </a:lnTo>
                <a:lnTo>
                  <a:pt x="8642" y="29633"/>
                </a:lnTo>
                <a:lnTo>
                  <a:pt x="9409" y="36776"/>
                </a:lnTo>
                <a:lnTo>
                  <a:pt x="12295" y="37512"/>
                </a:lnTo>
                <a:lnTo>
                  <a:pt x="24072" y="38097"/>
                </a:lnTo>
                <a:lnTo>
                  <a:pt x="25572" y="39156"/>
                </a:lnTo>
                <a:lnTo>
                  <a:pt x="26574" y="40920"/>
                </a:lnTo>
                <a:lnTo>
                  <a:pt x="27241" y="43156"/>
                </a:lnTo>
                <a:lnTo>
                  <a:pt x="28744" y="44645"/>
                </a:lnTo>
                <a:lnTo>
                  <a:pt x="36659" y="47232"/>
                </a:lnTo>
                <a:lnTo>
                  <a:pt x="46174" y="39390"/>
                </a:lnTo>
                <a:lnTo>
                  <a:pt x="52252" y="38482"/>
                </a:lnTo>
                <a:lnTo>
                  <a:pt x="57795" y="41092"/>
                </a:lnTo>
                <a:lnTo>
                  <a:pt x="63787" y="44722"/>
                </a:lnTo>
                <a:lnTo>
                  <a:pt x="69978" y="46335"/>
                </a:lnTo>
                <a:lnTo>
                  <a:pt x="73110" y="45707"/>
                </a:lnTo>
                <a:lnTo>
                  <a:pt x="85742" y="39916"/>
                </a:lnTo>
                <a:lnTo>
                  <a:pt x="112419" y="38132"/>
                </a:lnTo>
                <a:lnTo>
                  <a:pt x="121533" y="31560"/>
                </a:lnTo>
                <a:lnTo>
                  <a:pt x="130437" y="29460"/>
                </a:lnTo>
                <a:lnTo>
                  <a:pt x="136642" y="28968"/>
                </a:lnTo>
                <a:lnTo>
                  <a:pt x="138719" y="27779"/>
                </a:lnTo>
                <a:lnTo>
                  <a:pt x="140104" y="25927"/>
                </a:lnTo>
                <a:lnTo>
                  <a:pt x="141028" y="23635"/>
                </a:lnTo>
                <a:lnTo>
                  <a:pt x="142702" y="22106"/>
                </a:lnTo>
                <a:lnTo>
                  <a:pt x="147384" y="20408"/>
                </a:lnTo>
                <a:lnTo>
                  <a:pt x="165217" y="19169"/>
                </a:lnTo>
                <a:lnTo>
                  <a:pt x="171502" y="21925"/>
                </a:lnTo>
                <a:lnTo>
                  <a:pt x="177823" y="25619"/>
                </a:lnTo>
                <a:lnTo>
                  <a:pt x="190505" y="27991"/>
                </a:lnTo>
                <a:lnTo>
                  <a:pt x="237929" y="28575"/>
                </a:lnTo>
                <a:lnTo>
                  <a:pt x="251217" y="28575"/>
                </a:lnTo>
                <a:lnTo>
                  <a:pt x="257350" y="25753"/>
                </a:lnTo>
                <a:lnTo>
                  <a:pt x="263603" y="22030"/>
                </a:lnTo>
                <a:lnTo>
                  <a:pt x="269909" y="20374"/>
                </a:lnTo>
                <a:lnTo>
                  <a:pt x="273073" y="20991"/>
                </a:lnTo>
                <a:lnTo>
                  <a:pt x="285556" y="27770"/>
                </a:lnTo>
                <a:lnTo>
                  <a:pt x="312478" y="28565"/>
                </a:lnTo>
                <a:lnTo>
                  <a:pt x="321564" y="22027"/>
                </a:lnTo>
                <a:lnTo>
                  <a:pt x="332853" y="19166"/>
                </a:lnTo>
                <a:lnTo>
                  <a:pt x="346587" y="19060"/>
                </a:lnTo>
                <a:lnTo>
                  <a:pt x="348532" y="17999"/>
                </a:lnTo>
                <a:lnTo>
                  <a:pt x="349830" y="16233"/>
                </a:lnTo>
                <a:lnTo>
                  <a:pt x="350695" y="13997"/>
                </a:lnTo>
                <a:lnTo>
                  <a:pt x="352330" y="12506"/>
                </a:lnTo>
                <a:lnTo>
                  <a:pt x="356969" y="10850"/>
                </a:lnTo>
                <a:lnTo>
                  <a:pt x="398599" y="9525"/>
                </a:lnTo>
                <a:lnTo>
                  <a:pt x="408124" y="1324"/>
                </a:lnTo>
                <a:lnTo>
                  <a:pt x="418670" y="34"/>
                </a:lnTo>
                <a:lnTo>
                  <a:pt x="457200" y="0"/>
                </a:lnTo>
                <a:lnTo>
                  <a:pt x="4476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79" name="SMARTInkShape-Group338"/>
          <p:cNvGrpSpPr/>
          <p:nvPr/>
        </p:nvGrpSpPr>
        <p:grpSpPr>
          <a:xfrm>
            <a:off x="8649132" y="5829303"/>
            <a:ext cx="2076019" cy="874971"/>
            <a:chOff x="8649132" y="5829303"/>
            <a:chExt cx="2076019" cy="874971"/>
          </a:xfrm>
        </p:grpSpPr>
        <p:sp>
          <p:nvSpPr>
            <p:cNvPr id="459" name="SMARTInkShape-1509"/>
            <p:cNvSpPr/>
            <p:nvPr>
              <p:custDataLst>
                <p:tags r:id="rId44"/>
              </p:custDataLst>
            </p:nvPr>
          </p:nvSpPr>
          <p:spPr>
            <a:xfrm>
              <a:off x="8649132" y="5829303"/>
              <a:ext cx="256625" cy="438140"/>
            </a:xfrm>
            <a:custGeom>
              <a:avLst/>
              <a:gdLst/>
              <a:ahLst/>
              <a:cxnLst/>
              <a:rect l="0" t="0" r="0" b="0"/>
              <a:pathLst>
                <a:path w="256625" h="438140">
                  <a:moveTo>
                    <a:pt x="228168" y="95247"/>
                  </a:moveTo>
                  <a:lnTo>
                    <a:pt x="228168" y="95247"/>
                  </a:lnTo>
                  <a:lnTo>
                    <a:pt x="228168" y="104772"/>
                  </a:lnTo>
                  <a:lnTo>
                    <a:pt x="233225" y="104772"/>
                  </a:lnTo>
                  <a:lnTo>
                    <a:pt x="234714" y="103714"/>
                  </a:lnTo>
                  <a:lnTo>
                    <a:pt x="235708" y="101950"/>
                  </a:lnTo>
                  <a:lnTo>
                    <a:pt x="237302" y="96571"/>
                  </a:lnTo>
                  <a:lnTo>
                    <a:pt x="245859" y="87162"/>
                  </a:lnTo>
                  <a:lnTo>
                    <a:pt x="248008" y="78402"/>
                  </a:lnTo>
                  <a:lnTo>
                    <a:pt x="253685" y="69560"/>
                  </a:lnTo>
                  <a:lnTo>
                    <a:pt x="256139" y="57090"/>
                  </a:lnTo>
                  <a:lnTo>
                    <a:pt x="256624" y="49492"/>
                  </a:lnTo>
                  <a:lnTo>
                    <a:pt x="249188" y="37508"/>
                  </a:lnTo>
                  <a:lnTo>
                    <a:pt x="247608" y="30337"/>
                  </a:lnTo>
                  <a:lnTo>
                    <a:pt x="233039" y="14429"/>
                  </a:lnTo>
                  <a:lnTo>
                    <a:pt x="227511" y="11702"/>
                  </a:lnTo>
                  <a:lnTo>
                    <a:pt x="220395" y="9953"/>
                  </a:lnTo>
                  <a:lnTo>
                    <a:pt x="211385" y="3061"/>
                  </a:lnTo>
                  <a:lnTo>
                    <a:pt x="202499" y="904"/>
                  </a:lnTo>
                  <a:lnTo>
                    <a:pt x="163373" y="0"/>
                  </a:lnTo>
                  <a:lnTo>
                    <a:pt x="154260" y="6544"/>
                  </a:lnTo>
                  <a:lnTo>
                    <a:pt x="148400" y="8198"/>
                  </a:lnTo>
                  <a:lnTo>
                    <a:pt x="146416" y="9698"/>
                  </a:lnTo>
                  <a:lnTo>
                    <a:pt x="142562" y="15807"/>
                  </a:lnTo>
                  <a:lnTo>
                    <a:pt x="137909" y="17607"/>
                  </a:lnTo>
                  <a:lnTo>
                    <a:pt x="136246" y="19145"/>
                  </a:lnTo>
                  <a:lnTo>
                    <a:pt x="132152" y="28663"/>
                  </a:lnTo>
                  <a:lnTo>
                    <a:pt x="124755" y="36646"/>
                  </a:lnTo>
                  <a:lnTo>
                    <a:pt x="122603" y="45414"/>
                  </a:lnTo>
                  <a:lnTo>
                    <a:pt x="115227" y="55393"/>
                  </a:lnTo>
                  <a:lnTo>
                    <a:pt x="113987" y="65194"/>
                  </a:lnTo>
                  <a:lnTo>
                    <a:pt x="107345" y="73985"/>
                  </a:lnTo>
                  <a:lnTo>
                    <a:pt x="104738" y="83967"/>
                  </a:lnTo>
                  <a:lnTo>
                    <a:pt x="104343" y="131129"/>
                  </a:lnTo>
                  <a:lnTo>
                    <a:pt x="104343" y="131868"/>
                  </a:lnTo>
                  <a:lnTo>
                    <a:pt x="139179" y="169241"/>
                  </a:lnTo>
                  <a:lnTo>
                    <a:pt x="140993" y="175053"/>
                  </a:lnTo>
                  <a:lnTo>
                    <a:pt x="142535" y="177026"/>
                  </a:lnTo>
                  <a:lnTo>
                    <a:pt x="147070" y="179218"/>
                  </a:lnTo>
                  <a:lnTo>
                    <a:pt x="148703" y="180861"/>
                  </a:lnTo>
                  <a:lnTo>
                    <a:pt x="150517" y="185508"/>
                  </a:lnTo>
                  <a:lnTo>
                    <a:pt x="152059" y="187172"/>
                  </a:lnTo>
                  <a:lnTo>
                    <a:pt x="156595" y="189019"/>
                  </a:lnTo>
                  <a:lnTo>
                    <a:pt x="158228" y="190570"/>
                  </a:lnTo>
                  <a:lnTo>
                    <a:pt x="169567" y="207792"/>
                  </a:lnTo>
                  <a:lnTo>
                    <a:pt x="177278" y="216804"/>
                  </a:lnTo>
                  <a:lnTo>
                    <a:pt x="180634" y="225691"/>
                  </a:lnTo>
                  <a:lnTo>
                    <a:pt x="186803" y="235026"/>
                  </a:lnTo>
                  <a:lnTo>
                    <a:pt x="190159" y="244496"/>
                  </a:lnTo>
                  <a:lnTo>
                    <a:pt x="196328" y="254004"/>
                  </a:lnTo>
                  <a:lnTo>
                    <a:pt x="198142" y="260350"/>
                  </a:lnTo>
                  <a:lnTo>
                    <a:pt x="199684" y="262465"/>
                  </a:lnTo>
                  <a:lnTo>
                    <a:pt x="201770" y="263877"/>
                  </a:lnTo>
                  <a:lnTo>
                    <a:pt x="204220" y="264816"/>
                  </a:lnTo>
                  <a:lnTo>
                    <a:pt x="205853" y="266501"/>
                  </a:lnTo>
                  <a:lnTo>
                    <a:pt x="207667" y="271196"/>
                  </a:lnTo>
                  <a:lnTo>
                    <a:pt x="210092" y="300817"/>
                  </a:lnTo>
                  <a:lnTo>
                    <a:pt x="216640" y="314163"/>
                  </a:lnTo>
                  <a:lnTo>
                    <a:pt x="218609" y="346069"/>
                  </a:lnTo>
                  <a:lnTo>
                    <a:pt x="215806" y="352421"/>
                  </a:lnTo>
                  <a:lnTo>
                    <a:pt x="212091" y="358772"/>
                  </a:lnTo>
                  <a:lnTo>
                    <a:pt x="209705" y="371472"/>
                  </a:lnTo>
                  <a:lnTo>
                    <a:pt x="209233" y="384172"/>
                  </a:lnTo>
                  <a:lnTo>
                    <a:pt x="206347" y="390522"/>
                  </a:lnTo>
                  <a:lnTo>
                    <a:pt x="202595" y="396872"/>
                  </a:lnTo>
                  <a:lnTo>
                    <a:pt x="199423" y="406397"/>
                  </a:lnTo>
                  <a:lnTo>
                    <a:pt x="194932" y="412747"/>
                  </a:lnTo>
                  <a:lnTo>
                    <a:pt x="189408" y="416275"/>
                  </a:lnTo>
                  <a:lnTo>
                    <a:pt x="183424" y="418901"/>
                  </a:lnTo>
                  <a:lnTo>
                    <a:pt x="174105" y="425272"/>
                  </a:lnTo>
                  <a:lnTo>
                    <a:pt x="167803" y="427133"/>
                  </a:lnTo>
                  <a:lnTo>
                    <a:pt x="165700" y="428687"/>
                  </a:lnTo>
                  <a:lnTo>
                    <a:pt x="164298" y="430782"/>
                  </a:lnTo>
                  <a:lnTo>
                    <a:pt x="163363" y="433237"/>
                  </a:lnTo>
                  <a:lnTo>
                    <a:pt x="160623" y="434874"/>
                  </a:lnTo>
                  <a:lnTo>
                    <a:pt x="140199" y="437716"/>
                  </a:lnTo>
                  <a:lnTo>
                    <a:pt x="97212" y="438139"/>
                  </a:lnTo>
                  <a:lnTo>
                    <a:pt x="82004" y="437087"/>
                  </a:lnTo>
                  <a:lnTo>
                    <a:pt x="56897" y="426388"/>
                  </a:lnTo>
                  <a:lnTo>
                    <a:pt x="31325" y="404194"/>
                  </a:lnTo>
                  <a:lnTo>
                    <a:pt x="24972" y="401889"/>
                  </a:lnTo>
                  <a:lnTo>
                    <a:pt x="22853" y="400216"/>
                  </a:lnTo>
                  <a:lnTo>
                    <a:pt x="12445" y="383908"/>
                  </a:lnTo>
                  <a:lnTo>
                    <a:pt x="9028" y="374569"/>
                  </a:lnTo>
                  <a:lnTo>
                    <a:pt x="2841" y="365099"/>
                  </a:lnTo>
                  <a:lnTo>
                    <a:pt x="538" y="355590"/>
                  </a:lnTo>
                  <a:lnTo>
                    <a:pt x="0" y="349244"/>
                  </a:lnTo>
                  <a:lnTo>
                    <a:pt x="2582" y="342896"/>
                  </a:lnTo>
                  <a:lnTo>
                    <a:pt x="6199" y="336547"/>
                  </a:lnTo>
                  <a:lnTo>
                    <a:pt x="7807" y="330197"/>
                  </a:lnTo>
                  <a:lnTo>
                    <a:pt x="9294" y="328080"/>
                  </a:lnTo>
                  <a:lnTo>
                    <a:pt x="11344" y="326669"/>
                  </a:lnTo>
                  <a:lnTo>
                    <a:pt x="13769" y="325728"/>
                  </a:lnTo>
                  <a:lnTo>
                    <a:pt x="15385" y="324043"/>
                  </a:lnTo>
                  <a:lnTo>
                    <a:pt x="17181" y="319348"/>
                  </a:lnTo>
                  <a:lnTo>
                    <a:pt x="18718" y="317672"/>
                  </a:lnTo>
                  <a:lnTo>
                    <a:pt x="26693" y="314763"/>
                  </a:lnTo>
                  <a:lnTo>
                    <a:pt x="32770" y="314453"/>
                  </a:lnTo>
                  <a:lnTo>
                    <a:pt x="38314" y="317202"/>
                  </a:lnTo>
                  <a:lnTo>
                    <a:pt x="61336" y="338002"/>
                  </a:lnTo>
                  <a:lnTo>
                    <a:pt x="64063" y="343544"/>
                  </a:lnTo>
                  <a:lnTo>
                    <a:pt x="66116" y="365160"/>
                  </a:lnTo>
                  <a:lnTo>
                    <a:pt x="66243" y="411609"/>
                  </a:lnTo>
                  <a:lnTo>
                    <a:pt x="66243" y="418967"/>
                  </a:lnTo>
                  <a:lnTo>
                    <a:pt x="75768" y="4190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0" name="SMARTInkShape-1510"/>
            <p:cNvSpPr/>
            <p:nvPr>
              <p:custDataLst>
                <p:tags r:id="rId45"/>
              </p:custDataLst>
            </p:nvPr>
          </p:nvSpPr>
          <p:spPr>
            <a:xfrm>
              <a:off x="8972584" y="6057900"/>
              <a:ext cx="114267" cy="9526"/>
            </a:xfrm>
            <a:custGeom>
              <a:avLst/>
              <a:gdLst/>
              <a:ahLst/>
              <a:cxnLst/>
              <a:rect l="0" t="0" r="0" b="0"/>
              <a:pathLst>
                <a:path w="114267" h="9526">
                  <a:moveTo>
                    <a:pt x="19016" y="9525"/>
                  </a:moveTo>
                  <a:lnTo>
                    <a:pt x="19016" y="9525"/>
                  </a:lnTo>
                  <a:lnTo>
                    <a:pt x="19016" y="4469"/>
                  </a:lnTo>
                  <a:lnTo>
                    <a:pt x="17958" y="2980"/>
                  </a:lnTo>
                  <a:lnTo>
                    <a:pt x="16194" y="1986"/>
                  </a:lnTo>
                  <a:lnTo>
                    <a:pt x="9525" y="10"/>
                  </a:lnTo>
                  <a:lnTo>
                    <a:pt x="0" y="0"/>
                  </a:lnTo>
                  <a:lnTo>
                    <a:pt x="9100" y="9132"/>
                  </a:lnTo>
                  <a:lnTo>
                    <a:pt x="33170" y="9525"/>
                  </a:lnTo>
                  <a:lnTo>
                    <a:pt x="38712" y="6703"/>
                  </a:lnTo>
                  <a:lnTo>
                    <a:pt x="45837" y="1324"/>
                  </a:lnTo>
                  <a:lnTo>
                    <a:pt x="54849" y="262"/>
                  </a:lnTo>
                  <a:lnTo>
                    <a:pt x="101413" y="0"/>
                  </a:lnTo>
                  <a:lnTo>
                    <a:pt x="11426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1" name="SMARTInkShape-1511"/>
            <p:cNvSpPr/>
            <p:nvPr>
              <p:custDataLst>
                <p:tags r:id="rId46"/>
              </p:custDataLst>
            </p:nvPr>
          </p:nvSpPr>
          <p:spPr>
            <a:xfrm>
              <a:off x="8982075" y="611505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41703" y="9525"/>
                  </a:lnTo>
                  <a:lnTo>
                    <a:pt x="43677" y="8467"/>
                  </a:lnTo>
                  <a:lnTo>
                    <a:pt x="44993" y="6703"/>
                  </a:lnTo>
                  <a:lnTo>
                    <a:pt x="45870" y="4469"/>
                  </a:lnTo>
                  <a:lnTo>
                    <a:pt x="47513" y="2980"/>
                  </a:lnTo>
                  <a:lnTo>
                    <a:pt x="55672" y="39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2" name="SMARTInkShape-1512"/>
            <p:cNvSpPr/>
            <p:nvPr>
              <p:custDataLst>
                <p:tags r:id="rId47"/>
              </p:custDataLst>
            </p:nvPr>
          </p:nvSpPr>
          <p:spPr>
            <a:xfrm>
              <a:off x="9163050" y="6086475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5"/>
                  </a:lnTo>
                  <a:lnTo>
                    <a:pt x="2822" y="11511"/>
                  </a:lnTo>
                  <a:lnTo>
                    <a:pt x="8201" y="9918"/>
                  </a:lnTo>
                  <a:lnTo>
                    <a:pt x="8644" y="10845"/>
                  </a:lnTo>
                  <a:lnTo>
                    <a:pt x="9134" y="14698"/>
                  </a:lnTo>
                  <a:lnTo>
                    <a:pt x="10323" y="16149"/>
                  </a:lnTo>
                  <a:lnTo>
                    <a:pt x="17691" y="18668"/>
                  </a:lnTo>
                  <a:lnTo>
                    <a:pt x="64390" y="19050"/>
                  </a:lnTo>
                  <a:lnTo>
                    <a:pt x="108067" y="19050"/>
                  </a:lnTo>
                  <a:lnTo>
                    <a:pt x="114352" y="16228"/>
                  </a:lnTo>
                  <a:lnTo>
                    <a:pt x="121953" y="10849"/>
                  </a:lnTo>
                  <a:lnTo>
                    <a:pt x="131862" y="9641"/>
                  </a:lnTo>
                  <a:lnTo>
                    <a:pt x="147500" y="9528"/>
                  </a:lnTo>
                  <a:lnTo>
                    <a:pt x="149133" y="8469"/>
                  </a:lnTo>
                  <a:lnTo>
                    <a:pt x="150223" y="6705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3" name="SMARTInkShape-1513"/>
            <p:cNvSpPr/>
            <p:nvPr>
              <p:custDataLst>
                <p:tags r:id="rId48"/>
              </p:custDataLst>
            </p:nvPr>
          </p:nvSpPr>
          <p:spPr>
            <a:xfrm>
              <a:off x="9248775" y="5895986"/>
              <a:ext cx="38067" cy="161915"/>
            </a:xfrm>
            <a:custGeom>
              <a:avLst/>
              <a:gdLst/>
              <a:ahLst/>
              <a:cxnLst/>
              <a:rect l="0" t="0" r="0" b="0"/>
              <a:pathLst>
                <a:path w="38067" h="161915">
                  <a:moveTo>
                    <a:pt x="0" y="95239"/>
                  </a:moveTo>
                  <a:lnTo>
                    <a:pt x="0" y="95239"/>
                  </a:lnTo>
                  <a:lnTo>
                    <a:pt x="0" y="90183"/>
                  </a:lnTo>
                  <a:lnTo>
                    <a:pt x="1058" y="88694"/>
                  </a:lnTo>
                  <a:lnTo>
                    <a:pt x="2822" y="87700"/>
                  </a:lnTo>
                  <a:lnTo>
                    <a:pt x="8201" y="86107"/>
                  </a:lnTo>
                  <a:lnTo>
                    <a:pt x="8937" y="83066"/>
                  </a:lnTo>
                  <a:lnTo>
                    <a:pt x="9134" y="80774"/>
                  </a:lnTo>
                  <a:lnTo>
                    <a:pt x="10323" y="79245"/>
                  </a:lnTo>
                  <a:lnTo>
                    <a:pt x="14465" y="77547"/>
                  </a:lnTo>
                  <a:lnTo>
                    <a:pt x="15994" y="76037"/>
                  </a:lnTo>
                  <a:lnTo>
                    <a:pt x="19840" y="66568"/>
                  </a:lnTo>
                  <a:lnTo>
                    <a:pt x="27216" y="58590"/>
                  </a:lnTo>
                  <a:lnTo>
                    <a:pt x="28456" y="49065"/>
                  </a:lnTo>
                  <a:lnTo>
                    <a:pt x="28540" y="42988"/>
                  </a:lnTo>
                  <a:lnTo>
                    <a:pt x="31381" y="37444"/>
                  </a:lnTo>
                  <a:lnTo>
                    <a:pt x="36773" y="30318"/>
                  </a:lnTo>
                  <a:lnTo>
                    <a:pt x="37985" y="20517"/>
                  </a:lnTo>
                  <a:lnTo>
                    <a:pt x="38066" y="14420"/>
                  </a:lnTo>
                  <a:lnTo>
                    <a:pt x="37019" y="12785"/>
                  </a:lnTo>
                  <a:lnTo>
                    <a:pt x="35263" y="11694"/>
                  </a:lnTo>
                  <a:lnTo>
                    <a:pt x="29897" y="9945"/>
                  </a:lnTo>
                  <a:lnTo>
                    <a:pt x="29162" y="6883"/>
                  </a:lnTo>
                  <a:lnTo>
                    <a:pt x="28576" y="0"/>
                  </a:lnTo>
                  <a:lnTo>
                    <a:pt x="28575" y="5049"/>
                  </a:lnTo>
                  <a:lnTo>
                    <a:pt x="27517" y="6537"/>
                  </a:lnTo>
                  <a:lnTo>
                    <a:pt x="25753" y="7530"/>
                  </a:lnTo>
                  <a:lnTo>
                    <a:pt x="23518" y="8191"/>
                  </a:lnTo>
                  <a:lnTo>
                    <a:pt x="22029" y="9690"/>
                  </a:lnTo>
                  <a:lnTo>
                    <a:pt x="20374" y="14179"/>
                  </a:lnTo>
                  <a:lnTo>
                    <a:pt x="18014" y="42368"/>
                  </a:lnTo>
                  <a:lnTo>
                    <a:pt x="11516" y="56730"/>
                  </a:lnTo>
                  <a:lnTo>
                    <a:pt x="4480" y="103469"/>
                  </a:lnTo>
                  <a:lnTo>
                    <a:pt x="884" y="119756"/>
                  </a:lnTo>
                  <a:lnTo>
                    <a:pt x="0" y="1619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4" name="SMARTInkShape-1514"/>
            <p:cNvSpPr/>
            <p:nvPr>
              <p:custDataLst>
                <p:tags r:id="rId49"/>
              </p:custDataLst>
            </p:nvPr>
          </p:nvSpPr>
          <p:spPr>
            <a:xfrm>
              <a:off x="9124985" y="6200775"/>
              <a:ext cx="180941" cy="142865"/>
            </a:xfrm>
            <a:custGeom>
              <a:avLst/>
              <a:gdLst/>
              <a:ahLst/>
              <a:cxnLst/>
              <a:rect l="0" t="0" r="0" b="0"/>
              <a:pathLst>
                <a:path w="180941" h="142865">
                  <a:moveTo>
                    <a:pt x="95215" y="19050"/>
                  </a:moveTo>
                  <a:lnTo>
                    <a:pt x="95215" y="19050"/>
                  </a:lnTo>
                  <a:lnTo>
                    <a:pt x="95215" y="119"/>
                  </a:lnTo>
                  <a:lnTo>
                    <a:pt x="122463" y="0"/>
                  </a:lnTo>
                  <a:lnTo>
                    <a:pt x="122906" y="1058"/>
                  </a:lnTo>
                  <a:lnTo>
                    <a:pt x="123789" y="32181"/>
                  </a:lnTo>
                  <a:lnTo>
                    <a:pt x="122732" y="34155"/>
                  </a:lnTo>
                  <a:lnTo>
                    <a:pt x="120968" y="35470"/>
                  </a:lnTo>
                  <a:lnTo>
                    <a:pt x="118733" y="36347"/>
                  </a:lnTo>
                  <a:lnTo>
                    <a:pt x="117244" y="37990"/>
                  </a:lnTo>
                  <a:lnTo>
                    <a:pt x="115589" y="42637"/>
                  </a:lnTo>
                  <a:lnTo>
                    <a:pt x="113467" y="54244"/>
                  </a:lnTo>
                  <a:lnTo>
                    <a:pt x="107796" y="63579"/>
                  </a:lnTo>
                  <a:lnTo>
                    <a:pt x="104588" y="73049"/>
                  </a:lnTo>
                  <a:lnTo>
                    <a:pt x="98462" y="82557"/>
                  </a:lnTo>
                  <a:lnTo>
                    <a:pt x="96659" y="88903"/>
                  </a:lnTo>
                  <a:lnTo>
                    <a:pt x="95120" y="91018"/>
                  </a:lnTo>
                  <a:lnTo>
                    <a:pt x="93035" y="92430"/>
                  </a:lnTo>
                  <a:lnTo>
                    <a:pt x="87895" y="95054"/>
                  </a:lnTo>
                  <a:lnTo>
                    <a:pt x="72862" y="108343"/>
                  </a:lnTo>
                  <a:lnTo>
                    <a:pt x="69406" y="114475"/>
                  </a:lnTo>
                  <a:lnTo>
                    <a:pt x="68484" y="117592"/>
                  </a:lnTo>
                  <a:lnTo>
                    <a:pt x="66811" y="119669"/>
                  </a:lnTo>
                  <a:lnTo>
                    <a:pt x="37461" y="140693"/>
                  </a:lnTo>
                  <a:lnTo>
                    <a:pt x="19561" y="142837"/>
                  </a:lnTo>
                  <a:lnTo>
                    <a:pt x="14122" y="142864"/>
                  </a:lnTo>
                  <a:lnTo>
                    <a:pt x="12577" y="141810"/>
                  </a:lnTo>
                  <a:lnTo>
                    <a:pt x="11548" y="140048"/>
                  </a:lnTo>
                  <a:lnTo>
                    <a:pt x="9896" y="134673"/>
                  </a:lnTo>
                  <a:lnTo>
                    <a:pt x="1324" y="125265"/>
                  </a:lnTo>
                  <a:lnTo>
                    <a:pt x="84" y="115751"/>
                  </a:lnTo>
                  <a:lnTo>
                    <a:pt x="0" y="109672"/>
                  </a:lnTo>
                  <a:lnTo>
                    <a:pt x="2803" y="104130"/>
                  </a:lnTo>
                  <a:lnTo>
                    <a:pt x="23952" y="80789"/>
                  </a:lnTo>
                  <a:lnTo>
                    <a:pt x="29324" y="78239"/>
                  </a:lnTo>
                  <a:lnTo>
                    <a:pt x="51170" y="76235"/>
                  </a:lnTo>
                  <a:lnTo>
                    <a:pt x="57295" y="79038"/>
                  </a:lnTo>
                  <a:lnTo>
                    <a:pt x="66094" y="85334"/>
                  </a:lnTo>
                  <a:lnTo>
                    <a:pt x="71533" y="85609"/>
                  </a:lnTo>
                  <a:lnTo>
                    <a:pt x="73078" y="86706"/>
                  </a:lnTo>
                  <a:lnTo>
                    <a:pt x="74107" y="88496"/>
                  </a:lnTo>
                  <a:lnTo>
                    <a:pt x="74792" y="90748"/>
                  </a:lnTo>
                  <a:lnTo>
                    <a:pt x="76308" y="92249"/>
                  </a:lnTo>
                  <a:lnTo>
                    <a:pt x="80815" y="93916"/>
                  </a:lnTo>
                  <a:lnTo>
                    <a:pt x="82440" y="95419"/>
                  </a:lnTo>
                  <a:lnTo>
                    <a:pt x="86464" y="104873"/>
                  </a:lnTo>
                  <a:lnTo>
                    <a:pt x="92152" y="112095"/>
                  </a:lnTo>
                  <a:lnTo>
                    <a:pt x="94812" y="122072"/>
                  </a:lnTo>
                  <a:lnTo>
                    <a:pt x="103381" y="131872"/>
                  </a:lnTo>
                  <a:lnTo>
                    <a:pt x="104338" y="137969"/>
                  </a:lnTo>
                  <a:lnTo>
                    <a:pt x="105530" y="139604"/>
                  </a:lnTo>
                  <a:lnTo>
                    <a:pt x="107384" y="140695"/>
                  </a:lnTo>
                  <a:lnTo>
                    <a:pt x="113863" y="142748"/>
                  </a:lnTo>
                  <a:lnTo>
                    <a:pt x="119202" y="142838"/>
                  </a:lnTo>
                  <a:lnTo>
                    <a:pt x="124574" y="140036"/>
                  </a:lnTo>
                  <a:lnTo>
                    <a:pt x="149460" y="118239"/>
                  </a:lnTo>
                  <a:lnTo>
                    <a:pt x="155660" y="116051"/>
                  </a:lnTo>
                  <a:lnTo>
                    <a:pt x="157738" y="113351"/>
                  </a:lnTo>
                  <a:lnTo>
                    <a:pt x="161717" y="101555"/>
                  </a:lnTo>
                  <a:lnTo>
                    <a:pt x="163892" y="99453"/>
                  </a:lnTo>
                  <a:lnTo>
                    <a:pt x="18094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5" name="SMARTInkShape-1515"/>
            <p:cNvSpPr/>
            <p:nvPr>
              <p:custDataLst>
                <p:tags r:id="rId50"/>
              </p:custDataLst>
            </p:nvPr>
          </p:nvSpPr>
          <p:spPr>
            <a:xfrm>
              <a:off x="9429750" y="5916352"/>
              <a:ext cx="199635" cy="303474"/>
            </a:xfrm>
            <a:custGeom>
              <a:avLst/>
              <a:gdLst/>
              <a:ahLst/>
              <a:cxnLst/>
              <a:rect l="0" t="0" r="0" b="0"/>
              <a:pathLst>
                <a:path w="199635" h="303474">
                  <a:moveTo>
                    <a:pt x="104775" y="160598"/>
                  </a:moveTo>
                  <a:lnTo>
                    <a:pt x="104775" y="160598"/>
                  </a:lnTo>
                  <a:lnTo>
                    <a:pt x="104775" y="155542"/>
                  </a:lnTo>
                  <a:lnTo>
                    <a:pt x="103717" y="154053"/>
                  </a:lnTo>
                  <a:lnTo>
                    <a:pt x="101953" y="153059"/>
                  </a:lnTo>
                  <a:lnTo>
                    <a:pt x="95641" y="151189"/>
                  </a:lnTo>
                  <a:lnTo>
                    <a:pt x="49103" y="151073"/>
                  </a:lnTo>
                  <a:lnTo>
                    <a:pt x="43007" y="151073"/>
                  </a:lnTo>
                  <a:lnTo>
                    <a:pt x="37458" y="153895"/>
                  </a:lnTo>
                  <a:lnTo>
                    <a:pt x="31465" y="157618"/>
                  </a:lnTo>
                  <a:lnTo>
                    <a:pt x="25274" y="159274"/>
                  </a:lnTo>
                  <a:lnTo>
                    <a:pt x="23199" y="160774"/>
                  </a:lnTo>
                  <a:lnTo>
                    <a:pt x="21816" y="162832"/>
                  </a:lnTo>
                  <a:lnTo>
                    <a:pt x="19221" y="167941"/>
                  </a:lnTo>
                  <a:lnTo>
                    <a:pt x="3272" y="186907"/>
                  </a:lnTo>
                  <a:lnTo>
                    <a:pt x="970" y="195792"/>
                  </a:lnTo>
                  <a:lnTo>
                    <a:pt x="0" y="236360"/>
                  </a:lnTo>
                  <a:lnTo>
                    <a:pt x="9134" y="245919"/>
                  </a:lnTo>
                  <a:lnTo>
                    <a:pt x="14465" y="246203"/>
                  </a:lnTo>
                  <a:lnTo>
                    <a:pt x="15994" y="245185"/>
                  </a:lnTo>
                  <a:lnTo>
                    <a:pt x="17012" y="243448"/>
                  </a:lnTo>
                  <a:lnTo>
                    <a:pt x="17691" y="241231"/>
                  </a:lnTo>
                  <a:lnTo>
                    <a:pt x="19202" y="239754"/>
                  </a:lnTo>
                  <a:lnTo>
                    <a:pt x="29232" y="234559"/>
                  </a:lnTo>
                  <a:lnTo>
                    <a:pt x="74085" y="192341"/>
                  </a:lnTo>
                  <a:lnTo>
                    <a:pt x="89096" y="181763"/>
                  </a:lnTo>
                  <a:lnTo>
                    <a:pt x="120572" y="135283"/>
                  </a:lnTo>
                  <a:lnTo>
                    <a:pt x="138634" y="101061"/>
                  </a:lnTo>
                  <a:lnTo>
                    <a:pt x="152465" y="59984"/>
                  </a:lnTo>
                  <a:lnTo>
                    <a:pt x="159743" y="46493"/>
                  </a:lnTo>
                  <a:lnTo>
                    <a:pt x="161925" y="0"/>
                  </a:lnTo>
                  <a:lnTo>
                    <a:pt x="153724" y="6991"/>
                  </a:lnTo>
                  <a:lnTo>
                    <a:pt x="152515" y="16292"/>
                  </a:lnTo>
                  <a:lnTo>
                    <a:pt x="145877" y="25045"/>
                  </a:lnTo>
                  <a:lnTo>
                    <a:pt x="143765" y="33886"/>
                  </a:lnTo>
                  <a:lnTo>
                    <a:pt x="142909" y="59009"/>
                  </a:lnTo>
                  <a:lnTo>
                    <a:pt x="140068" y="65353"/>
                  </a:lnTo>
                  <a:lnTo>
                    <a:pt x="137830" y="68526"/>
                  </a:lnTo>
                  <a:lnTo>
                    <a:pt x="134677" y="83105"/>
                  </a:lnTo>
                  <a:lnTo>
                    <a:pt x="132554" y="99391"/>
                  </a:lnTo>
                  <a:lnTo>
                    <a:pt x="126882" y="110595"/>
                  </a:lnTo>
                  <a:lnTo>
                    <a:pt x="121181" y="148484"/>
                  </a:lnTo>
                  <a:lnTo>
                    <a:pt x="117358" y="157330"/>
                  </a:lnTo>
                  <a:lnTo>
                    <a:pt x="113320" y="195232"/>
                  </a:lnTo>
                  <a:lnTo>
                    <a:pt x="106777" y="208166"/>
                  </a:lnTo>
                  <a:lnTo>
                    <a:pt x="104782" y="255574"/>
                  </a:lnTo>
                  <a:lnTo>
                    <a:pt x="104775" y="292610"/>
                  </a:lnTo>
                  <a:lnTo>
                    <a:pt x="105833" y="293056"/>
                  </a:lnTo>
                  <a:lnTo>
                    <a:pt x="112976" y="293831"/>
                  </a:lnTo>
                  <a:lnTo>
                    <a:pt x="113419" y="292812"/>
                  </a:lnTo>
                  <a:lnTo>
                    <a:pt x="113909" y="288857"/>
                  </a:lnTo>
                  <a:lnTo>
                    <a:pt x="115098" y="287379"/>
                  </a:lnTo>
                  <a:lnTo>
                    <a:pt x="119240" y="285736"/>
                  </a:lnTo>
                  <a:lnTo>
                    <a:pt x="120769" y="284240"/>
                  </a:lnTo>
                  <a:lnTo>
                    <a:pt x="122466" y="279755"/>
                  </a:lnTo>
                  <a:lnTo>
                    <a:pt x="123977" y="278136"/>
                  </a:lnTo>
                  <a:lnTo>
                    <a:pt x="128479" y="276338"/>
                  </a:lnTo>
                  <a:lnTo>
                    <a:pt x="130103" y="274799"/>
                  </a:lnTo>
                  <a:lnTo>
                    <a:pt x="131906" y="270268"/>
                  </a:lnTo>
                  <a:lnTo>
                    <a:pt x="133445" y="268636"/>
                  </a:lnTo>
                  <a:lnTo>
                    <a:pt x="137979" y="266824"/>
                  </a:lnTo>
                  <a:lnTo>
                    <a:pt x="139611" y="265282"/>
                  </a:lnTo>
                  <a:lnTo>
                    <a:pt x="141425" y="260745"/>
                  </a:lnTo>
                  <a:lnTo>
                    <a:pt x="142967" y="259113"/>
                  </a:lnTo>
                  <a:lnTo>
                    <a:pt x="160171" y="247774"/>
                  </a:lnTo>
                  <a:lnTo>
                    <a:pt x="169972" y="238249"/>
                  </a:lnTo>
                  <a:lnTo>
                    <a:pt x="176068" y="237228"/>
                  </a:lnTo>
                  <a:lnTo>
                    <a:pt x="177704" y="236026"/>
                  </a:lnTo>
                  <a:lnTo>
                    <a:pt x="179521" y="231868"/>
                  </a:lnTo>
                  <a:lnTo>
                    <a:pt x="181064" y="230337"/>
                  </a:lnTo>
                  <a:lnTo>
                    <a:pt x="190497" y="227273"/>
                  </a:lnTo>
                  <a:lnTo>
                    <a:pt x="199634" y="227273"/>
                  </a:lnTo>
                  <a:lnTo>
                    <a:pt x="190882" y="236405"/>
                  </a:lnTo>
                  <a:lnTo>
                    <a:pt x="190500" y="270303"/>
                  </a:lnTo>
                  <a:lnTo>
                    <a:pt x="189442" y="271834"/>
                  </a:lnTo>
                  <a:lnTo>
                    <a:pt x="187678" y="272855"/>
                  </a:lnTo>
                  <a:lnTo>
                    <a:pt x="185443" y="273536"/>
                  </a:lnTo>
                  <a:lnTo>
                    <a:pt x="183954" y="275048"/>
                  </a:lnTo>
                  <a:lnTo>
                    <a:pt x="181090" y="283995"/>
                  </a:lnTo>
                  <a:lnTo>
                    <a:pt x="180975" y="303357"/>
                  </a:lnTo>
                  <a:lnTo>
                    <a:pt x="190466" y="303473"/>
                  </a:lnTo>
                  <a:lnTo>
                    <a:pt x="190500" y="29394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6" name="SMARTInkShape-1516"/>
            <p:cNvSpPr/>
            <p:nvPr>
              <p:custDataLst>
                <p:tags r:id="rId51"/>
              </p:custDataLst>
            </p:nvPr>
          </p:nvSpPr>
          <p:spPr>
            <a:xfrm>
              <a:off x="9668266" y="6057934"/>
              <a:ext cx="28185" cy="28539"/>
            </a:xfrm>
            <a:custGeom>
              <a:avLst/>
              <a:gdLst/>
              <a:ahLst/>
              <a:cxnLst/>
              <a:rect l="0" t="0" r="0" b="0"/>
              <a:pathLst>
                <a:path w="28185" h="28539">
                  <a:moveTo>
                    <a:pt x="9134" y="19016"/>
                  </a:moveTo>
                  <a:lnTo>
                    <a:pt x="9134" y="19016"/>
                  </a:lnTo>
                  <a:lnTo>
                    <a:pt x="0" y="19016"/>
                  </a:lnTo>
                  <a:lnTo>
                    <a:pt x="9124" y="28531"/>
                  </a:lnTo>
                  <a:lnTo>
                    <a:pt x="14188" y="28538"/>
                  </a:lnTo>
                  <a:lnTo>
                    <a:pt x="15679" y="27481"/>
                  </a:lnTo>
                  <a:lnTo>
                    <a:pt x="16672" y="25718"/>
                  </a:lnTo>
                  <a:lnTo>
                    <a:pt x="18544" y="19408"/>
                  </a:lnTo>
                  <a:lnTo>
                    <a:pt x="28150" y="9526"/>
                  </a:lnTo>
                  <a:lnTo>
                    <a:pt x="28184" y="0"/>
                  </a:lnTo>
                  <a:lnTo>
                    <a:pt x="19050" y="9100"/>
                  </a:lnTo>
                  <a:lnTo>
                    <a:pt x="18659" y="19005"/>
                  </a:lnTo>
                  <a:lnTo>
                    <a:pt x="28184" y="190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7" name="SMARTInkShape-1517"/>
            <p:cNvSpPr/>
            <p:nvPr>
              <p:custDataLst>
                <p:tags r:id="rId52"/>
              </p:custDataLst>
            </p:nvPr>
          </p:nvSpPr>
          <p:spPr>
            <a:xfrm>
              <a:off x="9744078" y="5905620"/>
              <a:ext cx="161923" cy="276106"/>
            </a:xfrm>
            <a:custGeom>
              <a:avLst/>
              <a:gdLst/>
              <a:ahLst/>
              <a:cxnLst/>
              <a:rect l="0" t="0" r="0" b="0"/>
              <a:pathLst>
                <a:path w="161923" h="276106">
                  <a:moveTo>
                    <a:pt x="104772" y="161805"/>
                  </a:moveTo>
                  <a:lnTo>
                    <a:pt x="104772" y="161805"/>
                  </a:lnTo>
                  <a:lnTo>
                    <a:pt x="104772" y="144089"/>
                  </a:lnTo>
                  <a:lnTo>
                    <a:pt x="103714" y="143644"/>
                  </a:lnTo>
                  <a:lnTo>
                    <a:pt x="62052" y="142755"/>
                  </a:lnTo>
                  <a:lnTo>
                    <a:pt x="56505" y="145577"/>
                  </a:lnTo>
                  <a:lnTo>
                    <a:pt x="53544" y="147811"/>
                  </a:lnTo>
                  <a:lnTo>
                    <a:pt x="50254" y="153116"/>
                  </a:lnTo>
                  <a:lnTo>
                    <a:pt x="49377" y="156012"/>
                  </a:lnTo>
                  <a:lnTo>
                    <a:pt x="47734" y="157943"/>
                  </a:lnTo>
                  <a:lnTo>
                    <a:pt x="34519" y="166352"/>
                  </a:lnTo>
                  <a:lnTo>
                    <a:pt x="31216" y="171940"/>
                  </a:lnTo>
                  <a:lnTo>
                    <a:pt x="28687" y="177951"/>
                  </a:lnTo>
                  <a:lnTo>
                    <a:pt x="13487" y="197812"/>
                  </a:lnTo>
                  <a:lnTo>
                    <a:pt x="7483" y="216974"/>
                  </a:lnTo>
                  <a:lnTo>
                    <a:pt x="1475" y="226207"/>
                  </a:lnTo>
                  <a:lnTo>
                    <a:pt x="289" y="235636"/>
                  </a:lnTo>
                  <a:lnTo>
                    <a:pt x="0" y="255575"/>
                  </a:lnTo>
                  <a:lnTo>
                    <a:pt x="1057" y="256069"/>
                  </a:lnTo>
                  <a:lnTo>
                    <a:pt x="14188" y="257017"/>
                  </a:lnTo>
                  <a:lnTo>
                    <a:pt x="19710" y="254216"/>
                  </a:lnTo>
                  <a:lnTo>
                    <a:pt x="64557" y="212595"/>
                  </a:lnTo>
                  <a:lnTo>
                    <a:pt x="79568" y="202018"/>
                  </a:lnTo>
                  <a:lnTo>
                    <a:pt x="104598" y="161557"/>
                  </a:lnTo>
                  <a:lnTo>
                    <a:pt x="130165" y="119638"/>
                  </a:lnTo>
                  <a:lnTo>
                    <a:pt x="138637" y="101215"/>
                  </a:lnTo>
                  <a:lnTo>
                    <a:pt x="142676" y="83410"/>
                  </a:lnTo>
                  <a:lnTo>
                    <a:pt x="150105" y="70961"/>
                  </a:lnTo>
                  <a:lnTo>
                    <a:pt x="155965" y="63927"/>
                  </a:lnTo>
                  <a:lnTo>
                    <a:pt x="159274" y="54451"/>
                  </a:lnTo>
                  <a:lnTo>
                    <a:pt x="161921" y="8642"/>
                  </a:lnTo>
                  <a:lnTo>
                    <a:pt x="161922" y="0"/>
                  </a:lnTo>
                  <a:lnTo>
                    <a:pt x="161922" y="14346"/>
                  </a:lnTo>
                  <a:lnTo>
                    <a:pt x="159098" y="19715"/>
                  </a:lnTo>
                  <a:lnTo>
                    <a:pt x="155376" y="25629"/>
                  </a:lnTo>
                  <a:lnTo>
                    <a:pt x="152985" y="38049"/>
                  </a:lnTo>
                  <a:lnTo>
                    <a:pt x="151415" y="54923"/>
                  </a:lnTo>
                  <a:lnTo>
                    <a:pt x="135509" y="102495"/>
                  </a:lnTo>
                  <a:lnTo>
                    <a:pt x="131167" y="116362"/>
                  </a:lnTo>
                  <a:lnTo>
                    <a:pt x="125998" y="131055"/>
                  </a:lnTo>
                  <a:lnTo>
                    <a:pt x="123050" y="155365"/>
                  </a:lnTo>
                  <a:lnTo>
                    <a:pt x="115658" y="174075"/>
                  </a:lnTo>
                  <a:lnTo>
                    <a:pt x="113262" y="215511"/>
                  </a:lnTo>
                  <a:lnTo>
                    <a:pt x="106763" y="228426"/>
                  </a:lnTo>
                  <a:lnTo>
                    <a:pt x="104772" y="275977"/>
                  </a:lnTo>
                  <a:lnTo>
                    <a:pt x="114297" y="27610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8" name="SMARTInkShape-1518"/>
            <p:cNvSpPr/>
            <p:nvPr>
              <p:custDataLst>
                <p:tags r:id="rId53"/>
              </p:custDataLst>
            </p:nvPr>
          </p:nvSpPr>
          <p:spPr>
            <a:xfrm>
              <a:off x="9897803" y="6134100"/>
              <a:ext cx="74873" cy="76201"/>
            </a:xfrm>
            <a:custGeom>
              <a:avLst/>
              <a:gdLst/>
              <a:ahLst/>
              <a:cxnLst/>
              <a:rect l="0" t="0" r="0" b="0"/>
              <a:pathLst>
                <a:path w="74873" h="76201">
                  <a:moveTo>
                    <a:pt x="27247" y="0"/>
                  </a:moveTo>
                  <a:lnTo>
                    <a:pt x="27247" y="0"/>
                  </a:lnTo>
                  <a:lnTo>
                    <a:pt x="46179" y="0"/>
                  </a:lnTo>
                  <a:lnTo>
                    <a:pt x="46296" y="17610"/>
                  </a:lnTo>
                  <a:lnTo>
                    <a:pt x="28688" y="36649"/>
                  </a:lnTo>
                  <a:lnTo>
                    <a:pt x="22617" y="37670"/>
                  </a:lnTo>
                  <a:lnTo>
                    <a:pt x="20986" y="38872"/>
                  </a:lnTo>
                  <a:lnTo>
                    <a:pt x="19172" y="43030"/>
                  </a:lnTo>
                  <a:lnTo>
                    <a:pt x="17630" y="44561"/>
                  </a:lnTo>
                  <a:lnTo>
                    <a:pt x="13096" y="46263"/>
                  </a:lnTo>
                  <a:lnTo>
                    <a:pt x="11462" y="47775"/>
                  </a:lnTo>
                  <a:lnTo>
                    <a:pt x="8235" y="57023"/>
                  </a:lnTo>
                  <a:lnTo>
                    <a:pt x="0" y="57139"/>
                  </a:lnTo>
                  <a:lnTo>
                    <a:pt x="8092" y="66559"/>
                  </a:lnTo>
                  <a:lnTo>
                    <a:pt x="54343" y="66675"/>
                  </a:lnTo>
                  <a:lnTo>
                    <a:pt x="69972" y="66675"/>
                  </a:lnTo>
                  <a:lnTo>
                    <a:pt x="71605" y="67733"/>
                  </a:lnTo>
                  <a:lnTo>
                    <a:pt x="72695" y="69497"/>
                  </a:lnTo>
                  <a:lnTo>
                    <a:pt x="74872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9" name="SMARTInkShape-1519"/>
            <p:cNvSpPr/>
            <p:nvPr>
              <p:custDataLst>
                <p:tags r:id="rId54"/>
              </p:custDataLst>
            </p:nvPr>
          </p:nvSpPr>
          <p:spPr>
            <a:xfrm>
              <a:off x="9344025" y="6076950"/>
              <a:ext cx="9526" cy="18934"/>
            </a:xfrm>
            <a:custGeom>
              <a:avLst/>
              <a:gdLst/>
              <a:ahLst/>
              <a:cxnLst/>
              <a:rect l="0" t="0" r="0" b="0"/>
              <a:pathLst>
                <a:path w="9526" h="18934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  <a:lnTo>
                    <a:pt x="0" y="18933"/>
                  </a:lnTo>
                  <a:lnTo>
                    <a:pt x="0" y="9641"/>
                  </a:lnTo>
                  <a:lnTo>
                    <a:pt x="5057" y="9559"/>
                  </a:lnTo>
                  <a:lnTo>
                    <a:pt x="6546" y="8489"/>
                  </a:lnTo>
                  <a:lnTo>
                    <a:pt x="9410" y="393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0" name="SMARTInkShape-1520"/>
            <p:cNvSpPr/>
            <p:nvPr>
              <p:custDataLst>
                <p:tags r:id="rId55"/>
              </p:custDataLst>
            </p:nvPr>
          </p:nvSpPr>
          <p:spPr>
            <a:xfrm>
              <a:off x="10020300" y="607695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9525"/>
                  </a:moveTo>
                  <a:lnTo>
                    <a:pt x="19050" y="9525"/>
                  </a:lnTo>
                  <a:lnTo>
                    <a:pt x="10848" y="9525"/>
                  </a:lnTo>
                  <a:lnTo>
                    <a:pt x="10408" y="8467"/>
                  </a:lnTo>
                  <a:lnTo>
                    <a:pt x="9640" y="1324"/>
                  </a:lnTo>
                  <a:lnTo>
                    <a:pt x="6754" y="588"/>
                  </a:lnTo>
                  <a:lnTo>
                    <a:pt x="1336" y="116"/>
                  </a:lnTo>
                  <a:lnTo>
                    <a:pt x="890" y="1136"/>
                  </a:lnTo>
                  <a:lnTo>
                    <a:pt x="0" y="9525"/>
                  </a:lnTo>
                  <a:lnTo>
                    <a:pt x="8202" y="9525"/>
                  </a:lnTo>
                  <a:lnTo>
                    <a:pt x="8642" y="8467"/>
                  </a:lnTo>
                  <a:lnTo>
                    <a:pt x="9410" y="1324"/>
                  </a:lnTo>
                  <a:lnTo>
                    <a:pt x="12296" y="588"/>
                  </a:lnTo>
                  <a:lnTo>
                    <a:pt x="19049" y="0"/>
                  </a:lnTo>
                  <a:lnTo>
                    <a:pt x="9916" y="0"/>
                  </a:lnTo>
                  <a:lnTo>
                    <a:pt x="9560" y="8201"/>
                  </a:lnTo>
                  <a:lnTo>
                    <a:pt x="8490" y="8642"/>
                  </a:lnTo>
                  <a:lnTo>
                    <a:pt x="1327" y="9409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1" name="SMARTInkShape-1521"/>
            <p:cNvSpPr/>
            <p:nvPr>
              <p:custDataLst>
                <p:tags r:id="rId56"/>
              </p:custDataLst>
            </p:nvPr>
          </p:nvSpPr>
          <p:spPr>
            <a:xfrm>
              <a:off x="10125078" y="6010309"/>
              <a:ext cx="295273" cy="133281"/>
            </a:xfrm>
            <a:custGeom>
              <a:avLst/>
              <a:gdLst/>
              <a:ahLst/>
              <a:cxnLst/>
              <a:rect l="0" t="0" r="0" b="0"/>
              <a:pathLst>
                <a:path w="295273" h="133281">
                  <a:moveTo>
                    <a:pt x="38097" y="9491"/>
                  </a:moveTo>
                  <a:lnTo>
                    <a:pt x="38097" y="9491"/>
                  </a:lnTo>
                  <a:lnTo>
                    <a:pt x="38097" y="359"/>
                  </a:lnTo>
                  <a:lnTo>
                    <a:pt x="29895" y="0"/>
                  </a:lnTo>
                  <a:lnTo>
                    <a:pt x="29455" y="1047"/>
                  </a:lnTo>
                  <a:lnTo>
                    <a:pt x="28687" y="8170"/>
                  </a:lnTo>
                  <a:lnTo>
                    <a:pt x="25801" y="8905"/>
                  </a:lnTo>
                  <a:lnTo>
                    <a:pt x="20383" y="9375"/>
                  </a:lnTo>
                  <a:lnTo>
                    <a:pt x="19640" y="12262"/>
                  </a:lnTo>
                  <a:lnTo>
                    <a:pt x="19050" y="33170"/>
                  </a:lnTo>
                  <a:lnTo>
                    <a:pt x="20107" y="34802"/>
                  </a:lnTo>
                  <a:lnTo>
                    <a:pt x="21871" y="35891"/>
                  </a:lnTo>
                  <a:lnTo>
                    <a:pt x="24105" y="36615"/>
                  </a:lnTo>
                  <a:lnTo>
                    <a:pt x="25593" y="38157"/>
                  </a:lnTo>
                  <a:lnTo>
                    <a:pt x="29370" y="47682"/>
                  </a:lnTo>
                  <a:lnTo>
                    <a:pt x="35040" y="54908"/>
                  </a:lnTo>
                  <a:lnTo>
                    <a:pt x="37192" y="63753"/>
                  </a:lnTo>
                  <a:lnTo>
                    <a:pt x="37977" y="74322"/>
                  </a:lnTo>
                  <a:lnTo>
                    <a:pt x="44620" y="83406"/>
                  </a:lnTo>
                  <a:lnTo>
                    <a:pt x="47227" y="93452"/>
                  </a:lnTo>
                  <a:lnTo>
                    <a:pt x="47587" y="103262"/>
                  </a:lnTo>
                  <a:lnTo>
                    <a:pt x="39419" y="112812"/>
                  </a:lnTo>
                  <a:lnTo>
                    <a:pt x="38488" y="118892"/>
                  </a:lnTo>
                  <a:lnTo>
                    <a:pt x="37299" y="120525"/>
                  </a:lnTo>
                  <a:lnTo>
                    <a:pt x="35449" y="121614"/>
                  </a:lnTo>
                  <a:lnTo>
                    <a:pt x="28420" y="123504"/>
                  </a:lnTo>
                  <a:lnTo>
                    <a:pt x="1448" y="123791"/>
                  </a:lnTo>
                  <a:lnTo>
                    <a:pt x="964" y="122733"/>
                  </a:lnTo>
                  <a:lnTo>
                    <a:pt x="0" y="101043"/>
                  </a:lnTo>
                  <a:lnTo>
                    <a:pt x="1057" y="99101"/>
                  </a:lnTo>
                  <a:lnTo>
                    <a:pt x="2821" y="97805"/>
                  </a:lnTo>
                  <a:lnTo>
                    <a:pt x="8199" y="95727"/>
                  </a:lnTo>
                  <a:lnTo>
                    <a:pt x="16864" y="88771"/>
                  </a:lnTo>
                  <a:lnTo>
                    <a:pt x="25691" y="85545"/>
                  </a:lnTo>
                  <a:lnTo>
                    <a:pt x="35009" y="79415"/>
                  </a:lnTo>
                  <a:lnTo>
                    <a:pt x="44472" y="76071"/>
                  </a:lnTo>
                  <a:lnTo>
                    <a:pt x="53981" y="69906"/>
                  </a:lnTo>
                  <a:lnTo>
                    <a:pt x="63499" y="67608"/>
                  </a:lnTo>
                  <a:lnTo>
                    <a:pt x="69847" y="67071"/>
                  </a:lnTo>
                  <a:lnTo>
                    <a:pt x="76197" y="64010"/>
                  </a:lnTo>
                  <a:lnTo>
                    <a:pt x="82547" y="60180"/>
                  </a:lnTo>
                  <a:lnTo>
                    <a:pt x="95247" y="57721"/>
                  </a:lnTo>
                  <a:lnTo>
                    <a:pt x="98422" y="57520"/>
                  </a:lnTo>
                  <a:lnTo>
                    <a:pt x="104772" y="54473"/>
                  </a:lnTo>
                  <a:lnTo>
                    <a:pt x="111122" y="50650"/>
                  </a:lnTo>
                  <a:lnTo>
                    <a:pt x="121941" y="47994"/>
                  </a:lnTo>
                  <a:lnTo>
                    <a:pt x="131858" y="39424"/>
                  </a:lnTo>
                  <a:lnTo>
                    <a:pt x="142860" y="38066"/>
                  </a:lnTo>
                  <a:lnTo>
                    <a:pt x="134670" y="46267"/>
                  </a:lnTo>
                  <a:lnTo>
                    <a:pt x="133738" y="52255"/>
                  </a:lnTo>
                  <a:lnTo>
                    <a:pt x="132549" y="53876"/>
                  </a:lnTo>
                  <a:lnTo>
                    <a:pt x="130699" y="54956"/>
                  </a:lnTo>
                  <a:lnTo>
                    <a:pt x="128407" y="55676"/>
                  </a:lnTo>
                  <a:lnTo>
                    <a:pt x="126879" y="57214"/>
                  </a:lnTo>
                  <a:lnTo>
                    <a:pt x="121604" y="67288"/>
                  </a:lnTo>
                  <a:lnTo>
                    <a:pt x="115740" y="74413"/>
                  </a:lnTo>
                  <a:lnTo>
                    <a:pt x="114725" y="80703"/>
                  </a:lnTo>
                  <a:lnTo>
                    <a:pt x="114424" y="89270"/>
                  </a:lnTo>
                  <a:lnTo>
                    <a:pt x="113323" y="91252"/>
                  </a:lnTo>
                  <a:lnTo>
                    <a:pt x="111531" y="92573"/>
                  </a:lnTo>
                  <a:lnTo>
                    <a:pt x="109278" y="93454"/>
                  </a:lnTo>
                  <a:lnTo>
                    <a:pt x="107776" y="95100"/>
                  </a:lnTo>
                  <a:lnTo>
                    <a:pt x="105167" y="103262"/>
                  </a:lnTo>
                  <a:lnTo>
                    <a:pt x="114183" y="114139"/>
                  </a:lnTo>
                  <a:lnTo>
                    <a:pt x="136686" y="114263"/>
                  </a:lnTo>
                  <a:lnTo>
                    <a:pt x="142944" y="111443"/>
                  </a:lnTo>
                  <a:lnTo>
                    <a:pt x="188685" y="75985"/>
                  </a:lnTo>
                  <a:lnTo>
                    <a:pt x="196042" y="70794"/>
                  </a:lnTo>
                  <a:lnTo>
                    <a:pt x="202840" y="68486"/>
                  </a:lnTo>
                  <a:lnTo>
                    <a:pt x="205075" y="66813"/>
                  </a:lnTo>
                  <a:lnTo>
                    <a:pt x="228585" y="38077"/>
                  </a:lnTo>
                  <a:lnTo>
                    <a:pt x="223538" y="43126"/>
                  </a:lnTo>
                  <a:lnTo>
                    <a:pt x="221056" y="48429"/>
                  </a:lnTo>
                  <a:lnTo>
                    <a:pt x="219463" y="55400"/>
                  </a:lnTo>
                  <a:lnTo>
                    <a:pt x="210906" y="65167"/>
                  </a:lnTo>
                  <a:lnTo>
                    <a:pt x="209949" y="71260"/>
                  </a:lnTo>
                  <a:lnTo>
                    <a:pt x="209667" y="79769"/>
                  </a:lnTo>
                  <a:lnTo>
                    <a:pt x="208568" y="81743"/>
                  </a:lnTo>
                  <a:lnTo>
                    <a:pt x="206777" y="83059"/>
                  </a:lnTo>
                  <a:lnTo>
                    <a:pt x="204525" y="83936"/>
                  </a:lnTo>
                  <a:lnTo>
                    <a:pt x="203024" y="85579"/>
                  </a:lnTo>
                  <a:lnTo>
                    <a:pt x="200057" y="95086"/>
                  </a:lnTo>
                  <a:lnTo>
                    <a:pt x="222793" y="95216"/>
                  </a:lnTo>
                  <a:lnTo>
                    <a:pt x="228840" y="92394"/>
                  </a:lnTo>
                  <a:lnTo>
                    <a:pt x="245365" y="79406"/>
                  </a:lnTo>
                  <a:lnTo>
                    <a:pt x="254261" y="76068"/>
                  </a:lnTo>
                  <a:lnTo>
                    <a:pt x="263600" y="69904"/>
                  </a:lnTo>
                  <a:lnTo>
                    <a:pt x="274352" y="67071"/>
                  </a:lnTo>
                  <a:lnTo>
                    <a:pt x="284259" y="58478"/>
                  </a:lnTo>
                  <a:lnTo>
                    <a:pt x="294841" y="57152"/>
                  </a:lnTo>
                  <a:lnTo>
                    <a:pt x="295272" y="93739"/>
                  </a:lnTo>
                  <a:lnTo>
                    <a:pt x="288726" y="102529"/>
                  </a:lnTo>
                  <a:lnTo>
                    <a:pt x="286138" y="112511"/>
                  </a:lnTo>
                  <a:lnTo>
                    <a:pt x="285782" y="122313"/>
                  </a:lnTo>
                  <a:lnTo>
                    <a:pt x="284712" y="122805"/>
                  </a:lnTo>
                  <a:lnTo>
                    <a:pt x="280702" y="123353"/>
                  </a:lnTo>
                  <a:lnTo>
                    <a:pt x="279208" y="124557"/>
                  </a:lnTo>
                  <a:lnTo>
                    <a:pt x="276257" y="133196"/>
                  </a:lnTo>
                  <a:lnTo>
                    <a:pt x="281288" y="133280"/>
                  </a:lnTo>
                  <a:lnTo>
                    <a:pt x="282774" y="132234"/>
                  </a:lnTo>
                  <a:lnTo>
                    <a:pt x="283765" y="130478"/>
                  </a:lnTo>
                  <a:lnTo>
                    <a:pt x="285747" y="1237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2" name="SMARTInkShape-1522"/>
            <p:cNvSpPr/>
            <p:nvPr>
              <p:custDataLst>
                <p:tags r:id="rId57"/>
              </p:custDataLst>
            </p:nvPr>
          </p:nvSpPr>
          <p:spPr>
            <a:xfrm>
              <a:off x="10525128" y="5943600"/>
              <a:ext cx="200023" cy="199992"/>
            </a:xfrm>
            <a:custGeom>
              <a:avLst/>
              <a:gdLst/>
              <a:ahLst/>
              <a:cxnLst/>
              <a:rect l="0" t="0" r="0" b="0"/>
              <a:pathLst>
                <a:path w="200023" h="199992">
                  <a:moveTo>
                    <a:pt x="171447" y="0"/>
                  </a:moveTo>
                  <a:lnTo>
                    <a:pt x="171447" y="0"/>
                  </a:lnTo>
                  <a:lnTo>
                    <a:pt x="171447" y="22666"/>
                  </a:lnTo>
                  <a:lnTo>
                    <a:pt x="170389" y="24636"/>
                  </a:lnTo>
                  <a:lnTo>
                    <a:pt x="168623" y="25949"/>
                  </a:lnTo>
                  <a:lnTo>
                    <a:pt x="166390" y="26824"/>
                  </a:lnTo>
                  <a:lnTo>
                    <a:pt x="164901" y="28466"/>
                  </a:lnTo>
                  <a:lnTo>
                    <a:pt x="163245" y="33113"/>
                  </a:lnTo>
                  <a:lnTo>
                    <a:pt x="161124" y="44719"/>
                  </a:lnTo>
                  <a:lnTo>
                    <a:pt x="155454" y="54054"/>
                  </a:lnTo>
                  <a:lnTo>
                    <a:pt x="153001" y="66692"/>
                  </a:lnTo>
                  <a:lnTo>
                    <a:pt x="152799" y="69861"/>
                  </a:lnTo>
                  <a:lnTo>
                    <a:pt x="149753" y="76205"/>
                  </a:lnTo>
                  <a:lnTo>
                    <a:pt x="145930" y="82552"/>
                  </a:lnTo>
                  <a:lnTo>
                    <a:pt x="142720" y="92075"/>
                  </a:lnTo>
                  <a:lnTo>
                    <a:pt x="110719" y="136801"/>
                  </a:lnTo>
                  <a:lnTo>
                    <a:pt x="98344" y="148220"/>
                  </a:lnTo>
                  <a:lnTo>
                    <a:pt x="92037" y="150543"/>
                  </a:lnTo>
                  <a:lnTo>
                    <a:pt x="89930" y="152220"/>
                  </a:lnTo>
                  <a:lnTo>
                    <a:pt x="85911" y="158579"/>
                  </a:lnTo>
                  <a:lnTo>
                    <a:pt x="66498" y="169268"/>
                  </a:lnTo>
                  <a:lnTo>
                    <a:pt x="63380" y="169995"/>
                  </a:lnTo>
                  <a:lnTo>
                    <a:pt x="47811" y="180006"/>
                  </a:lnTo>
                  <a:lnTo>
                    <a:pt x="30337" y="180938"/>
                  </a:lnTo>
                  <a:lnTo>
                    <a:pt x="21317" y="174422"/>
                  </a:lnTo>
                  <a:lnTo>
                    <a:pt x="11285" y="171841"/>
                  </a:lnTo>
                  <a:lnTo>
                    <a:pt x="434" y="162327"/>
                  </a:lnTo>
                  <a:lnTo>
                    <a:pt x="0" y="144318"/>
                  </a:lnTo>
                  <a:lnTo>
                    <a:pt x="8199" y="134801"/>
                  </a:lnTo>
                  <a:lnTo>
                    <a:pt x="17606" y="133477"/>
                  </a:lnTo>
                  <a:lnTo>
                    <a:pt x="64909" y="133350"/>
                  </a:lnTo>
                  <a:lnTo>
                    <a:pt x="71205" y="133350"/>
                  </a:lnTo>
                  <a:lnTo>
                    <a:pt x="76801" y="136172"/>
                  </a:lnTo>
                  <a:lnTo>
                    <a:pt x="83959" y="141551"/>
                  </a:lnTo>
                  <a:lnTo>
                    <a:pt x="90255" y="142482"/>
                  </a:lnTo>
                  <a:lnTo>
                    <a:pt x="91919" y="143671"/>
                  </a:lnTo>
                  <a:lnTo>
                    <a:pt x="93029" y="145523"/>
                  </a:lnTo>
                  <a:lnTo>
                    <a:pt x="93768" y="147815"/>
                  </a:lnTo>
                  <a:lnTo>
                    <a:pt x="95319" y="149344"/>
                  </a:lnTo>
                  <a:lnTo>
                    <a:pt x="104862" y="153190"/>
                  </a:lnTo>
                  <a:lnTo>
                    <a:pt x="122370" y="170007"/>
                  </a:lnTo>
                  <a:lnTo>
                    <a:pt x="123694" y="179524"/>
                  </a:lnTo>
                  <a:lnTo>
                    <a:pt x="124796" y="180008"/>
                  </a:lnTo>
                  <a:lnTo>
                    <a:pt x="128841" y="180545"/>
                  </a:lnTo>
                  <a:lnTo>
                    <a:pt x="130343" y="181747"/>
                  </a:lnTo>
                  <a:lnTo>
                    <a:pt x="133312" y="190380"/>
                  </a:lnTo>
                  <a:lnTo>
                    <a:pt x="133337" y="190464"/>
                  </a:lnTo>
                  <a:lnTo>
                    <a:pt x="142757" y="199909"/>
                  </a:lnTo>
                  <a:lnTo>
                    <a:pt x="147894" y="199991"/>
                  </a:lnTo>
                  <a:lnTo>
                    <a:pt x="149395" y="198944"/>
                  </a:lnTo>
                  <a:lnTo>
                    <a:pt x="150395" y="197188"/>
                  </a:lnTo>
                  <a:lnTo>
                    <a:pt x="152002" y="191821"/>
                  </a:lnTo>
                  <a:lnTo>
                    <a:pt x="155043" y="191086"/>
                  </a:lnTo>
                  <a:lnTo>
                    <a:pt x="160563" y="190616"/>
                  </a:lnTo>
                  <a:lnTo>
                    <a:pt x="170004" y="182309"/>
                  </a:lnTo>
                  <a:lnTo>
                    <a:pt x="176076" y="181370"/>
                  </a:lnTo>
                  <a:lnTo>
                    <a:pt x="177708" y="180180"/>
                  </a:lnTo>
                  <a:lnTo>
                    <a:pt x="178796" y="178329"/>
                  </a:lnTo>
                  <a:lnTo>
                    <a:pt x="180543" y="172808"/>
                  </a:lnTo>
                  <a:lnTo>
                    <a:pt x="183604" y="172054"/>
                  </a:lnTo>
                  <a:lnTo>
                    <a:pt x="185901" y="171852"/>
                  </a:lnTo>
                  <a:lnTo>
                    <a:pt x="187434" y="170660"/>
                  </a:lnTo>
                  <a:lnTo>
                    <a:pt x="189135" y="166512"/>
                  </a:lnTo>
                  <a:lnTo>
                    <a:pt x="190648" y="164984"/>
                  </a:lnTo>
                  <a:lnTo>
                    <a:pt x="200022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3" name="SMARTInkShape-1523"/>
            <p:cNvSpPr/>
            <p:nvPr>
              <p:custDataLst>
                <p:tags r:id="rId58"/>
              </p:custDataLst>
            </p:nvPr>
          </p:nvSpPr>
          <p:spPr>
            <a:xfrm>
              <a:off x="9344471" y="6372225"/>
              <a:ext cx="180530" cy="161926"/>
            </a:xfrm>
            <a:custGeom>
              <a:avLst/>
              <a:gdLst/>
              <a:ahLst/>
              <a:cxnLst/>
              <a:rect l="0" t="0" r="0" b="0"/>
              <a:pathLst>
                <a:path w="180530" h="161926">
                  <a:moveTo>
                    <a:pt x="180529" y="0"/>
                  </a:moveTo>
                  <a:lnTo>
                    <a:pt x="180529" y="0"/>
                  </a:lnTo>
                  <a:lnTo>
                    <a:pt x="180529" y="5056"/>
                  </a:lnTo>
                  <a:lnTo>
                    <a:pt x="177707" y="10361"/>
                  </a:lnTo>
                  <a:lnTo>
                    <a:pt x="173983" y="16247"/>
                  </a:lnTo>
                  <a:lnTo>
                    <a:pt x="170828" y="25510"/>
                  </a:lnTo>
                  <a:lnTo>
                    <a:pt x="164719" y="34958"/>
                  </a:lnTo>
                  <a:lnTo>
                    <a:pt x="161906" y="45748"/>
                  </a:lnTo>
                  <a:lnTo>
                    <a:pt x="155017" y="54859"/>
                  </a:lnTo>
                  <a:lnTo>
                    <a:pt x="151803" y="63762"/>
                  </a:lnTo>
                  <a:lnTo>
                    <a:pt x="145678" y="73103"/>
                  </a:lnTo>
                  <a:lnTo>
                    <a:pt x="142334" y="82573"/>
                  </a:lnTo>
                  <a:lnTo>
                    <a:pt x="136168" y="92082"/>
                  </a:lnTo>
                  <a:lnTo>
                    <a:pt x="132812" y="101602"/>
                  </a:lnTo>
                  <a:lnTo>
                    <a:pt x="91233" y="146443"/>
                  </a:lnTo>
                  <a:lnTo>
                    <a:pt x="85103" y="149752"/>
                  </a:lnTo>
                  <a:lnTo>
                    <a:pt x="78851" y="152281"/>
                  </a:lnTo>
                  <a:lnTo>
                    <a:pt x="68101" y="160447"/>
                  </a:lnTo>
                  <a:lnTo>
                    <a:pt x="45753" y="146652"/>
                  </a:lnTo>
                  <a:lnTo>
                    <a:pt x="34904" y="143495"/>
                  </a:lnTo>
                  <a:lnTo>
                    <a:pt x="26554" y="138564"/>
                  </a:lnTo>
                  <a:lnTo>
                    <a:pt x="15903" y="124782"/>
                  </a:lnTo>
                  <a:lnTo>
                    <a:pt x="1807" y="95411"/>
                  </a:lnTo>
                  <a:lnTo>
                    <a:pt x="0" y="87638"/>
                  </a:lnTo>
                  <a:lnTo>
                    <a:pt x="7795" y="77693"/>
                  </a:lnTo>
                  <a:lnTo>
                    <a:pt x="11330" y="76864"/>
                  </a:lnTo>
                  <a:lnTo>
                    <a:pt x="17168" y="76331"/>
                  </a:lnTo>
                  <a:lnTo>
                    <a:pt x="25924" y="69680"/>
                  </a:lnTo>
                  <a:lnTo>
                    <a:pt x="34767" y="67565"/>
                  </a:lnTo>
                  <a:lnTo>
                    <a:pt x="40957" y="67070"/>
                  </a:lnTo>
                  <a:lnTo>
                    <a:pt x="47236" y="69672"/>
                  </a:lnTo>
                  <a:lnTo>
                    <a:pt x="53555" y="73299"/>
                  </a:lnTo>
                  <a:lnTo>
                    <a:pt x="66234" y="75627"/>
                  </a:lnTo>
                  <a:lnTo>
                    <a:pt x="69407" y="75818"/>
                  </a:lnTo>
                  <a:lnTo>
                    <a:pt x="75755" y="78853"/>
                  </a:lnTo>
                  <a:lnTo>
                    <a:pt x="82104" y="82671"/>
                  </a:lnTo>
                  <a:lnTo>
                    <a:pt x="92922" y="85323"/>
                  </a:lnTo>
                  <a:lnTo>
                    <a:pt x="118479" y="109404"/>
                  </a:lnTo>
                  <a:lnTo>
                    <a:pt x="121202" y="114946"/>
                  </a:lnTo>
                  <a:lnTo>
                    <a:pt x="121927" y="117906"/>
                  </a:lnTo>
                  <a:lnTo>
                    <a:pt x="123469" y="119879"/>
                  </a:lnTo>
                  <a:lnTo>
                    <a:pt x="128005" y="122071"/>
                  </a:lnTo>
                  <a:lnTo>
                    <a:pt x="129638" y="123714"/>
                  </a:lnTo>
                  <a:lnTo>
                    <a:pt x="131452" y="128361"/>
                  </a:lnTo>
                  <a:lnTo>
                    <a:pt x="132777" y="146170"/>
                  </a:lnTo>
                  <a:lnTo>
                    <a:pt x="133878" y="148247"/>
                  </a:lnTo>
                  <a:lnTo>
                    <a:pt x="135670" y="149631"/>
                  </a:lnTo>
                  <a:lnTo>
                    <a:pt x="137923" y="150554"/>
                  </a:lnTo>
                  <a:lnTo>
                    <a:pt x="139425" y="152228"/>
                  </a:lnTo>
                  <a:lnTo>
                    <a:pt x="142429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4" name="SMARTInkShape-1524"/>
            <p:cNvSpPr/>
            <p:nvPr>
              <p:custDataLst>
                <p:tags r:id="rId59"/>
              </p:custDataLst>
            </p:nvPr>
          </p:nvSpPr>
          <p:spPr>
            <a:xfrm>
              <a:off x="9553575" y="6477000"/>
              <a:ext cx="38101" cy="38087"/>
            </a:xfrm>
            <a:custGeom>
              <a:avLst/>
              <a:gdLst/>
              <a:ahLst/>
              <a:cxnLst/>
              <a:rect l="0" t="0" r="0" b="0"/>
              <a:pathLst>
                <a:path w="38101" h="38087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5057" y="8201"/>
                  </a:lnTo>
                  <a:lnTo>
                    <a:pt x="6546" y="9701"/>
                  </a:lnTo>
                  <a:lnTo>
                    <a:pt x="9134" y="17610"/>
                  </a:lnTo>
                  <a:lnTo>
                    <a:pt x="9410" y="23680"/>
                  </a:lnTo>
                  <a:lnTo>
                    <a:pt x="12296" y="29222"/>
                  </a:lnTo>
                  <a:lnTo>
                    <a:pt x="19040" y="38086"/>
                  </a:lnTo>
                  <a:lnTo>
                    <a:pt x="3810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5" name="SMARTInkShape-1525"/>
            <p:cNvSpPr/>
            <p:nvPr>
              <p:custDataLst>
                <p:tags r:id="rId60"/>
              </p:custDataLst>
            </p:nvPr>
          </p:nvSpPr>
          <p:spPr>
            <a:xfrm>
              <a:off x="9534525" y="6534150"/>
              <a:ext cx="57148" cy="19051"/>
            </a:xfrm>
            <a:custGeom>
              <a:avLst/>
              <a:gdLst/>
              <a:ahLst/>
              <a:cxnLst/>
              <a:rect l="0" t="0" r="0" b="0"/>
              <a:pathLst>
                <a:path w="57148" h="19051">
                  <a:moveTo>
                    <a:pt x="0" y="0"/>
                  </a:moveTo>
                  <a:lnTo>
                    <a:pt x="0" y="0"/>
                  </a:lnTo>
                  <a:lnTo>
                    <a:pt x="0" y="18657"/>
                  </a:lnTo>
                  <a:lnTo>
                    <a:pt x="47615" y="19050"/>
                  </a:lnTo>
                  <a:lnTo>
                    <a:pt x="57147" y="19050"/>
                  </a:lnTo>
                  <a:lnTo>
                    <a:pt x="28575" y="19050"/>
                  </a:lnTo>
                  <a:lnTo>
                    <a:pt x="476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6" name="SMARTInkShape-1526"/>
            <p:cNvSpPr/>
            <p:nvPr>
              <p:custDataLst>
                <p:tags r:id="rId61"/>
              </p:custDataLst>
            </p:nvPr>
          </p:nvSpPr>
          <p:spPr>
            <a:xfrm>
              <a:off x="9505950" y="6534150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19050"/>
                  </a:moveTo>
                  <a:lnTo>
                    <a:pt x="0" y="19050"/>
                  </a:lnTo>
                  <a:lnTo>
                    <a:pt x="0" y="38097"/>
                  </a:lnTo>
                  <a:lnTo>
                    <a:pt x="41429" y="38100"/>
                  </a:lnTo>
                  <a:lnTo>
                    <a:pt x="43494" y="37042"/>
                  </a:lnTo>
                  <a:lnTo>
                    <a:pt x="44872" y="35278"/>
                  </a:lnTo>
                  <a:lnTo>
                    <a:pt x="45789" y="33044"/>
                  </a:lnTo>
                  <a:lnTo>
                    <a:pt x="47460" y="31555"/>
                  </a:lnTo>
                  <a:lnTo>
                    <a:pt x="52137" y="29900"/>
                  </a:lnTo>
                  <a:lnTo>
                    <a:pt x="64911" y="28691"/>
                  </a:lnTo>
                  <a:lnTo>
                    <a:pt x="74722" y="20384"/>
                  </a:lnTo>
                  <a:lnTo>
                    <a:pt x="80818" y="19445"/>
                  </a:lnTo>
                  <a:lnTo>
                    <a:pt x="126472" y="19050"/>
                  </a:lnTo>
                  <a:lnTo>
                    <a:pt x="131991" y="19050"/>
                  </a:lnTo>
                  <a:lnTo>
                    <a:pt x="132445" y="17992"/>
                  </a:lnTo>
                  <a:lnTo>
                    <a:pt x="133231" y="10850"/>
                  </a:lnTo>
                  <a:lnTo>
                    <a:pt x="136120" y="10113"/>
                  </a:lnTo>
                  <a:lnTo>
                    <a:pt x="157453" y="9525"/>
                  </a:lnTo>
                  <a:lnTo>
                    <a:pt x="158945" y="8467"/>
                  </a:lnTo>
                  <a:lnTo>
                    <a:pt x="159938" y="6703"/>
                  </a:lnTo>
                  <a:lnTo>
                    <a:pt x="161925" y="0"/>
                  </a:lnTo>
                  <a:lnTo>
                    <a:pt x="171450" y="0"/>
                  </a:lnTo>
                  <a:lnTo>
                    <a:pt x="17145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7" name="SMARTInkShape-1527"/>
            <p:cNvSpPr/>
            <p:nvPr>
              <p:custDataLst>
                <p:tags r:id="rId62"/>
              </p:custDataLst>
            </p:nvPr>
          </p:nvSpPr>
          <p:spPr>
            <a:xfrm>
              <a:off x="9791700" y="6391672"/>
              <a:ext cx="361947" cy="312602"/>
            </a:xfrm>
            <a:custGeom>
              <a:avLst/>
              <a:gdLst/>
              <a:ahLst/>
              <a:cxnLst/>
              <a:rect l="0" t="0" r="0" b="0"/>
              <a:pathLst>
                <a:path w="361947" h="312602">
                  <a:moveTo>
                    <a:pt x="47625" y="18653"/>
                  </a:moveTo>
                  <a:lnTo>
                    <a:pt x="47625" y="18653"/>
                  </a:lnTo>
                  <a:lnTo>
                    <a:pt x="47625" y="9162"/>
                  </a:lnTo>
                  <a:lnTo>
                    <a:pt x="47625" y="17332"/>
                  </a:lnTo>
                  <a:lnTo>
                    <a:pt x="39423" y="26738"/>
                  </a:lnTo>
                  <a:lnTo>
                    <a:pt x="38215" y="36252"/>
                  </a:lnTo>
                  <a:lnTo>
                    <a:pt x="28970" y="46798"/>
                  </a:lnTo>
                  <a:lnTo>
                    <a:pt x="28575" y="89015"/>
                  </a:lnTo>
                  <a:lnTo>
                    <a:pt x="29633" y="90961"/>
                  </a:lnTo>
                  <a:lnTo>
                    <a:pt x="31399" y="92259"/>
                  </a:lnTo>
                  <a:lnTo>
                    <a:pt x="36777" y="94340"/>
                  </a:lnTo>
                  <a:lnTo>
                    <a:pt x="48288" y="87246"/>
                  </a:lnTo>
                  <a:lnTo>
                    <a:pt x="51243" y="86607"/>
                  </a:lnTo>
                  <a:lnTo>
                    <a:pt x="57346" y="80251"/>
                  </a:lnTo>
                  <a:lnTo>
                    <a:pt x="73395" y="57144"/>
                  </a:lnTo>
                  <a:lnTo>
                    <a:pt x="76012" y="50577"/>
                  </a:lnTo>
                  <a:lnTo>
                    <a:pt x="82377" y="40930"/>
                  </a:lnTo>
                  <a:lnTo>
                    <a:pt x="85791" y="31368"/>
                  </a:lnTo>
                  <a:lnTo>
                    <a:pt x="93796" y="20537"/>
                  </a:lnTo>
                  <a:lnTo>
                    <a:pt x="95212" y="9569"/>
                  </a:lnTo>
                  <a:lnTo>
                    <a:pt x="95250" y="28654"/>
                  </a:lnTo>
                  <a:lnTo>
                    <a:pt x="94192" y="31670"/>
                  </a:lnTo>
                  <a:lnTo>
                    <a:pt x="92426" y="33681"/>
                  </a:lnTo>
                  <a:lnTo>
                    <a:pt x="90193" y="35021"/>
                  </a:lnTo>
                  <a:lnTo>
                    <a:pt x="88704" y="36973"/>
                  </a:lnTo>
                  <a:lnTo>
                    <a:pt x="86116" y="45669"/>
                  </a:lnTo>
                  <a:lnTo>
                    <a:pt x="85760" y="60348"/>
                  </a:lnTo>
                  <a:lnTo>
                    <a:pt x="82918" y="66464"/>
                  </a:lnTo>
                  <a:lnTo>
                    <a:pt x="80680" y="69577"/>
                  </a:lnTo>
                  <a:lnTo>
                    <a:pt x="77527" y="84071"/>
                  </a:lnTo>
                  <a:lnTo>
                    <a:pt x="75404" y="100327"/>
                  </a:lnTo>
                  <a:lnTo>
                    <a:pt x="69733" y="111527"/>
                  </a:lnTo>
                  <a:lnTo>
                    <a:pt x="65696" y="155105"/>
                  </a:lnTo>
                  <a:lnTo>
                    <a:pt x="58486" y="173800"/>
                  </a:lnTo>
                  <a:lnTo>
                    <a:pt x="56356" y="193390"/>
                  </a:lnTo>
                  <a:lnTo>
                    <a:pt x="49663" y="211370"/>
                  </a:lnTo>
                  <a:lnTo>
                    <a:pt x="44981" y="239908"/>
                  </a:lnTo>
                  <a:lnTo>
                    <a:pt x="35882" y="265658"/>
                  </a:lnTo>
                  <a:lnTo>
                    <a:pt x="30018" y="273819"/>
                  </a:lnTo>
                  <a:lnTo>
                    <a:pt x="27802" y="283035"/>
                  </a:lnTo>
                  <a:lnTo>
                    <a:pt x="20411" y="293110"/>
                  </a:lnTo>
                  <a:lnTo>
                    <a:pt x="19060" y="304274"/>
                  </a:lnTo>
                  <a:lnTo>
                    <a:pt x="13997" y="304365"/>
                  </a:lnTo>
                  <a:lnTo>
                    <a:pt x="12505" y="305435"/>
                  </a:lnTo>
                  <a:lnTo>
                    <a:pt x="9918" y="312601"/>
                  </a:lnTo>
                  <a:lnTo>
                    <a:pt x="6877" y="310516"/>
                  </a:lnTo>
                  <a:lnTo>
                    <a:pt x="1359" y="305610"/>
                  </a:lnTo>
                  <a:lnTo>
                    <a:pt x="402" y="299704"/>
                  </a:lnTo>
                  <a:lnTo>
                    <a:pt x="0" y="253567"/>
                  </a:lnTo>
                  <a:lnTo>
                    <a:pt x="2824" y="247237"/>
                  </a:lnTo>
                  <a:lnTo>
                    <a:pt x="6546" y="240896"/>
                  </a:lnTo>
                  <a:lnTo>
                    <a:pt x="14191" y="219970"/>
                  </a:lnTo>
                  <a:lnTo>
                    <a:pt x="16867" y="216365"/>
                  </a:lnTo>
                  <a:lnTo>
                    <a:pt x="25694" y="209173"/>
                  </a:lnTo>
                  <a:lnTo>
                    <a:pt x="41315" y="187975"/>
                  </a:lnTo>
                  <a:lnTo>
                    <a:pt x="47643" y="183865"/>
                  </a:lnTo>
                  <a:lnTo>
                    <a:pt x="50812" y="182769"/>
                  </a:lnTo>
                  <a:lnTo>
                    <a:pt x="88164" y="140998"/>
                  </a:lnTo>
                  <a:lnTo>
                    <a:pt x="134888" y="93399"/>
                  </a:lnTo>
                  <a:lnTo>
                    <a:pt x="177378" y="50833"/>
                  </a:lnTo>
                  <a:lnTo>
                    <a:pt x="203850" y="29071"/>
                  </a:lnTo>
                  <a:lnTo>
                    <a:pt x="213479" y="15654"/>
                  </a:lnTo>
                  <a:lnTo>
                    <a:pt x="219411" y="12029"/>
                  </a:lnTo>
                  <a:lnTo>
                    <a:pt x="228061" y="9297"/>
                  </a:lnTo>
                  <a:lnTo>
                    <a:pt x="228585" y="0"/>
                  </a:lnTo>
                  <a:lnTo>
                    <a:pt x="228599" y="13802"/>
                  </a:lnTo>
                  <a:lnTo>
                    <a:pt x="227542" y="15419"/>
                  </a:lnTo>
                  <a:lnTo>
                    <a:pt x="225776" y="16497"/>
                  </a:lnTo>
                  <a:lnTo>
                    <a:pt x="223543" y="17216"/>
                  </a:lnTo>
                  <a:lnTo>
                    <a:pt x="222054" y="18753"/>
                  </a:lnTo>
                  <a:lnTo>
                    <a:pt x="216840" y="28825"/>
                  </a:lnTo>
                  <a:lnTo>
                    <a:pt x="209977" y="37183"/>
                  </a:lnTo>
                  <a:lnTo>
                    <a:pt x="209550" y="74042"/>
                  </a:lnTo>
                  <a:lnTo>
                    <a:pt x="201348" y="83849"/>
                  </a:lnTo>
                  <a:lnTo>
                    <a:pt x="201966" y="84342"/>
                  </a:lnTo>
                  <a:lnTo>
                    <a:pt x="205474" y="84890"/>
                  </a:lnTo>
                  <a:lnTo>
                    <a:pt x="206833" y="86094"/>
                  </a:lnTo>
                  <a:lnTo>
                    <a:pt x="209193" y="93490"/>
                  </a:lnTo>
                  <a:lnTo>
                    <a:pt x="209519" y="102934"/>
                  </a:lnTo>
                  <a:lnTo>
                    <a:pt x="214598" y="109007"/>
                  </a:lnTo>
                  <a:lnTo>
                    <a:pt x="217147" y="109581"/>
                  </a:lnTo>
                  <a:lnTo>
                    <a:pt x="219908" y="108905"/>
                  </a:lnTo>
                  <a:lnTo>
                    <a:pt x="228846" y="102897"/>
                  </a:lnTo>
                  <a:lnTo>
                    <a:pt x="276054" y="66267"/>
                  </a:lnTo>
                  <a:lnTo>
                    <a:pt x="285698" y="53927"/>
                  </a:lnTo>
                  <a:lnTo>
                    <a:pt x="294715" y="38652"/>
                  </a:lnTo>
                  <a:lnTo>
                    <a:pt x="295271" y="28301"/>
                  </a:lnTo>
                  <a:lnTo>
                    <a:pt x="295275" y="45515"/>
                  </a:lnTo>
                  <a:lnTo>
                    <a:pt x="294217" y="46086"/>
                  </a:lnTo>
                  <a:lnTo>
                    <a:pt x="287073" y="47078"/>
                  </a:lnTo>
                  <a:lnTo>
                    <a:pt x="286338" y="49983"/>
                  </a:lnTo>
                  <a:lnTo>
                    <a:pt x="285760" y="70825"/>
                  </a:lnTo>
                  <a:lnTo>
                    <a:pt x="282932" y="76413"/>
                  </a:lnTo>
                  <a:lnTo>
                    <a:pt x="277550" y="83567"/>
                  </a:lnTo>
                  <a:lnTo>
                    <a:pt x="276486" y="92585"/>
                  </a:lnTo>
                  <a:lnTo>
                    <a:pt x="276260" y="102615"/>
                  </a:lnTo>
                  <a:lnTo>
                    <a:pt x="284428" y="112425"/>
                  </a:lnTo>
                  <a:lnTo>
                    <a:pt x="285359" y="118521"/>
                  </a:lnTo>
                  <a:lnTo>
                    <a:pt x="287606" y="120158"/>
                  </a:lnTo>
                  <a:lnTo>
                    <a:pt x="295747" y="121974"/>
                  </a:lnTo>
                  <a:lnTo>
                    <a:pt x="298764" y="121400"/>
                  </a:lnTo>
                  <a:lnTo>
                    <a:pt x="300778" y="119959"/>
                  </a:lnTo>
                  <a:lnTo>
                    <a:pt x="302118" y="117941"/>
                  </a:lnTo>
                  <a:lnTo>
                    <a:pt x="345987" y="82136"/>
                  </a:lnTo>
                  <a:lnTo>
                    <a:pt x="357699" y="62903"/>
                  </a:lnTo>
                  <a:lnTo>
                    <a:pt x="361391" y="49502"/>
                  </a:lnTo>
                  <a:lnTo>
                    <a:pt x="361946" y="20503"/>
                  </a:lnTo>
                  <a:lnTo>
                    <a:pt x="353748" y="10614"/>
                  </a:lnTo>
                  <a:lnTo>
                    <a:pt x="350190" y="9788"/>
                  </a:lnTo>
                  <a:lnTo>
                    <a:pt x="347759" y="9568"/>
                  </a:lnTo>
                  <a:lnTo>
                    <a:pt x="342237" y="12146"/>
                  </a:lnTo>
                  <a:lnTo>
                    <a:pt x="336256" y="15761"/>
                  </a:lnTo>
                  <a:lnTo>
                    <a:pt x="326938" y="18854"/>
                  </a:lnTo>
                  <a:lnTo>
                    <a:pt x="305357" y="37185"/>
                  </a:lnTo>
                  <a:lnTo>
                    <a:pt x="296648" y="54059"/>
                  </a:lnTo>
                  <a:lnTo>
                    <a:pt x="295132" y="54957"/>
                  </a:lnTo>
                  <a:lnTo>
                    <a:pt x="290625" y="55955"/>
                  </a:lnTo>
                  <a:lnTo>
                    <a:pt x="288999" y="57279"/>
                  </a:lnTo>
                  <a:lnTo>
                    <a:pt x="287195" y="61573"/>
                  </a:lnTo>
                  <a:lnTo>
                    <a:pt x="286178" y="69941"/>
                  </a:lnTo>
                  <a:lnTo>
                    <a:pt x="284977" y="71895"/>
                  </a:lnTo>
                  <a:lnTo>
                    <a:pt x="283118" y="73197"/>
                  </a:lnTo>
                  <a:lnTo>
                    <a:pt x="280820" y="74066"/>
                  </a:lnTo>
                  <a:lnTo>
                    <a:pt x="279288" y="75704"/>
                  </a:lnTo>
                  <a:lnTo>
                    <a:pt x="276225" y="8532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8" name="SMARTInkShape-1528"/>
            <p:cNvSpPr/>
            <p:nvPr>
              <p:custDataLst>
                <p:tags r:id="rId63"/>
              </p:custDataLst>
            </p:nvPr>
          </p:nvSpPr>
          <p:spPr>
            <a:xfrm>
              <a:off x="10115550" y="6410328"/>
              <a:ext cx="142876" cy="128879"/>
            </a:xfrm>
            <a:custGeom>
              <a:avLst/>
              <a:gdLst/>
              <a:ahLst/>
              <a:cxnLst/>
              <a:rect l="0" t="0" r="0" b="0"/>
              <a:pathLst>
                <a:path w="142876" h="128879">
                  <a:moveTo>
                    <a:pt x="0" y="95247"/>
                  </a:moveTo>
                  <a:lnTo>
                    <a:pt x="0" y="95247"/>
                  </a:lnTo>
                  <a:lnTo>
                    <a:pt x="19012" y="95247"/>
                  </a:lnTo>
                  <a:lnTo>
                    <a:pt x="28182" y="104379"/>
                  </a:lnTo>
                  <a:lnTo>
                    <a:pt x="28565" y="113895"/>
                  </a:lnTo>
                  <a:lnTo>
                    <a:pt x="38097" y="123819"/>
                  </a:lnTo>
                  <a:lnTo>
                    <a:pt x="56642" y="123822"/>
                  </a:lnTo>
                  <a:lnTo>
                    <a:pt x="67112" y="128878"/>
                  </a:lnTo>
                  <a:lnTo>
                    <a:pt x="71200" y="128250"/>
                  </a:lnTo>
                  <a:lnTo>
                    <a:pt x="74984" y="125716"/>
                  </a:lnTo>
                  <a:lnTo>
                    <a:pt x="98354" y="96651"/>
                  </a:lnTo>
                  <a:lnTo>
                    <a:pt x="120646" y="53868"/>
                  </a:lnTo>
                  <a:lnTo>
                    <a:pt x="130526" y="31373"/>
                  </a:lnTo>
                  <a:lnTo>
                    <a:pt x="133154" y="23467"/>
                  </a:lnTo>
                  <a:lnTo>
                    <a:pt x="141386" y="11568"/>
                  </a:lnTo>
                  <a:lnTo>
                    <a:pt x="142874" y="14"/>
                  </a:lnTo>
                  <a:lnTo>
                    <a:pt x="142874" y="8"/>
                  </a:lnTo>
                  <a:lnTo>
                    <a:pt x="142875" y="5"/>
                  </a:lnTo>
                  <a:lnTo>
                    <a:pt x="142875" y="0"/>
                  </a:lnTo>
                  <a:lnTo>
                    <a:pt x="142875" y="23677"/>
                  </a:lnTo>
                  <a:lnTo>
                    <a:pt x="141817" y="25309"/>
                  </a:lnTo>
                  <a:lnTo>
                    <a:pt x="140051" y="26397"/>
                  </a:lnTo>
                  <a:lnTo>
                    <a:pt x="137818" y="27121"/>
                  </a:lnTo>
                  <a:lnTo>
                    <a:pt x="136329" y="28663"/>
                  </a:lnTo>
                  <a:lnTo>
                    <a:pt x="133741" y="36646"/>
                  </a:lnTo>
                  <a:lnTo>
                    <a:pt x="133350" y="83843"/>
                  </a:lnTo>
                  <a:lnTo>
                    <a:pt x="133350" y="1142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7" name="SMARTInkShape-Group339"/>
          <p:cNvGrpSpPr/>
          <p:nvPr/>
        </p:nvGrpSpPr>
        <p:grpSpPr>
          <a:xfrm>
            <a:off x="10306051" y="6219828"/>
            <a:ext cx="1571625" cy="590545"/>
            <a:chOff x="10306051" y="6219828"/>
            <a:chExt cx="1571625" cy="590545"/>
          </a:xfrm>
        </p:grpSpPr>
        <p:sp>
          <p:nvSpPr>
            <p:cNvPr id="480" name="SMARTInkShape-1529"/>
            <p:cNvSpPr/>
            <p:nvPr>
              <p:custDataLst>
                <p:tags r:id="rId37"/>
              </p:custDataLst>
            </p:nvPr>
          </p:nvSpPr>
          <p:spPr>
            <a:xfrm>
              <a:off x="10410825" y="6219828"/>
              <a:ext cx="1143001" cy="253035"/>
            </a:xfrm>
            <a:custGeom>
              <a:avLst/>
              <a:gdLst/>
              <a:ahLst/>
              <a:cxnLst/>
              <a:rect l="0" t="0" r="0" b="0"/>
              <a:pathLst>
                <a:path w="1143001" h="253035">
                  <a:moveTo>
                    <a:pt x="0" y="219072"/>
                  </a:moveTo>
                  <a:lnTo>
                    <a:pt x="0" y="219072"/>
                  </a:lnTo>
                  <a:lnTo>
                    <a:pt x="0" y="228204"/>
                  </a:lnTo>
                  <a:lnTo>
                    <a:pt x="8202" y="228563"/>
                  </a:lnTo>
                  <a:lnTo>
                    <a:pt x="8642" y="229633"/>
                  </a:lnTo>
                  <a:lnTo>
                    <a:pt x="9265" y="234078"/>
                  </a:lnTo>
                  <a:lnTo>
                    <a:pt x="9410" y="231739"/>
                  </a:lnTo>
                  <a:lnTo>
                    <a:pt x="10507" y="230691"/>
                  </a:lnTo>
                  <a:lnTo>
                    <a:pt x="17714" y="228873"/>
                  </a:lnTo>
                  <a:lnTo>
                    <a:pt x="60337" y="187308"/>
                  </a:lnTo>
                  <a:lnTo>
                    <a:pt x="92075" y="139762"/>
                  </a:lnTo>
                  <a:lnTo>
                    <a:pt x="129117" y="98447"/>
                  </a:lnTo>
                  <a:lnTo>
                    <a:pt x="135337" y="85727"/>
                  </a:lnTo>
                  <a:lnTo>
                    <a:pt x="142435" y="76755"/>
                  </a:lnTo>
                  <a:lnTo>
                    <a:pt x="142788" y="70820"/>
                  </a:lnTo>
                  <a:lnTo>
                    <a:pt x="142863" y="75280"/>
                  </a:lnTo>
                  <a:lnTo>
                    <a:pt x="135268" y="77074"/>
                  </a:lnTo>
                  <a:lnTo>
                    <a:pt x="129617" y="81173"/>
                  </a:lnTo>
                  <a:lnTo>
                    <a:pt x="126398" y="86522"/>
                  </a:lnTo>
                  <a:lnTo>
                    <a:pt x="123909" y="92427"/>
                  </a:lnTo>
                  <a:lnTo>
                    <a:pt x="117618" y="101702"/>
                  </a:lnTo>
                  <a:lnTo>
                    <a:pt x="114225" y="111153"/>
                  </a:lnTo>
                  <a:lnTo>
                    <a:pt x="99198" y="131234"/>
                  </a:lnTo>
                  <a:lnTo>
                    <a:pt x="94539" y="157865"/>
                  </a:lnTo>
                  <a:lnTo>
                    <a:pt x="87095" y="169449"/>
                  </a:lnTo>
                  <a:lnTo>
                    <a:pt x="85845" y="179473"/>
                  </a:lnTo>
                  <a:lnTo>
                    <a:pt x="86863" y="179972"/>
                  </a:lnTo>
                  <a:lnTo>
                    <a:pt x="90818" y="180529"/>
                  </a:lnTo>
                  <a:lnTo>
                    <a:pt x="92295" y="181735"/>
                  </a:lnTo>
                  <a:lnTo>
                    <a:pt x="93938" y="185897"/>
                  </a:lnTo>
                  <a:lnTo>
                    <a:pt x="95433" y="187431"/>
                  </a:lnTo>
                  <a:lnTo>
                    <a:pt x="99919" y="189134"/>
                  </a:lnTo>
                  <a:lnTo>
                    <a:pt x="101538" y="188530"/>
                  </a:lnTo>
                  <a:lnTo>
                    <a:pt x="102617" y="187069"/>
                  </a:lnTo>
                  <a:lnTo>
                    <a:pt x="103336" y="185037"/>
                  </a:lnTo>
                  <a:lnTo>
                    <a:pt x="104874" y="183682"/>
                  </a:lnTo>
                  <a:lnTo>
                    <a:pt x="109405" y="182177"/>
                  </a:lnTo>
                  <a:lnTo>
                    <a:pt x="120938" y="180152"/>
                  </a:lnTo>
                  <a:lnTo>
                    <a:pt x="130259" y="174497"/>
                  </a:lnTo>
                  <a:lnTo>
                    <a:pt x="139725" y="171293"/>
                  </a:lnTo>
                  <a:lnTo>
                    <a:pt x="146062" y="166792"/>
                  </a:lnTo>
                  <a:lnTo>
                    <a:pt x="149582" y="161264"/>
                  </a:lnTo>
                  <a:lnTo>
                    <a:pt x="152205" y="155280"/>
                  </a:lnTo>
                  <a:lnTo>
                    <a:pt x="168802" y="133330"/>
                  </a:lnTo>
                  <a:lnTo>
                    <a:pt x="169685" y="130161"/>
                  </a:lnTo>
                  <a:lnTo>
                    <a:pt x="171331" y="128048"/>
                  </a:lnTo>
                  <a:lnTo>
                    <a:pt x="177647" y="124016"/>
                  </a:lnTo>
                  <a:lnTo>
                    <a:pt x="190462" y="104817"/>
                  </a:lnTo>
                  <a:lnTo>
                    <a:pt x="182295" y="104776"/>
                  </a:lnTo>
                  <a:lnTo>
                    <a:pt x="181856" y="105833"/>
                  </a:lnTo>
                  <a:lnTo>
                    <a:pt x="181366" y="109829"/>
                  </a:lnTo>
                  <a:lnTo>
                    <a:pt x="178327" y="115134"/>
                  </a:lnTo>
                  <a:lnTo>
                    <a:pt x="165172" y="131087"/>
                  </a:lnTo>
                  <a:lnTo>
                    <a:pt x="162889" y="139968"/>
                  </a:lnTo>
                  <a:lnTo>
                    <a:pt x="162353" y="146168"/>
                  </a:lnTo>
                  <a:lnTo>
                    <a:pt x="159293" y="152451"/>
                  </a:lnTo>
                  <a:lnTo>
                    <a:pt x="155463" y="158771"/>
                  </a:lnTo>
                  <a:lnTo>
                    <a:pt x="153005" y="171452"/>
                  </a:lnTo>
                  <a:lnTo>
                    <a:pt x="152410" y="189008"/>
                  </a:lnTo>
                  <a:lnTo>
                    <a:pt x="153467" y="189505"/>
                  </a:lnTo>
                  <a:lnTo>
                    <a:pt x="157459" y="190056"/>
                  </a:lnTo>
                  <a:lnTo>
                    <a:pt x="158948" y="191261"/>
                  </a:lnTo>
                  <a:lnTo>
                    <a:pt x="160602" y="195423"/>
                  </a:lnTo>
                  <a:lnTo>
                    <a:pt x="162102" y="195897"/>
                  </a:lnTo>
                  <a:lnTo>
                    <a:pt x="175066" y="191417"/>
                  </a:lnTo>
                  <a:lnTo>
                    <a:pt x="188471" y="189621"/>
                  </a:lnTo>
                  <a:lnTo>
                    <a:pt x="218492" y="178749"/>
                  </a:lnTo>
                  <a:lnTo>
                    <a:pt x="249467" y="158617"/>
                  </a:lnTo>
                  <a:lnTo>
                    <a:pt x="264316" y="140534"/>
                  </a:lnTo>
                  <a:lnTo>
                    <a:pt x="287566" y="129237"/>
                  </a:lnTo>
                  <a:lnTo>
                    <a:pt x="310951" y="97785"/>
                  </a:lnTo>
                  <a:lnTo>
                    <a:pt x="312827" y="91788"/>
                  </a:lnTo>
                  <a:lnTo>
                    <a:pt x="314384" y="89766"/>
                  </a:lnTo>
                  <a:lnTo>
                    <a:pt x="318938" y="87519"/>
                  </a:lnTo>
                  <a:lnTo>
                    <a:pt x="319516" y="85862"/>
                  </a:lnTo>
                  <a:lnTo>
                    <a:pt x="318845" y="83698"/>
                  </a:lnTo>
                  <a:lnTo>
                    <a:pt x="314589" y="76636"/>
                  </a:lnTo>
                  <a:lnTo>
                    <a:pt x="300143" y="76208"/>
                  </a:lnTo>
                  <a:lnTo>
                    <a:pt x="298521" y="77262"/>
                  </a:lnTo>
                  <a:lnTo>
                    <a:pt x="297437" y="79024"/>
                  </a:lnTo>
                  <a:lnTo>
                    <a:pt x="296717" y="81257"/>
                  </a:lnTo>
                  <a:lnTo>
                    <a:pt x="295178" y="82745"/>
                  </a:lnTo>
                  <a:lnTo>
                    <a:pt x="285103" y="87956"/>
                  </a:lnTo>
                  <a:lnTo>
                    <a:pt x="272923" y="98863"/>
                  </a:lnTo>
                  <a:lnTo>
                    <a:pt x="269466" y="104968"/>
                  </a:lnTo>
                  <a:lnTo>
                    <a:pt x="266871" y="111209"/>
                  </a:lnTo>
                  <a:lnTo>
                    <a:pt x="260517" y="120673"/>
                  </a:lnTo>
                  <a:lnTo>
                    <a:pt x="257108" y="130179"/>
                  </a:lnTo>
                  <a:lnTo>
                    <a:pt x="250922" y="139699"/>
                  </a:lnTo>
                  <a:lnTo>
                    <a:pt x="247561" y="149222"/>
                  </a:lnTo>
                  <a:lnTo>
                    <a:pt x="241392" y="158747"/>
                  </a:lnTo>
                  <a:lnTo>
                    <a:pt x="239093" y="168272"/>
                  </a:lnTo>
                  <a:lnTo>
                    <a:pt x="238163" y="188616"/>
                  </a:lnTo>
                  <a:lnTo>
                    <a:pt x="239208" y="189243"/>
                  </a:lnTo>
                  <a:lnTo>
                    <a:pt x="255736" y="190482"/>
                  </a:lnTo>
                  <a:lnTo>
                    <a:pt x="261805" y="190493"/>
                  </a:lnTo>
                  <a:lnTo>
                    <a:pt x="275362" y="185440"/>
                  </a:lnTo>
                  <a:lnTo>
                    <a:pt x="294744" y="174022"/>
                  </a:lnTo>
                  <a:lnTo>
                    <a:pt x="301389" y="171532"/>
                  </a:lnTo>
                  <a:lnTo>
                    <a:pt x="327201" y="154243"/>
                  </a:lnTo>
                  <a:lnTo>
                    <a:pt x="350045" y="127856"/>
                  </a:lnTo>
                  <a:lnTo>
                    <a:pt x="373291" y="111235"/>
                  </a:lnTo>
                  <a:lnTo>
                    <a:pt x="412740" y="63614"/>
                  </a:lnTo>
                  <a:lnTo>
                    <a:pt x="419096" y="60021"/>
                  </a:lnTo>
                  <a:lnTo>
                    <a:pt x="422272" y="59063"/>
                  </a:lnTo>
                  <a:lnTo>
                    <a:pt x="424390" y="57366"/>
                  </a:lnTo>
                  <a:lnTo>
                    <a:pt x="428429" y="50980"/>
                  </a:lnTo>
                  <a:lnTo>
                    <a:pt x="433124" y="49115"/>
                  </a:lnTo>
                  <a:lnTo>
                    <a:pt x="434799" y="47558"/>
                  </a:lnTo>
                  <a:lnTo>
                    <a:pt x="436661" y="43008"/>
                  </a:lnTo>
                  <a:lnTo>
                    <a:pt x="438215" y="41371"/>
                  </a:lnTo>
                  <a:lnTo>
                    <a:pt x="447637" y="38108"/>
                  </a:lnTo>
                  <a:lnTo>
                    <a:pt x="447675" y="74444"/>
                  </a:lnTo>
                  <a:lnTo>
                    <a:pt x="441129" y="83455"/>
                  </a:lnTo>
                  <a:lnTo>
                    <a:pt x="439033" y="92341"/>
                  </a:lnTo>
                  <a:lnTo>
                    <a:pt x="438541" y="98542"/>
                  </a:lnTo>
                  <a:lnTo>
                    <a:pt x="435502" y="104826"/>
                  </a:lnTo>
                  <a:lnTo>
                    <a:pt x="429984" y="112426"/>
                  </a:lnTo>
                  <a:lnTo>
                    <a:pt x="428894" y="121532"/>
                  </a:lnTo>
                  <a:lnTo>
                    <a:pt x="428745" y="127390"/>
                  </a:lnTo>
                  <a:lnTo>
                    <a:pt x="427646" y="129376"/>
                  </a:lnTo>
                  <a:lnTo>
                    <a:pt x="425855" y="130699"/>
                  </a:lnTo>
                  <a:lnTo>
                    <a:pt x="423603" y="131582"/>
                  </a:lnTo>
                  <a:lnTo>
                    <a:pt x="422102" y="133228"/>
                  </a:lnTo>
                  <a:lnTo>
                    <a:pt x="419135" y="142742"/>
                  </a:lnTo>
                  <a:lnTo>
                    <a:pt x="409968" y="152002"/>
                  </a:lnTo>
                  <a:lnTo>
                    <a:pt x="409575" y="119193"/>
                  </a:lnTo>
                  <a:lnTo>
                    <a:pt x="410633" y="117561"/>
                  </a:lnTo>
                  <a:lnTo>
                    <a:pt x="412399" y="116472"/>
                  </a:lnTo>
                  <a:lnTo>
                    <a:pt x="414632" y="115748"/>
                  </a:lnTo>
                  <a:lnTo>
                    <a:pt x="416121" y="114206"/>
                  </a:lnTo>
                  <a:lnTo>
                    <a:pt x="417777" y="109669"/>
                  </a:lnTo>
                  <a:lnTo>
                    <a:pt x="419277" y="108037"/>
                  </a:lnTo>
                  <a:lnTo>
                    <a:pt x="423766" y="106223"/>
                  </a:lnTo>
                  <a:lnTo>
                    <a:pt x="425385" y="104681"/>
                  </a:lnTo>
                  <a:lnTo>
                    <a:pt x="427184" y="100146"/>
                  </a:lnTo>
                  <a:lnTo>
                    <a:pt x="428722" y="98513"/>
                  </a:lnTo>
                  <a:lnTo>
                    <a:pt x="447865" y="87899"/>
                  </a:lnTo>
                  <a:lnTo>
                    <a:pt x="450977" y="87173"/>
                  </a:lnTo>
                  <a:lnTo>
                    <a:pt x="466743" y="78374"/>
                  </a:lnTo>
                  <a:lnTo>
                    <a:pt x="482602" y="75425"/>
                  </a:lnTo>
                  <a:lnTo>
                    <a:pt x="493419" y="68034"/>
                  </a:lnTo>
                  <a:lnTo>
                    <a:pt x="502533" y="66941"/>
                  </a:lnTo>
                  <a:lnTo>
                    <a:pt x="532038" y="66672"/>
                  </a:lnTo>
                  <a:lnTo>
                    <a:pt x="525080" y="74873"/>
                  </a:lnTo>
                  <a:lnTo>
                    <a:pt x="523980" y="84282"/>
                  </a:lnTo>
                  <a:lnTo>
                    <a:pt x="517349" y="93042"/>
                  </a:lnTo>
                  <a:lnTo>
                    <a:pt x="514745" y="103019"/>
                  </a:lnTo>
                  <a:lnTo>
                    <a:pt x="506184" y="112819"/>
                  </a:lnTo>
                  <a:lnTo>
                    <a:pt x="505227" y="118916"/>
                  </a:lnTo>
                  <a:lnTo>
                    <a:pt x="504034" y="120551"/>
                  </a:lnTo>
                  <a:lnTo>
                    <a:pt x="502181" y="121642"/>
                  </a:lnTo>
                  <a:lnTo>
                    <a:pt x="496659" y="123391"/>
                  </a:lnTo>
                  <a:lnTo>
                    <a:pt x="495904" y="126453"/>
                  </a:lnTo>
                  <a:lnTo>
                    <a:pt x="495303" y="133311"/>
                  </a:lnTo>
                  <a:lnTo>
                    <a:pt x="503502" y="125143"/>
                  </a:lnTo>
                  <a:lnTo>
                    <a:pt x="509491" y="124213"/>
                  </a:lnTo>
                  <a:lnTo>
                    <a:pt x="511110" y="123024"/>
                  </a:lnTo>
                  <a:lnTo>
                    <a:pt x="512909" y="118882"/>
                  </a:lnTo>
                  <a:lnTo>
                    <a:pt x="514447" y="117353"/>
                  </a:lnTo>
                  <a:lnTo>
                    <a:pt x="524522" y="112079"/>
                  </a:lnTo>
                  <a:lnTo>
                    <a:pt x="549300" y="89869"/>
                  </a:lnTo>
                  <a:lnTo>
                    <a:pt x="555637" y="87565"/>
                  </a:lnTo>
                  <a:lnTo>
                    <a:pt x="557749" y="85893"/>
                  </a:lnTo>
                  <a:lnTo>
                    <a:pt x="566475" y="72626"/>
                  </a:lnTo>
                  <a:lnTo>
                    <a:pt x="572088" y="69318"/>
                  </a:lnTo>
                  <a:lnTo>
                    <a:pt x="584315" y="67194"/>
                  </a:lnTo>
                  <a:lnTo>
                    <a:pt x="586393" y="65962"/>
                  </a:lnTo>
                  <a:lnTo>
                    <a:pt x="587779" y="64082"/>
                  </a:lnTo>
                  <a:lnTo>
                    <a:pt x="588702" y="61770"/>
                  </a:lnTo>
                  <a:lnTo>
                    <a:pt x="590376" y="60229"/>
                  </a:lnTo>
                  <a:lnTo>
                    <a:pt x="599944" y="57183"/>
                  </a:lnTo>
                  <a:lnTo>
                    <a:pt x="609598" y="66670"/>
                  </a:lnTo>
                  <a:lnTo>
                    <a:pt x="609599" y="66672"/>
                  </a:lnTo>
                  <a:lnTo>
                    <a:pt x="609600" y="66672"/>
                  </a:lnTo>
                  <a:lnTo>
                    <a:pt x="600190" y="57263"/>
                  </a:lnTo>
                  <a:lnTo>
                    <a:pt x="590668" y="57147"/>
                  </a:lnTo>
                  <a:lnTo>
                    <a:pt x="576364" y="71336"/>
                  </a:lnTo>
                  <a:lnTo>
                    <a:pt x="573662" y="76859"/>
                  </a:lnTo>
                  <a:lnTo>
                    <a:pt x="572942" y="79813"/>
                  </a:lnTo>
                  <a:lnTo>
                    <a:pt x="564151" y="95305"/>
                  </a:lnTo>
                  <a:lnTo>
                    <a:pt x="561982" y="123703"/>
                  </a:lnTo>
                  <a:lnTo>
                    <a:pt x="561978" y="128356"/>
                  </a:lnTo>
                  <a:lnTo>
                    <a:pt x="563035" y="130019"/>
                  </a:lnTo>
                  <a:lnTo>
                    <a:pt x="564799" y="131129"/>
                  </a:lnTo>
                  <a:lnTo>
                    <a:pt x="572336" y="132690"/>
                  </a:lnTo>
                  <a:lnTo>
                    <a:pt x="611848" y="133344"/>
                  </a:lnTo>
                  <a:lnTo>
                    <a:pt x="627081" y="128290"/>
                  </a:lnTo>
                  <a:lnTo>
                    <a:pt x="644647" y="118158"/>
                  </a:lnTo>
                  <a:lnTo>
                    <a:pt x="660317" y="114382"/>
                  </a:lnTo>
                  <a:lnTo>
                    <a:pt x="675632" y="104162"/>
                  </a:lnTo>
                  <a:lnTo>
                    <a:pt x="701649" y="80406"/>
                  </a:lnTo>
                  <a:lnTo>
                    <a:pt x="708013" y="78068"/>
                  </a:lnTo>
                  <a:lnTo>
                    <a:pt x="710134" y="76387"/>
                  </a:lnTo>
                  <a:lnTo>
                    <a:pt x="714342" y="66759"/>
                  </a:lnTo>
                  <a:lnTo>
                    <a:pt x="714371" y="66683"/>
                  </a:lnTo>
                  <a:lnTo>
                    <a:pt x="714374" y="71732"/>
                  </a:lnTo>
                  <a:lnTo>
                    <a:pt x="713315" y="73220"/>
                  </a:lnTo>
                  <a:lnTo>
                    <a:pt x="711551" y="74213"/>
                  </a:lnTo>
                  <a:lnTo>
                    <a:pt x="706173" y="75805"/>
                  </a:lnTo>
                  <a:lnTo>
                    <a:pt x="705438" y="78846"/>
                  </a:lnTo>
                  <a:lnTo>
                    <a:pt x="705241" y="81137"/>
                  </a:lnTo>
                  <a:lnTo>
                    <a:pt x="704052" y="82666"/>
                  </a:lnTo>
                  <a:lnTo>
                    <a:pt x="699910" y="84364"/>
                  </a:lnTo>
                  <a:lnTo>
                    <a:pt x="698382" y="85874"/>
                  </a:lnTo>
                  <a:lnTo>
                    <a:pt x="695727" y="93804"/>
                  </a:lnTo>
                  <a:lnTo>
                    <a:pt x="695328" y="109702"/>
                  </a:lnTo>
                  <a:lnTo>
                    <a:pt x="696385" y="111233"/>
                  </a:lnTo>
                  <a:lnTo>
                    <a:pt x="698149" y="112254"/>
                  </a:lnTo>
                  <a:lnTo>
                    <a:pt x="705027" y="114028"/>
                  </a:lnTo>
                  <a:lnTo>
                    <a:pt x="709516" y="114177"/>
                  </a:lnTo>
                  <a:lnTo>
                    <a:pt x="715036" y="111422"/>
                  </a:lnTo>
                  <a:lnTo>
                    <a:pt x="721019" y="107728"/>
                  </a:lnTo>
                  <a:lnTo>
                    <a:pt x="731582" y="105161"/>
                  </a:lnTo>
                  <a:lnTo>
                    <a:pt x="762053" y="78951"/>
                  </a:lnTo>
                  <a:lnTo>
                    <a:pt x="765210" y="78033"/>
                  </a:lnTo>
                  <a:lnTo>
                    <a:pt x="767317" y="76362"/>
                  </a:lnTo>
                  <a:lnTo>
                    <a:pt x="777701" y="60057"/>
                  </a:lnTo>
                  <a:lnTo>
                    <a:pt x="780610" y="49468"/>
                  </a:lnTo>
                  <a:lnTo>
                    <a:pt x="772809" y="39583"/>
                  </a:lnTo>
                  <a:lnTo>
                    <a:pt x="769274" y="38757"/>
                  </a:lnTo>
                  <a:lnTo>
                    <a:pt x="738439" y="38100"/>
                  </a:lnTo>
                  <a:lnTo>
                    <a:pt x="732830" y="40920"/>
                  </a:lnTo>
                  <a:lnTo>
                    <a:pt x="715854" y="55707"/>
                  </a:lnTo>
                  <a:lnTo>
                    <a:pt x="714504" y="65221"/>
                  </a:lnTo>
                  <a:lnTo>
                    <a:pt x="714413" y="71300"/>
                  </a:lnTo>
                  <a:lnTo>
                    <a:pt x="715458" y="72932"/>
                  </a:lnTo>
                  <a:lnTo>
                    <a:pt x="717214" y="74020"/>
                  </a:lnTo>
                  <a:lnTo>
                    <a:pt x="719444" y="74746"/>
                  </a:lnTo>
                  <a:lnTo>
                    <a:pt x="720930" y="76288"/>
                  </a:lnTo>
                  <a:lnTo>
                    <a:pt x="726136" y="86367"/>
                  </a:lnTo>
                  <a:lnTo>
                    <a:pt x="731986" y="93493"/>
                  </a:lnTo>
                  <a:lnTo>
                    <a:pt x="732998" y="99783"/>
                  </a:lnTo>
                  <a:lnTo>
                    <a:pt x="734198" y="101447"/>
                  </a:lnTo>
                  <a:lnTo>
                    <a:pt x="736057" y="102555"/>
                  </a:lnTo>
                  <a:lnTo>
                    <a:pt x="738355" y="103294"/>
                  </a:lnTo>
                  <a:lnTo>
                    <a:pt x="739887" y="104845"/>
                  </a:lnTo>
                  <a:lnTo>
                    <a:pt x="741589" y="109391"/>
                  </a:lnTo>
                  <a:lnTo>
                    <a:pt x="742940" y="146058"/>
                  </a:lnTo>
                  <a:lnTo>
                    <a:pt x="740123" y="152402"/>
                  </a:lnTo>
                  <a:lnTo>
                    <a:pt x="736402" y="158749"/>
                  </a:lnTo>
                  <a:lnTo>
                    <a:pt x="734013" y="171447"/>
                  </a:lnTo>
                  <a:lnTo>
                    <a:pt x="733816" y="174622"/>
                  </a:lnTo>
                  <a:lnTo>
                    <a:pt x="730777" y="180972"/>
                  </a:lnTo>
                  <a:lnTo>
                    <a:pt x="728485" y="184147"/>
                  </a:lnTo>
                  <a:lnTo>
                    <a:pt x="724302" y="206342"/>
                  </a:lnTo>
                  <a:lnTo>
                    <a:pt x="723109" y="207410"/>
                  </a:lnTo>
                  <a:lnTo>
                    <a:pt x="716375" y="209973"/>
                  </a:lnTo>
                  <a:lnTo>
                    <a:pt x="707675" y="215905"/>
                  </a:lnTo>
                  <a:lnTo>
                    <a:pt x="701520" y="217665"/>
                  </a:lnTo>
                  <a:lnTo>
                    <a:pt x="699455" y="219193"/>
                  </a:lnTo>
                  <a:lnTo>
                    <a:pt x="698078" y="221269"/>
                  </a:lnTo>
                  <a:lnTo>
                    <a:pt x="697161" y="223712"/>
                  </a:lnTo>
                  <a:lnTo>
                    <a:pt x="695490" y="225340"/>
                  </a:lnTo>
                  <a:lnTo>
                    <a:pt x="687286" y="228169"/>
                  </a:lnTo>
                  <a:lnTo>
                    <a:pt x="686460" y="231229"/>
                  </a:lnTo>
                  <a:lnTo>
                    <a:pt x="685931" y="236760"/>
                  </a:lnTo>
                  <a:lnTo>
                    <a:pt x="685801" y="215445"/>
                  </a:lnTo>
                  <a:lnTo>
                    <a:pt x="695502" y="185003"/>
                  </a:lnTo>
                  <a:lnTo>
                    <a:pt x="711494" y="165173"/>
                  </a:lnTo>
                  <a:lnTo>
                    <a:pt x="755650" y="120647"/>
                  </a:lnTo>
                  <a:lnTo>
                    <a:pt x="802748" y="85722"/>
                  </a:lnTo>
                  <a:lnTo>
                    <a:pt x="845560" y="59969"/>
                  </a:lnTo>
                  <a:lnTo>
                    <a:pt x="853111" y="57343"/>
                  </a:lnTo>
                  <a:lnTo>
                    <a:pt x="869824" y="44054"/>
                  </a:lnTo>
                  <a:lnTo>
                    <a:pt x="873420" y="37922"/>
                  </a:lnTo>
                  <a:lnTo>
                    <a:pt x="874382" y="34805"/>
                  </a:lnTo>
                  <a:lnTo>
                    <a:pt x="876079" y="32728"/>
                  </a:lnTo>
                  <a:lnTo>
                    <a:pt x="895344" y="19052"/>
                  </a:lnTo>
                  <a:lnTo>
                    <a:pt x="895346" y="19050"/>
                  </a:lnTo>
                  <a:lnTo>
                    <a:pt x="895349" y="24104"/>
                  </a:lnTo>
                  <a:lnTo>
                    <a:pt x="894290" y="25594"/>
                  </a:lnTo>
                  <a:lnTo>
                    <a:pt x="892526" y="26586"/>
                  </a:lnTo>
                  <a:lnTo>
                    <a:pt x="887148" y="28180"/>
                  </a:lnTo>
                  <a:lnTo>
                    <a:pt x="881159" y="33512"/>
                  </a:lnTo>
                  <a:lnTo>
                    <a:pt x="878461" y="38881"/>
                  </a:lnTo>
                  <a:lnTo>
                    <a:pt x="876384" y="56982"/>
                  </a:lnTo>
                  <a:lnTo>
                    <a:pt x="876300" y="75766"/>
                  </a:lnTo>
                  <a:lnTo>
                    <a:pt x="890491" y="76186"/>
                  </a:lnTo>
                  <a:lnTo>
                    <a:pt x="896011" y="73370"/>
                  </a:lnTo>
                  <a:lnTo>
                    <a:pt x="901994" y="69649"/>
                  </a:lnTo>
                  <a:lnTo>
                    <a:pt x="911312" y="66496"/>
                  </a:lnTo>
                  <a:lnTo>
                    <a:pt x="920775" y="60387"/>
                  </a:lnTo>
                  <a:lnTo>
                    <a:pt x="930284" y="57049"/>
                  </a:lnTo>
                  <a:lnTo>
                    <a:pt x="965200" y="25359"/>
                  </a:lnTo>
                  <a:lnTo>
                    <a:pt x="968726" y="19030"/>
                  </a:lnTo>
                  <a:lnTo>
                    <a:pt x="970993" y="11401"/>
                  </a:lnTo>
                  <a:lnTo>
                    <a:pt x="981065" y="8"/>
                  </a:lnTo>
                  <a:lnTo>
                    <a:pt x="976016" y="0"/>
                  </a:lnTo>
                  <a:lnTo>
                    <a:pt x="974527" y="1057"/>
                  </a:lnTo>
                  <a:lnTo>
                    <a:pt x="973534" y="2820"/>
                  </a:lnTo>
                  <a:lnTo>
                    <a:pt x="971810" y="9698"/>
                  </a:lnTo>
                  <a:lnTo>
                    <a:pt x="971665" y="14187"/>
                  </a:lnTo>
                  <a:lnTo>
                    <a:pt x="968779" y="19709"/>
                  </a:lnTo>
                  <a:lnTo>
                    <a:pt x="965027" y="25690"/>
                  </a:lnTo>
                  <a:lnTo>
                    <a:pt x="963361" y="31878"/>
                  </a:lnTo>
                  <a:lnTo>
                    <a:pt x="961857" y="33950"/>
                  </a:lnTo>
                  <a:lnTo>
                    <a:pt x="959796" y="35333"/>
                  </a:lnTo>
                  <a:lnTo>
                    <a:pt x="957364" y="36255"/>
                  </a:lnTo>
                  <a:lnTo>
                    <a:pt x="955743" y="38985"/>
                  </a:lnTo>
                  <a:lnTo>
                    <a:pt x="952403" y="51883"/>
                  </a:lnTo>
                  <a:lnTo>
                    <a:pt x="945151" y="66259"/>
                  </a:lnTo>
                  <a:lnTo>
                    <a:pt x="944425" y="69571"/>
                  </a:lnTo>
                  <a:lnTo>
                    <a:pt x="927190" y="102651"/>
                  </a:lnTo>
                  <a:lnTo>
                    <a:pt x="923153" y="129289"/>
                  </a:lnTo>
                  <a:lnTo>
                    <a:pt x="917463" y="140494"/>
                  </a:lnTo>
                  <a:lnTo>
                    <a:pt x="914249" y="155690"/>
                  </a:lnTo>
                  <a:lnTo>
                    <a:pt x="907040" y="170843"/>
                  </a:lnTo>
                  <a:lnTo>
                    <a:pt x="906318" y="174219"/>
                  </a:lnTo>
                  <a:lnTo>
                    <a:pt x="894578" y="199819"/>
                  </a:lnTo>
                  <a:lnTo>
                    <a:pt x="888888" y="207253"/>
                  </a:lnTo>
                  <a:lnTo>
                    <a:pt x="885674" y="216157"/>
                  </a:lnTo>
                  <a:lnTo>
                    <a:pt x="876427" y="228434"/>
                  </a:lnTo>
                  <a:lnTo>
                    <a:pt x="876338" y="233605"/>
                  </a:lnTo>
                  <a:lnTo>
                    <a:pt x="873495" y="238936"/>
                  </a:lnTo>
                  <a:lnTo>
                    <a:pt x="871255" y="241840"/>
                  </a:lnTo>
                  <a:lnTo>
                    <a:pt x="865944" y="245066"/>
                  </a:lnTo>
                  <a:lnTo>
                    <a:pt x="858968" y="247137"/>
                  </a:lnTo>
                  <a:lnTo>
                    <a:pt x="858394" y="248365"/>
                  </a:lnTo>
                  <a:lnTo>
                    <a:pt x="857589" y="253034"/>
                  </a:lnTo>
                  <a:lnTo>
                    <a:pt x="857254" y="225338"/>
                  </a:lnTo>
                  <a:lnTo>
                    <a:pt x="860075" y="219035"/>
                  </a:lnTo>
                  <a:lnTo>
                    <a:pt x="863796" y="212705"/>
                  </a:lnTo>
                  <a:lnTo>
                    <a:pt x="866952" y="203192"/>
                  </a:lnTo>
                  <a:lnTo>
                    <a:pt x="873060" y="193670"/>
                  </a:lnTo>
                  <a:lnTo>
                    <a:pt x="876397" y="184147"/>
                  </a:lnTo>
                  <a:lnTo>
                    <a:pt x="917694" y="139580"/>
                  </a:lnTo>
                  <a:lnTo>
                    <a:pt x="927135" y="130138"/>
                  </a:lnTo>
                  <a:lnTo>
                    <a:pt x="936288" y="126629"/>
                  </a:lnTo>
                  <a:lnTo>
                    <a:pt x="941692" y="125693"/>
                  </a:lnTo>
                  <a:lnTo>
                    <a:pt x="988798" y="100549"/>
                  </a:lnTo>
                  <a:lnTo>
                    <a:pt x="1031956" y="79310"/>
                  </a:lnTo>
                  <a:lnTo>
                    <a:pt x="1074477" y="53969"/>
                  </a:lnTo>
                  <a:lnTo>
                    <a:pt x="1118716" y="41447"/>
                  </a:lnTo>
                  <a:lnTo>
                    <a:pt x="1143000" y="380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1" name="SMARTInkShape-1530"/>
            <p:cNvSpPr/>
            <p:nvPr>
              <p:custDataLst>
                <p:tags r:id="rId38"/>
              </p:custDataLst>
            </p:nvPr>
          </p:nvSpPr>
          <p:spPr>
            <a:xfrm>
              <a:off x="10306051" y="6600836"/>
              <a:ext cx="257175" cy="209537"/>
            </a:xfrm>
            <a:custGeom>
              <a:avLst/>
              <a:gdLst/>
              <a:ahLst/>
              <a:cxnLst/>
              <a:rect l="0" t="0" r="0" b="0"/>
              <a:pathLst>
                <a:path w="257175" h="209537">
                  <a:moveTo>
                    <a:pt x="85724" y="19039"/>
                  </a:moveTo>
                  <a:lnTo>
                    <a:pt x="85724" y="19039"/>
                  </a:lnTo>
                  <a:lnTo>
                    <a:pt x="90781" y="19039"/>
                  </a:lnTo>
                  <a:lnTo>
                    <a:pt x="92270" y="20097"/>
                  </a:lnTo>
                  <a:lnTo>
                    <a:pt x="93262" y="21861"/>
                  </a:lnTo>
                  <a:lnTo>
                    <a:pt x="95248" y="28559"/>
                  </a:lnTo>
                  <a:lnTo>
                    <a:pt x="95248" y="28561"/>
                  </a:lnTo>
                  <a:lnTo>
                    <a:pt x="95249" y="28564"/>
                  </a:lnTo>
                  <a:lnTo>
                    <a:pt x="95249" y="1432"/>
                  </a:lnTo>
                  <a:lnTo>
                    <a:pt x="94191" y="951"/>
                  </a:lnTo>
                  <a:lnTo>
                    <a:pt x="80784" y="0"/>
                  </a:lnTo>
                  <a:lnTo>
                    <a:pt x="75415" y="2816"/>
                  </a:lnTo>
                  <a:lnTo>
                    <a:pt x="68400" y="8191"/>
                  </a:lnTo>
                  <a:lnTo>
                    <a:pt x="59410" y="10311"/>
                  </a:lnTo>
                  <a:lnTo>
                    <a:pt x="49385" y="17680"/>
                  </a:lnTo>
                  <a:lnTo>
                    <a:pt x="48406" y="21257"/>
                  </a:lnTo>
                  <a:lnTo>
                    <a:pt x="48146" y="23693"/>
                  </a:lnTo>
                  <a:lnTo>
                    <a:pt x="46913" y="25317"/>
                  </a:lnTo>
                  <a:lnTo>
                    <a:pt x="39469" y="28136"/>
                  </a:lnTo>
                  <a:lnTo>
                    <a:pt x="38709" y="31196"/>
                  </a:lnTo>
                  <a:lnTo>
                    <a:pt x="38109" y="47103"/>
                  </a:lnTo>
                  <a:lnTo>
                    <a:pt x="69979" y="47613"/>
                  </a:lnTo>
                  <a:lnTo>
                    <a:pt x="72053" y="46554"/>
                  </a:lnTo>
                  <a:lnTo>
                    <a:pt x="73436" y="44791"/>
                  </a:lnTo>
                  <a:lnTo>
                    <a:pt x="75653" y="39413"/>
                  </a:lnTo>
                  <a:lnTo>
                    <a:pt x="78779" y="38677"/>
                  </a:lnTo>
                  <a:lnTo>
                    <a:pt x="81094" y="38480"/>
                  </a:lnTo>
                  <a:lnTo>
                    <a:pt x="82637" y="37292"/>
                  </a:lnTo>
                  <a:lnTo>
                    <a:pt x="85708" y="28617"/>
                  </a:lnTo>
                  <a:lnTo>
                    <a:pt x="85723" y="28569"/>
                  </a:lnTo>
                  <a:lnTo>
                    <a:pt x="85723" y="28567"/>
                  </a:lnTo>
                  <a:lnTo>
                    <a:pt x="85724" y="28565"/>
                  </a:lnTo>
                  <a:lnTo>
                    <a:pt x="85724" y="47810"/>
                  </a:lnTo>
                  <a:lnTo>
                    <a:pt x="82900" y="55815"/>
                  </a:lnTo>
                  <a:lnTo>
                    <a:pt x="79178" y="62901"/>
                  </a:lnTo>
                  <a:lnTo>
                    <a:pt x="76022" y="72840"/>
                  </a:lnTo>
                  <a:lnTo>
                    <a:pt x="69914" y="83546"/>
                  </a:lnTo>
                  <a:lnTo>
                    <a:pt x="66577" y="98595"/>
                  </a:lnTo>
                  <a:lnTo>
                    <a:pt x="58116" y="113830"/>
                  </a:lnTo>
                  <a:lnTo>
                    <a:pt x="57578" y="118671"/>
                  </a:lnTo>
                  <a:lnTo>
                    <a:pt x="54517" y="124350"/>
                  </a:lnTo>
                  <a:lnTo>
                    <a:pt x="50687" y="130403"/>
                  </a:lnTo>
                  <a:lnTo>
                    <a:pt x="47473" y="139760"/>
                  </a:lnTo>
                  <a:lnTo>
                    <a:pt x="41348" y="149235"/>
                  </a:lnTo>
                  <a:lnTo>
                    <a:pt x="38004" y="158746"/>
                  </a:lnTo>
                  <a:lnTo>
                    <a:pt x="31838" y="168266"/>
                  </a:lnTo>
                  <a:lnTo>
                    <a:pt x="29003" y="179083"/>
                  </a:lnTo>
                  <a:lnTo>
                    <a:pt x="28702" y="185463"/>
                  </a:lnTo>
                  <a:lnTo>
                    <a:pt x="25808" y="191077"/>
                  </a:lnTo>
                  <a:lnTo>
                    <a:pt x="9549" y="209515"/>
                  </a:lnTo>
                  <a:lnTo>
                    <a:pt x="9534" y="209528"/>
                  </a:lnTo>
                  <a:lnTo>
                    <a:pt x="4471" y="209536"/>
                  </a:lnTo>
                  <a:lnTo>
                    <a:pt x="2979" y="208479"/>
                  </a:lnTo>
                  <a:lnTo>
                    <a:pt x="1986" y="206715"/>
                  </a:lnTo>
                  <a:lnTo>
                    <a:pt x="34" y="190997"/>
                  </a:lnTo>
                  <a:lnTo>
                    <a:pt x="0" y="176313"/>
                  </a:lnTo>
                  <a:lnTo>
                    <a:pt x="1057" y="174688"/>
                  </a:lnTo>
                  <a:lnTo>
                    <a:pt x="2823" y="173606"/>
                  </a:lnTo>
                  <a:lnTo>
                    <a:pt x="8201" y="171867"/>
                  </a:lnTo>
                  <a:lnTo>
                    <a:pt x="46833" y="136243"/>
                  </a:lnTo>
                  <a:lnTo>
                    <a:pt x="91557" y="114479"/>
                  </a:lnTo>
                  <a:lnTo>
                    <a:pt x="132751" y="88485"/>
                  </a:lnTo>
                  <a:lnTo>
                    <a:pt x="139433" y="85887"/>
                  </a:lnTo>
                  <a:lnTo>
                    <a:pt x="181578" y="49831"/>
                  </a:lnTo>
                  <a:lnTo>
                    <a:pt x="184552" y="49092"/>
                  </a:lnTo>
                  <a:lnTo>
                    <a:pt x="186534" y="47540"/>
                  </a:lnTo>
                  <a:lnTo>
                    <a:pt x="190397" y="38377"/>
                  </a:lnTo>
                  <a:lnTo>
                    <a:pt x="190453" y="38216"/>
                  </a:lnTo>
                  <a:lnTo>
                    <a:pt x="190487" y="33070"/>
                  </a:lnTo>
                  <a:lnTo>
                    <a:pt x="191548" y="31568"/>
                  </a:lnTo>
                  <a:lnTo>
                    <a:pt x="193315" y="30567"/>
                  </a:lnTo>
                  <a:lnTo>
                    <a:pt x="199631" y="28681"/>
                  </a:lnTo>
                  <a:lnTo>
                    <a:pt x="191789" y="28574"/>
                  </a:lnTo>
                  <a:lnTo>
                    <a:pt x="174713" y="54696"/>
                  </a:lnTo>
                  <a:lnTo>
                    <a:pt x="171878" y="64879"/>
                  </a:lnTo>
                  <a:lnTo>
                    <a:pt x="171449" y="94809"/>
                  </a:lnTo>
                  <a:lnTo>
                    <a:pt x="176506" y="95112"/>
                  </a:lnTo>
                  <a:lnTo>
                    <a:pt x="177995" y="96212"/>
                  </a:lnTo>
                  <a:lnTo>
                    <a:pt x="179651" y="100258"/>
                  </a:lnTo>
                  <a:lnTo>
                    <a:pt x="181151" y="100701"/>
                  </a:lnTo>
                  <a:lnTo>
                    <a:pt x="194115" y="96168"/>
                  </a:lnTo>
                  <a:lnTo>
                    <a:pt x="196084" y="94800"/>
                  </a:lnTo>
                  <a:lnTo>
                    <a:pt x="197398" y="92829"/>
                  </a:lnTo>
                  <a:lnTo>
                    <a:pt x="199915" y="87818"/>
                  </a:lnTo>
                  <a:lnTo>
                    <a:pt x="204562" y="82063"/>
                  </a:lnTo>
                  <a:lnTo>
                    <a:pt x="210154" y="78799"/>
                  </a:lnTo>
                  <a:lnTo>
                    <a:pt x="213127" y="77929"/>
                  </a:lnTo>
                  <a:lnTo>
                    <a:pt x="215109" y="76291"/>
                  </a:lnTo>
                  <a:lnTo>
                    <a:pt x="223607" y="63084"/>
                  </a:lnTo>
                  <a:lnTo>
                    <a:pt x="229203" y="59781"/>
                  </a:lnTo>
                  <a:lnTo>
                    <a:pt x="235218" y="57254"/>
                  </a:lnTo>
                  <a:lnTo>
                    <a:pt x="241418" y="52604"/>
                  </a:lnTo>
                  <a:lnTo>
                    <a:pt x="244879" y="47009"/>
                  </a:lnTo>
                  <a:lnTo>
                    <a:pt x="245803" y="44036"/>
                  </a:lnTo>
                  <a:lnTo>
                    <a:pt x="247475" y="42054"/>
                  </a:lnTo>
                  <a:lnTo>
                    <a:pt x="252160" y="39852"/>
                  </a:lnTo>
                  <a:lnTo>
                    <a:pt x="253829" y="38206"/>
                  </a:lnTo>
                  <a:lnTo>
                    <a:pt x="257170" y="28581"/>
                  </a:lnTo>
                  <a:lnTo>
                    <a:pt x="257173" y="28567"/>
                  </a:lnTo>
                  <a:lnTo>
                    <a:pt x="257174" y="28564"/>
                  </a:lnTo>
                  <a:lnTo>
                    <a:pt x="249636" y="46464"/>
                  </a:lnTo>
                  <a:lnTo>
                    <a:pt x="247684" y="79344"/>
                  </a:lnTo>
                  <a:lnTo>
                    <a:pt x="246614" y="81467"/>
                  </a:lnTo>
                  <a:lnTo>
                    <a:pt x="244842" y="82883"/>
                  </a:lnTo>
                  <a:lnTo>
                    <a:pt x="239451" y="85155"/>
                  </a:lnTo>
                  <a:lnTo>
                    <a:pt x="241537" y="88287"/>
                  </a:lnTo>
                  <a:lnTo>
                    <a:pt x="247649" y="952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2" name="SMARTInkShape-1531"/>
            <p:cNvSpPr/>
            <p:nvPr>
              <p:custDataLst>
                <p:tags r:id="rId39"/>
              </p:custDataLst>
            </p:nvPr>
          </p:nvSpPr>
          <p:spPr>
            <a:xfrm>
              <a:off x="10629903" y="6648450"/>
              <a:ext cx="85722" cy="76165"/>
            </a:xfrm>
            <a:custGeom>
              <a:avLst/>
              <a:gdLst/>
              <a:ahLst/>
              <a:cxnLst/>
              <a:rect l="0" t="0" r="0" b="0"/>
              <a:pathLst>
                <a:path w="85722" h="76165">
                  <a:moveTo>
                    <a:pt x="38097" y="19050"/>
                  </a:moveTo>
                  <a:lnTo>
                    <a:pt x="38097" y="19050"/>
                  </a:lnTo>
                  <a:lnTo>
                    <a:pt x="57020" y="19050"/>
                  </a:lnTo>
                  <a:lnTo>
                    <a:pt x="66662" y="28565"/>
                  </a:lnTo>
                  <a:lnTo>
                    <a:pt x="84363" y="28575"/>
                  </a:lnTo>
                  <a:lnTo>
                    <a:pt x="84817" y="27517"/>
                  </a:lnTo>
                  <a:lnTo>
                    <a:pt x="85721" y="518"/>
                  </a:lnTo>
                  <a:lnTo>
                    <a:pt x="43110" y="0"/>
                  </a:lnTo>
                  <a:lnTo>
                    <a:pt x="41439" y="1058"/>
                  </a:lnTo>
                  <a:lnTo>
                    <a:pt x="40326" y="2822"/>
                  </a:lnTo>
                  <a:lnTo>
                    <a:pt x="39583" y="5056"/>
                  </a:lnTo>
                  <a:lnTo>
                    <a:pt x="38030" y="6545"/>
                  </a:lnTo>
                  <a:lnTo>
                    <a:pt x="33481" y="8200"/>
                  </a:lnTo>
                  <a:lnTo>
                    <a:pt x="31844" y="9701"/>
                  </a:lnTo>
                  <a:lnTo>
                    <a:pt x="30026" y="14189"/>
                  </a:lnTo>
                  <a:lnTo>
                    <a:pt x="28483" y="15809"/>
                  </a:lnTo>
                  <a:lnTo>
                    <a:pt x="15442" y="23680"/>
                  </a:lnTo>
                  <a:lnTo>
                    <a:pt x="12154" y="29222"/>
                  </a:lnTo>
                  <a:lnTo>
                    <a:pt x="11277" y="32181"/>
                  </a:lnTo>
                  <a:lnTo>
                    <a:pt x="9634" y="34155"/>
                  </a:lnTo>
                  <a:lnTo>
                    <a:pt x="4985" y="36347"/>
                  </a:lnTo>
                  <a:lnTo>
                    <a:pt x="3323" y="37989"/>
                  </a:lnTo>
                  <a:lnTo>
                    <a:pt x="1475" y="42637"/>
                  </a:lnTo>
                  <a:lnTo>
                    <a:pt x="0" y="66237"/>
                  </a:lnTo>
                  <a:lnTo>
                    <a:pt x="8199" y="74837"/>
                  </a:lnTo>
                  <a:lnTo>
                    <a:pt x="14188" y="75796"/>
                  </a:lnTo>
                  <a:lnTo>
                    <a:pt x="26821" y="76164"/>
                  </a:lnTo>
                  <a:lnTo>
                    <a:pt x="48264" y="59310"/>
                  </a:lnTo>
                  <a:lnTo>
                    <a:pt x="55392" y="57577"/>
                  </a:lnTo>
                  <a:lnTo>
                    <a:pt x="66665" y="47633"/>
                  </a:lnTo>
                  <a:lnTo>
                    <a:pt x="66670" y="47627"/>
                  </a:lnTo>
                  <a:lnTo>
                    <a:pt x="66671" y="47626"/>
                  </a:lnTo>
                  <a:lnTo>
                    <a:pt x="66672" y="47625"/>
                  </a:lnTo>
                  <a:lnTo>
                    <a:pt x="66672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3" name="SMARTInkShape-1532"/>
            <p:cNvSpPr/>
            <p:nvPr>
              <p:custDataLst>
                <p:tags r:id="rId40"/>
              </p:custDataLst>
            </p:nvPr>
          </p:nvSpPr>
          <p:spPr>
            <a:xfrm>
              <a:off x="10725150" y="6610386"/>
              <a:ext cx="428623" cy="131979"/>
            </a:xfrm>
            <a:custGeom>
              <a:avLst/>
              <a:gdLst/>
              <a:ahLst/>
              <a:cxnLst/>
              <a:rect l="0" t="0" r="0" b="0"/>
              <a:pathLst>
                <a:path w="428623" h="131979">
                  <a:moveTo>
                    <a:pt x="0" y="76164"/>
                  </a:moveTo>
                  <a:lnTo>
                    <a:pt x="0" y="76164"/>
                  </a:lnTo>
                  <a:lnTo>
                    <a:pt x="13257" y="76164"/>
                  </a:lnTo>
                  <a:lnTo>
                    <a:pt x="42221" y="67032"/>
                  </a:lnTo>
                  <a:lnTo>
                    <a:pt x="44022" y="65843"/>
                  </a:lnTo>
                  <a:lnTo>
                    <a:pt x="45223" y="63991"/>
                  </a:lnTo>
                  <a:lnTo>
                    <a:pt x="46024" y="61699"/>
                  </a:lnTo>
                  <a:lnTo>
                    <a:pt x="47616" y="60170"/>
                  </a:lnTo>
                  <a:lnTo>
                    <a:pt x="55684" y="57516"/>
                  </a:lnTo>
                  <a:lnTo>
                    <a:pt x="84389" y="57114"/>
                  </a:lnTo>
                  <a:lnTo>
                    <a:pt x="84834" y="58172"/>
                  </a:lnTo>
                  <a:lnTo>
                    <a:pt x="85690" y="79504"/>
                  </a:lnTo>
                  <a:lnTo>
                    <a:pt x="84643" y="81566"/>
                  </a:lnTo>
                  <a:lnTo>
                    <a:pt x="82887" y="82940"/>
                  </a:lnTo>
                  <a:lnTo>
                    <a:pt x="80658" y="83856"/>
                  </a:lnTo>
                  <a:lnTo>
                    <a:pt x="79173" y="85525"/>
                  </a:lnTo>
                  <a:lnTo>
                    <a:pt x="77522" y="90202"/>
                  </a:lnTo>
                  <a:lnTo>
                    <a:pt x="76315" y="102976"/>
                  </a:lnTo>
                  <a:lnTo>
                    <a:pt x="68011" y="112786"/>
                  </a:lnTo>
                  <a:lnTo>
                    <a:pt x="66685" y="123662"/>
                  </a:lnTo>
                  <a:lnTo>
                    <a:pt x="66678" y="128808"/>
                  </a:lnTo>
                  <a:lnTo>
                    <a:pt x="67735" y="130310"/>
                  </a:lnTo>
                  <a:lnTo>
                    <a:pt x="69499" y="131311"/>
                  </a:lnTo>
                  <a:lnTo>
                    <a:pt x="71733" y="131978"/>
                  </a:lnTo>
                  <a:lnTo>
                    <a:pt x="74281" y="131365"/>
                  </a:lnTo>
                  <a:lnTo>
                    <a:pt x="84010" y="124996"/>
                  </a:lnTo>
                  <a:lnTo>
                    <a:pt x="92990" y="117482"/>
                  </a:lnTo>
                  <a:lnTo>
                    <a:pt x="101871" y="114159"/>
                  </a:lnTo>
                  <a:lnTo>
                    <a:pt x="123841" y="97844"/>
                  </a:lnTo>
                  <a:lnTo>
                    <a:pt x="130184" y="95325"/>
                  </a:lnTo>
                  <a:lnTo>
                    <a:pt x="136529" y="90677"/>
                  </a:lnTo>
                  <a:lnTo>
                    <a:pt x="140054" y="85084"/>
                  </a:lnTo>
                  <a:lnTo>
                    <a:pt x="142680" y="79070"/>
                  </a:lnTo>
                  <a:lnTo>
                    <a:pt x="147375" y="72869"/>
                  </a:lnTo>
                  <a:lnTo>
                    <a:pt x="152988" y="69408"/>
                  </a:lnTo>
                  <a:lnTo>
                    <a:pt x="171417" y="66642"/>
                  </a:lnTo>
                  <a:lnTo>
                    <a:pt x="171444" y="66640"/>
                  </a:lnTo>
                  <a:lnTo>
                    <a:pt x="171446" y="66639"/>
                  </a:lnTo>
                  <a:lnTo>
                    <a:pt x="171449" y="66639"/>
                  </a:lnTo>
                  <a:lnTo>
                    <a:pt x="171450" y="79896"/>
                  </a:lnTo>
                  <a:lnTo>
                    <a:pt x="168626" y="85936"/>
                  </a:lnTo>
                  <a:lnTo>
                    <a:pt x="162316" y="94671"/>
                  </a:lnTo>
                  <a:lnTo>
                    <a:pt x="161928" y="104619"/>
                  </a:lnTo>
                  <a:lnTo>
                    <a:pt x="170127" y="112929"/>
                  </a:lnTo>
                  <a:lnTo>
                    <a:pt x="176116" y="113869"/>
                  </a:lnTo>
                  <a:lnTo>
                    <a:pt x="181636" y="111267"/>
                  </a:lnTo>
                  <a:lnTo>
                    <a:pt x="187619" y="107640"/>
                  </a:lnTo>
                  <a:lnTo>
                    <a:pt x="193805" y="106029"/>
                  </a:lnTo>
                  <a:lnTo>
                    <a:pt x="195879" y="104541"/>
                  </a:lnTo>
                  <a:lnTo>
                    <a:pt x="197262" y="102490"/>
                  </a:lnTo>
                  <a:lnTo>
                    <a:pt x="198182" y="100065"/>
                  </a:lnTo>
                  <a:lnTo>
                    <a:pt x="199855" y="98447"/>
                  </a:lnTo>
                  <a:lnTo>
                    <a:pt x="210145" y="93030"/>
                  </a:lnTo>
                  <a:lnTo>
                    <a:pt x="213121" y="90584"/>
                  </a:lnTo>
                  <a:lnTo>
                    <a:pt x="216429" y="85042"/>
                  </a:lnTo>
                  <a:lnTo>
                    <a:pt x="218957" y="79051"/>
                  </a:lnTo>
                  <a:lnTo>
                    <a:pt x="227121" y="68483"/>
                  </a:lnTo>
                  <a:lnTo>
                    <a:pt x="228163" y="62128"/>
                  </a:lnTo>
                  <a:lnTo>
                    <a:pt x="228597" y="42688"/>
                  </a:lnTo>
                  <a:lnTo>
                    <a:pt x="227540" y="41147"/>
                  </a:lnTo>
                  <a:lnTo>
                    <a:pt x="225776" y="40119"/>
                  </a:lnTo>
                  <a:lnTo>
                    <a:pt x="218898" y="38335"/>
                  </a:lnTo>
                  <a:lnTo>
                    <a:pt x="214409" y="38184"/>
                  </a:lnTo>
                  <a:lnTo>
                    <a:pt x="208889" y="40939"/>
                  </a:lnTo>
                  <a:lnTo>
                    <a:pt x="202906" y="44633"/>
                  </a:lnTo>
                  <a:lnTo>
                    <a:pt x="196720" y="46276"/>
                  </a:lnTo>
                  <a:lnTo>
                    <a:pt x="194646" y="47771"/>
                  </a:lnTo>
                  <a:lnTo>
                    <a:pt x="193263" y="49828"/>
                  </a:lnTo>
                  <a:lnTo>
                    <a:pt x="190670" y="54934"/>
                  </a:lnTo>
                  <a:lnTo>
                    <a:pt x="184317" y="63759"/>
                  </a:lnTo>
                  <a:lnTo>
                    <a:pt x="182461" y="69945"/>
                  </a:lnTo>
                  <a:lnTo>
                    <a:pt x="180908" y="72018"/>
                  </a:lnTo>
                  <a:lnTo>
                    <a:pt x="174722" y="75994"/>
                  </a:lnTo>
                  <a:lnTo>
                    <a:pt x="172904" y="80675"/>
                  </a:lnTo>
                  <a:lnTo>
                    <a:pt x="171462" y="103261"/>
                  </a:lnTo>
                  <a:lnTo>
                    <a:pt x="172517" y="103753"/>
                  </a:lnTo>
                  <a:lnTo>
                    <a:pt x="217110" y="104734"/>
                  </a:lnTo>
                  <a:lnTo>
                    <a:pt x="220939" y="104736"/>
                  </a:lnTo>
                  <a:lnTo>
                    <a:pt x="228019" y="101915"/>
                  </a:lnTo>
                  <a:lnTo>
                    <a:pt x="266096" y="78913"/>
                  </a:lnTo>
                  <a:lnTo>
                    <a:pt x="284337" y="71651"/>
                  </a:lnTo>
                  <a:lnTo>
                    <a:pt x="304335" y="57231"/>
                  </a:lnTo>
                  <a:lnTo>
                    <a:pt x="317857" y="44012"/>
                  </a:lnTo>
                  <a:lnTo>
                    <a:pt x="321187" y="37885"/>
                  </a:lnTo>
                  <a:lnTo>
                    <a:pt x="323726" y="31635"/>
                  </a:lnTo>
                  <a:lnTo>
                    <a:pt x="328380" y="25329"/>
                  </a:lnTo>
                  <a:lnTo>
                    <a:pt x="333977" y="21821"/>
                  </a:lnTo>
                  <a:lnTo>
                    <a:pt x="336951" y="20885"/>
                  </a:lnTo>
                  <a:lnTo>
                    <a:pt x="338935" y="19204"/>
                  </a:lnTo>
                  <a:lnTo>
                    <a:pt x="342888" y="9527"/>
                  </a:lnTo>
                  <a:lnTo>
                    <a:pt x="342896" y="9500"/>
                  </a:lnTo>
                  <a:lnTo>
                    <a:pt x="342898" y="9497"/>
                  </a:lnTo>
                  <a:lnTo>
                    <a:pt x="342898" y="9494"/>
                  </a:lnTo>
                  <a:lnTo>
                    <a:pt x="342899" y="9492"/>
                  </a:lnTo>
                  <a:lnTo>
                    <a:pt x="342900" y="17690"/>
                  </a:lnTo>
                  <a:lnTo>
                    <a:pt x="327823" y="36740"/>
                  </a:lnTo>
                  <a:lnTo>
                    <a:pt x="325026" y="47197"/>
                  </a:lnTo>
                  <a:lnTo>
                    <a:pt x="324634" y="50502"/>
                  </a:lnTo>
                  <a:lnTo>
                    <a:pt x="321377" y="56998"/>
                  </a:lnTo>
                  <a:lnTo>
                    <a:pt x="317460" y="63412"/>
                  </a:lnTo>
                  <a:lnTo>
                    <a:pt x="315718" y="69792"/>
                  </a:lnTo>
                  <a:lnTo>
                    <a:pt x="314196" y="71915"/>
                  </a:lnTo>
                  <a:lnTo>
                    <a:pt x="312123" y="73332"/>
                  </a:lnTo>
                  <a:lnTo>
                    <a:pt x="309683" y="74277"/>
                  </a:lnTo>
                  <a:lnTo>
                    <a:pt x="308055" y="75964"/>
                  </a:lnTo>
                  <a:lnTo>
                    <a:pt x="306247" y="80661"/>
                  </a:lnTo>
                  <a:lnTo>
                    <a:pt x="304928" y="98504"/>
                  </a:lnTo>
                  <a:lnTo>
                    <a:pt x="303826" y="100583"/>
                  </a:lnTo>
                  <a:lnTo>
                    <a:pt x="302034" y="101968"/>
                  </a:lnTo>
                  <a:lnTo>
                    <a:pt x="295279" y="104737"/>
                  </a:lnTo>
                  <a:lnTo>
                    <a:pt x="295278" y="104738"/>
                  </a:lnTo>
                  <a:lnTo>
                    <a:pt x="295277" y="104738"/>
                  </a:lnTo>
                  <a:lnTo>
                    <a:pt x="295276" y="104739"/>
                  </a:lnTo>
                  <a:lnTo>
                    <a:pt x="303477" y="104739"/>
                  </a:lnTo>
                  <a:lnTo>
                    <a:pt x="312884" y="88337"/>
                  </a:lnTo>
                  <a:lnTo>
                    <a:pt x="314287" y="76625"/>
                  </a:lnTo>
                  <a:lnTo>
                    <a:pt x="314325" y="57114"/>
                  </a:lnTo>
                  <a:lnTo>
                    <a:pt x="314325" y="62170"/>
                  </a:lnTo>
                  <a:lnTo>
                    <a:pt x="315383" y="63659"/>
                  </a:lnTo>
                  <a:lnTo>
                    <a:pt x="317149" y="64652"/>
                  </a:lnTo>
                  <a:lnTo>
                    <a:pt x="319382" y="65314"/>
                  </a:lnTo>
                  <a:lnTo>
                    <a:pt x="320871" y="66815"/>
                  </a:lnTo>
                  <a:lnTo>
                    <a:pt x="322527" y="71303"/>
                  </a:lnTo>
                  <a:lnTo>
                    <a:pt x="324027" y="72923"/>
                  </a:lnTo>
                  <a:lnTo>
                    <a:pt x="328516" y="74724"/>
                  </a:lnTo>
                  <a:lnTo>
                    <a:pt x="330135" y="74146"/>
                  </a:lnTo>
                  <a:lnTo>
                    <a:pt x="331214" y="72701"/>
                  </a:lnTo>
                  <a:lnTo>
                    <a:pt x="331934" y="70681"/>
                  </a:lnTo>
                  <a:lnTo>
                    <a:pt x="333472" y="69333"/>
                  </a:lnTo>
                  <a:lnTo>
                    <a:pt x="338005" y="67837"/>
                  </a:lnTo>
                  <a:lnTo>
                    <a:pt x="350670" y="66744"/>
                  </a:lnTo>
                  <a:lnTo>
                    <a:pt x="359683" y="60114"/>
                  </a:lnTo>
                  <a:lnTo>
                    <a:pt x="368569" y="56944"/>
                  </a:lnTo>
                  <a:lnTo>
                    <a:pt x="415755" y="12832"/>
                  </a:lnTo>
                  <a:lnTo>
                    <a:pt x="428590" y="0"/>
                  </a:lnTo>
                  <a:lnTo>
                    <a:pt x="428622" y="8168"/>
                  </a:lnTo>
                  <a:lnTo>
                    <a:pt x="422079" y="16833"/>
                  </a:lnTo>
                  <a:lnTo>
                    <a:pt x="419983" y="25659"/>
                  </a:lnTo>
                  <a:lnTo>
                    <a:pt x="419491" y="31845"/>
                  </a:lnTo>
                  <a:lnTo>
                    <a:pt x="416452" y="38122"/>
                  </a:lnTo>
                  <a:lnTo>
                    <a:pt x="412632" y="44440"/>
                  </a:lnTo>
                  <a:lnTo>
                    <a:pt x="410179" y="57119"/>
                  </a:lnTo>
                  <a:lnTo>
                    <a:pt x="409977" y="60291"/>
                  </a:lnTo>
                  <a:lnTo>
                    <a:pt x="406931" y="66640"/>
                  </a:lnTo>
                  <a:lnTo>
                    <a:pt x="403108" y="72989"/>
                  </a:lnTo>
                  <a:lnTo>
                    <a:pt x="400654" y="85689"/>
                  </a:lnTo>
                  <a:lnTo>
                    <a:pt x="400050" y="1142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4" name="SMARTInkShape-1533"/>
            <p:cNvSpPr/>
            <p:nvPr>
              <p:custDataLst>
                <p:tags r:id="rId41"/>
              </p:custDataLst>
            </p:nvPr>
          </p:nvSpPr>
          <p:spPr>
            <a:xfrm>
              <a:off x="11191993" y="6629410"/>
              <a:ext cx="104267" cy="95241"/>
            </a:xfrm>
            <a:custGeom>
              <a:avLst/>
              <a:gdLst/>
              <a:ahLst/>
              <a:cxnLst/>
              <a:rect l="0" t="0" r="0" b="0"/>
              <a:pathLst>
                <a:path w="104267" h="95241">
                  <a:moveTo>
                    <a:pt x="47507" y="28565"/>
                  </a:moveTo>
                  <a:lnTo>
                    <a:pt x="47507" y="28565"/>
                  </a:lnTo>
                  <a:lnTo>
                    <a:pt x="94730" y="28565"/>
                  </a:lnTo>
                  <a:lnTo>
                    <a:pt x="95129" y="14100"/>
                  </a:lnTo>
                  <a:lnTo>
                    <a:pt x="96189" y="12571"/>
                  </a:lnTo>
                  <a:lnTo>
                    <a:pt x="97953" y="11553"/>
                  </a:lnTo>
                  <a:lnTo>
                    <a:pt x="104266" y="9634"/>
                  </a:lnTo>
                  <a:lnTo>
                    <a:pt x="95514" y="385"/>
                  </a:lnTo>
                  <a:lnTo>
                    <a:pt x="72752" y="0"/>
                  </a:lnTo>
                  <a:lnTo>
                    <a:pt x="70687" y="1055"/>
                  </a:lnTo>
                  <a:lnTo>
                    <a:pt x="69310" y="2817"/>
                  </a:lnTo>
                  <a:lnTo>
                    <a:pt x="68393" y="5050"/>
                  </a:lnTo>
                  <a:lnTo>
                    <a:pt x="66722" y="6538"/>
                  </a:lnTo>
                  <a:lnTo>
                    <a:pt x="56437" y="11750"/>
                  </a:lnTo>
                  <a:lnTo>
                    <a:pt x="53461" y="14180"/>
                  </a:lnTo>
                  <a:lnTo>
                    <a:pt x="50153" y="19702"/>
                  </a:lnTo>
                  <a:lnTo>
                    <a:pt x="49271" y="22656"/>
                  </a:lnTo>
                  <a:lnTo>
                    <a:pt x="47625" y="24626"/>
                  </a:lnTo>
                  <a:lnTo>
                    <a:pt x="25163" y="41669"/>
                  </a:lnTo>
                  <a:lnTo>
                    <a:pt x="21702" y="47794"/>
                  </a:lnTo>
                  <a:lnTo>
                    <a:pt x="19106" y="54045"/>
                  </a:lnTo>
                  <a:lnTo>
                    <a:pt x="12752" y="63514"/>
                  </a:lnTo>
                  <a:lnTo>
                    <a:pt x="9847" y="74312"/>
                  </a:lnTo>
                  <a:lnTo>
                    <a:pt x="9538" y="80690"/>
                  </a:lnTo>
                  <a:lnTo>
                    <a:pt x="8437" y="82366"/>
                  </a:lnTo>
                  <a:lnTo>
                    <a:pt x="6644" y="83482"/>
                  </a:lnTo>
                  <a:lnTo>
                    <a:pt x="0" y="85677"/>
                  </a:lnTo>
                  <a:lnTo>
                    <a:pt x="32695" y="85715"/>
                  </a:lnTo>
                  <a:lnTo>
                    <a:pt x="38454" y="82893"/>
                  </a:lnTo>
                  <a:lnTo>
                    <a:pt x="76075" y="47623"/>
                  </a:lnTo>
                  <a:lnTo>
                    <a:pt x="76080" y="47617"/>
                  </a:lnTo>
                  <a:lnTo>
                    <a:pt x="76081" y="47616"/>
                  </a:lnTo>
                  <a:lnTo>
                    <a:pt x="76082" y="47615"/>
                  </a:lnTo>
                  <a:lnTo>
                    <a:pt x="58176" y="75843"/>
                  </a:lnTo>
                  <a:lnTo>
                    <a:pt x="57540" y="80622"/>
                  </a:lnTo>
                  <a:lnTo>
                    <a:pt x="54434" y="86274"/>
                  </a:lnTo>
                  <a:lnTo>
                    <a:pt x="47507" y="952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5" name="SMARTInkShape-1534"/>
            <p:cNvSpPr/>
            <p:nvPr>
              <p:custDataLst>
                <p:tags r:id="rId42"/>
              </p:custDataLst>
            </p:nvPr>
          </p:nvSpPr>
          <p:spPr>
            <a:xfrm>
              <a:off x="11268075" y="6629400"/>
              <a:ext cx="276226" cy="123710"/>
            </a:xfrm>
            <a:custGeom>
              <a:avLst/>
              <a:gdLst/>
              <a:ahLst/>
              <a:cxnLst/>
              <a:rect l="0" t="0" r="0" b="0"/>
              <a:pathLst>
                <a:path w="276226" h="123710">
                  <a:moveTo>
                    <a:pt x="0" y="104775"/>
                  </a:moveTo>
                  <a:lnTo>
                    <a:pt x="0" y="104775"/>
                  </a:lnTo>
                  <a:lnTo>
                    <a:pt x="19006" y="104775"/>
                  </a:lnTo>
                  <a:lnTo>
                    <a:pt x="19050" y="114266"/>
                  </a:lnTo>
                  <a:lnTo>
                    <a:pt x="28184" y="123432"/>
                  </a:lnTo>
                  <a:lnTo>
                    <a:pt x="33515" y="123709"/>
                  </a:lnTo>
                  <a:lnTo>
                    <a:pt x="38884" y="120952"/>
                  </a:lnTo>
                  <a:lnTo>
                    <a:pt x="44800" y="117256"/>
                  </a:lnTo>
                  <a:lnTo>
                    <a:pt x="54078" y="114118"/>
                  </a:lnTo>
                  <a:lnTo>
                    <a:pt x="60371" y="109633"/>
                  </a:lnTo>
                  <a:lnTo>
                    <a:pt x="63872" y="104111"/>
                  </a:lnTo>
                  <a:lnTo>
                    <a:pt x="64806" y="101157"/>
                  </a:lnTo>
                  <a:lnTo>
                    <a:pt x="66488" y="99189"/>
                  </a:lnTo>
                  <a:lnTo>
                    <a:pt x="89017" y="82146"/>
                  </a:lnTo>
                  <a:lnTo>
                    <a:pt x="92479" y="76021"/>
                  </a:lnTo>
                  <a:lnTo>
                    <a:pt x="95076" y="69770"/>
                  </a:lnTo>
                  <a:lnTo>
                    <a:pt x="99761" y="63464"/>
                  </a:lnTo>
                  <a:lnTo>
                    <a:pt x="105368" y="59957"/>
                  </a:lnTo>
                  <a:lnTo>
                    <a:pt x="108346" y="59021"/>
                  </a:lnTo>
                  <a:lnTo>
                    <a:pt x="110330" y="57340"/>
                  </a:lnTo>
                  <a:lnTo>
                    <a:pt x="130706" y="28523"/>
                  </a:lnTo>
                  <a:lnTo>
                    <a:pt x="131587" y="25365"/>
                  </a:lnTo>
                  <a:lnTo>
                    <a:pt x="133235" y="23260"/>
                  </a:lnTo>
                  <a:lnTo>
                    <a:pt x="139547" y="19240"/>
                  </a:lnTo>
                  <a:lnTo>
                    <a:pt x="142871" y="9542"/>
                  </a:lnTo>
                  <a:lnTo>
                    <a:pt x="142874" y="9528"/>
                  </a:lnTo>
                  <a:lnTo>
                    <a:pt x="142875" y="9525"/>
                  </a:lnTo>
                  <a:lnTo>
                    <a:pt x="137818" y="19638"/>
                  </a:lnTo>
                  <a:lnTo>
                    <a:pt x="135269" y="22617"/>
                  </a:lnTo>
                  <a:lnTo>
                    <a:pt x="127688" y="27868"/>
                  </a:lnTo>
                  <a:lnTo>
                    <a:pt x="116511" y="47770"/>
                  </a:lnTo>
                  <a:lnTo>
                    <a:pt x="114338" y="71177"/>
                  </a:lnTo>
                  <a:lnTo>
                    <a:pt x="114300" y="103045"/>
                  </a:lnTo>
                  <a:lnTo>
                    <a:pt x="115358" y="103622"/>
                  </a:lnTo>
                  <a:lnTo>
                    <a:pt x="152280" y="104775"/>
                  </a:lnTo>
                  <a:lnTo>
                    <a:pt x="152400" y="114297"/>
                  </a:lnTo>
                  <a:lnTo>
                    <a:pt x="157457" y="119356"/>
                  </a:lnTo>
                  <a:lnTo>
                    <a:pt x="160006" y="119787"/>
                  </a:lnTo>
                  <a:lnTo>
                    <a:pt x="162761" y="119017"/>
                  </a:lnTo>
                  <a:lnTo>
                    <a:pt x="168647" y="116397"/>
                  </a:lnTo>
                  <a:lnTo>
                    <a:pt x="179143" y="114575"/>
                  </a:lnTo>
                  <a:lnTo>
                    <a:pt x="200202" y="97835"/>
                  </a:lnTo>
                  <a:lnTo>
                    <a:pt x="206453" y="95341"/>
                  </a:lnTo>
                  <a:lnTo>
                    <a:pt x="212760" y="90704"/>
                  </a:lnTo>
                  <a:lnTo>
                    <a:pt x="216269" y="85116"/>
                  </a:lnTo>
                  <a:lnTo>
                    <a:pt x="218886" y="79104"/>
                  </a:lnTo>
                  <a:lnTo>
                    <a:pt x="253830" y="40392"/>
                  </a:lnTo>
                  <a:lnTo>
                    <a:pt x="255689" y="34532"/>
                  </a:lnTo>
                  <a:lnTo>
                    <a:pt x="257242" y="32546"/>
                  </a:lnTo>
                  <a:lnTo>
                    <a:pt x="261791" y="30340"/>
                  </a:lnTo>
                  <a:lnTo>
                    <a:pt x="263428" y="28694"/>
                  </a:lnTo>
                  <a:lnTo>
                    <a:pt x="265246" y="24041"/>
                  </a:lnTo>
                  <a:lnTo>
                    <a:pt x="266572" y="11288"/>
                  </a:lnTo>
                  <a:lnTo>
                    <a:pt x="267674" y="10700"/>
                  </a:lnTo>
                  <a:lnTo>
                    <a:pt x="271719" y="10047"/>
                  </a:lnTo>
                  <a:lnTo>
                    <a:pt x="273221" y="8814"/>
                  </a:lnTo>
                  <a:lnTo>
                    <a:pt x="276190" y="120"/>
                  </a:lnTo>
                  <a:lnTo>
                    <a:pt x="276224" y="5"/>
                  </a:lnTo>
                  <a:lnTo>
                    <a:pt x="276224" y="3"/>
                  </a:lnTo>
                  <a:lnTo>
                    <a:pt x="276225" y="0"/>
                  </a:lnTo>
                  <a:lnTo>
                    <a:pt x="271168" y="0"/>
                  </a:lnTo>
                  <a:lnTo>
                    <a:pt x="265864" y="2822"/>
                  </a:lnTo>
                  <a:lnTo>
                    <a:pt x="257683" y="9132"/>
                  </a:lnTo>
                  <a:lnTo>
                    <a:pt x="257325" y="14465"/>
                  </a:lnTo>
                  <a:lnTo>
                    <a:pt x="254419" y="19834"/>
                  </a:lnTo>
                  <a:lnTo>
                    <a:pt x="248987" y="26849"/>
                  </a:lnTo>
                  <a:lnTo>
                    <a:pt x="248047" y="33120"/>
                  </a:lnTo>
                  <a:lnTo>
                    <a:pt x="246856" y="34780"/>
                  </a:lnTo>
                  <a:lnTo>
                    <a:pt x="245004" y="35887"/>
                  </a:lnTo>
                  <a:lnTo>
                    <a:pt x="242711" y="36624"/>
                  </a:lnTo>
                  <a:lnTo>
                    <a:pt x="241183" y="38174"/>
                  </a:lnTo>
                  <a:lnTo>
                    <a:pt x="239484" y="42719"/>
                  </a:lnTo>
                  <a:lnTo>
                    <a:pt x="237090" y="64408"/>
                  </a:lnTo>
                  <a:lnTo>
                    <a:pt x="229927" y="74438"/>
                  </a:lnTo>
                  <a:lnTo>
                    <a:pt x="228635" y="85287"/>
                  </a:lnTo>
                  <a:lnTo>
                    <a:pt x="22860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6" name="SMARTInkShape-1535"/>
            <p:cNvSpPr/>
            <p:nvPr>
              <p:custDataLst>
                <p:tags r:id="rId43"/>
              </p:custDataLst>
            </p:nvPr>
          </p:nvSpPr>
          <p:spPr>
            <a:xfrm>
              <a:off x="11544300" y="6648461"/>
              <a:ext cx="333376" cy="114290"/>
            </a:xfrm>
            <a:custGeom>
              <a:avLst/>
              <a:gdLst/>
              <a:ahLst/>
              <a:cxnLst/>
              <a:rect l="0" t="0" r="0" b="0"/>
              <a:pathLst>
                <a:path w="333376" h="114290">
                  <a:moveTo>
                    <a:pt x="0" y="114289"/>
                  </a:moveTo>
                  <a:lnTo>
                    <a:pt x="0" y="114289"/>
                  </a:lnTo>
                  <a:lnTo>
                    <a:pt x="14191" y="114289"/>
                  </a:lnTo>
                  <a:lnTo>
                    <a:pt x="19711" y="111467"/>
                  </a:lnTo>
                  <a:lnTo>
                    <a:pt x="26825" y="106089"/>
                  </a:lnTo>
                  <a:lnTo>
                    <a:pt x="35833" y="103968"/>
                  </a:lnTo>
                  <a:lnTo>
                    <a:pt x="44719" y="98295"/>
                  </a:lnTo>
                  <a:lnTo>
                    <a:pt x="54053" y="95086"/>
                  </a:lnTo>
                  <a:lnTo>
                    <a:pt x="101600" y="50782"/>
                  </a:lnTo>
                  <a:lnTo>
                    <a:pt x="128323" y="24065"/>
                  </a:lnTo>
                  <a:lnTo>
                    <a:pt x="131115" y="18451"/>
                  </a:lnTo>
                  <a:lnTo>
                    <a:pt x="133219" y="4980"/>
                  </a:lnTo>
                  <a:lnTo>
                    <a:pt x="134320" y="3317"/>
                  </a:lnTo>
                  <a:lnTo>
                    <a:pt x="136113" y="2207"/>
                  </a:lnTo>
                  <a:lnTo>
                    <a:pt x="142478" y="118"/>
                  </a:lnTo>
                  <a:lnTo>
                    <a:pt x="134640" y="0"/>
                  </a:lnTo>
                  <a:lnTo>
                    <a:pt x="128677" y="5049"/>
                  </a:lnTo>
                  <a:lnTo>
                    <a:pt x="125981" y="10352"/>
                  </a:lnTo>
                  <a:lnTo>
                    <a:pt x="124252" y="17324"/>
                  </a:lnTo>
                  <a:lnTo>
                    <a:pt x="115661" y="27090"/>
                  </a:lnTo>
                  <a:lnTo>
                    <a:pt x="114419" y="36635"/>
                  </a:lnTo>
                  <a:lnTo>
                    <a:pt x="114300" y="52543"/>
                  </a:lnTo>
                  <a:lnTo>
                    <a:pt x="115358" y="54075"/>
                  </a:lnTo>
                  <a:lnTo>
                    <a:pt x="117124" y="55096"/>
                  </a:lnTo>
                  <a:lnTo>
                    <a:pt x="122502" y="56735"/>
                  </a:lnTo>
                  <a:lnTo>
                    <a:pt x="131908" y="48902"/>
                  </a:lnTo>
                  <a:lnTo>
                    <a:pt x="140670" y="46810"/>
                  </a:lnTo>
                  <a:lnTo>
                    <a:pt x="149513" y="41144"/>
                  </a:lnTo>
                  <a:lnTo>
                    <a:pt x="155702" y="39446"/>
                  </a:lnTo>
                  <a:lnTo>
                    <a:pt x="157776" y="37936"/>
                  </a:lnTo>
                  <a:lnTo>
                    <a:pt x="159159" y="35870"/>
                  </a:lnTo>
                  <a:lnTo>
                    <a:pt x="160081" y="33434"/>
                  </a:lnTo>
                  <a:lnTo>
                    <a:pt x="161754" y="31811"/>
                  </a:lnTo>
                  <a:lnTo>
                    <a:pt x="166436" y="30007"/>
                  </a:lnTo>
                  <a:lnTo>
                    <a:pt x="168108" y="28467"/>
                  </a:lnTo>
                  <a:lnTo>
                    <a:pt x="169964" y="23936"/>
                  </a:lnTo>
                  <a:lnTo>
                    <a:pt x="171517" y="22303"/>
                  </a:lnTo>
                  <a:lnTo>
                    <a:pt x="180957" y="19044"/>
                  </a:lnTo>
                  <a:lnTo>
                    <a:pt x="180974" y="19039"/>
                  </a:lnTo>
                  <a:lnTo>
                    <a:pt x="180975" y="19039"/>
                  </a:lnTo>
                  <a:lnTo>
                    <a:pt x="175917" y="24095"/>
                  </a:lnTo>
                  <a:lnTo>
                    <a:pt x="173437" y="29400"/>
                  </a:lnTo>
                  <a:lnTo>
                    <a:pt x="171459" y="52510"/>
                  </a:lnTo>
                  <a:lnTo>
                    <a:pt x="172514" y="54052"/>
                  </a:lnTo>
                  <a:lnTo>
                    <a:pt x="174277" y="55081"/>
                  </a:lnTo>
                  <a:lnTo>
                    <a:pt x="179652" y="56733"/>
                  </a:lnTo>
                  <a:lnTo>
                    <a:pt x="180387" y="59781"/>
                  </a:lnTo>
                  <a:lnTo>
                    <a:pt x="180584" y="62075"/>
                  </a:lnTo>
                  <a:lnTo>
                    <a:pt x="181773" y="63604"/>
                  </a:lnTo>
                  <a:lnTo>
                    <a:pt x="185915" y="65304"/>
                  </a:lnTo>
                  <a:lnTo>
                    <a:pt x="188501" y="64699"/>
                  </a:lnTo>
                  <a:lnTo>
                    <a:pt x="200258" y="58946"/>
                  </a:lnTo>
                  <a:lnTo>
                    <a:pt x="212771" y="57496"/>
                  </a:lnTo>
                  <a:lnTo>
                    <a:pt x="214871" y="56319"/>
                  </a:lnTo>
                  <a:lnTo>
                    <a:pt x="216272" y="54476"/>
                  </a:lnTo>
                  <a:lnTo>
                    <a:pt x="217206" y="52188"/>
                  </a:lnTo>
                  <a:lnTo>
                    <a:pt x="218888" y="50664"/>
                  </a:lnTo>
                  <a:lnTo>
                    <a:pt x="229191" y="45395"/>
                  </a:lnTo>
                  <a:lnTo>
                    <a:pt x="235213" y="41336"/>
                  </a:lnTo>
                  <a:lnTo>
                    <a:pt x="241415" y="39532"/>
                  </a:lnTo>
                  <a:lnTo>
                    <a:pt x="243493" y="37992"/>
                  </a:lnTo>
                  <a:lnTo>
                    <a:pt x="244879" y="35909"/>
                  </a:lnTo>
                  <a:lnTo>
                    <a:pt x="245804" y="33461"/>
                  </a:lnTo>
                  <a:lnTo>
                    <a:pt x="247476" y="31828"/>
                  </a:lnTo>
                  <a:lnTo>
                    <a:pt x="257768" y="26387"/>
                  </a:lnTo>
                  <a:lnTo>
                    <a:pt x="266694" y="19044"/>
                  </a:lnTo>
                  <a:lnTo>
                    <a:pt x="266696" y="19042"/>
                  </a:lnTo>
                  <a:lnTo>
                    <a:pt x="266700" y="19039"/>
                  </a:lnTo>
                  <a:lnTo>
                    <a:pt x="257566" y="37304"/>
                  </a:lnTo>
                  <a:lnTo>
                    <a:pt x="257175" y="56986"/>
                  </a:lnTo>
                  <a:lnTo>
                    <a:pt x="280773" y="57138"/>
                  </a:lnTo>
                  <a:lnTo>
                    <a:pt x="286360" y="54316"/>
                  </a:lnTo>
                  <a:lnTo>
                    <a:pt x="289331" y="52082"/>
                  </a:lnTo>
                  <a:lnTo>
                    <a:pt x="292634" y="46778"/>
                  </a:lnTo>
                  <a:lnTo>
                    <a:pt x="293514" y="43881"/>
                  </a:lnTo>
                  <a:lnTo>
                    <a:pt x="295160" y="41950"/>
                  </a:lnTo>
                  <a:lnTo>
                    <a:pt x="313802" y="29000"/>
                  </a:lnTo>
                  <a:lnTo>
                    <a:pt x="319226" y="23637"/>
                  </a:lnTo>
                  <a:lnTo>
                    <a:pt x="324617" y="21082"/>
                  </a:lnTo>
                  <a:lnTo>
                    <a:pt x="333369" y="19040"/>
                  </a:lnTo>
                  <a:lnTo>
                    <a:pt x="333371" y="19040"/>
                  </a:lnTo>
                  <a:lnTo>
                    <a:pt x="333375" y="19039"/>
                  </a:lnTo>
                  <a:lnTo>
                    <a:pt x="323673" y="37382"/>
                  </a:lnTo>
                  <a:lnTo>
                    <a:pt x="317565" y="45171"/>
                  </a:lnTo>
                  <a:lnTo>
                    <a:pt x="314452" y="56610"/>
                  </a:lnTo>
                  <a:lnTo>
                    <a:pt x="314325" y="666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74059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DB54B7-E64F-961E-F753-0C19283C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0E0EF56-01C1-3364-72A1-7D4607490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latin typeface="Arial Narrow" panose="020B060602020203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478538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18</Words>
  <Application>Microsoft Office PowerPoint</Application>
  <PresentationFormat>Произвольный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Подготовка к муниципальному этапу всероссийской олимпиады школьников по математике</vt:lpstr>
      <vt:lpstr>Презентация PowerPoint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муниципальному этапу всероссийской олимпиады школьников по математике</dc:title>
  <dc:creator>Елена Армеева</dc:creator>
  <cp:lastModifiedBy>Алисов</cp:lastModifiedBy>
  <cp:revision>5</cp:revision>
  <dcterms:created xsi:type="dcterms:W3CDTF">2023-10-01T09:13:42Z</dcterms:created>
  <dcterms:modified xsi:type="dcterms:W3CDTF">2023-10-03T15:19:59Z</dcterms:modified>
</cp:coreProperties>
</file>