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61" r:id="rId5"/>
    <p:sldId id="262" r:id="rId6"/>
    <p:sldId id="263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873566CB-B0FC-452A-AF99-E715D0A85DB6}"/>
    <pc:docChg chg="undo custSel modSld">
      <pc:chgData name="Елена Армеева" userId="afd7773e2a04e8b4" providerId="LiveId" clId="{873566CB-B0FC-452A-AF99-E715D0A85DB6}" dt="2023-10-02T17:39:37.425" v="235" actId="21"/>
      <pc:docMkLst>
        <pc:docMk/>
      </pc:docMkLst>
      <pc:sldChg chg="modSp mod">
        <pc:chgData name="Елена Армеева" userId="afd7773e2a04e8b4" providerId="LiveId" clId="{873566CB-B0FC-452A-AF99-E715D0A85DB6}" dt="2023-10-02T16:14:24.124" v="170" actId="20577"/>
        <pc:sldMkLst>
          <pc:docMk/>
          <pc:sldMk cId="1660442943" sldId="260"/>
        </pc:sldMkLst>
        <pc:spChg chg="mod">
          <ac:chgData name="Елена Армеева" userId="afd7773e2a04e8b4" providerId="LiveId" clId="{873566CB-B0FC-452A-AF99-E715D0A85DB6}" dt="2023-10-02T16:14:24.124" v="170" actId="20577"/>
          <ac:spMkLst>
            <pc:docMk/>
            <pc:sldMk cId="1660442943" sldId="260"/>
            <ac:spMk id="2" creationId="{3C87170C-48E1-F35C-2120-0252C187C8B8}"/>
          </ac:spMkLst>
        </pc:spChg>
        <pc:picChg chg="mod modCrop">
          <ac:chgData name="Елена Армеева" userId="afd7773e2a04e8b4" providerId="LiveId" clId="{873566CB-B0FC-452A-AF99-E715D0A85DB6}" dt="2023-10-01T09:10:32.725" v="136" actId="14100"/>
          <ac:picMkLst>
            <pc:docMk/>
            <pc:sldMk cId="1660442943" sldId="260"/>
            <ac:picMk id="4" creationId="{20FB8CC4-8373-23B7-3B38-FC8F2C60F319}"/>
          </ac:picMkLst>
        </pc:picChg>
      </pc:sldChg>
      <pc:sldChg chg="modSp mod">
        <pc:chgData name="Елена Армеева" userId="afd7773e2a04e8b4" providerId="LiveId" clId="{873566CB-B0FC-452A-AF99-E715D0A85DB6}" dt="2023-10-01T09:08:58.258" v="42" actId="1076"/>
        <pc:sldMkLst>
          <pc:docMk/>
          <pc:sldMk cId="3713157487" sldId="261"/>
        </pc:sldMkLst>
        <pc:spChg chg="mod">
          <ac:chgData name="Елена Армеева" userId="afd7773e2a04e8b4" providerId="LiveId" clId="{873566CB-B0FC-452A-AF99-E715D0A85DB6}" dt="2023-10-01T09:08:50.201" v="41"/>
          <ac:spMkLst>
            <pc:docMk/>
            <pc:sldMk cId="3713157487" sldId="261"/>
            <ac:spMk id="2" creationId="{07CA035E-65BE-2A13-E236-FF7D2F890C70}"/>
          </ac:spMkLst>
        </pc:spChg>
        <pc:picChg chg="mod">
          <ac:chgData name="Елена Армеева" userId="afd7773e2a04e8b4" providerId="LiveId" clId="{873566CB-B0FC-452A-AF99-E715D0A85DB6}" dt="2023-10-01T09:08:58.258" v="42" actId="1076"/>
          <ac:picMkLst>
            <pc:docMk/>
            <pc:sldMk cId="3713157487" sldId="261"/>
            <ac:picMk id="4" creationId="{D51C3FF9-BC72-873F-1618-EF8C97D2433F}"/>
          </ac:picMkLst>
        </pc:picChg>
      </pc:sldChg>
      <pc:sldChg chg="addSp modSp mod">
        <pc:chgData name="Елена Армеева" userId="afd7773e2a04e8b4" providerId="LiveId" clId="{873566CB-B0FC-452A-AF99-E715D0A85DB6}" dt="2023-10-02T16:50:16.949" v="177" actId="14100"/>
        <pc:sldMkLst>
          <pc:docMk/>
          <pc:sldMk cId="2332016244" sldId="262"/>
        </pc:sldMkLst>
        <pc:spChg chg="mod">
          <ac:chgData name="Елена Армеева" userId="afd7773e2a04e8b4" providerId="LiveId" clId="{873566CB-B0FC-452A-AF99-E715D0A85DB6}" dt="2023-10-01T09:11:08.661" v="147" actId="20577"/>
          <ac:spMkLst>
            <pc:docMk/>
            <pc:sldMk cId="2332016244" sldId="262"/>
            <ac:spMk id="2" creationId="{3ACC5186-D7A5-1B05-A82D-54869A56681A}"/>
          </ac:spMkLst>
        </pc:spChg>
        <pc:spChg chg="mod">
          <ac:chgData name="Елена Армеева" userId="afd7773e2a04e8b4" providerId="LiveId" clId="{873566CB-B0FC-452A-AF99-E715D0A85DB6}" dt="2023-10-01T09:07:01.321" v="17" actId="5793"/>
          <ac:spMkLst>
            <pc:docMk/>
            <pc:sldMk cId="2332016244" sldId="262"/>
            <ac:spMk id="3" creationId="{4C949308-96C3-7E92-A43D-B27277FE87B9}"/>
          </ac:spMkLst>
        </pc:spChg>
        <pc:spChg chg="add mod">
          <ac:chgData name="Елена Армеева" userId="afd7773e2a04e8b4" providerId="LiveId" clId="{873566CB-B0FC-452A-AF99-E715D0A85DB6}" dt="2023-10-02T16:50:16.949" v="177" actId="14100"/>
          <ac:spMkLst>
            <pc:docMk/>
            <pc:sldMk cId="2332016244" sldId="262"/>
            <ac:spMk id="4" creationId="{AC40C944-74D9-F665-AEE7-9EE683C7FA6B}"/>
          </ac:spMkLst>
        </pc:spChg>
      </pc:sldChg>
      <pc:sldChg chg="addSp delSp modSp mod">
        <pc:chgData name="Елена Армеева" userId="afd7773e2a04e8b4" providerId="LiveId" clId="{873566CB-B0FC-452A-AF99-E715D0A85DB6}" dt="2023-10-02T17:39:37.425" v="235" actId="21"/>
        <pc:sldMkLst>
          <pc:docMk/>
          <pc:sldMk cId="1918079926" sldId="263"/>
        </pc:sldMkLst>
        <pc:spChg chg="mod">
          <ac:chgData name="Елена Армеева" userId="afd7773e2a04e8b4" providerId="LiveId" clId="{873566CB-B0FC-452A-AF99-E715D0A85DB6}" dt="2023-10-01T09:07:22.925" v="20" actId="123"/>
          <ac:spMkLst>
            <pc:docMk/>
            <pc:sldMk cId="1918079926" sldId="263"/>
            <ac:spMk id="2" creationId="{E306D846-96DB-CDC4-9DA9-3F96EF66D5F6}"/>
          </ac:spMkLst>
        </pc:spChg>
        <pc:spChg chg="del">
          <ac:chgData name="Елена Армеева" userId="afd7773e2a04e8b4" providerId="LiveId" clId="{873566CB-B0FC-452A-AF99-E715D0A85DB6}" dt="2023-10-02T17:31:14.825" v="178"/>
          <ac:spMkLst>
            <pc:docMk/>
            <pc:sldMk cId="1918079926" sldId="263"/>
            <ac:spMk id="3" creationId="{8AC31965-0C46-B170-C2DF-384B3B1925C0}"/>
          </ac:spMkLst>
        </pc:spChg>
        <pc:spChg chg="add del mod">
          <ac:chgData name="Елена Армеева" userId="afd7773e2a04e8b4" providerId="LiveId" clId="{873566CB-B0FC-452A-AF99-E715D0A85DB6}" dt="2023-10-02T17:36:19.371" v="227" actId="21"/>
          <ac:spMkLst>
            <pc:docMk/>
            <pc:sldMk cId="1918079926" sldId="263"/>
            <ac:spMk id="13" creationId="{CBBE7285-9B55-B46B-90AD-7C74EDBA1407}"/>
          </ac:spMkLst>
        </pc:spChg>
        <pc:picChg chg="add del mod">
          <ac:chgData name="Елена Армеева" userId="afd7773e2a04e8b4" providerId="LiveId" clId="{873566CB-B0FC-452A-AF99-E715D0A85DB6}" dt="2023-10-02T17:34:30.178" v="193" actId="21"/>
          <ac:picMkLst>
            <pc:docMk/>
            <pc:sldMk cId="1918079926" sldId="263"/>
            <ac:picMk id="4" creationId="{278AD83C-ADD2-ABF6-31AC-512346B5870D}"/>
          </ac:picMkLst>
        </pc:picChg>
        <pc:picChg chg="add del mod">
          <ac:chgData name="Елена Армеева" userId="afd7773e2a04e8b4" providerId="LiveId" clId="{873566CB-B0FC-452A-AF99-E715D0A85DB6}" dt="2023-10-02T17:36:24.308" v="228" actId="21"/>
          <ac:picMkLst>
            <pc:docMk/>
            <pc:sldMk cId="1918079926" sldId="263"/>
            <ac:picMk id="11" creationId="{6494C262-2B23-BE43-9E4D-52F8A100CEC9}"/>
          </ac:picMkLst>
        </pc:picChg>
        <pc:picChg chg="add mod">
          <ac:chgData name="Елена Армеева" userId="afd7773e2a04e8b4" providerId="LiveId" clId="{873566CB-B0FC-452A-AF99-E715D0A85DB6}" dt="2023-10-02T17:38:57.097" v="231" actId="14100"/>
          <ac:picMkLst>
            <pc:docMk/>
            <pc:sldMk cId="1918079926" sldId="263"/>
            <ac:picMk id="24" creationId="{2B08F2DD-5389-4913-D612-BED6ACC6CE2B}"/>
          </ac:picMkLst>
        </pc:picChg>
        <pc:cxnChg chg="add del mod">
          <ac:chgData name="Елена Армеева" userId="afd7773e2a04e8b4" providerId="LiveId" clId="{873566CB-B0FC-452A-AF99-E715D0A85DB6}" dt="2023-10-02T17:32:14.490" v="189" actId="11529"/>
          <ac:cxnSpMkLst>
            <pc:docMk/>
            <pc:sldMk cId="1918079926" sldId="263"/>
            <ac:cxnSpMk id="6" creationId="{67E2F584-7310-EB17-3FE9-2500E602A985}"/>
          </ac:cxnSpMkLst>
        </pc:cxnChg>
        <pc:cxnChg chg="add del">
          <ac:chgData name="Елена Армеева" userId="afd7773e2a04e8b4" providerId="LiveId" clId="{873566CB-B0FC-452A-AF99-E715D0A85DB6}" dt="2023-10-02T17:32:12.652" v="187" actId="11529"/>
          <ac:cxnSpMkLst>
            <pc:docMk/>
            <pc:sldMk cId="1918079926" sldId="263"/>
            <ac:cxnSpMk id="8" creationId="{90A9618D-13E9-408D-C304-0E4FCFA16F02}"/>
          </ac:cxnSpMkLst>
        </pc:cxnChg>
        <pc:cxnChg chg="add del">
          <ac:chgData name="Елена Армеева" userId="afd7773e2a04e8b4" providerId="LiveId" clId="{873566CB-B0FC-452A-AF99-E715D0A85DB6}" dt="2023-10-02T17:32:12.106" v="186" actId="11529"/>
          <ac:cxnSpMkLst>
            <pc:docMk/>
            <pc:sldMk cId="1918079926" sldId="263"/>
            <ac:cxnSpMk id="10" creationId="{1C5C6059-2296-9721-34DB-B4F5B3DD3731}"/>
          </ac:cxnSpMkLst>
        </pc:cxnChg>
        <pc:cxnChg chg="add del mod">
          <ac:chgData name="Елена Армеева" userId="afd7773e2a04e8b4" providerId="LiveId" clId="{873566CB-B0FC-452A-AF99-E715D0A85DB6}" dt="2023-10-02T17:36:07.090" v="226" actId="11529"/>
          <ac:cxnSpMkLst>
            <pc:docMk/>
            <pc:sldMk cId="1918079926" sldId="263"/>
            <ac:cxnSpMk id="15" creationId="{C496478E-96ED-E213-81E2-501ECCB7B15D}"/>
          </ac:cxnSpMkLst>
        </pc:cxnChg>
        <pc:cxnChg chg="add del mod">
          <ac:chgData name="Елена Армеева" userId="afd7773e2a04e8b4" providerId="LiveId" clId="{873566CB-B0FC-452A-AF99-E715D0A85DB6}" dt="2023-10-02T17:36:06.683" v="225" actId="11529"/>
          <ac:cxnSpMkLst>
            <pc:docMk/>
            <pc:sldMk cId="1918079926" sldId="263"/>
            <ac:cxnSpMk id="17" creationId="{58DBB234-5367-AE14-1039-5A1320E6DFC3}"/>
          </ac:cxnSpMkLst>
        </pc:cxnChg>
        <pc:cxnChg chg="add del mod">
          <ac:chgData name="Елена Армеева" userId="afd7773e2a04e8b4" providerId="LiveId" clId="{873566CB-B0FC-452A-AF99-E715D0A85DB6}" dt="2023-10-02T17:36:04.778" v="224" actId="11529"/>
          <ac:cxnSpMkLst>
            <pc:docMk/>
            <pc:sldMk cId="1918079926" sldId="263"/>
            <ac:cxnSpMk id="19" creationId="{F99775BE-FFDE-4D18-8532-CFB31994A7A6}"/>
          </ac:cxnSpMkLst>
        </pc:cxnChg>
        <pc:cxnChg chg="add del">
          <ac:chgData name="Елена Армеева" userId="afd7773e2a04e8b4" providerId="LiveId" clId="{873566CB-B0FC-452A-AF99-E715D0A85DB6}" dt="2023-10-02T17:39:37.425" v="235" actId="21"/>
          <ac:cxnSpMkLst>
            <pc:docMk/>
            <pc:sldMk cId="1918079926" sldId="263"/>
            <ac:cxnSpMk id="26" creationId="{ED287978-0754-DC02-5B4F-A90A59592235}"/>
          </ac:cxnSpMkLst>
        </pc:cxnChg>
        <pc:cxnChg chg="add del">
          <ac:chgData name="Елена Армеева" userId="afd7773e2a04e8b4" providerId="LiveId" clId="{873566CB-B0FC-452A-AF99-E715D0A85DB6}" dt="2023-10-02T17:39:34.790" v="234" actId="21"/>
          <ac:cxnSpMkLst>
            <pc:docMk/>
            <pc:sldMk cId="1918079926" sldId="263"/>
            <ac:cxnSpMk id="28" creationId="{0A6F275F-B043-9FE9-3814-CF9DBF5E5FE2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7243E-ACBA-7DDD-6154-852309A0E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D2ABFB-9488-506F-4006-A4F851DD6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2A215A-0C28-DC57-E8CF-CDA1216CC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7B6908-5750-8E1D-4C4D-06E1D71A9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E1AF21-1C8D-4C68-A529-02379CEB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9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1B89E-C560-D98E-1DDA-1658B585D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95910B-F426-B150-2074-A3D3F5DDA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E41107-FF40-8B53-E4C8-6B116AB02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2649A2-BA51-DE3E-CC50-EFEE5440C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A8DC6-15AD-834F-59D5-79F955A5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CD777BA-7D51-97D7-F872-8D7D83060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B0ED6B-0050-78C5-888A-9A4B5A6FB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C2E5D4-CB0E-B594-8DE1-267E79B69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111D1D-D6AF-62AF-407D-FE761D0B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115557-4D5A-8697-7C90-72666A25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6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15632-7060-5C1C-B205-5756D723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69582D-43FA-E894-06BD-521C538C6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F569ED-446A-CDC0-B86F-9971A4CD7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5F67B4-9039-2E70-4248-7DDCBA73F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AF363-722C-7498-F39F-F96873EA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02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E7C22-67FB-7DFA-58E1-35C1128F2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CD4DF7-FB58-F1AA-2F30-889DE7C7D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B83A90-4CCA-BC54-0F87-9C958A45C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C7AE6E-D88E-4514-2871-55C1CC3B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4480C-3144-C830-968B-9C8A472C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35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1EB3C-85E1-8496-A821-B7F511F34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B7BC83-B283-C77A-88DA-3DAE82BA72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CEF491-4A23-4F94-8153-35F4A1490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CC671D-F104-18C6-FFE5-6CA3FB15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3B7494-F5B6-6C66-DC55-C96864CCA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520649-1BCC-FB92-3166-D105EB30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9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6E987-DF4E-82BC-0A13-98CDCEC27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A07326-0CF3-3053-51F1-EEFBDB6AD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16BBB3-9995-C8D0-5447-9B250B556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10C57A-D2A3-39E9-2E58-405A216FC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4FAF6C5-D667-A069-2D46-ECF84B4C91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E11DC3-0C52-3C1E-5A96-98808832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7FEBAEA-42C5-41B4-7D24-25BCA09A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AD7409-7BCF-8995-32C9-D525DF92F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132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7D248-54DC-88B7-1BC8-03885FE25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7240F7-D065-C4C3-5CB4-8DB956D8D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5F620C-F1C8-FF31-B5C2-67655D7B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143664-4ECA-5B86-744D-13578A96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467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4A2C588-8EDA-EA70-AC9F-C3B44C776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378B59-B7DE-8AA5-F1CC-BA4695E58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F679FE-966C-B8D3-87FE-01F702777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61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3392D2-6B68-1F05-4537-8C3770B9F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165B09-098D-EB71-4DA7-B01BAFAC8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544DD5-5DC3-E8CD-2190-62D298FE9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1671A5-DA17-693F-19BB-A797694B1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458504-5744-0658-DF22-D7D0740B7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593458-B993-97AE-3BFC-9B84DC6D3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5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B8AA3-79C5-FF09-F304-3888D48F3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6AB557-29FA-E1AA-5589-A43E7F505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989D48-B77E-AF68-9CFD-9D899E1E2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E3C8C5-111E-CD50-464B-3DC55D6E6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8B477F-9CEA-45E2-6C10-59EC27F7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4BB88E-EF07-EB03-A628-00CC4545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63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790CE-B5B1-BD3F-0FA1-84D8EAB5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A8D836-9DD2-A78F-3F64-72D140CD6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90303-D7F9-45D2-0895-C6A7CBC01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B7BCA-094A-42AA-A130-ADFF2BEF3E46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6044A8-4401-D41C-F278-C0BCD62BF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D473B0-C842-2D99-B34F-C48D213AF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30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четырехугольники -1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9DC248B-D1AA-C8C5-4D95-09C9688B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kern="1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трапеции длина одной из диагоналей равна сумме длин оснований, а угол между диагоналями равен 60°.</a:t>
            </a:r>
            <a:br>
              <a:rPr lang="ru-RU" sz="3200" kern="1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kern="1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Докажите, что трапеция – равнобедренная.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C7B4F48-8A25-11CB-4418-43222B2A74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35" y="2103437"/>
            <a:ext cx="3188376" cy="12238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57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7170C-48E1-F35C-2120-0252C187C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На рисунке О – центр окружности, АВ</a:t>
            </a:r>
            <a:r>
              <a:rPr lang="en-US" sz="3200" dirty="0">
                <a:latin typeface="Arial Narrow" panose="020B0606020202030204" pitchFamily="34" charset="0"/>
              </a:rPr>
              <a:t>|| CD</a:t>
            </a:r>
            <a:r>
              <a:rPr lang="ru-RU" sz="3200" dirty="0">
                <a:latin typeface="Arial Narrow" panose="020B0606020202030204" pitchFamily="34" charset="0"/>
              </a:rPr>
              <a:t>, угол АВС равен 63°. Найдите градусную меру угла АО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0FB8CC4-8373-23B7-3B38-FC8F2C60F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8" t="10027" r="35019" b="44406"/>
          <a:stretch/>
        </p:blipFill>
        <p:spPr bwMode="auto">
          <a:xfrm>
            <a:off x="654518" y="1690688"/>
            <a:ext cx="2902625" cy="2544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44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A035E-65BE-2A13-E236-FF7D2F890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365125"/>
            <a:ext cx="11733196" cy="1325563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квадрате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ABCD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взяты такие точки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такие, что 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BAP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  <a:r>
              <a:rPr lang="en-US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ABP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en-US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DCQ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CDQ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</a:t>
            </a:r>
            <a:r>
              <a:rPr lang="en-US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Прямые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PQ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пересекаются в точке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Найдите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PTD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51C3FF9-BC72-873F-1618-EF8C97D24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33" y="2023740"/>
            <a:ext cx="1722916" cy="350353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315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C5186-D7A5-1B05-A82D-54869A566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471637"/>
            <a:ext cx="11781322" cy="1219051"/>
          </a:xfrm>
        </p:spPr>
        <p:txBody>
          <a:bodyPr>
            <a:noAutofit/>
          </a:bodyPr>
          <a:lstStyle/>
          <a:p>
            <a:r>
              <a:rPr lang="ru-RU" sz="2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параллелограмме ABCD стороны AB = 4, BC = 7. Биссектрисы AK и BM углов параллелограмма пересекаются в точке О (точки К и М принадлежат сторонам ВС и AD соответственно) . Найдите отношение площадей пятиугольника OKCDM и треугольника OAB.</a:t>
            </a:r>
            <a:br>
              <a:rPr lang="ru-RU" sz="2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949308-96C3-7E92-A43D-B27277FE8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араллелограмм 3">
            <a:extLst>
              <a:ext uri="{FF2B5EF4-FFF2-40B4-BE49-F238E27FC236}">
                <a16:creationId xmlns:a16="http://schemas.microsoft.com/office/drawing/2014/main" id="{AC40C944-74D9-F665-AEE7-9EE683C7FA6B}"/>
              </a:ext>
            </a:extLst>
          </p:cNvPr>
          <p:cNvSpPr/>
          <p:nvPr/>
        </p:nvSpPr>
        <p:spPr>
          <a:xfrm>
            <a:off x="346511" y="1825625"/>
            <a:ext cx="2531444" cy="1331461"/>
          </a:xfrm>
          <a:prstGeom prst="parallelogram">
            <a:avLst>
              <a:gd name="adj" fmla="val 4957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1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6D846-96DB-CDC4-9DA9-3F96EF66D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выпуклом четырехугольнике ABCD диагональ AC делит пополам отрезок, соединяющий середины сторон BC и AD. В каком отношении она делит диагональ BD?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CBBE7285-9B55-B46B-90AD-7C74EDBA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82139"/>
            <a:ext cx="10515600" cy="10948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B08F2DD-5389-4913-D612-BED6ACC6CE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" t="14502" r="78807" b="72692"/>
          <a:stretch/>
        </p:blipFill>
        <p:spPr bwMode="auto">
          <a:xfrm>
            <a:off x="491021" y="1775861"/>
            <a:ext cx="4125561" cy="2276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807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184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Narrow</vt:lpstr>
      <vt:lpstr>Calibri</vt:lpstr>
      <vt:lpstr>Calibri Light</vt:lpstr>
      <vt:lpstr>Тема Office</vt:lpstr>
      <vt:lpstr>Подготовка к муниципальному этапу всероссийской олимпиады школьников по математике</vt:lpstr>
      <vt:lpstr>В трапеции длина одной из диагоналей равна сумме длин оснований, а угол между диагоналями равен 60°. Докажите, что трапеция – равнобедренная.</vt:lpstr>
      <vt:lpstr>На рисунке О – центр окружности, АВ|| CD, угол АВС равен 63°. Найдите градусную меру угла АОD.</vt:lpstr>
      <vt:lpstr>В квадрате ABCD взяты такие точки P и Q такие, что ∠BAP=60°, ∠ABP=30°, ∠DCQ=∠CDQ=45°. Прямые PQ и CD пересекаются в точке T. Найдите ∠PTD. </vt:lpstr>
      <vt:lpstr>В параллелограмме ABCD стороны AB = 4, BC = 7. Биссектрисы AK и BM углов параллелограмма пересекаются в точке О (точки К и М принадлежат сторонам ВС и AD соответственно) . Найдите отношение площадей пятиугольника OKCDM и треугольника OAB. </vt:lpstr>
      <vt:lpstr> В выпуклом четырехугольнике ABCD диагональ AC делит пополам отрезок, соединяющий середины сторон BC и AD. В каком отношении она делит диагональ BD?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Елена Армеева</cp:lastModifiedBy>
  <cp:revision>2</cp:revision>
  <dcterms:created xsi:type="dcterms:W3CDTF">2023-10-01T08:24:24Z</dcterms:created>
  <dcterms:modified xsi:type="dcterms:W3CDTF">2023-10-02T19:47:29Z</dcterms:modified>
</cp:coreProperties>
</file>